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.xml" ContentType="application/vnd.openxmlformats-officedocument.presentationml.notesSlide+xml"/>
  <Override PartName="/ppt/tags/tag25.xml" ContentType="application/vnd.openxmlformats-officedocument.presentationml.tags+xml"/>
  <Override PartName="/ppt/notesSlides/notesSlide2.xml" ContentType="application/vnd.openxmlformats-officedocument.presentationml.notesSlide+xml"/>
  <Override PartName="/ppt/tags/tag26.xml" ContentType="application/vnd.openxmlformats-officedocument.presentationml.tags+xml"/>
  <Override PartName="/ppt/notesSlides/notesSlide3.xml" ContentType="application/vnd.openxmlformats-officedocument.presentationml.notesSlide+xml"/>
  <Override PartName="/ppt/tags/tag27.xml" ContentType="application/vnd.openxmlformats-officedocument.presentationml.tags+xml"/>
  <Override PartName="/ppt/notesSlides/notesSlide4.xml" ContentType="application/vnd.openxmlformats-officedocument.presentationml.notesSlide+xml"/>
  <Override PartName="/ppt/tags/tag28.xml" ContentType="application/vnd.openxmlformats-officedocument.presentationml.tags+xml"/>
  <Override PartName="/ppt/notesSlides/notesSlide5.xml" ContentType="application/vnd.openxmlformats-officedocument.presentationml.notesSlide+xml"/>
  <Override PartName="/ppt/tags/tag29.xml" ContentType="application/vnd.openxmlformats-officedocument.presentationml.tags+xml"/>
  <Override PartName="/ppt/notesSlides/notesSlide6.xml" ContentType="application/vnd.openxmlformats-officedocument.presentationml.notesSlide+xml"/>
  <Override PartName="/ppt/tags/tag30.xml" ContentType="application/vnd.openxmlformats-officedocument.presentationml.tags+xml"/>
  <Override PartName="/ppt/notesSlides/notesSlide7.xml" ContentType="application/vnd.openxmlformats-officedocument.presentationml.notesSlide+xml"/>
  <Override PartName="/ppt/tags/tag31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66" r:id="rId2"/>
    <p:sldId id="278" r:id="rId3"/>
    <p:sldId id="258" r:id="rId4"/>
    <p:sldId id="292" r:id="rId5"/>
    <p:sldId id="293" r:id="rId6"/>
    <p:sldId id="295" r:id="rId7"/>
    <p:sldId id="302" r:id="rId8"/>
    <p:sldId id="280" r:id="rId9"/>
    <p:sldId id="274" r:id="rId10"/>
    <p:sldId id="297" r:id="rId11"/>
    <p:sldId id="298" r:id="rId12"/>
    <p:sldId id="299" r:id="rId13"/>
    <p:sldId id="300" r:id="rId14"/>
    <p:sldId id="301" r:id="rId15"/>
    <p:sldId id="275" r:id="rId16"/>
    <p:sldId id="283" r:id="rId17"/>
    <p:sldId id="284" r:id="rId18"/>
    <p:sldId id="285" r:id="rId19"/>
    <p:sldId id="286" r:id="rId20"/>
    <p:sldId id="287" r:id="rId21"/>
    <p:sldId id="276" r:id="rId22"/>
    <p:sldId id="288" r:id="rId23"/>
    <p:sldId id="289" r:id="rId24"/>
    <p:sldId id="290" r:id="rId25"/>
    <p:sldId id="291" r:id="rId26"/>
    <p:sldId id="294" r:id="rId27"/>
    <p:sldId id="277" r:id="rId28"/>
    <p:sldId id="279" r:id="rId29"/>
    <p:sldId id="303" r:id="rId30"/>
    <p:sldId id="281" r:id="rId31"/>
    <p:sldId id="282" r:id="rId32"/>
    <p:sldId id="261" r:id="rId33"/>
    <p:sldId id="264" r:id="rId34"/>
    <p:sldId id="265" r:id="rId35"/>
    <p:sldId id="268" r:id="rId36"/>
    <p:sldId id="269" r:id="rId37"/>
    <p:sldId id="270" r:id="rId38"/>
    <p:sldId id="271" r:id="rId39"/>
    <p:sldId id="272" r:id="rId40"/>
    <p:sldId id="273" r:id="rId41"/>
    <p:sldId id="304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C2756"/>
    <a:srgbClr val="14316E"/>
    <a:srgbClr val="161729"/>
    <a:srgbClr val="258A8F"/>
    <a:srgbClr val="EDB159"/>
    <a:srgbClr val="235787"/>
    <a:srgbClr val="26A9E0"/>
    <a:srgbClr val="2A9CA2"/>
    <a:srgbClr val="2283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2304" y="115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399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736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546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593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7260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3354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1422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93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14316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37" name="组合 9836"/>
          <p:cNvGrpSpPr/>
          <p:nvPr userDrawn="1"/>
        </p:nvGrpSpPr>
        <p:grpSpPr>
          <a:xfrm>
            <a:off x="3990975" y="427038"/>
            <a:ext cx="4211638" cy="3502025"/>
            <a:chOff x="3990975" y="427038"/>
            <a:chExt cx="4211638" cy="3502025"/>
          </a:xfrm>
        </p:grpSpPr>
        <p:sp>
          <p:nvSpPr>
            <p:cNvPr id="6" name="Freeform 5"/>
            <p:cNvSpPr>
              <a:spLocks/>
            </p:cNvSpPr>
            <p:nvPr userDrawn="1"/>
          </p:nvSpPr>
          <p:spPr bwMode="auto">
            <a:xfrm>
              <a:off x="6024563" y="2192338"/>
              <a:ext cx="150813" cy="1379538"/>
            </a:xfrm>
            <a:custGeom>
              <a:avLst/>
              <a:gdLst>
                <a:gd name="T0" fmla="*/ 28 w 95"/>
                <a:gd name="T1" fmla="*/ 0 h 869"/>
                <a:gd name="T2" fmla="*/ 0 w 95"/>
                <a:gd name="T3" fmla="*/ 869 h 869"/>
                <a:gd name="T4" fmla="*/ 95 w 95"/>
                <a:gd name="T5" fmla="*/ 869 h 869"/>
                <a:gd name="T6" fmla="*/ 66 w 95"/>
                <a:gd name="T7" fmla="*/ 0 h 869"/>
                <a:gd name="T8" fmla="*/ 28 w 95"/>
                <a:gd name="T9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869">
                  <a:moveTo>
                    <a:pt x="28" y="0"/>
                  </a:moveTo>
                  <a:lnTo>
                    <a:pt x="0" y="869"/>
                  </a:lnTo>
                  <a:lnTo>
                    <a:pt x="95" y="869"/>
                  </a:lnTo>
                  <a:lnTo>
                    <a:pt x="66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5454650" y="2187575"/>
              <a:ext cx="649288" cy="1384300"/>
            </a:xfrm>
            <a:custGeom>
              <a:avLst/>
              <a:gdLst>
                <a:gd name="T0" fmla="*/ 0 w 409"/>
                <a:gd name="T1" fmla="*/ 872 h 872"/>
                <a:gd name="T2" fmla="*/ 24 w 409"/>
                <a:gd name="T3" fmla="*/ 872 h 872"/>
                <a:gd name="T4" fmla="*/ 409 w 409"/>
                <a:gd name="T5" fmla="*/ 4 h 872"/>
                <a:gd name="T6" fmla="*/ 402 w 409"/>
                <a:gd name="T7" fmla="*/ 0 h 872"/>
                <a:gd name="T8" fmla="*/ 0 w 409"/>
                <a:gd name="T9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872">
                  <a:moveTo>
                    <a:pt x="0" y="872"/>
                  </a:moveTo>
                  <a:lnTo>
                    <a:pt x="24" y="872"/>
                  </a:lnTo>
                  <a:lnTo>
                    <a:pt x="409" y="4"/>
                  </a:lnTo>
                  <a:lnTo>
                    <a:pt x="402" y="0"/>
                  </a:lnTo>
                  <a:lnTo>
                    <a:pt x="0" y="8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auto">
            <a:xfrm>
              <a:off x="6099175" y="2184400"/>
              <a:ext cx="2093913" cy="982663"/>
            </a:xfrm>
            <a:custGeom>
              <a:avLst/>
              <a:gdLst>
                <a:gd name="T0" fmla="*/ 0 w 1319"/>
                <a:gd name="T1" fmla="*/ 7 h 619"/>
                <a:gd name="T2" fmla="*/ 1319 w 1319"/>
                <a:gd name="T3" fmla="*/ 619 h 619"/>
                <a:gd name="T4" fmla="*/ 1319 w 1319"/>
                <a:gd name="T5" fmla="*/ 585 h 619"/>
                <a:gd name="T6" fmla="*/ 3 w 1319"/>
                <a:gd name="T7" fmla="*/ 0 h 619"/>
                <a:gd name="T8" fmla="*/ 0 w 1319"/>
                <a:gd name="T9" fmla="*/ 7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9" h="619">
                  <a:moveTo>
                    <a:pt x="0" y="7"/>
                  </a:moveTo>
                  <a:lnTo>
                    <a:pt x="1319" y="619"/>
                  </a:lnTo>
                  <a:lnTo>
                    <a:pt x="1319" y="585"/>
                  </a:lnTo>
                  <a:lnTo>
                    <a:pt x="3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000500" y="2184400"/>
              <a:ext cx="2100263" cy="820738"/>
            </a:xfrm>
            <a:custGeom>
              <a:avLst/>
              <a:gdLst>
                <a:gd name="T0" fmla="*/ 0 w 1323"/>
                <a:gd name="T1" fmla="*/ 486 h 517"/>
                <a:gd name="T2" fmla="*/ 0 w 1323"/>
                <a:gd name="T3" fmla="*/ 517 h 517"/>
                <a:gd name="T4" fmla="*/ 1323 w 1323"/>
                <a:gd name="T5" fmla="*/ 7 h 517"/>
                <a:gd name="T6" fmla="*/ 1319 w 1323"/>
                <a:gd name="T7" fmla="*/ 0 h 517"/>
                <a:gd name="T8" fmla="*/ 0 w 1323"/>
                <a:gd name="T9" fmla="*/ 486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3" h="517">
                  <a:moveTo>
                    <a:pt x="0" y="486"/>
                  </a:moveTo>
                  <a:lnTo>
                    <a:pt x="0" y="517"/>
                  </a:lnTo>
                  <a:lnTo>
                    <a:pt x="1323" y="7"/>
                  </a:lnTo>
                  <a:lnTo>
                    <a:pt x="1319" y="0"/>
                  </a:lnTo>
                  <a:lnTo>
                    <a:pt x="0" y="4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9"/>
            <p:cNvSpPr>
              <a:spLocks/>
            </p:cNvSpPr>
            <p:nvPr userDrawn="1"/>
          </p:nvSpPr>
          <p:spPr bwMode="auto">
            <a:xfrm>
              <a:off x="6092825" y="2187575"/>
              <a:ext cx="544513" cy="1384300"/>
            </a:xfrm>
            <a:custGeom>
              <a:avLst/>
              <a:gdLst>
                <a:gd name="T0" fmla="*/ 0 w 343"/>
                <a:gd name="T1" fmla="*/ 4 h 872"/>
                <a:gd name="T2" fmla="*/ 319 w 343"/>
                <a:gd name="T3" fmla="*/ 872 h 872"/>
                <a:gd name="T4" fmla="*/ 343 w 343"/>
                <a:gd name="T5" fmla="*/ 872 h 872"/>
                <a:gd name="T6" fmla="*/ 8 w 343"/>
                <a:gd name="T7" fmla="*/ 0 h 872"/>
                <a:gd name="T8" fmla="*/ 0 w 343"/>
                <a:gd name="T9" fmla="*/ 4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872">
                  <a:moveTo>
                    <a:pt x="0" y="4"/>
                  </a:moveTo>
                  <a:lnTo>
                    <a:pt x="319" y="872"/>
                  </a:lnTo>
                  <a:lnTo>
                    <a:pt x="343" y="872"/>
                  </a:lnTo>
                  <a:lnTo>
                    <a:pt x="8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"/>
            <p:cNvSpPr>
              <a:spLocks/>
            </p:cNvSpPr>
            <p:nvPr userDrawn="1"/>
          </p:nvSpPr>
          <p:spPr bwMode="auto">
            <a:xfrm>
              <a:off x="6080125" y="2170113"/>
              <a:ext cx="1536700" cy="1401763"/>
            </a:xfrm>
            <a:custGeom>
              <a:avLst/>
              <a:gdLst>
                <a:gd name="T0" fmla="*/ 0 w 968"/>
                <a:gd name="T1" fmla="*/ 26 h 883"/>
                <a:gd name="T2" fmla="*/ 801 w 968"/>
                <a:gd name="T3" fmla="*/ 883 h 883"/>
                <a:gd name="T4" fmla="*/ 968 w 968"/>
                <a:gd name="T5" fmla="*/ 883 h 883"/>
                <a:gd name="T6" fmla="*/ 27 w 968"/>
                <a:gd name="T7" fmla="*/ 0 h 883"/>
                <a:gd name="T8" fmla="*/ 0 w 968"/>
                <a:gd name="T9" fmla="*/ 26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8" h="883">
                  <a:moveTo>
                    <a:pt x="0" y="26"/>
                  </a:moveTo>
                  <a:lnTo>
                    <a:pt x="801" y="883"/>
                  </a:lnTo>
                  <a:lnTo>
                    <a:pt x="968" y="883"/>
                  </a:lnTo>
                  <a:lnTo>
                    <a:pt x="27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1"/>
            <p:cNvSpPr>
              <a:spLocks/>
            </p:cNvSpPr>
            <p:nvPr userDrawn="1"/>
          </p:nvSpPr>
          <p:spPr bwMode="auto">
            <a:xfrm>
              <a:off x="4583113" y="2170113"/>
              <a:ext cx="1535113" cy="1401763"/>
            </a:xfrm>
            <a:custGeom>
              <a:avLst/>
              <a:gdLst>
                <a:gd name="T0" fmla="*/ 0 w 967"/>
                <a:gd name="T1" fmla="*/ 883 h 883"/>
                <a:gd name="T2" fmla="*/ 167 w 967"/>
                <a:gd name="T3" fmla="*/ 883 h 883"/>
                <a:gd name="T4" fmla="*/ 967 w 967"/>
                <a:gd name="T5" fmla="*/ 26 h 883"/>
                <a:gd name="T6" fmla="*/ 941 w 967"/>
                <a:gd name="T7" fmla="*/ 0 h 883"/>
                <a:gd name="T8" fmla="*/ 0 w 967"/>
                <a:gd name="T9" fmla="*/ 883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883">
                  <a:moveTo>
                    <a:pt x="0" y="883"/>
                  </a:moveTo>
                  <a:lnTo>
                    <a:pt x="167" y="883"/>
                  </a:lnTo>
                  <a:lnTo>
                    <a:pt x="967" y="26"/>
                  </a:lnTo>
                  <a:lnTo>
                    <a:pt x="941" y="0"/>
                  </a:lnTo>
                  <a:lnTo>
                    <a:pt x="0" y="8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2"/>
            <p:cNvSpPr>
              <a:spLocks noChangeArrowheads="1"/>
            </p:cNvSpPr>
            <p:nvPr userDrawn="1"/>
          </p:nvSpPr>
          <p:spPr bwMode="auto">
            <a:xfrm>
              <a:off x="5848350" y="427038"/>
              <a:ext cx="584200" cy="49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1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方正字迹-白关手绘简体" panose="02010600010101010101" pitchFamily="2" charset="-122"/>
                  <a:ea typeface="方正字迹-白关手绘简体" panose="02010600010101010101" pitchFamily="2" charset="-122"/>
                </a:rPr>
                <a:t>XII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13"/>
            <p:cNvSpPr>
              <a:spLocks noChangeArrowheads="1"/>
            </p:cNvSpPr>
            <p:nvPr userDrawn="1"/>
          </p:nvSpPr>
          <p:spPr bwMode="auto">
            <a:xfrm>
              <a:off x="5143500" y="620713"/>
              <a:ext cx="482600" cy="49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1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方正字迹-白关手绘简体" panose="02010600010101010101" pitchFamily="2" charset="-122"/>
                  <a:ea typeface="方正字迹-白关手绘简体" panose="02010600010101010101" pitchFamily="2" charset="-122"/>
                </a:rPr>
                <a:t>XI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14"/>
            <p:cNvSpPr>
              <a:spLocks noChangeArrowheads="1"/>
            </p:cNvSpPr>
            <p:nvPr userDrawn="1"/>
          </p:nvSpPr>
          <p:spPr bwMode="auto">
            <a:xfrm>
              <a:off x="4398963" y="1951038"/>
              <a:ext cx="482600" cy="49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1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方正字迹-白关手绘简体" panose="02010600010101010101" pitchFamily="2" charset="-122"/>
                  <a:ea typeface="方正字迹-白关手绘简体" panose="02010600010101010101" pitchFamily="2" charset="-122"/>
                </a:rPr>
                <a:t>IX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15"/>
            <p:cNvSpPr>
              <a:spLocks noChangeArrowheads="1"/>
            </p:cNvSpPr>
            <p:nvPr userDrawn="1"/>
          </p:nvSpPr>
          <p:spPr bwMode="auto">
            <a:xfrm>
              <a:off x="4673600" y="1274763"/>
              <a:ext cx="381000" cy="49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1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方正字迹-白关手绘简体" panose="02010600010101010101" pitchFamily="2" charset="-122"/>
                  <a:ea typeface="方正字迹-白关手绘简体" panose="02010600010101010101" pitchFamily="2" charset="-122"/>
                </a:rPr>
                <a:t>X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Rectangle 16"/>
            <p:cNvSpPr>
              <a:spLocks noChangeArrowheads="1"/>
            </p:cNvSpPr>
            <p:nvPr userDrawn="1"/>
          </p:nvSpPr>
          <p:spPr bwMode="auto">
            <a:xfrm>
              <a:off x="5191125" y="3271838"/>
              <a:ext cx="944563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1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VII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17"/>
            <p:cNvSpPr>
              <a:spLocks noChangeArrowheads="1"/>
            </p:cNvSpPr>
            <p:nvPr userDrawn="1"/>
          </p:nvSpPr>
          <p:spPr bwMode="auto">
            <a:xfrm>
              <a:off x="4497388" y="2763838"/>
              <a:ext cx="1073150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1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VIII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18"/>
            <p:cNvSpPr>
              <a:spLocks noChangeArrowheads="1"/>
            </p:cNvSpPr>
            <p:nvPr userDrawn="1"/>
          </p:nvSpPr>
          <p:spPr bwMode="auto">
            <a:xfrm>
              <a:off x="7267575" y="2643188"/>
              <a:ext cx="815975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1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IV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792" name="Rectangle 19"/>
            <p:cNvSpPr>
              <a:spLocks noChangeArrowheads="1"/>
            </p:cNvSpPr>
            <p:nvPr userDrawn="1"/>
          </p:nvSpPr>
          <p:spPr bwMode="auto">
            <a:xfrm>
              <a:off x="6711950" y="3227388"/>
              <a:ext cx="685800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1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V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793" name="Rectangle 20"/>
            <p:cNvSpPr>
              <a:spLocks noChangeArrowheads="1"/>
            </p:cNvSpPr>
            <p:nvPr userDrawn="1"/>
          </p:nvSpPr>
          <p:spPr bwMode="auto">
            <a:xfrm>
              <a:off x="7432675" y="1951038"/>
              <a:ext cx="508000" cy="49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1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方正字迹-白关手绘简体" panose="02010600010101010101" pitchFamily="2" charset="-122"/>
                  <a:ea typeface="方正字迹-白关手绘简体" panose="02010600010101010101" pitchFamily="2" charset="-122"/>
                </a:rPr>
                <a:t>III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794" name="Rectangle 21"/>
            <p:cNvSpPr>
              <a:spLocks noChangeArrowheads="1"/>
            </p:cNvSpPr>
            <p:nvPr userDrawn="1"/>
          </p:nvSpPr>
          <p:spPr bwMode="auto">
            <a:xfrm>
              <a:off x="6794500" y="571500"/>
              <a:ext cx="304800" cy="49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1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方正字迹-白关手绘简体" panose="02010600010101010101" pitchFamily="2" charset="-122"/>
                  <a:ea typeface="方正字迹-白关手绘简体" panose="02010600010101010101" pitchFamily="2" charset="-122"/>
                </a:rPr>
                <a:t>I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795" name="Rectangle 22"/>
            <p:cNvSpPr>
              <a:spLocks noChangeArrowheads="1"/>
            </p:cNvSpPr>
            <p:nvPr userDrawn="1"/>
          </p:nvSpPr>
          <p:spPr bwMode="auto">
            <a:xfrm>
              <a:off x="7342188" y="1136650"/>
              <a:ext cx="406400" cy="49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1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方正字迹-白关手绘简体" panose="02010600010101010101" pitchFamily="2" charset="-122"/>
                  <a:ea typeface="方正字迹-白关手绘简体" panose="02010600010101010101" pitchFamily="2" charset="-122"/>
                </a:rPr>
                <a:t>II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796" name="Line 23"/>
            <p:cNvSpPr>
              <a:spLocks noChangeShapeType="1"/>
            </p:cNvSpPr>
            <p:nvPr userDrawn="1"/>
          </p:nvSpPr>
          <p:spPr bwMode="auto">
            <a:xfrm>
              <a:off x="6103938" y="919163"/>
              <a:ext cx="0" cy="1238250"/>
            </a:xfrm>
            <a:prstGeom prst="lin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7" name="Line 24"/>
            <p:cNvSpPr>
              <a:spLocks noChangeShapeType="1"/>
            </p:cNvSpPr>
            <p:nvPr userDrawn="1"/>
          </p:nvSpPr>
          <p:spPr bwMode="auto">
            <a:xfrm>
              <a:off x="6103938" y="919163"/>
              <a:ext cx="0" cy="1238250"/>
            </a:xfrm>
            <a:prstGeom prst="lin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8" name="Line 25"/>
            <p:cNvSpPr>
              <a:spLocks noChangeShapeType="1"/>
            </p:cNvSpPr>
            <p:nvPr userDrawn="1"/>
          </p:nvSpPr>
          <p:spPr bwMode="auto">
            <a:xfrm>
              <a:off x="5484813" y="1084263"/>
              <a:ext cx="619125" cy="1073150"/>
            </a:xfrm>
            <a:prstGeom prst="lin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9" name="Line 26"/>
            <p:cNvSpPr>
              <a:spLocks noChangeShapeType="1"/>
            </p:cNvSpPr>
            <p:nvPr userDrawn="1"/>
          </p:nvSpPr>
          <p:spPr bwMode="auto">
            <a:xfrm>
              <a:off x="5032375" y="1538288"/>
              <a:ext cx="1071563" cy="619125"/>
            </a:xfrm>
            <a:prstGeom prst="lin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0" name="Line 27"/>
            <p:cNvSpPr>
              <a:spLocks noChangeShapeType="1"/>
            </p:cNvSpPr>
            <p:nvPr userDrawn="1"/>
          </p:nvSpPr>
          <p:spPr bwMode="auto">
            <a:xfrm>
              <a:off x="4865688" y="2157413"/>
              <a:ext cx="1238250" cy="0"/>
            </a:xfrm>
            <a:prstGeom prst="lin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3" name="Line 28"/>
            <p:cNvSpPr>
              <a:spLocks noChangeShapeType="1"/>
            </p:cNvSpPr>
            <p:nvPr userDrawn="1"/>
          </p:nvSpPr>
          <p:spPr bwMode="auto">
            <a:xfrm flipV="1">
              <a:off x="5032375" y="2157413"/>
              <a:ext cx="1071563" cy="619125"/>
            </a:xfrm>
            <a:prstGeom prst="lin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4" name="Line 29"/>
            <p:cNvSpPr>
              <a:spLocks noChangeShapeType="1"/>
            </p:cNvSpPr>
            <p:nvPr userDrawn="1"/>
          </p:nvSpPr>
          <p:spPr bwMode="auto">
            <a:xfrm flipV="1">
              <a:off x="5484813" y="2157413"/>
              <a:ext cx="619125" cy="1071563"/>
            </a:xfrm>
            <a:prstGeom prst="lin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5" name="Line 30"/>
            <p:cNvSpPr>
              <a:spLocks noChangeShapeType="1"/>
            </p:cNvSpPr>
            <p:nvPr userDrawn="1"/>
          </p:nvSpPr>
          <p:spPr bwMode="auto">
            <a:xfrm flipV="1">
              <a:off x="6103938" y="2157413"/>
              <a:ext cx="0" cy="1236663"/>
            </a:xfrm>
            <a:prstGeom prst="lin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6" name="Line 31"/>
            <p:cNvSpPr>
              <a:spLocks noChangeShapeType="1"/>
            </p:cNvSpPr>
            <p:nvPr userDrawn="1"/>
          </p:nvSpPr>
          <p:spPr bwMode="auto">
            <a:xfrm flipH="1" flipV="1">
              <a:off x="6103938" y="2157413"/>
              <a:ext cx="619125" cy="1071563"/>
            </a:xfrm>
            <a:prstGeom prst="lin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7" name="Line 32"/>
            <p:cNvSpPr>
              <a:spLocks noChangeShapeType="1"/>
            </p:cNvSpPr>
            <p:nvPr userDrawn="1"/>
          </p:nvSpPr>
          <p:spPr bwMode="auto">
            <a:xfrm flipH="1" flipV="1">
              <a:off x="6103938" y="2157413"/>
              <a:ext cx="1073150" cy="619125"/>
            </a:xfrm>
            <a:prstGeom prst="lin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8" name="Line 33"/>
            <p:cNvSpPr>
              <a:spLocks noChangeShapeType="1"/>
            </p:cNvSpPr>
            <p:nvPr userDrawn="1"/>
          </p:nvSpPr>
          <p:spPr bwMode="auto">
            <a:xfrm flipH="1">
              <a:off x="6103938" y="2157413"/>
              <a:ext cx="1238250" cy="0"/>
            </a:xfrm>
            <a:prstGeom prst="lin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9" name="Line 34"/>
            <p:cNvSpPr>
              <a:spLocks noChangeShapeType="1"/>
            </p:cNvSpPr>
            <p:nvPr userDrawn="1"/>
          </p:nvSpPr>
          <p:spPr bwMode="auto">
            <a:xfrm flipH="1">
              <a:off x="6103938" y="1538288"/>
              <a:ext cx="1073150" cy="619125"/>
            </a:xfrm>
            <a:prstGeom prst="lin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0" name="Line 35"/>
            <p:cNvSpPr>
              <a:spLocks noChangeShapeType="1"/>
            </p:cNvSpPr>
            <p:nvPr userDrawn="1"/>
          </p:nvSpPr>
          <p:spPr bwMode="auto">
            <a:xfrm flipH="1">
              <a:off x="6103938" y="1084263"/>
              <a:ext cx="619125" cy="1073150"/>
            </a:xfrm>
            <a:prstGeom prst="lin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1" name="Oval 36"/>
            <p:cNvSpPr>
              <a:spLocks noChangeArrowheads="1"/>
            </p:cNvSpPr>
            <p:nvPr userDrawn="1"/>
          </p:nvSpPr>
          <p:spPr bwMode="auto">
            <a:xfrm>
              <a:off x="4948238" y="1006475"/>
              <a:ext cx="2312988" cy="2312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2" name="Freeform 37"/>
            <p:cNvSpPr>
              <a:spLocks/>
            </p:cNvSpPr>
            <p:nvPr userDrawn="1"/>
          </p:nvSpPr>
          <p:spPr bwMode="auto">
            <a:xfrm>
              <a:off x="5657850" y="1166813"/>
              <a:ext cx="481013" cy="1062038"/>
            </a:xfrm>
            <a:custGeom>
              <a:avLst/>
              <a:gdLst>
                <a:gd name="T0" fmla="*/ 265 w 265"/>
                <a:gd name="T1" fmla="*/ 575 h 585"/>
                <a:gd name="T2" fmla="*/ 179 w 265"/>
                <a:gd name="T3" fmla="*/ 378 h 585"/>
                <a:gd name="T4" fmla="*/ 175 w 265"/>
                <a:gd name="T5" fmla="*/ 320 h 585"/>
                <a:gd name="T6" fmla="*/ 135 w 265"/>
                <a:gd name="T7" fmla="*/ 278 h 585"/>
                <a:gd name="T8" fmla="*/ 80 w 265"/>
                <a:gd name="T9" fmla="*/ 151 h 585"/>
                <a:gd name="T10" fmla="*/ 112 w 265"/>
                <a:gd name="T11" fmla="*/ 108 h 585"/>
                <a:gd name="T12" fmla="*/ 0 w 265"/>
                <a:gd name="T13" fmla="*/ 0 h 585"/>
                <a:gd name="T14" fmla="*/ 4 w 265"/>
                <a:gd name="T15" fmla="*/ 155 h 585"/>
                <a:gd name="T16" fmla="*/ 57 w 265"/>
                <a:gd name="T17" fmla="*/ 161 h 585"/>
                <a:gd name="T18" fmla="*/ 113 w 265"/>
                <a:gd name="T19" fmla="*/ 288 h 585"/>
                <a:gd name="T20" fmla="*/ 116 w 265"/>
                <a:gd name="T21" fmla="*/ 346 h 585"/>
                <a:gd name="T22" fmla="*/ 157 w 265"/>
                <a:gd name="T23" fmla="*/ 387 h 585"/>
                <a:gd name="T24" fmla="*/ 243 w 265"/>
                <a:gd name="T25" fmla="*/ 585 h 585"/>
                <a:gd name="T26" fmla="*/ 265 w 265"/>
                <a:gd name="T27" fmla="*/ 575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5" h="585">
                  <a:moveTo>
                    <a:pt x="265" y="575"/>
                  </a:moveTo>
                  <a:cubicBezTo>
                    <a:pt x="179" y="378"/>
                    <a:pt x="179" y="378"/>
                    <a:pt x="179" y="378"/>
                  </a:cubicBezTo>
                  <a:cubicBezTo>
                    <a:pt x="182" y="362"/>
                    <a:pt x="184" y="340"/>
                    <a:pt x="175" y="320"/>
                  </a:cubicBezTo>
                  <a:cubicBezTo>
                    <a:pt x="167" y="300"/>
                    <a:pt x="149" y="286"/>
                    <a:pt x="135" y="278"/>
                  </a:cubicBezTo>
                  <a:cubicBezTo>
                    <a:pt x="80" y="151"/>
                    <a:pt x="80" y="151"/>
                    <a:pt x="80" y="151"/>
                  </a:cubicBezTo>
                  <a:cubicBezTo>
                    <a:pt x="70" y="129"/>
                    <a:pt x="88" y="105"/>
                    <a:pt x="112" y="10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18" y="136"/>
                    <a:pt x="48" y="139"/>
                    <a:pt x="57" y="161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0" y="303"/>
                    <a:pt x="108" y="325"/>
                    <a:pt x="116" y="346"/>
                  </a:cubicBezTo>
                  <a:cubicBezTo>
                    <a:pt x="125" y="366"/>
                    <a:pt x="143" y="379"/>
                    <a:pt x="157" y="387"/>
                  </a:cubicBezTo>
                  <a:cubicBezTo>
                    <a:pt x="243" y="585"/>
                    <a:pt x="243" y="585"/>
                    <a:pt x="243" y="585"/>
                  </a:cubicBezTo>
                  <a:lnTo>
                    <a:pt x="265" y="575"/>
                  </a:lnTo>
                  <a:close/>
                </a:path>
              </a:pathLst>
            </a:custGeom>
            <a:solidFill>
              <a:srgbClr val="D9F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3" name="Freeform 38"/>
            <p:cNvSpPr>
              <a:spLocks/>
            </p:cNvSpPr>
            <p:nvPr userDrawn="1"/>
          </p:nvSpPr>
          <p:spPr bwMode="auto">
            <a:xfrm>
              <a:off x="5915025" y="1090613"/>
              <a:ext cx="271463" cy="1209675"/>
            </a:xfrm>
            <a:custGeom>
              <a:avLst/>
              <a:gdLst>
                <a:gd name="T0" fmla="*/ 125 w 149"/>
                <a:gd name="T1" fmla="*/ 316 h 667"/>
                <a:gd name="T2" fmla="*/ 95 w 149"/>
                <a:gd name="T3" fmla="*/ 249 h 667"/>
                <a:gd name="T4" fmla="*/ 92 w 149"/>
                <a:gd name="T5" fmla="*/ 202 h 667"/>
                <a:gd name="T6" fmla="*/ 137 w 149"/>
                <a:gd name="T7" fmla="*/ 172 h 667"/>
                <a:gd name="T8" fmla="*/ 149 w 149"/>
                <a:gd name="T9" fmla="*/ 178 h 667"/>
                <a:gd name="T10" fmla="*/ 64 w 149"/>
                <a:gd name="T11" fmla="*/ 0 h 667"/>
                <a:gd name="T12" fmla="*/ 0 w 149"/>
                <a:gd name="T13" fmla="*/ 187 h 667"/>
                <a:gd name="T14" fmla="*/ 13 w 149"/>
                <a:gd name="T15" fmla="*/ 178 h 667"/>
                <a:gd name="T16" fmla="*/ 61 w 149"/>
                <a:gd name="T17" fmla="*/ 202 h 667"/>
                <a:gd name="T18" fmla="*/ 64 w 149"/>
                <a:gd name="T19" fmla="*/ 250 h 667"/>
                <a:gd name="T20" fmla="*/ 43 w 149"/>
                <a:gd name="T21" fmla="*/ 321 h 667"/>
                <a:gd name="T22" fmla="*/ 74 w 149"/>
                <a:gd name="T23" fmla="*/ 390 h 667"/>
                <a:gd name="T24" fmla="*/ 92 w 149"/>
                <a:gd name="T25" fmla="*/ 667 h 667"/>
                <a:gd name="T26" fmla="*/ 123 w 149"/>
                <a:gd name="T27" fmla="*/ 665 h 667"/>
                <a:gd name="T28" fmla="*/ 104 w 149"/>
                <a:gd name="T29" fmla="*/ 385 h 667"/>
                <a:gd name="T30" fmla="*/ 125 w 149"/>
                <a:gd name="T31" fmla="*/ 316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667">
                  <a:moveTo>
                    <a:pt x="125" y="316"/>
                  </a:moveTo>
                  <a:cubicBezTo>
                    <a:pt x="123" y="288"/>
                    <a:pt x="108" y="265"/>
                    <a:pt x="95" y="249"/>
                  </a:cubicBezTo>
                  <a:cubicBezTo>
                    <a:pt x="92" y="202"/>
                    <a:pt x="92" y="202"/>
                    <a:pt x="92" y="202"/>
                  </a:cubicBezTo>
                  <a:cubicBezTo>
                    <a:pt x="90" y="178"/>
                    <a:pt x="115" y="161"/>
                    <a:pt x="137" y="172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13" y="178"/>
                    <a:pt x="13" y="178"/>
                    <a:pt x="13" y="178"/>
                  </a:cubicBezTo>
                  <a:cubicBezTo>
                    <a:pt x="33" y="165"/>
                    <a:pt x="59" y="179"/>
                    <a:pt x="61" y="202"/>
                  </a:cubicBezTo>
                  <a:cubicBezTo>
                    <a:pt x="64" y="250"/>
                    <a:pt x="64" y="250"/>
                    <a:pt x="64" y="250"/>
                  </a:cubicBezTo>
                  <a:cubicBezTo>
                    <a:pt x="54" y="267"/>
                    <a:pt x="41" y="293"/>
                    <a:pt x="43" y="321"/>
                  </a:cubicBezTo>
                  <a:cubicBezTo>
                    <a:pt x="44" y="350"/>
                    <a:pt x="61" y="375"/>
                    <a:pt x="74" y="390"/>
                  </a:cubicBezTo>
                  <a:cubicBezTo>
                    <a:pt x="92" y="667"/>
                    <a:pt x="92" y="667"/>
                    <a:pt x="92" y="667"/>
                  </a:cubicBezTo>
                  <a:cubicBezTo>
                    <a:pt x="123" y="665"/>
                    <a:pt x="123" y="665"/>
                    <a:pt x="123" y="665"/>
                  </a:cubicBezTo>
                  <a:cubicBezTo>
                    <a:pt x="104" y="385"/>
                    <a:pt x="104" y="385"/>
                    <a:pt x="104" y="385"/>
                  </a:cubicBezTo>
                  <a:cubicBezTo>
                    <a:pt x="115" y="368"/>
                    <a:pt x="126" y="343"/>
                    <a:pt x="125" y="316"/>
                  </a:cubicBezTo>
                </a:path>
              </a:pathLst>
            </a:custGeom>
            <a:solidFill>
              <a:srgbClr val="1431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4" name="Oval 39"/>
            <p:cNvSpPr>
              <a:spLocks noChangeArrowheads="1"/>
            </p:cNvSpPr>
            <p:nvPr userDrawn="1"/>
          </p:nvSpPr>
          <p:spPr bwMode="auto">
            <a:xfrm>
              <a:off x="6011863" y="2070100"/>
              <a:ext cx="184150" cy="185738"/>
            </a:xfrm>
            <a:prstGeom prst="ellipse">
              <a:avLst/>
            </a:prstGeom>
            <a:solidFill>
              <a:srgbClr val="1431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5" name="Rectangle 40"/>
            <p:cNvSpPr>
              <a:spLocks noChangeArrowheads="1"/>
            </p:cNvSpPr>
            <p:nvPr userDrawn="1"/>
          </p:nvSpPr>
          <p:spPr bwMode="auto">
            <a:xfrm>
              <a:off x="4041775" y="2187575"/>
              <a:ext cx="374650" cy="692150"/>
            </a:xfrm>
            <a:prstGeom prst="rect">
              <a:avLst/>
            </a:prstGeom>
            <a:solidFill>
              <a:srgbClr val="0C2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6" name="Freeform 41"/>
            <p:cNvSpPr>
              <a:spLocks/>
            </p:cNvSpPr>
            <p:nvPr userDrawn="1"/>
          </p:nvSpPr>
          <p:spPr bwMode="auto">
            <a:xfrm>
              <a:off x="6237288" y="2109788"/>
              <a:ext cx="685800" cy="1063625"/>
            </a:xfrm>
            <a:custGeom>
              <a:avLst/>
              <a:gdLst>
                <a:gd name="T0" fmla="*/ 306 w 432"/>
                <a:gd name="T1" fmla="*/ 124 h 670"/>
                <a:gd name="T2" fmla="*/ 253 w 432"/>
                <a:gd name="T3" fmla="*/ 124 h 670"/>
                <a:gd name="T4" fmla="*/ 253 w 432"/>
                <a:gd name="T5" fmla="*/ 0 h 670"/>
                <a:gd name="T6" fmla="*/ 226 w 432"/>
                <a:gd name="T7" fmla="*/ 0 h 670"/>
                <a:gd name="T8" fmla="*/ 226 w 432"/>
                <a:gd name="T9" fmla="*/ 124 h 670"/>
                <a:gd name="T10" fmla="*/ 184 w 432"/>
                <a:gd name="T11" fmla="*/ 124 h 670"/>
                <a:gd name="T12" fmla="*/ 184 w 432"/>
                <a:gd name="T13" fmla="*/ 437 h 670"/>
                <a:gd name="T14" fmla="*/ 0 w 432"/>
                <a:gd name="T15" fmla="*/ 437 h 670"/>
                <a:gd name="T16" fmla="*/ 0 w 432"/>
                <a:gd name="T17" fmla="*/ 600 h 670"/>
                <a:gd name="T18" fmla="*/ 184 w 432"/>
                <a:gd name="T19" fmla="*/ 600 h 670"/>
                <a:gd name="T20" fmla="*/ 184 w 432"/>
                <a:gd name="T21" fmla="*/ 670 h 670"/>
                <a:gd name="T22" fmla="*/ 306 w 432"/>
                <a:gd name="T23" fmla="*/ 670 h 670"/>
                <a:gd name="T24" fmla="*/ 306 w 432"/>
                <a:gd name="T25" fmla="*/ 600 h 670"/>
                <a:gd name="T26" fmla="*/ 432 w 432"/>
                <a:gd name="T27" fmla="*/ 600 h 670"/>
                <a:gd name="T28" fmla="*/ 432 w 432"/>
                <a:gd name="T29" fmla="*/ 437 h 670"/>
                <a:gd name="T30" fmla="*/ 306 w 432"/>
                <a:gd name="T31" fmla="*/ 437 h 670"/>
                <a:gd name="T32" fmla="*/ 306 w 432"/>
                <a:gd name="T33" fmla="*/ 124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2" h="670">
                  <a:moveTo>
                    <a:pt x="306" y="124"/>
                  </a:moveTo>
                  <a:lnTo>
                    <a:pt x="253" y="124"/>
                  </a:lnTo>
                  <a:lnTo>
                    <a:pt x="253" y="0"/>
                  </a:lnTo>
                  <a:lnTo>
                    <a:pt x="226" y="0"/>
                  </a:lnTo>
                  <a:lnTo>
                    <a:pt x="226" y="124"/>
                  </a:lnTo>
                  <a:lnTo>
                    <a:pt x="184" y="124"/>
                  </a:lnTo>
                  <a:lnTo>
                    <a:pt x="184" y="437"/>
                  </a:lnTo>
                  <a:lnTo>
                    <a:pt x="0" y="437"/>
                  </a:lnTo>
                  <a:lnTo>
                    <a:pt x="0" y="600"/>
                  </a:lnTo>
                  <a:lnTo>
                    <a:pt x="184" y="600"/>
                  </a:lnTo>
                  <a:lnTo>
                    <a:pt x="184" y="670"/>
                  </a:lnTo>
                  <a:lnTo>
                    <a:pt x="306" y="670"/>
                  </a:lnTo>
                  <a:lnTo>
                    <a:pt x="306" y="600"/>
                  </a:lnTo>
                  <a:lnTo>
                    <a:pt x="432" y="600"/>
                  </a:lnTo>
                  <a:lnTo>
                    <a:pt x="432" y="437"/>
                  </a:lnTo>
                  <a:lnTo>
                    <a:pt x="306" y="437"/>
                  </a:lnTo>
                  <a:lnTo>
                    <a:pt x="306" y="124"/>
                  </a:lnTo>
                  <a:close/>
                </a:path>
              </a:pathLst>
            </a:custGeom>
            <a:solidFill>
              <a:srgbClr val="0C2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7" name="Freeform 42"/>
            <p:cNvSpPr>
              <a:spLocks/>
            </p:cNvSpPr>
            <p:nvPr userDrawn="1"/>
          </p:nvSpPr>
          <p:spPr bwMode="auto">
            <a:xfrm>
              <a:off x="7424738" y="2344738"/>
              <a:ext cx="582613" cy="549275"/>
            </a:xfrm>
            <a:custGeom>
              <a:avLst/>
              <a:gdLst>
                <a:gd name="T0" fmla="*/ 312 w 367"/>
                <a:gd name="T1" fmla="*/ 0 h 346"/>
                <a:gd name="T2" fmla="*/ 182 w 367"/>
                <a:gd name="T3" fmla="*/ 0 h 346"/>
                <a:gd name="T4" fmla="*/ 182 w 367"/>
                <a:gd name="T5" fmla="*/ 131 h 346"/>
                <a:gd name="T6" fmla="*/ 0 w 367"/>
                <a:gd name="T7" fmla="*/ 131 h 346"/>
                <a:gd name="T8" fmla="*/ 0 w 367"/>
                <a:gd name="T9" fmla="*/ 346 h 346"/>
                <a:gd name="T10" fmla="*/ 367 w 367"/>
                <a:gd name="T11" fmla="*/ 346 h 346"/>
                <a:gd name="T12" fmla="*/ 367 w 367"/>
                <a:gd name="T13" fmla="*/ 131 h 346"/>
                <a:gd name="T14" fmla="*/ 312 w 367"/>
                <a:gd name="T15" fmla="*/ 131 h 346"/>
                <a:gd name="T16" fmla="*/ 312 w 367"/>
                <a:gd name="T17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7" h="346">
                  <a:moveTo>
                    <a:pt x="312" y="0"/>
                  </a:moveTo>
                  <a:lnTo>
                    <a:pt x="182" y="0"/>
                  </a:lnTo>
                  <a:lnTo>
                    <a:pt x="182" y="131"/>
                  </a:lnTo>
                  <a:lnTo>
                    <a:pt x="0" y="131"/>
                  </a:lnTo>
                  <a:lnTo>
                    <a:pt x="0" y="346"/>
                  </a:lnTo>
                  <a:lnTo>
                    <a:pt x="367" y="346"/>
                  </a:lnTo>
                  <a:lnTo>
                    <a:pt x="367" y="131"/>
                  </a:lnTo>
                  <a:lnTo>
                    <a:pt x="312" y="131"/>
                  </a:lnTo>
                  <a:lnTo>
                    <a:pt x="312" y="0"/>
                  </a:lnTo>
                  <a:close/>
                </a:path>
              </a:pathLst>
            </a:custGeom>
            <a:solidFill>
              <a:srgbClr val="0C2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8" name="Rectangle 43"/>
            <p:cNvSpPr>
              <a:spLocks noChangeArrowheads="1"/>
            </p:cNvSpPr>
            <p:nvPr userDrawn="1"/>
          </p:nvSpPr>
          <p:spPr bwMode="auto">
            <a:xfrm>
              <a:off x="8058150" y="2471738"/>
              <a:ext cx="103188" cy="536575"/>
            </a:xfrm>
            <a:prstGeom prst="rect">
              <a:avLst/>
            </a:prstGeom>
            <a:solidFill>
              <a:srgbClr val="0C2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9" name="Rectangle 44"/>
            <p:cNvSpPr>
              <a:spLocks noChangeArrowheads="1"/>
            </p:cNvSpPr>
            <p:nvPr userDrawn="1"/>
          </p:nvSpPr>
          <p:spPr bwMode="auto">
            <a:xfrm>
              <a:off x="4041775" y="2989263"/>
              <a:ext cx="4148138" cy="549275"/>
            </a:xfrm>
            <a:prstGeom prst="rect">
              <a:avLst/>
            </a:prstGeom>
            <a:solidFill>
              <a:srgbClr val="D9F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0" name="Rectangle 45"/>
            <p:cNvSpPr>
              <a:spLocks noChangeArrowheads="1"/>
            </p:cNvSpPr>
            <p:nvPr userDrawn="1"/>
          </p:nvSpPr>
          <p:spPr bwMode="auto">
            <a:xfrm>
              <a:off x="4046538" y="2646363"/>
              <a:ext cx="2251075" cy="427038"/>
            </a:xfrm>
            <a:prstGeom prst="rect">
              <a:avLst/>
            </a:prstGeom>
            <a:solidFill>
              <a:srgbClr val="0C2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1" name="Rectangle 46"/>
            <p:cNvSpPr>
              <a:spLocks noChangeArrowheads="1"/>
            </p:cNvSpPr>
            <p:nvPr userDrawn="1"/>
          </p:nvSpPr>
          <p:spPr bwMode="auto">
            <a:xfrm>
              <a:off x="5213350" y="3190875"/>
              <a:ext cx="925513" cy="355600"/>
            </a:xfrm>
            <a:prstGeom prst="rect">
              <a:avLst/>
            </a:prstGeom>
            <a:solidFill>
              <a:srgbClr val="0C2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2" name="Rectangle 47"/>
            <p:cNvSpPr>
              <a:spLocks noChangeArrowheads="1"/>
            </p:cNvSpPr>
            <p:nvPr userDrawn="1"/>
          </p:nvSpPr>
          <p:spPr bwMode="auto">
            <a:xfrm>
              <a:off x="4881563" y="2646363"/>
              <a:ext cx="379413" cy="876300"/>
            </a:xfrm>
            <a:prstGeom prst="rect">
              <a:avLst/>
            </a:prstGeom>
            <a:solidFill>
              <a:srgbClr val="0C2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3" name="Rectangle 48"/>
            <p:cNvSpPr>
              <a:spLocks noChangeArrowheads="1"/>
            </p:cNvSpPr>
            <p:nvPr userDrawn="1"/>
          </p:nvSpPr>
          <p:spPr bwMode="auto">
            <a:xfrm>
              <a:off x="4537075" y="1989138"/>
              <a:ext cx="676275" cy="787400"/>
            </a:xfrm>
            <a:prstGeom prst="rect">
              <a:avLst/>
            </a:prstGeom>
            <a:solidFill>
              <a:srgbClr val="0C2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4" name="Rectangle 49"/>
            <p:cNvSpPr>
              <a:spLocks noChangeArrowheads="1"/>
            </p:cNvSpPr>
            <p:nvPr userDrawn="1"/>
          </p:nvSpPr>
          <p:spPr bwMode="auto">
            <a:xfrm>
              <a:off x="4891088" y="2428875"/>
              <a:ext cx="79375" cy="93663"/>
            </a:xfrm>
            <a:prstGeom prst="rect">
              <a:avLst/>
            </a:prstGeom>
            <a:solidFill>
              <a:srgbClr val="D9F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5" name="Rectangle 50"/>
            <p:cNvSpPr>
              <a:spLocks noChangeArrowheads="1"/>
            </p:cNvSpPr>
            <p:nvPr userDrawn="1"/>
          </p:nvSpPr>
          <p:spPr bwMode="auto">
            <a:xfrm>
              <a:off x="6859588" y="2382838"/>
              <a:ext cx="666750" cy="1025525"/>
            </a:xfrm>
            <a:prstGeom prst="rect">
              <a:avLst/>
            </a:prstGeom>
            <a:solidFill>
              <a:srgbClr val="D9F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6" name="Rectangle 51"/>
            <p:cNvSpPr>
              <a:spLocks noChangeArrowheads="1"/>
            </p:cNvSpPr>
            <p:nvPr userDrawn="1"/>
          </p:nvSpPr>
          <p:spPr bwMode="auto">
            <a:xfrm>
              <a:off x="6859588" y="2740025"/>
              <a:ext cx="515938" cy="668338"/>
            </a:xfrm>
            <a:prstGeom prst="rect">
              <a:avLst/>
            </a:prstGeom>
            <a:solidFill>
              <a:srgbClr val="0C2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7" name="Rectangle 52"/>
            <p:cNvSpPr>
              <a:spLocks noChangeArrowheads="1"/>
            </p:cNvSpPr>
            <p:nvPr userDrawn="1"/>
          </p:nvSpPr>
          <p:spPr bwMode="auto">
            <a:xfrm>
              <a:off x="7046913" y="2362200"/>
              <a:ext cx="487363" cy="382588"/>
            </a:xfrm>
            <a:prstGeom prst="rect">
              <a:avLst/>
            </a:prstGeom>
            <a:solidFill>
              <a:srgbClr val="0C2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8" name="Rectangle 53"/>
            <p:cNvSpPr>
              <a:spLocks noChangeArrowheads="1"/>
            </p:cNvSpPr>
            <p:nvPr userDrawn="1"/>
          </p:nvSpPr>
          <p:spPr bwMode="auto">
            <a:xfrm>
              <a:off x="7743825" y="2833688"/>
              <a:ext cx="407988" cy="661988"/>
            </a:xfrm>
            <a:prstGeom prst="rect">
              <a:avLst/>
            </a:prstGeom>
            <a:solidFill>
              <a:srgbClr val="D9F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9" name="Freeform 54"/>
            <p:cNvSpPr>
              <a:spLocks noEditPoints="1"/>
            </p:cNvSpPr>
            <p:nvPr userDrawn="1"/>
          </p:nvSpPr>
          <p:spPr bwMode="auto">
            <a:xfrm>
              <a:off x="3990975" y="1931988"/>
              <a:ext cx="4211638" cy="1997075"/>
            </a:xfrm>
            <a:custGeom>
              <a:avLst/>
              <a:gdLst>
                <a:gd name="T0" fmla="*/ 314 w 2653"/>
                <a:gd name="T1" fmla="*/ 0 h 1258"/>
                <a:gd name="T2" fmla="*/ 56 w 2653"/>
                <a:gd name="T3" fmla="*/ 900 h 1258"/>
                <a:gd name="T4" fmla="*/ 56 w 2653"/>
                <a:gd name="T5" fmla="*/ 675 h 1258"/>
                <a:gd name="T6" fmla="*/ 245 w 2653"/>
                <a:gd name="T7" fmla="*/ 499 h 1258"/>
                <a:gd name="T8" fmla="*/ 726 w 2653"/>
                <a:gd name="T9" fmla="*/ 145 h 1258"/>
                <a:gd name="T10" fmla="*/ 726 w 2653"/>
                <a:gd name="T11" fmla="*/ 452 h 1258"/>
                <a:gd name="T12" fmla="*/ 765 w 2653"/>
                <a:gd name="T13" fmla="*/ 710 h 1258"/>
                <a:gd name="T14" fmla="*/ 691 w 2653"/>
                <a:gd name="T15" fmla="*/ 60 h 1258"/>
                <a:gd name="T16" fmla="*/ 691 w 2653"/>
                <a:gd name="T17" fmla="*/ 797 h 1258"/>
                <a:gd name="T18" fmla="*/ 577 w 2653"/>
                <a:gd name="T19" fmla="*/ 663 h 1258"/>
                <a:gd name="T20" fmla="*/ 503 w 2653"/>
                <a:gd name="T21" fmla="*/ 710 h 1258"/>
                <a:gd name="T22" fmla="*/ 503 w 2653"/>
                <a:gd name="T23" fmla="*/ 318 h 1258"/>
                <a:gd name="T24" fmla="*/ 691 w 2653"/>
                <a:gd name="T25" fmla="*/ 145 h 1258"/>
                <a:gd name="T26" fmla="*/ 577 w 2653"/>
                <a:gd name="T27" fmla="*/ 60 h 1258"/>
                <a:gd name="T28" fmla="*/ 577 w 2653"/>
                <a:gd name="T29" fmla="*/ 145 h 1258"/>
                <a:gd name="T30" fmla="*/ 577 w 2653"/>
                <a:gd name="T31" fmla="*/ 452 h 1258"/>
                <a:gd name="T32" fmla="*/ 542 w 2653"/>
                <a:gd name="T33" fmla="*/ 192 h 1258"/>
                <a:gd name="T34" fmla="*/ 542 w 2653"/>
                <a:gd name="T35" fmla="*/ 405 h 1258"/>
                <a:gd name="T36" fmla="*/ 430 w 2653"/>
                <a:gd name="T37" fmla="*/ 232 h 1258"/>
                <a:gd name="T38" fmla="*/ 429 w 2653"/>
                <a:gd name="T39" fmla="*/ 405 h 1258"/>
                <a:gd name="T40" fmla="*/ 429 w 2653"/>
                <a:gd name="T41" fmla="*/ 710 h 1258"/>
                <a:gd name="T42" fmla="*/ 393 w 2653"/>
                <a:gd name="T43" fmla="*/ 279 h 1258"/>
                <a:gd name="T44" fmla="*/ 393 w 2653"/>
                <a:gd name="T45" fmla="*/ 491 h 1258"/>
                <a:gd name="T46" fmla="*/ 356 w 2653"/>
                <a:gd name="T47" fmla="*/ 750 h 1258"/>
                <a:gd name="T48" fmla="*/ 393 w 2653"/>
                <a:gd name="T49" fmla="*/ 970 h 1258"/>
                <a:gd name="T50" fmla="*/ 394 w 2653"/>
                <a:gd name="T51" fmla="*/ 578 h 1258"/>
                <a:gd name="T52" fmla="*/ 356 w 2653"/>
                <a:gd name="T53" fmla="*/ 60 h 1258"/>
                <a:gd name="T54" fmla="*/ 430 w 2653"/>
                <a:gd name="T55" fmla="*/ 883 h 1258"/>
                <a:gd name="T56" fmla="*/ 468 w 2653"/>
                <a:gd name="T57" fmla="*/ 365 h 1258"/>
                <a:gd name="T58" fmla="*/ 468 w 2653"/>
                <a:gd name="T59" fmla="*/ 107 h 1258"/>
                <a:gd name="T60" fmla="*/ 542 w 2653"/>
                <a:gd name="T61" fmla="*/ 836 h 1258"/>
                <a:gd name="T62" fmla="*/ 577 w 2653"/>
                <a:gd name="T63" fmla="*/ 836 h 1258"/>
                <a:gd name="T64" fmla="*/ 652 w 2653"/>
                <a:gd name="T65" fmla="*/ 883 h 1258"/>
                <a:gd name="T66" fmla="*/ 765 w 2653"/>
                <a:gd name="T67" fmla="*/ 883 h 1258"/>
                <a:gd name="T68" fmla="*/ 765 w 2653"/>
                <a:gd name="T69" fmla="*/ 624 h 1258"/>
                <a:gd name="T70" fmla="*/ 765 w 2653"/>
                <a:gd name="T71" fmla="*/ 60 h 1258"/>
                <a:gd name="T72" fmla="*/ 1322 w 2653"/>
                <a:gd name="T73" fmla="*/ 677 h 1258"/>
                <a:gd name="T74" fmla="*/ 839 w 2653"/>
                <a:gd name="T75" fmla="*/ 981 h 1258"/>
                <a:gd name="T76" fmla="*/ 902 w 2653"/>
                <a:gd name="T77" fmla="*/ 782 h 1258"/>
                <a:gd name="T78" fmla="*/ 902 w 2653"/>
                <a:gd name="T79" fmla="*/ 677 h 1258"/>
                <a:gd name="T80" fmla="*/ 1007 w 2653"/>
                <a:gd name="T81" fmla="*/ 918 h 1258"/>
                <a:gd name="T82" fmla="*/ 945 w 2653"/>
                <a:gd name="T83" fmla="*/ 719 h 1258"/>
                <a:gd name="T84" fmla="*/ 945 w 2653"/>
                <a:gd name="T85" fmla="*/ 578 h 1258"/>
                <a:gd name="T86" fmla="*/ 1112 w 2653"/>
                <a:gd name="T87" fmla="*/ 882 h 1258"/>
                <a:gd name="T88" fmla="*/ 1217 w 2653"/>
                <a:gd name="T89" fmla="*/ 981 h 1258"/>
                <a:gd name="T90" fmla="*/ 1322 w 2653"/>
                <a:gd name="T91" fmla="*/ 918 h 1258"/>
                <a:gd name="T92" fmla="*/ 1364 w 2653"/>
                <a:gd name="T93" fmla="*/ 819 h 1258"/>
                <a:gd name="T94" fmla="*/ 1364 w 2653"/>
                <a:gd name="T95" fmla="*/ 677 h 1258"/>
                <a:gd name="T96" fmla="*/ 1758 w 2653"/>
                <a:gd name="T97" fmla="*/ 849 h 1258"/>
                <a:gd name="T98" fmla="*/ 1758 w 2653"/>
                <a:gd name="T99" fmla="*/ 743 h 1258"/>
                <a:gd name="T100" fmla="*/ 1885 w 2653"/>
                <a:gd name="T101" fmla="*/ 746 h 1258"/>
                <a:gd name="T102" fmla="*/ 1990 w 2653"/>
                <a:gd name="T103" fmla="*/ 475 h 1258"/>
                <a:gd name="T104" fmla="*/ 2095 w 2653"/>
                <a:gd name="T105" fmla="*/ 305 h 1258"/>
                <a:gd name="T106" fmla="*/ 2097 w 2653"/>
                <a:gd name="T107" fmla="*/ 693 h 1258"/>
                <a:gd name="T108" fmla="*/ 2148 w 2653"/>
                <a:gd name="T109" fmla="*/ 305 h 1258"/>
                <a:gd name="T110" fmla="*/ 2362 w 2653"/>
                <a:gd name="T111" fmla="*/ 908 h 1258"/>
                <a:gd name="T112" fmla="*/ 2413 w 2653"/>
                <a:gd name="T113" fmla="*/ 908 h 1258"/>
                <a:gd name="T114" fmla="*/ 2413 w 2653"/>
                <a:gd name="T115" fmla="*/ 757 h 1258"/>
                <a:gd name="T116" fmla="*/ 2595 w 2653"/>
                <a:gd name="T117" fmla="*/ 973 h 1258"/>
                <a:gd name="T118" fmla="*/ 2595 w 2653"/>
                <a:gd name="T119" fmla="*/ 861 h 1258"/>
                <a:gd name="T120" fmla="*/ 2595 w 2653"/>
                <a:gd name="T121" fmla="*/ 588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53" h="1258">
                  <a:moveTo>
                    <a:pt x="2257" y="540"/>
                  </a:moveTo>
                  <a:lnTo>
                    <a:pt x="2257" y="247"/>
                  </a:lnTo>
                  <a:lnTo>
                    <a:pt x="1777" y="247"/>
                  </a:lnTo>
                  <a:lnTo>
                    <a:pt x="1777" y="635"/>
                  </a:lnTo>
                  <a:lnTo>
                    <a:pt x="1481" y="635"/>
                  </a:lnTo>
                  <a:lnTo>
                    <a:pt x="1481" y="420"/>
                  </a:lnTo>
                  <a:lnTo>
                    <a:pt x="805" y="219"/>
                  </a:lnTo>
                  <a:lnTo>
                    <a:pt x="805" y="0"/>
                  </a:lnTo>
                  <a:lnTo>
                    <a:pt x="314" y="0"/>
                  </a:lnTo>
                  <a:lnTo>
                    <a:pt x="313" y="418"/>
                  </a:lnTo>
                  <a:lnTo>
                    <a:pt x="0" y="418"/>
                  </a:lnTo>
                  <a:lnTo>
                    <a:pt x="0" y="1258"/>
                  </a:lnTo>
                  <a:lnTo>
                    <a:pt x="2653" y="1258"/>
                  </a:lnTo>
                  <a:lnTo>
                    <a:pt x="2653" y="540"/>
                  </a:lnTo>
                  <a:lnTo>
                    <a:pt x="2257" y="540"/>
                  </a:lnTo>
                  <a:close/>
                  <a:moveTo>
                    <a:pt x="245" y="938"/>
                  </a:moveTo>
                  <a:lnTo>
                    <a:pt x="56" y="938"/>
                  </a:lnTo>
                  <a:lnTo>
                    <a:pt x="56" y="900"/>
                  </a:lnTo>
                  <a:lnTo>
                    <a:pt x="245" y="900"/>
                  </a:lnTo>
                  <a:lnTo>
                    <a:pt x="245" y="938"/>
                  </a:lnTo>
                  <a:close/>
                  <a:moveTo>
                    <a:pt x="245" y="850"/>
                  </a:moveTo>
                  <a:lnTo>
                    <a:pt x="56" y="850"/>
                  </a:lnTo>
                  <a:lnTo>
                    <a:pt x="56" y="813"/>
                  </a:lnTo>
                  <a:lnTo>
                    <a:pt x="245" y="813"/>
                  </a:lnTo>
                  <a:lnTo>
                    <a:pt x="245" y="850"/>
                  </a:lnTo>
                  <a:close/>
                  <a:moveTo>
                    <a:pt x="245" y="675"/>
                  </a:moveTo>
                  <a:lnTo>
                    <a:pt x="56" y="675"/>
                  </a:lnTo>
                  <a:lnTo>
                    <a:pt x="56" y="637"/>
                  </a:lnTo>
                  <a:lnTo>
                    <a:pt x="245" y="637"/>
                  </a:lnTo>
                  <a:lnTo>
                    <a:pt x="245" y="675"/>
                  </a:lnTo>
                  <a:close/>
                  <a:moveTo>
                    <a:pt x="245" y="587"/>
                  </a:moveTo>
                  <a:lnTo>
                    <a:pt x="56" y="587"/>
                  </a:lnTo>
                  <a:lnTo>
                    <a:pt x="56" y="550"/>
                  </a:lnTo>
                  <a:lnTo>
                    <a:pt x="245" y="550"/>
                  </a:lnTo>
                  <a:lnTo>
                    <a:pt x="245" y="587"/>
                  </a:lnTo>
                  <a:close/>
                  <a:moveTo>
                    <a:pt x="245" y="499"/>
                  </a:moveTo>
                  <a:lnTo>
                    <a:pt x="56" y="499"/>
                  </a:lnTo>
                  <a:lnTo>
                    <a:pt x="56" y="462"/>
                  </a:lnTo>
                  <a:lnTo>
                    <a:pt x="245" y="462"/>
                  </a:lnTo>
                  <a:lnTo>
                    <a:pt x="245" y="499"/>
                  </a:lnTo>
                  <a:close/>
                  <a:moveTo>
                    <a:pt x="726" y="145"/>
                  </a:moveTo>
                  <a:lnTo>
                    <a:pt x="765" y="145"/>
                  </a:lnTo>
                  <a:lnTo>
                    <a:pt x="765" y="192"/>
                  </a:lnTo>
                  <a:lnTo>
                    <a:pt x="726" y="192"/>
                  </a:lnTo>
                  <a:lnTo>
                    <a:pt x="726" y="145"/>
                  </a:lnTo>
                  <a:close/>
                  <a:moveTo>
                    <a:pt x="726" y="232"/>
                  </a:moveTo>
                  <a:lnTo>
                    <a:pt x="765" y="232"/>
                  </a:lnTo>
                  <a:lnTo>
                    <a:pt x="765" y="279"/>
                  </a:lnTo>
                  <a:lnTo>
                    <a:pt x="726" y="279"/>
                  </a:lnTo>
                  <a:lnTo>
                    <a:pt x="726" y="232"/>
                  </a:lnTo>
                  <a:close/>
                  <a:moveTo>
                    <a:pt x="726" y="405"/>
                  </a:moveTo>
                  <a:lnTo>
                    <a:pt x="765" y="405"/>
                  </a:lnTo>
                  <a:lnTo>
                    <a:pt x="765" y="452"/>
                  </a:lnTo>
                  <a:lnTo>
                    <a:pt x="726" y="452"/>
                  </a:lnTo>
                  <a:lnTo>
                    <a:pt x="726" y="405"/>
                  </a:lnTo>
                  <a:close/>
                  <a:moveTo>
                    <a:pt x="726" y="491"/>
                  </a:moveTo>
                  <a:lnTo>
                    <a:pt x="765" y="491"/>
                  </a:lnTo>
                  <a:lnTo>
                    <a:pt x="765" y="538"/>
                  </a:lnTo>
                  <a:lnTo>
                    <a:pt x="726" y="538"/>
                  </a:lnTo>
                  <a:lnTo>
                    <a:pt x="726" y="491"/>
                  </a:lnTo>
                  <a:close/>
                  <a:moveTo>
                    <a:pt x="726" y="663"/>
                  </a:moveTo>
                  <a:lnTo>
                    <a:pt x="765" y="663"/>
                  </a:lnTo>
                  <a:lnTo>
                    <a:pt x="765" y="710"/>
                  </a:lnTo>
                  <a:lnTo>
                    <a:pt x="726" y="710"/>
                  </a:lnTo>
                  <a:lnTo>
                    <a:pt x="726" y="663"/>
                  </a:lnTo>
                  <a:close/>
                  <a:moveTo>
                    <a:pt x="726" y="750"/>
                  </a:moveTo>
                  <a:lnTo>
                    <a:pt x="765" y="750"/>
                  </a:lnTo>
                  <a:lnTo>
                    <a:pt x="765" y="797"/>
                  </a:lnTo>
                  <a:lnTo>
                    <a:pt x="726" y="797"/>
                  </a:lnTo>
                  <a:lnTo>
                    <a:pt x="726" y="750"/>
                  </a:lnTo>
                  <a:close/>
                  <a:moveTo>
                    <a:pt x="652" y="60"/>
                  </a:moveTo>
                  <a:lnTo>
                    <a:pt x="691" y="60"/>
                  </a:lnTo>
                  <a:lnTo>
                    <a:pt x="691" y="107"/>
                  </a:lnTo>
                  <a:lnTo>
                    <a:pt x="652" y="107"/>
                  </a:lnTo>
                  <a:lnTo>
                    <a:pt x="652" y="60"/>
                  </a:lnTo>
                  <a:close/>
                  <a:moveTo>
                    <a:pt x="652" y="663"/>
                  </a:moveTo>
                  <a:lnTo>
                    <a:pt x="691" y="663"/>
                  </a:lnTo>
                  <a:lnTo>
                    <a:pt x="691" y="710"/>
                  </a:lnTo>
                  <a:lnTo>
                    <a:pt x="652" y="710"/>
                  </a:lnTo>
                  <a:lnTo>
                    <a:pt x="652" y="663"/>
                  </a:lnTo>
                  <a:close/>
                  <a:moveTo>
                    <a:pt x="691" y="797"/>
                  </a:moveTo>
                  <a:lnTo>
                    <a:pt x="652" y="797"/>
                  </a:lnTo>
                  <a:lnTo>
                    <a:pt x="652" y="750"/>
                  </a:lnTo>
                  <a:lnTo>
                    <a:pt x="691" y="750"/>
                  </a:lnTo>
                  <a:lnTo>
                    <a:pt x="691" y="797"/>
                  </a:lnTo>
                  <a:close/>
                  <a:moveTo>
                    <a:pt x="577" y="663"/>
                  </a:moveTo>
                  <a:lnTo>
                    <a:pt x="616" y="663"/>
                  </a:lnTo>
                  <a:lnTo>
                    <a:pt x="616" y="710"/>
                  </a:lnTo>
                  <a:lnTo>
                    <a:pt x="577" y="710"/>
                  </a:lnTo>
                  <a:lnTo>
                    <a:pt x="577" y="663"/>
                  </a:lnTo>
                  <a:close/>
                  <a:moveTo>
                    <a:pt x="616" y="797"/>
                  </a:moveTo>
                  <a:lnTo>
                    <a:pt x="577" y="797"/>
                  </a:lnTo>
                  <a:lnTo>
                    <a:pt x="577" y="750"/>
                  </a:lnTo>
                  <a:lnTo>
                    <a:pt x="616" y="750"/>
                  </a:lnTo>
                  <a:lnTo>
                    <a:pt x="616" y="797"/>
                  </a:lnTo>
                  <a:close/>
                  <a:moveTo>
                    <a:pt x="503" y="663"/>
                  </a:moveTo>
                  <a:lnTo>
                    <a:pt x="542" y="663"/>
                  </a:lnTo>
                  <a:lnTo>
                    <a:pt x="542" y="710"/>
                  </a:lnTo>
                  <a:lnTo>
                    <a:pt x="503" y="710"/>
                  </a:lnTo>
                  <a:lnTo>
                    <a:pt x="503" y="663"/>
                  </a:lnTo>
                  <a:close/>
                  <a:moveTo>
                    <a:pt x="542" y="797"/>
                  </a:moveTo>
                  <a:lnTo>
                    <a:pt x="503" y="797"/>
                  </a:lnTo>
                  <a:lnTo>
                    <a:pt x="503" y="750"/>
                  </a:lnTo>
                  <a:lnTo>
                    <a:pt x="542" y="750"/>
                  </a:lnTo>
                  <a:lnTo>
                    <a:pt x="542" y="797"/>
                  </a:lnTo>
                  <a:close/>
                  <a:moveTo>
                    <a:pt x="542" y="365"/>
                  </a:moveTo>
                  <a:lnTo>
                    <a:pt x="503" y="365"/>
                  </a:lnTo>
                  <a:lnTo>
                    <a:pt x="503" y="318"/>
                  </a:lnTo>
                  <a:lnTo>
                    <a:pt x="542" y="318"/>
                  </a:lnTo>
                  <a:lnTo>
                    <a:pt x="542" y="365"/>
                  </a:lnTo>
                  <a:close/>
                  <a:moveTo>
                    <a:pt x="616" y="365"/>
                  </a:moveTo>
                  <a:lnTo>
                    <a:pt x="577" y="365"/>
                  </a:lnTo>
                  <a:lnTo>
                    <a:pt x="577" y="318"/>
                  </a:lnTo>
                  <a:lnTo>
                    <a:pt x="616" y="318"/>
                  </a:lnTo>
                  <a:lnTo>
                    <a:pt x="616" y="365"/>
                  </a:lnTo>
                  <a:close/>
                  <a:moveTo>
                    <a:pt x="652" y="145"/>
                  </a:moveTo>
                  <a:lnTo>
                    <a:pt x="691" y="145"/>
                  </a:lnTo>
                  <a:lnTo>
                    <a:pt x="691" y="192"/>
                  </a:lnTo>
                  <a:lnTo>
                    <a:pt x="652" y="192"/>
                  </a:lnTo>
                  <a:lnTo>
                    <a:pt x="652" y="145"/>
                  </a:lnTo>
                  <a:close/>
                  <a:moveTo>
                    <a:pt x="652" y="232"/>
                  </a:moveTo>
                  <a:lnTo>
                    <a:pt x="691" y="232"/>
                  </a:lnTo>
                  <a:lnTo>
                    <a:pt x="691" y="279"/>
                  </a:lnTo>
                  <a:lnTo>
                    <a:pt x="652" y="279"/>
                  </a:lnTo>
                  <a:lnTo>
                    <a:pt x="652" y="232"/>
                  </a:lnTo>
                  <a:close/>
                  <a:moveTo>
                    <a:pt x="577" y="60"/>
                  </a:moveTo>
                  <a:lnTo>
                    <a:pt x="616" y="60"/>
                  </a:lnTo>
                  <a:lnTo>
                    <a:pt x="616" y="107"/>
                  </a:lnTo>
                  <a:lnTo>
                    <a:pt x="577" y="107"/>
                  </a:lnTo>
                  <a:lnTo>
                    <a:pt x="577" y="60"/>
                  </a:lnTo>
                  <a:close/>
                  <a:moveTo>
                    <a:pt x="577" y="145"/>
                  </a:moveTo>
                  <a:lnTo>
                    <a:pt x="616" y="145"/>
                  </a:lnTo>
                  <a:lnTo>
                    <a:pt x="616" y="192"/>
                  </a:lnTo>
                  <a:lnTo>
                    <a:pt x="577" y="192"/>
                  </a:lnTo>
                  <a:lnTo>
                    <a:pt x="577" y="145"/>
                  </a:lnTo>
                  <a:close/>
                  <a:moveTo>
                    <a:pt x="577" y="232"/>
                  </a:moveTo>
                  <a:lnTo>
                    <a:pt x="616" y="232"/>
                  </a:lnTo>
                  <a:lnTo>
                    <a:pt x="616" y="279"/>
                  </a:lnTo>
                  <a:lnTo>
                    <a:pt x="577" y="279"/>
                  </a:lnTo>
                  <a:lnTo>
                    <a:pt x="577" y="232"/>
                  </a:lnTo>
                  <a:close/>
                  <a:moveTo>
                    <a:pt x="577" y="405"/>
                  </a:moveTo>
                  <a:lnTo>
                    <a:pt x="616" y="405"/>
                  </a:lnTo>
                  <a:lnTo>
                    <a:pt x="616" y="452"/>
                  </a:lnTo>
                  <a:lnTo>
                    <a:pt x="577" y="452"/>
                  </a:lnTo>
                  <a:lnTo>
                    <a:pt x="577" y="405"/>
                  </a:lnTo>
                  <a:close/>
                  <a:moveTo>
                    <a:pt x="504" y="60"/>
                  </a:moveTo>
                  <a:lnTo>
                    <a:pt x="542" y="60"/>
                  </a:lnTo>
                  <a:lnTo>
                    <a:pt x="542" y="107"/>
                  </a:lnTo>
                  <a:lnTo>
                    <a:pt x="504" y="107"/>
                  </a:lnTo>
                  <a:lnTo>
                    <a:pt x="504" y="60"/>
                  </a:lnTo>
                  <a:close/>
                  <a:moveTo>
                    <a:pt x="503" y="145"/>
                  </a:moveTo>
                  <a:lnTo>
                    <a:pt x="542" y="145"/>
                  </a:lnTo>
                  <a:lnTo>
                    <a:pt x="542" y="192"/>
                  </a:lnTo>
                  <a:lnTo>
                    <a:pt x="503" y="192"/>
                  </a:lnTo>
                  <a:lnTo>
                    <a:pt x="503" y="145"/>
                  </a:lnTo>
                  <a:close/>
                  <a:moveTo>
                    <a:pt x="503" y="232"/>
                  </a:moveTo>
                  <a:lnTo>
                    <a:pt x="542" y="232"/>
                  </a:lnTo>
                  <a:lnTo>
                    <a:pt x="542" y="279"/>
                  </a:lnTo>
                  <a:lnTo>
                    <a:pt x="503" y="279"/>
                  </a:lnTo>
                  <a:lnTo>
                    <a:pt x="503" y="232"/>
                  </a:lnTo>
                  <a:close/>
                  <a:moveTo>
                    <a:pt x="503" y="405"/>
                  </a:moveTo>
                  <a:lnTo>
                    <a:pt x="542" y="405"/>
                  </a:lnTo>
                  <a:lnTo>
                    <a:pt x="542" y="452"/>
                  </a:lnTo>
                  <a:lnTo>
                    <a:pt x="503" y="452"/>
                  </a:lnTo>
                  <a:lnTo>
                    <a:pt x="503" y="405"/>
                  </a:lnTo>
                  <a:close/>
                  <a:moveTo>
                    <a:pt x="430" y="145"/>
                  </a:moveTo>
                  <a:lnTo>
                    <a:pt x="468" y="145"/>
                  </a:lnTo>
                  <a:lnTo>
                    <a:pt x="468" y="192"/>
                  </a:lnTo>
                  <a:lnTo>
                    <a:pt x="430" y="192"/>
                  </a:lnTo>
                  <a:lnTo>
                    <a:pt x="430" y="145"/>
                  </a:lnTo>
                  <a:close/>
                  <a:moveTo>
                    <a:pt x="430" y="232"/>
                  </a:moveTo>
                  <a:lnTo>
                    <a:pt x="468" y="232"/>
                  </a:lnTo>
                  <a:lnTo>
                    <a:pt x="468" y="279"/>
                  </a:lnTo>
                  <a:lnTo>
                    <a:pt x="430" y="279"/>
                  </a:lnTo>
                  <a:lnTo>
                    <a:pt x="430" y="232"/>
                  </a:lnTo>
                  <a:close/>
                  <a:moveTo>
                    <a:pt x="429" y="405"/>
                  </a:moveTo>
                  <a:lnTo>
                    <a:pt x="468" y="405"/>
                  </a:lnTo>
                  <a:lnTo>
                    <a:pt x="468" y="452"/>
                  </a:lnTo>
                  <a:lnTo>
                    <a:pt x="429" y="452"/>
                  </a:lnTo>
                  <a:lnTo>
                    <a:pt x="429" y="405"/>
                  </a:lnTo>
                  <a:close/>
                  <a:moveTo>
                    <a:pt x="429" y="491"/>
                  </a:moveTo>
                  <a:lnTo>
                    <a:pt x="468" y="491"/>
                  </a:lnTo>
                  <a:lnTo>
                    <a:pt x="468" y="538"/>
                  </a:lnTo>
                  <a:lnTo>
                    <a:pt x="429" y="538"/>
                  </a:lnTo>
                  <a:lnTo>
                    <a:pt x="429" y="491"/>
                  </a:lnTo>
                  <a:close/>
                  <a:moveTo>
                    <a:pt x="429" y="663"/>
                  </a:moveTo>
                  <a:lnTo>
                    <a:pt x="468" y="663"/>
                  </a:lnTo>
                  <a:lnTo>
                    <a:pt x="468" y="710"/>
                  </a:lnTo>
                  <a:lnTo>
                    <a:pt x="429" y="710"/>
                  </a:lnTo>
                  <a:lnTo>
                    <a:pt x="429" y="663"/>
                  </a:lnTo>
                  <a:close/>
                  <a:moveTo>
                    <a:pt x="356" y="145"/>
                  </a:moveTo>
                  <a:lnTo>
                    <a:pt x="393" y="145"/>
                  </a:lnTo>
                  <a:lnTo>
                    <a:pt x="393" y="192"/>
                  </a:lnTo>
                  <a:lnTo>
                    <a:pt x="356" y="192"/>
                  </a:lnTo>
                  <a:lnTo>
                    <a:pt x="356" y="145"/>
                  </a:lnTo>
                  <a:close/>
                  <a:moveTo>
                    <a:pt x="356" y="232"/>
                  </a:moveTo>
                  <a:lnTo>
                    <a:pt x="393" y="232"/>
                  </a:lnTo>
                  <a:lnTo>
                    <a:pt x="393" y="279"/>
                  </a:lnTo>
                  <a:lnTo>
                    <a:pt x="356" y="279"/>
                  </a:lnTo>
                  <a:lnTo>
                    <a:pt x="356" y="232"/>
                  </a:lnTo>
                  <a:close/>
                  <a:moveTo>
                    <a:pt x="356" y="405"/>
                  </a:moveTo>
                  <a:lnTo>
                    <a:pt x="393" y="405"/>
                  </a:lnTo>
                  <a:lnTo>
                    <a:pt x="393" y="452"/>
                  </a:lnTo>
                  <a:lnTo>
                    <a:pt x="356" y="452"/>
                  </a:lnTo>
                  <a:lnTo>
                    <a:pt x="356" y="405"/>
                  </a:lnTo>
                  <a:close/>
                  <a:moveTo>
                    <a:pt x="356" y="491"/>
                  </a:moveTo>
                  <a:lnTo>
                    <a:pt x="393" y="491"/>
                  </a:lnTo>
                  <a:lnTo>
                    <a:pt x="393" y="538"/>
                  </a:lnTo>
                  <a:lnTo>
                    <a:pt x="356" y="538"/>
                  </a:lnTo>
                  <a:lnTo>
                    <a:pt x="356" y="491"/>
                  </a:lnTo>
                  <a:close/>
                  <a:moveTo>
                    <a:pt x="356" y="663"/>
                  </a:moveTo>
                  <a:lnTo>
                    <a:pt x="393" y="663"/>
                  </a:lnTo>
                  <a:lnTo>
                    <a:pt x="393" y="710"/>
                  </a:lnTo>
                  <a:lnTo>
                    <a:pt x="356" y="710"/>
                  </a:lnTo>
                  <a:lnTo>
                    <a:pt x="356" y="663"/>
                  </a:lnTo>
                  <a:close/>
                  <a:moveTo>
                    <a:pt x="356" y="750"/>
                  </a:moveTo>
                  <a:lnTo>
                    <a:pt x="393" y="750"/>
                  </a:lnTo>
                  <a:lnTo>
                    <a:pt x="393" y="797"/>
                  </a:lnTo>
                  <a:lnTo>
                    <a:pt x="356" y="797"/>
                  </a:lnTo>
                  <a:lnTo>
                    <a:pt x="356" y="750"/>
                  </a:lnTo>
                  <a:close/>
                  <a:moveTo>
                    <a:pt x="393" y="970"/>
                  </a:moveTo>
                  <a:lnTo>
                    <a:pt x="356" y="970"/>
                  </a:lnTo>
                  <a:lnTo>
                    <a:pt x="356" y="923"/>
                  </a:lnTo>
                  <a:lnTo>
                    <a:pt x="393" y="923"/>
                  </a:lnTo>
                  <a:lnTo>
                    <a:pt x="393" y="970"/>
                  </a:lnTo>
                  <a:close/>
                  <a:moveTo>
                    <a:pt x="394" y="883"/>
                  </a:moveTo>
                  <a:lnTo>
                    <a:pt x="356" y="883"/>
                  </a:lnTo>
                  <a:lnTo>
                    <a:pt x="356" y="836"/>
                  </a:lnTo>
                  <a:lnTo>
                    <a:pt x="394" y="836"/>
                  </a:lnTo>
                  <a:lnTo>
                    <a:pt x="394" y="883"/>
                  </a:lnTo>
                  <a:close/>
                  <a:moveTo>
                    <a:pt x="394" y="624"/>
                  </a:moveTo>
                  <a:lnTo>
                    <a:pt x="356" y="624"/>
                  </a:lnTo>
                  <a:lnTo>
                    <a:pt x="356" y="578"/>
                  </a:lnTo>
                  <a:lnTo>
                    <a:pt x="394" y="578"/>
                  </a:lnTo>
                  <a:lnTo>
                    <a:pt x="394" y="624"/>
                  </a:lnTo>
                  <a:close/>
                  <a:moveTo>
                    <a:pt x="394" y="365"/>
                  </a:moveTo>
                  <a:lnTo>
                    <a:pt x="356" y="365"/>
                  </a:lnTo>
                  <a:lnTo>
                    <a:pt x="356" y="318"/>
                  </a:lnTo>
                  <a:lnTo>
                    <a:pt x="394" y="318"/>
                  </a:lnTo>
                  <a:lnTo>
                    <a:pt x="394" y="365"/>
                  </a:lnTo>
                  <a:close/>
                  <a:moveTo>
                    <a:pt x="394" y="107"/>
                  </a:moveTo>
                  <a:lnTo>
                    <a:pt x="356" y="107"/>
                  </a:lnTo>
                  <a:lnTo>
                    <a:pt x="356" y="60"/>
                  </a:lnTo>
                  <a:lnTo>
                    <a:pt x="394" y="60"/>
                  </a:lnTo>
                  <a:lnTo>
                    <a:pt x="394" y="107"/>
                  </a:lnTo>
                  <a:close/>
                  <a:moveTo>
                    <a:pt x="468" y="970"/>
                  </a:moveTo>
                  <a:lnTo>
                    <a:pt x="429" y="970"/>
                  </a:lnTo>
                  <a:lnTo>
                    <a:pt x="429" y="923"/>
                  </a:lnTo>
                  <a:lnTo>
                    <a:pt x="468" y="923"/>
                  </a:lnTo>
                  <a:lnTo>
                    <a:pt x="468" y="970"/>
                  </a:lnTo>
                  <a:close/>
                  <a:moveTo>
                    <a:pt x="468" y="883"/>
                  </a:moveTo>
                  <a:lnTo>
                    <a:pt x="430" y="883"/>
                  </a:lnTo>
                  <a:lnTo>
                    <a:pt x="430" y="836"/>
                  </a:lnTo>
                  <a:lnTo>
                    <a:pt x="468" y="836"/>
                  </a:lnTo>
                  <a:lnTo>
                    <a:pt x="468" y="883"/>
                  </a:lnTo>
                  <a:close/>
                  <a:moveTo>
                    <a:pt x="468" y="624"/>
                  </a:moveTo>
                  <a:lnTo>
                    <a:pt x="430" y="624"/>
                  </a:lnTo>
                  <a:lnTo>
                    <a:pt x="430" y="578"/>
                  </a:lnTo>
                  <a:lnTo>
                    <a:pt x="468" y="578"/>
                  </a:lnTo>
                  <a:lnTo>
                    <a:pt x="468" y="624"/>
                  </a:lnTo>
                  <a:close/>
                  <a:moveTo>
                    <a:pt x="468" y="365"/>
                  </a:moveTo>
                  <a:lnTo>
                    <a:pt x="430" y="365"/>
                  </a:lnTo>
                  <a:lnTo>
                    <a:pt x="430" y="318"/>
                  </a:lnTo>
                  <a:lnTo>
                    <a:pt x="468" y="318"/>
                  </a:lnTo>
                  <a:lnTo>
                    <a:pt x="468" y="365"/>
                  </a:lnTo>
                  <a:close/>
                  <a:moveTo>
                    <a:pt x="468" y="107"/>
                  </a:moveTo>
                  <a:lnTo>
                    <a:pt x="430" y="107"/>
                  </a:lnTo>
                  <a:lnTo>
                    <a:pt x="430" y="60"/>
                  </a:lnTo>
                  <a:lnTo>
                    <a:pt x="468" y="60"/>
                  </a:lnTo>
                  <a:lnTo>
                    <a:pt x="468" y="107"/>
                  </a:lnTo>
                  <a:close/>
                  <a:moveTo>
                    <a:pt x="542" y="970"/>
                  </a:moveTo>
                  <a:lnTo>
                    <a:pt x="503" y="970"/>
                  </a:lnTo>
                  <a:lnTo>
                    <a:pt x="503" y="923"/>
                  </a:lnTo>
                  <a:lnTo>
                    <a:pt x="542" y="923"/>
                  </a:lnTo>
                  <a:lnTo>
                    <a:pt x="542" y="970"/>
                  </a:lnTo>
                  <a:close/>
                  <a:moveTo>
                    <a:pt x="542" y="883"/>
                  </a:moveTo>
                  <a:lnTo>
                    <a:pt x="503" y="883"/>
                  </a:lnTo>
                  <a:lnTo>
                    <a:pt x="503" y="836"/>
                  </a:lnTo>
                  <a:lnTo>
                    <a:pt x="542" y="836"/>
                  </a:lnTo>
                  <a:lnTo>
                    <a:pt x="542" y="883"/>
                  </a:lnTo>
                  <a:close/>
                  <a:moveTo>
                    <a:pt x="616" y="970"/>
                  </a:moveTo>
                  <a:lnTo>
                    <a:pt x="577" y="970"/>
                  </a:lnTo>
                  <a:lnTo>
                    <a:pt x="577" y="923"/>
                  </a:lnTo>
                  <a:lnTo>
                    <a:pt x="616" y="923"/>
                  </a:lnTo>
                  <a:lnTo>
                    <a:pt x="616" y="970"/>
                  </a:lnTo>
                  <a:close/>
                  <a:moveTo>
                    <a:pt x="616" y="883"/>
                  </a:moveTo>
                  <a:lnTo>
                    <a:pt x="577" y="883"/>
                  </a:lnTo>
                  <a:lnTo>
                    <a:pt x="577" y="836"/>
                  </a:lnTo>
                  <a:lnTo>
                    <a:pt x="616" y="836"/>
                  </a:lnTo>
                  <a:lnTo>
                    <a:pt x="616" y="883"/>
                  </a:lnTo>
                  <a:close/>
                  <a:moveTo>
                    <a:pt x="691" y="970"/>
                  </a:moveTo>
                  <a:lnTo>
                    <a:pt x="652" y="970"/>
                  </a:lnTo>
                  <a:lnTo>
                    <a:pt x="652" y="923"/>
                  </a:lnTo>
                  <a:lnTo>
                    <a:pt x="691" y="923"/>
                  </a:lnTo>
                  <a:lnTo>
                    <a:pt x="691" y="970"/>
                  </a:lnTo>
                  <a:close/>
                  <a:moveTo>
                    <a:pt x="691" y="883"/>
                  </a:moveTo>
                  <a:lnTo>
                    <a:pt x="652" y="883"/>
                  </a:lnTo>
                  <a:lnTo>
                    <a:pt x="652" y="836"/>
                  </a:lnTo>
                  <a:lnTo>
                    <a:pt x="691" y="836"/>
                  </a:lnTo>
                  <a:lnTo>
                    <a:pt x="691" y="883"/>
                  </a:lnTo>
                  <a:close/>
                  <a:moveTo>
                    <a:pt x="765" y="970"/>
                  </a:moveTo>
                  <a:lnTo>
                    <a:pt x="726" y="970"/>
                  </a:lnTo>
                  <a:lnTo>
                    <a:pt x="726" y="923"/>
                  </a:lnTo>
                  <a:lnTo>
                    <a:pt x="765" y="923"/>
                  </a:lnTo>
                  <a:lnTo>
                    <a:pt x="765" y="970"/>
                  </a:lnTo>
                  <a:close/>
                  <a:moveTo>
                    <a:pt x="765" y="883"/>
                  </a:moveTo>
                  <a:lnTo>
                    <a:pt x="726" y="883"/>
                  </a:lnTo>
                  <a:lnTo>
                    <a:pt x="726" y="836"/>
                  </a:lnTo>
                  <a:lnTo>
                    <a:pt x="765" y="836"/>
                  </a:lnTo>
                  <a:lnTo>
                    <a:pt x="765" y="883"/>
                  </a:lnTo>
                  <a:close/>
                  <a:moveTo>
                    <a:pt x="765" y="624"/>
                  </a:moveTo>
                  <a:lnTo>
                    <a:pt x="726" y="624"/>
                  </a:lnTo>
                  <a:lnTo>
                    <a:pt x="726" y="578"/>
                  </a:lnTo>
                  <a:lnTo>
                    <a:pt x="765" y="578"/>
                  </a:lnTo>
                  <a:lnTo>
                    <a:pt x="765" y="624"/>
                  </a:lnTo>
                  <a:close/>
                  <a:moveTo>
                    <a:pt x="765" y="365"/>
                  </a:moveTo>
                  <a:lnTo>
                    <a:pt x="726" y="365"/>
                  </a:lnTo>
                  <a:lnTo>
                    <a:pt x="726" y="318"/>
                  </a:lnTo>
                  <a:lnTo>
                    <a:pt x="765" y="318"/>
                  </a:lnTo>
                  <a:lnTo>
                    <a:pt x="765" y="365"/>
                  </a:lnTo>
                  <a:close/>
                  <a:moveTo>
                    <a:pt x="765" y="107"/>
                  </a:moveTo>
                  <a:lnTo>
                    <a:pt x="726" y="107"/>
                  </a:lnTo>
                  <a:lnTo>
                    <a:pt x="726" y="60"/>
                  </a:lnTo>
                  <a:lnTo>
                    <a:pt x="765" y="60"/>
                  </a:lnTo>
                  <a:lnTo>
                    <a:pt x="765" y="107"/>
                  </a:lnTo>
                  <a:close/>
                  <a:moveTo>
                    <a:pt x="1049" y="515"/>
                  </a:moveTo>
                  <a:lnTo>
                    <a:pt x="1112" y="515"/>
                  </a:lnTo>
                  <a:lnTo>
                    <a:pt x="1112" y="578"/>
                  </a:lnTo>
                  <a:lnTo>
                    <a:pt x="1049" y="578"/>
                  </a:lnTo>
                  <a:lnTo>
                    <a:pt x="1049" y="515"/>
                  </a:lnTo>
                  <a:close/>
                  <a:moveTo>
                    <a:pt x="1259" y="614"/>
                  </a:moveTo>
                  <a:lnTo>
                    <a:pt x="1322" y="614"/>
                  </a:lnTo>
                  <a:lnTo>
                    <a:pt x="1322" y="677"/>
                  </a:lnTo>
                  <a:lnTo>
                    <a:pt x="1259" y="677"/>
                  </a:lnTo>
                  <a:lnTo>
                    <a:pt x="1259" y="614"/>
                  </a:lnTo>
                  <a:close/>
                  <a:moveTo>
                    <a:pt x="1322" y="578"/>
                  </a:moveTo>
                  <a:lnTo>
                    <a:pt x="1259" y="578"/>
                  </a:lnTo>
                  <a:lnTo>
                    <a:pt x="1259" y="515"/>
                  </a:lnTo>
                  <a:lnTo>
                    <a:pt x="1322" y="515"/>
                  </a:lnTo>
                  <a:lnTo>
                    <a:pt x="1322" y="578"/>
                  </a:lnTo>
                  <a:close/>
                  <a:moveTo>
                    <a:pt x="902" y="981"/>
                  </a:moveTo>
                  <a:lnTo>
                    <a:pt x="839" y="981"/>
                  </a:lnTo>
                  <a:lnTo>
                    <a:pt x="839" y="918"/>
                  </a:lnTo>
                  <a:lnTo>
                    <a:pt x="902" y="918"/>
                  </a:lnTo>
                  <a:lnTo>
                    <a:pt x="902" y="981"/>
                  </a:lnTo>
                  <a:close/>
                  <a:moveTo>
                    <a:pt x="902" y="882"/>
                  </a:moveTo>
                  <a:lnTo>
                    <a:pt x="839" y="882"/>
                  </a:lnTo>
                  <a:lnTo>
                    <a:pt x="839" y="819"/>
                  </a:lnTo>
                  <a:lnTo>
                    <a:pt x="902" y="819"/>
                  </a:lnTo>
                  <a:lnTo>
                    <a:pt x="902" y="882"/>
                  </a:lnTo>
                  <a:close/>
                  <a:moveTo>
                    <a:pt x="902" y="782"/>
                  </a:moveTo>
                  <a:lnTo>
                    <a:pt x="839" y="782"/>
                  </a:lnTo>
                  <a:lnTo>
                    <a:pt x="839" y="719"/>
                  </a:lnTo>
                  <a:lnTo>
                    <a:pt x="902" y="719"/>
                  </a:lnTo>
                  <a:lnTo>
                    <a:pt x="902" y="782"/>
                  </a:lnTo>
                  <a:close/>
                  <a:moveTo>
                    <a:pt x="902" y="677"/>
                  </a:moveTo>
                  <a:lnTo>
                    <a:pt x="839" y="677"/>
                  </a:lnTo>
                  <a:lnTo>
                    <a:pt x="839" y="614"/>
                  </a:lnTo>
                  <a:lnTo>
                    <a:pt x="902" y="614"/>
                  </a:lnTo>
                  <a:lnTo>
                    <a:pt x="902" y="677"/>
                  </a:lnTo>
                  <a:close/>
                  <a:moveTo>
                    <a:pt x="902" y="578"/>
                  </a:moveTo>
                  <a:lnTo>
                    <a:pt x="839" y="578"/>
                  </a:lnTo>
                  <a:lnTo>
                    <a:pt x="839" y="515"/>
                  </a:lnTo>
                  <a:lnTo>
                    <a:pt x="902" y="515"/>
                  </a:lnTo>
                  <a:lnTo>
                    <a:pt x="902" y="578"/>
                  </a:lnTo>
                  <a:close/>
                  <a:moveTo>
                    <a:pt x="1007" y="981"/>
                  </a:moveTo>
                  <a:lnTo>
                    <a:pt x="945" y="981"/>
                  </a:lnTo>
                  <a:lnTo>
                    <a:pt x="945" y="918"/>
                  </a:lnTo>
                  <a:lnTo>
                    <a:pt x="1007" y="918"/>
                  </a:lnTo>
                  <a:lnTo>
                    <a:pt x="1007" y="981"/>
                  </a:lnTo>
                  <a:close/>
                  <a:moveTo>
                    <a:pt x="1007" y="882"/>
                  </a:moveTo>
                  <a:lnTo>
                    <a:pt x="945" y="882"/>
                  </a:lnTo>
                  <a:lnTo>
                    <a:pt x="945" y="819"/>
                  </a:lnTo>
                  <a:lnTo>
                    <a:pt x="1007" y="819"/>
                  </a:lnTo>
                  <a:lnTo>
                    <a:pt x="1007" y="882"/>
                  </a:lnTo>
                  <a:close/>
                  <a:moveTo>
                    <a:pt x="1007" y="782"/>
                  </a:moveTo>
                  <a:lnTo>
                    <a:pt x="945" y="782"/>
                  </a:lnTo>
                  <a:lnTo>
                    <a:pt x="945" y="719"/>
                  </a:lnTo>
                  <a:lnTo>
                    <a:pt x="1007" y="719"/>
                  </a:lnTo>
                  <a:lnTo>
                    <a:pt x="1007" y="782"/>
                  </a:lnTo>
                  <a:close/>
                  <a:moveTo>
                    <a:pt x="1007" y="677"/>
                  </a:moveTo>
                  <a:lnTo>
                    <a:pt x="945" y="677"/>
                  </a:lnTo>
                  <a:lnTo>
                    <a:pt x="945" y="614"/>
                  </a:lnTo>
                  <a:lnTo>
                    <a:pt x="1007" y="614"/>
                  </a:lnTo>
                  <a:lnTo>
                    <a:pt x="1007" y="677"/>
                  </a:lnTo>
                  <a:close/>
                  <a:moveTo>
                    <a:pt x="1007" y="578"/>
                  </a:moveTo>
                  <a:lnTo>
                    <a:pt x="945" y="578"/>
                  </a:lnTo>
                  <a:lnTo>
                    <a:pt x="945" y="515"/>
                  </a:lnTo>
                  <a:lnTo>
                    <a:pt x="1007" y="515"/>
                  </a:lnTo>
                  <a:lnTo>
                    <a:pt x="1007" y="578"/>
                  </a:lnTo>
                  <a:close/>
                  <a:moveTo>
                    <a:pt x="1112" y="981"/>
                  </a:moveTo>
                  <a:lnTo>
                    <a:pt x="1049" y="981"/>
                  </a:lnTo>
                  <a:lnTo>
                    <a:pt x="1049" y="918"/>
                  </a:lnTo>
                  <a:lnTo>
                    <a:pt x="1112" y="918"/>
                  </a:lnTo>
                  <a:lnTo>
                    <a:pt x="1112" y="981"/>
                  </a:lnTo>
                  <a:close/>
                  <a:moveTo>
                    <a:pt x="1112" y="882"/>
                  </a:moveTo>
                  <a:lnTo>
                    <a:pt x="1049" y="882"/>
                  </a:lnTo>
                  <a:lnTo>
                    <a:pt x="1049" y="819"/>
                  </a:lnTo>
                  <a:lnTo>
                    <a:pt x="1112" y="819"/>
                  </a:lnTo>
                  <a:lnTo>
                    <a:pt x="1112" y="882"/>
                  </a:lnTo>
                  <a:close/>
                  <a:moveTo>
                    <a:pt x="1217" y="981"/>
                  </a:moveTo>
                  <a:lnTo>
                    <a:pt x="1154" y="981"/>
                  </a:lnTo>
                  <a:lnTo>
                    <a:pt x="1154" y="918"/>
                  </a:lnTo>
                  <a:lnTo>
                    <a:pt x="1217" y="918"/>
                  </a:lnTo>
                  <a:lnTo>
                    <a:pt x="1217" y="981"/>
                  </a:lnTo>
                  <a:close/>
                  <a:moveTo>
                    <a:pt x="1217" y="882"/>
                  </a:moveTo>
                  <a:lnTo>
                    <a:pt x="1154" y="882"/>
                  </a:lnTo>
                  <a:lnTo>
                    <a:pt x="1154" y="819"/>
                  </a:lnTo>
                  <a:lnTo>
                    <a:pt x="1217" y="819"/>
                  </a:lnTo>
                  <a:lnTo>
                    <a:pt x="1217" y="882"/>
                  </a:lnTo>
                  <a:close/>
                  <a:moveTo>
                    <a:pt x="1322" y="981"/>
                  </a:moveTo>
                  <a:lnTo>
                    <a:pt x="1259" y="981"/>
                  </a:lnTo>
                  <a:lnTo>
                    <a:pt x="1259" y="918"/>
                  </a:lnTo>
                  <a:lnTo>
                    <a:pt x="1322" y="918"/>
                  </a:lnTo>
                  <a:lnTo>
                    <a:pt x="1322" y="981"/>
                  </a:lnTo>
                  <a:close/>
                  <a:moveTo>
                    <a:pt x="1427" y="981"/>
                  </a:moveTo>
                  <a:lnTo>
                    <a:pt x="1364" y="981"/>
                  </a:lnTo>
                  <a:lnTo>
                    <a:pt x="1364" y="918"/>
                  </a:lnTo>
                  <a:lnTo>
                    <a:pt x="1427" y="918"/>
                  </a:lnTo>
                  <a:lnTo>
                    <a:pt x="1427" y="981"/>
                  </a:lnTo>
                  <a:close/>
                  <a:moveTo>
                    <a:pt x="1427" y="882"/>
                  </a:moveTo>
                  <a:lnTo>
                    <a:pt x="1364" y="882"/>
                  </a:lnTo>
                  <a:lnTo>
                    <a:pt x="1364" y="819"/>
                  </a:lnTo>
                  <a:lnTo>
                    <a:pt x="1427" y="819"/>
                  </a:lnTo>
                  <a:lnTo>
                    <a:pt x="1427" y="882"/>
                  </a:lnTo>
                  <a:close/>
                  <a:moveTo>
                    <a:pt x="1427" y="782"/>
                  </a:moveTo>
                  <a:lnTo>
                    <a:pt x="1364" y="782"/>
                  </a:lnTo>
                  <a:lnTo>
                    <a:pt x="1364" y="719"/>
                  </a:lnTo>
                  <a:lnTo>
                    <a:pt x="1427" y="719"/>
                  </a:lnTo>
                  <a:lnTo>
                    <a:pt x="1427" y="782"/>
                  </a:lnTo>
                  <a:close/>
                  <a:moveTo>
                    <a:pt x="1427" y="677"/>
                  </a:moveTo>
                  <a:lnTo>
                    <a:pt x="1364" y="677"/>
                  </a:lnTo>
                  <a:lnTo>
                    <a:pt x="1364" y="614"/>
                  </a:lnTo>
                  <a:lnTo>
                    <a:pt x="1427" y="614"/>
                  </a:lnTo>
                  <a:lnTo>
                    <a:pt x="1427" y="677"/>
                  </a:lnTo>
                  <a:close/>
                  <a:moveTo>
                    <a:pt x="1427" y="578"/>
                  </a:moveTo>
                  <a:lnTo>
                    <a:pt x="1364" y="578"/>
                  </a:lnTo>
                  <a:lnTo>
                    <a:pt x="1364" y="515"/>
                  </a:lnTo>
                  <a:lnTo>
                    <a:pt x="1427" y="515"/>
                  </a:lnTo>
                  <a:lnTo>
                    <a:pt x="1427" y="578"/>
                  </a:lnTo>
                  <a:close/>
                  <a:moveTo>
                    <a:pt x="1758" y="849"/>
                  </a:moveTo>
                  <a:lnTo>
                    <a:pt x="1500" y="849"/>
                  </a:lnTo>
                  <a:lnTo>
                    <a:pt x="1500" y="782"/>
                  </a:lnTo>
                  <a:lnTo>
                    <a:pt x="1758" y="782"/>
                  </a:lnTo>
                  <a:lnTo>
                    <a:pt x="1758" y="849"/>
                  </a:lnTo>
                  <a:close/>
                  <a:moveTo>
                    <a:pt x="1758" y="743"/>
                  </a:moveTo>
                  <a:lnTo>
                    <a:pt x="1500" y="743"/>
                  </a:lnTo>
                  <a:lnTo>
                    <a:pt x="1500" y="677"/>
                  </a:lnTo>
                  <a:lnTo>
                    <a:pt x="1758" y="677"/>
                  </a:lnTo>
                  <a:lnTo>
                    <a:pt x="1758" y="743"/>
                  </a:lnTo>
                  <a:close/>
                  <a:moveTo>
                    <a:pt x="1830" y="305"/>
                  </a:moveTo>
                  <a:lnTo>
                    <a:pt x="1883" y="305"/>
                  </a:lnTo>
                  <a:lnTo>
                    <a:pt x="1883" y="475"/>
                  </a:lnTo>
                  <a:lnTo>
                    <a:pt x="1830" y="475"/>
                  </a:lnTo>
                  <a:lnTo>
                    <a:pt x="1830" y="305"/>
                  </a:lnTo>
                  <a:close/>
                  <a:moveTo>
                    <a:pt x="1885" y="914"/>
                  </a:moveTo>
                  <a:lnTo>
                    <a:pt x="1832" y="914"/>
                  </a:lnTo>
                  <a:lnTo>
                    <a:pt x="1832" y="746"/>
                  </a:lnTo>
                  <a:lnTo>
                    <a:pt x="1885" y="746"/>
                  </a:lnTo>
                  <a:lnTo>
                    <a:pt x="1885" y="914"/>
                  </a:lnTo>
                  <a:close/>
                  <a:moveTo>
                    <a:pt x="1885" y="693"/>
                  </a:moveTo>
                  <a:lnTo>
                    <a:pt x="1832" y="693"/>
                  </a:lnTo>
                  <a:lnTo>
                    <a:pt x="1832" y="524"/>
                  </a:lnTo>
                  <a:lnTo>
                    <a:pt x="1885" y="524"/>
                  </a:lnTo>
                  <a:lnTo>
                    <a:pt x="1885" y="693"/>
                  </a:lnTo>
                  <a:close/>
                  <a:moveTo>
                    <a:pt x="1936" y="305"/>
                  </a:moveTo>
                  <a:lnTo>
                    <a:pt x="1990" y="305"/>
                  </a:lnTo>
                  <a:lnTo>
                    <a:pt x="1990" y="475"/>
                  </a:lnTo>
                  <a:lnTo>
                    <a:pt x="1936" y="475"/>
                  </a:lnTo>
                  <a:lnTo>
                    <a:pt x="1936" y="305"/>
                  </a:lnTo>
                  <a:close/>
                  <a:moveTo>
                    <a:pt x="1991" y="914"/>
                  </a:moveTo>
                  <a:lnTo>
                    <a:pt x="1937" y="914"/>
                  </a:lnTo>
                  <a:lnTo>
                    <a:pt x="1937" y="746"/>
                  </a:lnTo>
                  <a:lnTo>
                    <a:pt x="1991" y="746"/>
                  </a:lnTo>
                  <a:lnTo>
                    <a:pt x="1991" y="914"/>
                  </a:lnTo>
                  <a:close/>
                  <a:moveTo>
                    <a:pt x="2041" y="305"/>
                  </a:moveTo>
                  <a:lnTo>
                    <a:pt x="2095" y="305"/>
                  </a:lnTo>
                  <a:lnTo>
                    <a:pt x="2095" y="475"/>
                  </a:lnTo>
                  <a:lnTo>
                    <a:pt x="2041" y="475"/>
                  </a:lnTo>
                  <a:lnTo>
                    <a:pt x="2041" y="305"/>
                  </a:lnTo>
                  <a:close/>
                  <a:moveTo>
                    <a:pt x="2097" y="914"/>
                  </a:moveTo>
                  <a:lnTo>
                    <a:pt x="2044" y="914"/>
                  </a:lnTo>
                  <a:lnTo>
                    <a:pt x="2044" y="746"/>
                  </a:lnTo>
                  <a:lnTo>
                    <a:pt x="2097" y="746"/>
                  </a:lnTo>
                  <a:lnTo>
                    <a:pt x="2097" y="914"/>
                  </a:lnTo>
                  <a:close/>
                  <a:moveTo>
                    <a:pt x="2097" y="693"/>
                  </a:moveTo>
                  <a:lnTo>
                    <a:pt x="2044" y="693"/>
                  </a:lnTo>
                  <a:lnTo>
                    <a:pt x="2044" y="524"/>
                  </a:lnTo>
                  <a:lnTo>
                    <a:pt x="2097" y="524"/>
                  </a:lnTo>
                  <a:lnTo>
                    <a:pt x="2097" y="693"/>
                  </a:lnTo>
                  <a:close/>
                  <a:moveTo>
                    <a:pt x="2148" y="305"/>
                  </a:moveTo>
                  <a:lnTo>
                    <a:pt x="2201" y="305"/>
                  </a:lnTo>
                  <a:lnTo>
                    <a:pt x="2201" y="475"/>
                  </a:lnTo>
                  <a:lnTo>
                    <a:pt x="2148" y="475"/>
                  </a:lnTo>
                  <a:lnTo>
                    <a:pt x="2148" y="305"/>
                  </a:lnTo>
                  <a:close/>
                  <a:moveTo>
                    <a:pt x="2203" y="693"/>
                  </a:moveTo>
                  <a:lnTo>
                    <a:pt x="2149" y="693"/>
                  </a:lnTo>
                  <a:lnTo>
                    <a:pt x="2149" y="524"/>
                  </a:lnTo>
                  <a:lnTo>
                    <a:pt x="2203" y="524"/>
                  </a:lnTo>
                  <a:lnTo>
                    <a:pt x="2203" y="693"/>
                  </a:lnTo>
                  <a:close/>
                  <a:moveTo>
                    <a:pt x="2362" y="973"/>
                  </a:moveTo>
                  <a:lnTo>
                    <a:pt x="2297" y="973"/>
                  </a:lnTo>
                  <a:lnTo>
                    <a:pt x="2297" y="908"/>
                  </a:lnTo>
                  <a:lnTo>
                    <a:pt x="2362" y="908"/>
                  </a:lnTo>
                  <a:lnTo>
                    <a:pt x="2362" y="973"/>
                  </a:lnTo>
                  <a:close/>
                  <a:moveTo>
                    <a:pt x="2362" y="861"/>
                  </a:moveTo>
                  <a:lnTo>
                    <a:pt x="2297" y="861"/>
                  </a:lnTo>
                  <a:lnTo>
                    <a:pt x="2297" y="796"/>
                  </a:lnTo>
                  <a:lnTo>
                    <a:pt x="2362" y="796"/>
                  </a:lnTo>
                  <a:lnTo>
                    <a:pt x="2362" y="861"/>
                  </a:lnTo>
                  <a:close/>
                  <a:moveTo>
                    <a:pt x="2478" y="973"/>
                  </a:moveTo>
                  <a:lnTo>
                    <a:pt x="2413" y="973"/>
                  </a:lnTo>
                  <a:lnTo>
                    <a:pt x="2413" y="908"/>
                  </a:lnTo>
                  <a:lnTo>
                    <a:pt x="2478" y="908"/>
                  </a:lnTo>
                  <a:lnTo>
                    <a:pt x="2478" y="973"/>
                  </a:lnTo>
                  <a:close/>
                  <a:moveTo>
                    <a:pt x="2478" y="861"/>
                  </a:moveTo>
                  <a:lnTo>
                    <a:pt x="2413" y="861"/>
                  </a:lnTo>
                  <a:lnTo>
                    <a:pt x="2413" y="796"/>
                  </a:lnTo>
                  <a:lnTo>
                    <a:pt x="2478" y="796"/>
                  </a:lnTo>
                  <a:lnTo>
                    <a:pt x="2478" y="861"/>
                  </a:lnTo>
                  <a:close/>
                  <a:moveTo>
                    <a:pt x="2478" y="757"/>
                  </a:moveTo>
                  <a:lnTo>
                    <a:pt x="2413" y="757"/>
                  </a:lnTo>
                  <a:lnTo>
                    <a:pt x="2413" y="693"/>
                  </a:lnTo>
                  <a:lnTo>
                    <a:pt x="2478" y="693"/>
                  </a:lnTo>
                  <a:lnTo>
                    <a:pt x="2478" y="757"/>
                  </a:lnTo>
                  <a:close/>
                  <a:moveTo>
                    <a:pt x="2478" y="653"/>
                  </a:moveTo>
                  <a:lnTo>
                    <a:pt x="2413" y="653"/>
                  </a:lnTo>
                  <a:lnTo>
                    <a:pt x="2413" y="588"/>
                  </a:lnTo>
                  <a:lnTo>
                    <a:pt x="2478" y="588"/>
                  </a:lnTo>
                  <a:lnTo>
                    <a:pt x="2478" y="653"/>
                  </a:lnTo>
                  <a:close/>
                  <a:moveTo>
                    <a:pt x="2595" y="973"/>
                  </a:moveTo>
                  <a:lnTo>
                    <a:pt x="2530" y="973"/>
                  </a:lnTo>
                  <a:lnTo>
                    <a:pt x="2530" y="908"/>
                  </a:lnTo>
                  <a:lnTo>
                    <a:pt x="2595" y="908"/>
                  </a:lnTo>
                  <a:lnTo>
                    <a:pt x="2595" y="973"/>
                  </a:lnTo>
                  <a:close/>
                  <a:moveTo>
                    <a:pt x="2595" y="861"/>
                  </a:moveTo>
                  <a:lnTo>
                    <a:pt x="2530" y="861"/>
                  </a:lnTo>
                  <a:lnTo>
                    <a:pt x="2530" y="796"/>
                  </a:lnTo>
                  <a:lnTo>
                    <a:pt x="2595" y="796"/>
                  </a:lnTo>
                  <a:lnTo>
                    <a:pt x="2595" y="861"/>
                  </a:lnTo>
                  <a:close/>
                  <a:moveTo>
                    <a:pt x="2595" y="757"/>
                  </a:moveTo>
                  <a:lnTo>
                    <a:pt x="2530" y="757"/>
                  </a:lnTo>
                  <a:lnTo>
                    <a:pt x="2530" y="693"/>
                  </a:lnTo>
                  <a:lnTo>
                    <a:pt x="2595" y="693"/>
                  </a:lnTo>
                  <a:lnTo>
                    <a:pt x="2595" y="757"/>
                  </a:lnTo>
                  <a:close/>
                  <a:moveTo>
                    <a:pt x="2595" y="653"/>
                  </a:moveTo>
                  <a:lnTo>
                    <a:pt x="2530" y="653"/>
                  </a:lnTo>
                  <a:lnTo>
                    <a:pt x="2530" y="588"/>
                  </a:lnTo>
                  <a:lnTo>
                    <a:pt x="2595" y="588"/>
                  </a:lnTo>
                  <a:lnTo>
                    <a:pt x="2595" y="653"/>
                  </a:lnTo>
                  <a:close/>
                </a:path>
              </a:pathLst>
            </a:custGeom>
            <a:solidFill>
              <a:srgbClr val="1431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0" name="Freeform 55"/>
            <p:cNvSpPr>
              <a:spLocks/>
            </p:cNvSpPr>
            <p:nvPr userDrawn="1"/>
          </p:nvSpPr>
          <p:spPr bwMode="auto">
            <a:xfrm>
              <a:off x="4344988" y="1654175"/>
              <a:ext cx="96838" cy="98425"/>
            </a:xfrm>
            <a:custGeom>
              <a:avLst/>
              <a:gdLst>
                <a:gd name="T0" fmla="*/ 31 w 53"/>
                <a:gd name="T1" fmla="*/ 5 h 54"/>
                <a:gd name="T2" fmla="*/ 31 w 53"/>
                <a:gd name="T3" fmla="*/ 5 h 54"/>
                <a:gd name="T4" fmla="*/ 48 w 53"/>
                <a:gd name="T5" fmla="*/ 22 h 54"/>
                <a:gd name="T6" fmla="*/ 48 w 53"/>
                <a:gd name="T7" fmla="*/ 32 h 54"/>
                <a:gd name="T8" fmla="*/ 31 w 53"/>
                <a:gd name="T9" fmla="*/ 49 h 54"/>
                <a:gd name="T10" fmla="*/ 21 w 53"/>
                <a:gd name="T11" fmla="*/ 49 h 54"/>
                <a:gd name="T12" fmla="*/ 4 w 53"/>
                <a:gd name="T13" fmla="*/ 32 h 54"/>
                <a:gd name="T14" fmla="*/ 4 w 53"/>
                <a:gd name="T15" fmla="*/ 22 h 54"/>
                <a:gd name="T16" fmla="*/ 21 w 53"/>
                <a:gd name="T17" fmla="*/ 5 h 54"/>
                <a:gd name="T18" fmla="*/ 31 w 53"/>
                <a:gd name="T19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31" y="5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34" y="13"/>
                    <a:pt x="40" y="19"/>
                    <a:pt x="48" y="22"/>
                  </a:cubicBezTo>
                  <a:cubicBezTo>
                    <a:pt x="53" y="24"/>
                    <a:pt x="53" y="30"/>
                    <a:pt x="48" y="32"/>
                  </a:cubicBezTo>
                  <a:cubicBezTo>
                    <a:pt x="40" y="34"/>
                    <a:pt x="34" y="41"/>
                    <a:pt x="31" y="49"/>
                  </a:cubicBezTo>
                  <a:cubicBezTo>
                    <a:pt x="29" y="54"/>
                    <a:pt x="23" y="54"/>
                    <a:pt x="21" y="49"/>
                  </a:cubicBezTo>
                  <a:cubicBezTo>
                    <a:pt x="19" y="41"/>
                    <a:pt x="12" y="34"/>
                    <a:pt x="4" y="32"/>
                  </a:cubicBezTo>
                  <a:cubicBezTo>
                    <a:pt x="0" y="30"/>
                    <a:pt x="0" y="24"/>
                    <a:pt x="4" y="22"/>
                  </a:cubicBezTo>
                  <a:cubicBezTo>
                    <a:pt x="12" y="19"/>
                    <a:pt x="19" y="13"/>
                    <a:pt x="21" y="5"/>
                  </a:cubicBezTo>
                  <a:cubicBezTo>
                    <a:pt x="23" y="0"/>
                    <a:pt x="29" y="0"/>
                    <a:pt x="31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1" name="Freeform 56"/>
            <p:cNvSpPr>
              <a:spLocks/>
            </p:cNvSpPr>
            <p:nvPr userDrawn="1"/>
          </p:nvSpPr>
          <p:spPr bwMode="auto">
            <a:xfrm>
              <a:off x="7523163" y="1722438"/>
              <a:ext cx="96838" cy="96838"/>
            </a:xfrm>
            <a:custGeom>
              <a:avLst/>
              <a:gdLst>
                <a:gd name="T0" fmla="*/ 31 w 53"/>
                <a:gd name="T1" fmla="*/ 5 h 54"/>
                <a:gd name="T2" fmla="*/ 31 w 53"/>
                <a:gd name="T3" fmla="*/ 5 h 54"/>
                <a:gd name="T4" fmla="*/ 48 w 53"/>
                <a:gd name="T5" fmla="*/ 22 h 54"/>
                <a:gd name="T6" fmla="*/ 48 w 53"/>
                <a:gd name="T7" fmla="*/ 32 h 54"/>
                <a:gd name="T8" fmla="*/ 31 w 53"/>
                <a:gd name="T9" fmla="*/ 49 h 54"/>
                <a:gd name="T10" fmla="*/ 22 w 53"/>
                <a:gd name="T11" fmla="*/ 49 h 54"/>
                <a:gd name="T12" fmla="*/ 4 w 53"/>
                <a:gd name="T13" fmla="*/ 32 h 54"/>
                <a:gd name="T14" fmla="*/ 4 w 53"/>
                <a:gd name="T15" fmla="*/ 22 h 54"/>
                <a:gd name="T16" fmla="*/ 22 w 53"/>
                <a:gd name="T17" fmla="*/ 5 h 54"/>
                <a:gd name="T18" fmla="*/ 31 w 53"/>
                <a:gd name="T19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31" y="5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34" y="13"/>
                    <a:pt x="40" y="19"/>
                    <a:pt x="48" y="22"/>
                  </a:cubicBezTo>
                  <a:cubicBezTo>
                    <a:pt x="53" y="24"/>
                    <a:pt x="53" y="30"/>
                    <a:pt x="48" y="32"/>
                  </a:cubicBezTo>
                  <a:cubicBezTo>
                    <a:pt x="40" y="34"/>
                    <a:pt x="34" y="41"/>
                    <a:pt x="31" y="49"/>
                  </a:cubicBezTo>
                  <a:cubicBezTo>
                    <a:pt x="30" y="54"/>
                    <a:pt x="23" y="54"/>
                    <a:pt x="22" y="49"/>
                  </a:cubicBezTo>
                  <a:cubicBezTo>
                    <a:pt x="19" y="41"/>
                    <a:pt x="13" y="34"/>
                    <a:pt x="4" y="32"/>
                  </a:cubicBezTo>
                  <a:cubicBezTo>
                    <a:pt x="0" y="30"/>
                    <a:pt x="0" y="24"/>
                    <a:pt x="4" y="22"/>
                  </a:cubicBezTo>
                  <a:cubicBezTo>
                    <a:pt x="13" y="19"/>
                    <a:pt x="19" y="13"/>
                    <a:pt x="22" y="5"/>
                  </a:cubicBezTo>
                  <a:cubicBezTo>
                    <a:pt x="23" y="0"/>
                    <a:pt x="30" y="0"/>
                    <a:pt x="31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2" name="Freeform 57"/>
            <p:cNvSpPr>
              <a:spLocks/>
            </p:cNvSpPr>
            <p:nvPr userDrawn="1"/>
          </p:nvSpPr>
          <p:spPr bwMode="auto">
            <a:xfrm>
              <a:off x="4246563" y="1362075"/>
              <a:ext cx="52388" cy="53975"/>
            </a:xfrm>
            <a:custGeom>
              <a:avLst/>
              <a:gdLst>
                <a:gd name="T0" fmla="*/ 17 w 29"/>
                <a:gd name="T1" fmla="*/ 3 h 30"/>
                <a:gd name="T2" fmla="*/ 17 w 29"/>
                <a:gd name="T3" fmla="*/ 3 h 30"/>
                <a:gd name="T4" fmla="*/ 27 w 29"/>
                <a:gd name="T5" fmla="*/ 12 h 30"/>
                <a:gd name="T6" fmla="*/ 27 w 29"/>
                <a:gd name="T7" fmla="*/ 18 h 30"/>
                <a:gd name="T8" fmla="*/ 17 w 29"/>
                <a:gd name="T9" fmla="*/ 27 h 30"/>
                <a:gd name="T10" fmla="*/ 12 w 29"/>
                <a:gd name="T11" fmla="*/ 27 h 30"/>
                <a:gd name="T12" fmla="*/ 2 w 29"/>
                <a:gd name="T13" fmla="*/ 18 h 30"/>
                <a:gd name="T14" fmla="*/ 2 w 29"/>
                <a:gd name="T15" fmla="*/ 12 h 30"/>
                <a:gd name="T16" fmla="*/ 12 w 29"/>
                <a:gd name="T17" fmla="*/ 3 h 30"/>
                <a:gd name="T18" fmla="*/ 17 w 29"/>
                <a:gd name="T1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0">
                  <a:moveTo>
                    <a:pt x="17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9" y="7"/>
                    <a:pt x="22" y="11"/>
                    <a:pt x="27" y="12"/>
                  </a:cubicBezTo>
                  <a:cubicBezTo>
                    <a:pt x="29" y="13"/>
                    <a:pt x="29" y="17"/>
                    <a:pt x="27" y="18"/>
                  </a:cubicBezTo>
                  <a:cubicBezTo>
                    <a:pt x="22" y="19"/>
                    <a:pt x="19" y="23"/>
                    <a:pt x="17" y="27"/>
                  </a:cubicBezTo>
                  <a:cubicBezTo>
                    <a:pt x="16" y="30"/>
                    <a:pt x="13" y="30"/>
                    <a:pt x="12" y="27"/>
                  </a:cubicBezTo>
                  <a:cubicBezTo>
                    <a:pt x="10" y="23"/>
                    <a:pt x="7" y="19"/>
                    <a:pt x="2" y="18"/>
                  </a:cubicBezTo>
                  <a:cubicBezTo>
                    <a:pt x="0" y="17"/>
                    <a:pt x="0" y="13"/>
                    <a:pt x="2" y="12"/>
                  </a:cubicBezTo>
                  <a:cubicBezTo>
                    <a:pt x="7" y="11"/>
                    <a:pt x="10" y="7"/>
                    <a:pt x="12" y="3"/>
                  </a:cubicBezTo>
                  <a:cubicBezTo>
                    <a:pt x="13" y="0"/>
                    <a:pt x="16" y="0"/>
                    <a:pt x="17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3" name="Freeform 58"/>
            <p:cNvSpPr>
              <a:spLocks/>
            </p:cNvSpPr>
            <p:nvPr userDrawn="1"/>
          </p:nvSpPr>
          <p:spPr bwMode="auto">
            <a:xfrm>
              <a:off x="7124700" y="1004888"/>
              <a:ext cx="52388" cy="53975"/>
            </a:xfrm>
            <a:custGeom>
              <a:avLst/>
              <a:gdLst>
                <a:gd name="T0" fmla="*/ 17 w 29"/>
                <a:gd name="T1" fmla="*/ 3 h 30"/>
                <a:gd name="T2" fmla="*/ 17 w 29"/>
                <a:gd name="T3" fmla="*/ 3 h 30"/>
                <a:gd name="T4" fmla="*/ 27 w 29"/>
                <a:gd name="T5" fmla="*/ 12 h 30"/>
                <a:gd name="T6" fmla="*/ 27 w 29"/>
                <a:gd name="T7" fmla="*/ 18 h 30"/>
                <a:gd name="T8" fmla="*/ 17 w 29"/>
                <a:gd name="T9" fmla="*/ 27 h 30"/>
                <a:gd name="T10" fmla="*/ 12 w 29"/>
                <a:gd name="T11" fmla="*/ 27 h 30"/>
                <a:gd name="T12" fmla="*/ 2 w 29"/>
                <a:gd name="T13" fmla="*/ 18 h 30"/>
                <a:gd name="T14" fmla="*/ 2 w 29"/>
                <a:gd name="T15" fmla="*/ 12 h 30"/>
                <a:gd name="T16" fmla="*/ 12 w 29"/>
                <a:gd name="T17" fmla="*/ 3 h 30"/>
                <a:gd name="T18" fmla="*/ 17 w 29"/>
                <a:gd name="T1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0">
                  <a:moveTo>
                    <a:pt x="17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9" y="7"/>
                    <a:pt x="22" y="11"/>
                    <a:pt x="27" y="12"/>
                  </a:cubicBezTo>
                  <a:cubicBezTo>
                    <a:pt x="29" y="13"/>
                    <a:pt x="29" y="17"/>
                    <a:pt x="27" y="18"/>
                  </a:cubicBezTo>
                  <a:cubicBezTo>
                    <a:pt x="22" y="19"/>
                    <a:pt x="19" y="23"/>
                    <a:pt x="17" y="27"/>
                  </a:cubicBezTo>
                  <a:cubicBezTo>
                    <a:pt x="16" y="30"/>
                    <a:pt x="13" y="30"/>
                    <a:pt x="12" y="27"/>
                  </a:cubicBezTo>
                  <a:cubicBezTo>
                    <a:pt x="10" y="23"/>
                    <a:pt x="7" y="19"/>
                    <a:pt x="2" y="18"/>
                  </a:cubicBezTo>
                  <a:cubicBezTo>
                    <a:pt x="0" y="17"/>
                    <a:pt x="0" y="13"/>
                    <a:pt x="2" y="12"/>
                  </a:cubicBezTo>
                  <a:cubicBezTo>
                    <a:pt x="7" y="11"/>
                    <a:pt x="10" y="7"/>
                    <a:pt x="12" y="3"/>
                  </a:cubicBezTo>
                  <a:cubicBezTo>
                    <a:pt x="13" y="0"/>
                    <a:pt x="16" y="0"/>
                    <a:pt x="17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4" name="Freeform 59"/>
            <p:cNvSpPr>
              <a:spLocks/>
            </p:cNvSpPr>
            <p:nvPr userDrawn="1"/>
          </p:nvSpPr>
          <p:spPr bwMode="auto">
            <a:xfrm>
              <a:off x="4179888" y="2027238"/>
              <a:ext cx="34925" cy="36513"/>
            </a:xfrm>
            <a:custGeom>
              <a:avLst/>
              <a:gdLst>
                <a:gd name="T0" fmla="*/ 11 w 19"/>
                <a:gd name="T1" fmla="*/ 2 h 20"/>
                <a:gd name="T2" fmla="*/ 11 w 19"/>
                <a:gd name="T3" fmla="*/ 2 h 20"/>
                <a:gd name="T4" fmla="*/ 17 w 19"/>
                <a:gd name="T5" fmla="*/ 8 h 20"/>
                <a:gd name="T6" fmla="*/ 17 w 19"/>
                <a:gd name="T7" fmla="*/ 12 h 20"/>
                <a:gd name="T8" fmla="*/ 11 w 19"/>
                <a:gd name="T9" fmla="*/ 18 h 20"/>
                <a:gd name="T10" fmla="*/ 8 w 19"/>
                <a:gd name="T11" fmla="*/ 18 h 20"/>
                <a:gd name="T12" fmla="*/ 1 w 19"/>
                <a:gd name="T13" fmla="*/ 12 h 20"/>
                <a:gd name="T14" fmla="*/ 1 w 19"/>
                <a:gd name="T15" fmla="*/ 8 h 20"/>
                <a:gd name="T16" fmla="*/ 8 w 19"/>
                <a:gd name="T17" fmla="*/ 2 h 20"/>
                <a:gd name="T18" fmla="*/ 11 w 19"/>
                <a:gd name="T1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0"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5"/>
                    <a:pt x="14" y="7"/>
                    <a:pt x="17" y="8"/>
                  </a:cubicBezTo>
                  <a:cubicBezTo>
                    <a:pt x="19" y="9"/>
                    <a:pt x="19" y="11"/>
                    <a:pt x="17" y="12"/>
                  </a:cubicBezTo>
                  <a:cubicBezTo>
                    <a:pt x="14" y="13"/>
                    <a:pt x="12" y="15"/>
                    <a:pt x="11" y="18"/>
                  </a:cubicBezTo>
                  <a:cubicBezTo>
                    <a:pt x="11" y="20"/>
                    <a:pt x="8" y="20"/>
                    <a:pt x="8" y="18"/>
                  </a:cubicBezTo>
                  <a:cubicBezTo>
                    <a:pt x="7" y="15"/>
                    <a:pt x="4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4" y="7"/>
                    <a:pt x="7" y="5"/>
                    <a:pt x="8" y="2"/>
                  </a:cubicBezTo>
                  <a:cubicBezTo>
                    <a:pt x="8" y="0"/>
                    <a:pt x="11" y="0"/>
                    <a:pt x="11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5" name="Freeform 60"/>
            <p:cNvSpPr>
              <a:spLocks/>
            </p:cNvSpPr>
            <p:nvPr userDrawn="1"/>
          </p:nvSpPr>
          <p:spPr bwMode="auto">
            <a:xfrm>
              <a:off x="4383088" y="968375"/>
              <a:ext cx="34925" cy="34925"/>
            </a:xfrm>
            <a:custGeom>
              <a:avLst/>
              <a:gdLst>
                <a:gd name="T0" fmla="*/ 11 w 19"/>
                <a:gd name="T1" fmla="*/ 1 h 19"/>
                <a:gd name="T2" fmla="*/ 11 w 19"/>
                <a:gd name="T3" fmla="*/ 1 h 19"/>
                <a:gd name="T4" fmla="*/ 17 w 19"/>
                <a:gd name="T5" fmla="*/ 7 h 19"/>
                <a:gd name="T6" fmla="*/ 17 w 19"/>
                <a:gd name="T7" fmla="*/ 11 h 19"/>
                <a:gd name="T8" fmla="*/ 11 w 19"/>
                <a:gd name="T9" fmla="*/ 17 h 19"/>
                <a:gd name="T10" fmla="*/ 7 w 19"/>
                <a:gd name="T11" fmla="*/ 17 h 19"/>
                <a:gd name="T12" fmla="*/ 1 w 19"/>
                <a:gd name="T13" fmla="*/ 11 h 19"/>
                <a:gd name="T14" fmla="*/ 1 w 19"/>
                <a:gd name="T15" fmla="*/ 7 h 19"/>
                <a:gd name="T16" fmla="*/ 7 w 19"/>
                <a:gd name="T17" fmla="*/ 1 h 19"/>
                <a:gd name="T18" fmla="*/ 11 w 19"/>
                <a:gd name="T1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9"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4"/>
                    <a:pt x="14" y="6"/>
                    <a:pt x="17" y="7"/>
                  </a:cubicBezTo>
                  <a:cubicBezTo>
                    <a:pt x="19" y="8"/>
                    <a:pt x="19" y="10"/>
                    <a:pt x="17" y="11"/>
                  </a:cubicBezTo>
                  <a:cubicBezTo>
                    <a:pt x="14" y="12"/>
                    <a:pt x="12" y="14"/>
                    <a:pt x="11" y="17"/>
                  </a:cubicBezTo>
                  <a:cubicBezTo>
                    <a:pt x="10" y="19"/>
                    <a:pt x="8" y="19"/>
                    <a:pt x="7" y="17"/>
                  </a:cubicBezTo>
                  <a:cubicBezTo>
                    <a:pt x="7" y="14"/>
                    <a:pt x="4" y="12"/>
                    <a:pt x="1" y="11"/>
                  </a:cubicBezTo>
                  <a:cubicBezTo>
                    <a:pt x="0" y="10"/>
                    <a:pt x="0" y="8"/>
                    <a:pt x="1" y="7"/>
                  </a:cubicBezTo>
                  <a:cubicBezTo>
                    <a:pt x="4" y="6"/>
                    <a:pt x="7" y="4"/>
                    <a:pt x="7" y="1"/>
                  </a:cubicBezTo>
                  <a:cubicBezTo>
                    <a:pt x="8" y="0"/>
                    <a:pt x="10" y="0"/>
                    <a:pt x="1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6" name="Freeform 61"/>
            <p:cNvSpPr>
              <a:spLocks/>
            </p:cNvSpPr>
            <p:nvPr userDrawn="1"/>
          </p:nvSpPr>
          <p:spPr bwMode="auto">
            <a:xfrm>
              <a:off x="7818438" y="2447925"/>
              <a:ext cx="33338" cy="36513"/>
            </a:xfrm>
            <a:custGeom>
              <a:avLst/>
              <a:gdLst>
                <a:gd name="T0" fmla="*/ 11 w 19"/>
                <a:gd name="T1" fmla="*/ 2 h 20"/>
                <a:gd name="T2" fmla="*/ 11 w 19"/>
                <a:gd name="T3" fmla="*/ 2 h 20"/>
                <a:gd name="T4" fmla="*/ 18 w 19"/>
                <a:gd name="T5" fmla="*/ 8 h 20"/>
                <a:gd name="T6" fmla="*/ 18 w 19"/>
                <a:gd name="T7" fmla="*/ 12 h 20"/>
                <a:gd name="T8" fmla="*/ 11 w 19"/>
                <a:gd name="T9" fmla="*/ 18 h 20"/>
                <a:gd name="T10" fmla="*/ 8 w 19"/>
                <a:gd name="T11" fmla="*/ 18 h 20"/>
                <a:gd name="T12" fmla="*/ 2 w 19"/>
                <a:gd name="T13" fmla="*/ 12 h 20"/>
                <a:gd name="T14" fmla="*/ 2 w 19"/>
                <a:gd name="T15" fmla="*/ 8 h 20"/>
                <a:gd name="T16" fmla="*/ 8 w 19"/>
                <a:gd name="T17" fmla="*/ 2 h 20"/>
                <a:gd name="T18" fmla="*/ 11 w 19"/>
                <a:gd name="T1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0"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5"/>
                    <a:pt x="15" y="7"/>
                    <a:pt x="18" y="8"/>
                  </a:cubicBezTo>
                  <a:cubicBezTo>
                    <a:pt x="19" y="9"/>
                    <a:pt x="19" y="11"/>
                    <a:pt x="18" y="12"/>
                  </a:cubicBezTo>
                  <a:cubicBezTo>
                    <a:pt x="15" y="13"/>
                    <a:pt x="12" y="15"/>
                    <a:pt x="11" y="18"/>
                  </a:cubicBezTo>
                  <a:cubicBezTo>
                    <a:pt x="11" y="20"/>
                    <a:pt x="8" y="20"/>
                    <a:pt x="8" y="18"/>
                  </a:cubicBezTo>
                  <a:cubicBezTo>
                    <a:pt x="7" y="15"/>
                    <a:pt x="5" y="13"/>
                    <a:pt x="2" y="12"/>
                  </a:cubicBezTo>
                  <a:cubicBezTo>
                    <a:pt x="0" y="11"/>
                    <a:pt x="0" y="9"/>
                    <a:pt x="2" y="8"/>
                  </a:cubicBezTo>
                  <a:cubicBezTo>
                    <a:pt x="5" y="7"/>
                    <a:pt x="7" y="5"/>
                    <a:pt x="8" y="2"/>
                  </a:cubicBezTo>
                  <a:cubicBezTo>
                    <a:pt x="8" y="0"/>
                    <a:pt x="11" y="0"/>
                    <a:pt x="11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680580" y="5648830"/>
            <a:ext cx="4910216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 smtClean="0"/>
              <a:t>Signature</a:t>
            </a:r>
            <a:endParaRPr lang="en-US" altLang="zh-CN" dirty="0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680580" y="5925604"/>
            <a:ext cx="4910216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 smtClean="0"/>
              <a:t>Date</a:t>
            </a:r>
            <a:endParaRPr lang="en-US" altLang="zh-CN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3400879" y="4684804"/>
            <a:ext cx="5469618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400879" y="3805238"/>
            <a:ext cx="5469618" cy="69859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1617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4DABEB3A-2061-4CE2-8BD6-64FB86821D7D}"/>
              </a:ext>
            </a:extLst>
          </p:cNvPr>
          <p:cNvSpPr>
            <a:spLocks/>
          </p:cNvSpPr>
          <p:nvPr userDrawn="1"/>
        </p:nvSpPr>
        <p:spPr bwMode="auto">
          <a:xfrm>
            <a:off x="3112255" y="0"/>
            <a:ext cx="9079744" cy="6861175"/>
          </a:xfrm>
          <a:custGeom>
            <a:avLst/>
            <a:gdLst>
              <a:gd name="connsiteX0" fmla="*/ 10433050 w 11385550"/>
              <a:gd name="connsiteY0" fmla="*/ 0 h 6861175"/>
              <a:gd name="connsiteX1" fmla="*/ 11385550 w 11385550"/>
              <a:gd name="connsiteY1" fmla="*/ 0 h 6861175"/>
              <a:gd name="connsiteX2" fmla="*/ 11385550 w 11385550"/>
              <a:gd name="connsiteY2" fmla="*/ 6858000 h 6861175"/>
              <a:gd name="connsiteX3" fmla="*/ 10582275 w 11385550"/>
              <a:gd name="connsiteY3" fmla="*/ 6858000 h 6861175"/>
              <a:gd name="connsiteX4" fmla="*/ 10582275 w 11385550"/>
              <a:gd name="connsiteY4" fmla="*/ 6861175 h 6861175"/>
              <a:gd name="connsiteX5" fmla="*/ 8845550 w 11385550"/>
              <a:gd name="connsiteY5" fmla="*/ 6861175 h 6861175"/>
              <a:gd name="connsiteX6" fmla="*/ 0 w 11385550"/>
              <a:gd name="connsiteY6" fmla="*/ 3175 h 6861175"/>
              <a:gd name="connsiteX7" fmla="*/ 10433050 w 11385550"/>
              <a:gd name="connsiteY7" fmla="*/ 3175 h 6861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85550" h="6861175">
                <a:moveTo>
                  <a:pt x="10433050" y="0"/>
                </a:moveTo>
                <a:lnTo>
                  <a:pt x="11385550" y="0"/>
                </a:lnTo>
                <a:lnTo>
                  <a:pt x="11385550" y="6858000"/>
                </a:lnTo>
                <a:lnTo>
                  <a:pt x="10582275" y="6858000"/>
                </a:lnTo>
                <a:lnTo>
                  <a:pt x="10582275" y="6861175"/>
                </a:lnTo>
                <a:lnTo>
                  <a:pt x="8845550" y="6861175"/>
                </a:lnTo>
                <a:lnTo>
                  <a:pt x="0" y="3175"/>
                </a:lnTo>
                <a:lnTo>
                  <a:pt x="10433050" y="3175"/>
                </a:lnTo>
                <a:close/>
              </a:path>
            </a:pathLst>
          </a:custGeom>
          <a:solidFill>
            <a:srgbClr val="3C5D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xmlns="" id="{F0839F8F-9EFA-423E-B45A-919F1847B16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257551" y="2338388"/>
            <a:ext cx="5445125" cy="2208213"/>
          </a:xfrm>
          <a:prstGeom prst="rect">
            <a:avLst/>
          </a:prstGeom>
          <a:solidFill>
            <a:srgbClr val="2438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xmlns="" id="{58CDD134-5ECF-44EC-90D4-230680E782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494088" y="2573338"/>
            <a:ext cx="4970463" cy="1735138"/>
          </a:xfrm>
          <a:prstGeom prst="rect">
            <a:avLst/>
          </a:prstGeom>
          <a:solidFill>
            <a:srgbClr val="EBF4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3257551" y="2912339"/>
            <a:ext cx="5676900" cy="656792"/>
          </a:xfrm>
        </p:spPr>
        <p:txBody>
          <a:bodyPr anchor="ctr"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3250325" y="3569131"/>
            <a:ext cx="5691350" cy="424779"/>
          </a:xfrm>
        </p:spPr>
        <p:txBody>
          <a:bodyPr anchor="t">
            <a:normAutofit/>
          </a:bodyPr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 smtClean="0"/>
              <a:t>Edit Master text styles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 smtClean="0"/>
              <a:t>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1617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C615FD44-B571-4255-A8AF-1E4F0E5ABCF2}"/>
              </a:ext>
            </a:extLst>
          </p:cNvPr>
          <p:cNvSpPr/>
          <p:nvPr userDrawn="1"/>
        </p:nvSpPr>
        <p:spPr>
          <a:xfrm>
            <a:off x="0" y="2769650"/>
            <a:ext cx="12192000" cy="408835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28339606-DB9E-4D15-9553-099FEFC40712}"/>
              </a:ext>
            </a:extLst>
          </p:cNvPr>
          <p:cNvGrpSpPr/>
          <p:nvPr userDrawn="1"/>
        </p:nvGrpSpPr>
        <p:grpSpPr>
          <a:xfrm>
            <a:off x="3790713" y="395016"/>
            <a:ext cx="4610575" cy="3808009"/>
            <a:chOff x="3790713" y="395016"/>
            <a:chExt cx="4610575" cy="3808009"/>
          </a:xfrm>
        </p:grpSpPr>
        <p:sp>
          <p:nvSpPr>
            <p:cNvPr id="17" name="Rectangle 12">
              <a:extLst>
                <a:ext uri="{FF2B5EF4-FFF2-40B4-BE49-F238E27FC236}">
                  <a16:creationId xmlns:a16="http://schemas.microsoft.com/office/drawing/2014/main" xmlns="" id="{5F0E578A-2D4D-4909-9D2A-E787E0D4B43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899539" y="395016"/>
              <a:ext cx="769126" cy="654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方正字迹-白关手绘简体" panose="02010600010101010101" pitchFamily="2" charset="-122"/>
                  <a:ea typeface="方正字迹-白关手绘简体" panose="02010600010101010101" pitchFamily="2" charset="-122"/>
                </a:rPr>
                <a:t>XII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13">
              <a:extLst>
                <a:ext uri="{FF2B5EF4-FFF2-40B4-BE49-F238E27FC236}">
                  <a16:creationId xmlns:a16="http://schemas.microsoft.com/office/drawing/2014/main" xmlns="" id="{0D15277C-04E2-4365-97CB-242A89880D2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971572" y="649998"/>
              <a:ext cx="635365" cy="654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1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方正字迹-白关手绘简体" panose="02010600010101010101" pitchFamily="2" charset="-122"/>
                  <a:ea typeface="方正字迹-白关手绘简体" panose="02010600010101010101" pitchFamily="2" charset="-122"/>
                </a:rPr>
                <a:t>XI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15">
              <a:extLst>
                <a:ext uri="{FF2B5EF4-FFF2-40B4-BE49-F238E27FC236}">
                  <a16:creationId xmlns:a16="http://schemas.microsoft.com/office/drawing/2014/main" xmlns="" id="{D56BC0A7-1796-40B6-809B-7CD84C1B4E2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52927" y="1511085"/>
              <a:ext cx="501604" cy="654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1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方正字迹-白关手绘简体" panose="02010600010101010101" pitchFamily="2" charset="-122"/>
                  <a:ea typeface="方正字迹-白关手绘简体" panose="02010600010101010101" pitchFamily="2" charset="-122"/>
                </a:rPr>
                <a:t>X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21">
              <a:extLst>
                <a:ext uri="{FF2B5EF4-FFF2-40B4-BE49-F238E27FC236}">
                  <a16:creationId xmlns:a16="http://schemas.microsoft.com/office/drawing/2014/main" xmlns="" id="{1B76DD62-8E91-4BAA-AE86-32D22EF78A0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5188" y="585207"/>
              <a:ext cx="401283" cy="654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1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方正字迹-白关手绘简体" panose="02010600010101010101" pitchFamily="2" charset="-122"/>
                  <a:ea typeface="方正字迹-白关手绘简体" panose="02010600010101010101" pitchFamily="2" charset="-122"/>
                </a:rPr>
                <a:t>I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22">
              <a:extLst>
                <a:ext uri="{FF2B5EF4-FFF2-40B4-BE49-F238E27FC236}">
                  <a16:creationId xmlns:a16="http://schemas.microsoft.com/office/drawing/2014/main" xmlns="" id="{62BFE90B-3CFC-4CFA-B690-EF8BF13CA82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866244" y="1329253"/>
              <a:ext cx="535044" cy="654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1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方正字迹-白关手绘简体" panose="02010600010101010101" pitchFamily="2" charset="-122"/>
                  <a:ea typeface="方正字迹-白关手绘简体" panose="02010600010101010101" pitchFamily="2" charset="-122"/>
                </a:rPr>
                <a:t>II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Line 25">
              <a:extLst>
                <a:ext uri="{FF2B5EF4-FFF2-40B4-BE49-F238E27FC236}">
                  <a16:creationId xmlns:a16="http://schemas.microsoft.com/office/drawing/2014/main" xmlns="" id="{577A7DF0-5CEC-40AD-8A8B-4CD9907A8A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420926" y="1260283"/>
              <a:ext cx="815106" cy="1412851"/>
            </a:xfrm>
            <a:prstGeom prst="lin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6">
              <a:extLst>
                <a:ext uri="{FF2B5EF4-FFF2-40B4-BE49-F238E27FC236}">
                  <a16:creationId xmlns:a16="http://schemas.microsoft.com/office/drawing/2014/main" xmlns="" id="{656E5E39-A56E-40F5-85BE-AEC279B026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25270" y="1858027"/>
              <a:ext cx="1410761" cy="815106"/>
            </a:xfrm>
            <a:prstGeom prst="lin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34">
              <a:extLst>
                <a:ext uri="{FF2B5EF4-FFF2-40B4-BE49-F238E27FC236}">
                  <a16:creationId xmlns:a16="http://schemas.microsoft.com/office/drawing/2014/main" xmlns="" id="{EC1BA042-25DD-4D08-9000-3C8F77D4BA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6236032" y="1858027"/>
              <a:ext cx="1412851" cy="815106"/>
            </a:xfrm>
            <a:prstGeom prst="lin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35">
              <a:extLst>
                <a:ext uri="{FF2B5EF4-FFF2-40B4-BE49-F238E27FC236}">
                  <a16:creationId xmlns:a16="http://schemas.microsoft.com/office/drawing/2014/main" xmlns="" id="{65F31A57-8456-4667-B4B5-A94F29E5E5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6236032" y="1260283"/>
              <a:ext cx="815106" cy="1412851"/>
            </a:xfrm>
            <a:prstGeom prst="lin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36">
              <a:extLst>
                <a:ext uri="{FF2B5EF4-FFF2-40B4-BE49-F238E27FC236}">
                  <a16:creationId xmlns:a16="http://schemas.microsoft.com/office/drawing/2014/main" xmlns="" id="{5097A901-D25F-4440-878F-71605C798F6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714500" y="1157871"/>
              <a:ext cx="3045154" cy="30451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23">
              <a:extLst>
                <a:ext uri="{FF2B5EF4-FFF2-40B4-BE49-F238E27FC236}">
                  <a16:creationId xmlns:a16="http://schemas.microsoft.com/office/drawing/2014/main" xmlns="" id="{19A6C518-0AC3-4CE3-A5F3-90FDDBA0BE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36032" y="1042921"/>
              <a:ext cx="0" cy="1630213"/>
            </a:xfrm>
            <a:prstGeom prst="lin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24">
              <a:extLst>
                <a:ext uri="{FF2B5EF4-FFF2-40B4-BE49-F238E27FC236}">
                  <a16:creationId xmlns:a16="http://schemas.microsoft.com/office/drawing/2014/main" xmlns="" id="{779C6F33-FB58-4AAC-9EBD-7D3745DBB8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36032" y="1042921"/>
              <a:ext cx="0" cy="1630213"/>
            </a:xfrm>
            <a:prstGeom prst="lin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0837A369-5E3B-4BE4-87C0-F73DC3412D8B}"/>
                </a:ext>
              </a:extLst>
            </p:cNvPr>
            <p:cNvGrpSpPr/>
            <p:nvPr userDrawn="1"/>
          </p:nvGrpSpPr>
          <p:grpSpPr>
            <a:xfrm rot="252361">
              <a:off x="5933922" y="1224753"/>
              <a:ext cx="633275" cy="1592592"/>
              <a:chOff x="3099568" y="2400326"/>
              <a:chExt cx="633275" cy="1592592"/>
            </a:xfrm>
          </p:grpSpPr>
          <p:sp>
            <p:nvSpPr>
              <p:cNvPr id="43" name="Freeform 37">
                <a:extLst>
                  <a:ext uri="{FF2B5EF4-FFF2-40B4-BE49-F238E27FC236}">
                    <a16:creationId xmlns:a16="http://schemas.microsoft.com/office/drawing/2014/main" xmlns="" id="{11D19F82-B3CC-4EED-A288-27DB1DE1443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1225085">
                <a:off x="3099568" y="2499388"/>
                <a:ext cx="633275" cy="1398222"/>
              </a:xfrm>
              <a:custGeom>
                <a:avLst/>
                <a:gdLst>
                  <a:gd name="T0" fmla="*/ 265 w 265"/>
                  <a:gd name="T1" fmla="*/ 575 h 585"/>
                  <a:gd name="T2" fmla="*/ 179 w 265"/>
                  <a:gd name="T3" fmla="*/ 378 h 585"/>
                  <a:gd name="T4" fmla="*/ 175 w 265"/>
                  <a:gd name="T5" fmla="*/ 320 h 585"/>
                  <a:gd name="T6" fmla="*/ 135 w 265"/>
                  <a:gd name="T7" fmla="*/ 278 h 585"/>
                  <a:gd name="T8" fmla="*/ 80 w 265"/>
                  <a:gd name="T9" fmla="*/ 151 h 585"/>
                  <a:gd name="T10" fmla="*/ 112 w 265"/>
                  <a:gd name="T11" fmla="*/ 108 h 585"/>
                  <a:gd name="T12" fmla="*/ 0 w 265"/>
                  <a:gd name="T13" fmla="*/ 0 h 585"/>
                  <a:gd name="T14" fmla="*/ 4 w 265"/>
                  <a:gd name="T15" fmla="*/ 155 h 585"/>
                  <a:gd name="T16" fmla="*/ 57 w 265"/>
                  <a:gd name="T17" fmla="*/ 161 h 585"/>
                  <a:gd name="T18" fmla="*/ 113 w 265"/>
                  <a:gd name="T19" fmla="*/ 288 h 585"/>
                  <a:gd name="T20" fmla="*/ 116 w 265"/>
                  <a:gd name="T21" fmla="*/ 346 h 585"/>
                  <a:gd name="T22" fmla="*/ 157 w 265"/>
                  <a:gd name="T23" fmla="*/ 387 h 585"/>
                  <a:gd name="T24" fmla="*/ 243 w 265"/>
                  <a:gd name="T25" fmla="*/ 585 h 585"/>
                  <a:gd name="T26" fmla="*/ 265 w 265"/>
                  <a:gd name="T27" fmla="*/ 575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5" h="585">
                    <a:moveTo>
                      <a:pt x="265" y="575"/>
                    </a:moveTo>
                    <a:cubicBezTo>
                      <a:pt x="179" y="378"/>
                      <a:pt x="179" y="378"/>
                      <a:pt x="179" y="378"/>
                    </a:cubicBezTo>
                    <a:cubicBezTo>
                      <a:pt x="182" y="362"/>
                      <a:pt x="184" y="340"/>
                      <a:pt x="175" y="320"/>
                    </a:cubicBezTo>
                    <a:cubicBezTo>
                      <a:pt x="167" y="300"/>
                      <a:pt x="149" y="286"/>
                      <a:pt x="135" y="278"/>
                    </a:cubicBezTo>
                    <a:cubicBezTo>
                      <a:pt x="80" y="151"/>
                      <a:pt x="80" y="151"/>
                      <a:pt x="80" y="151"/>
                    </a:cubicBezTo>
                    <a:cubicBezTo>
                      <a:pt x="70" y="129"/>
                      <a:pt x="88" y="105"/>
                      <a:pt x="112" y="10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155"/>
                      <a:pt x="4" y="155"/>
                      <a:pt x="4" y="155"/>
                    </a:cubicBezTo>
                    <a:cubicBezTo>
                      <a:pt x="18" y="136"/>
                      <a:pt x="48" y="139"/>
                      <a:pt x="57" y="161"/>
                    </a:cubicBezTo>
                    <a:cubicBezTo>
                      <a:pt x="113" y="288"/>
                      <a:pt x="113" y="288"/>
                      <a:pt x="113" y="288"/>
                    </a:cubicBezTo>
                    <a:cubicBezTo>
                      <a:pt x="110" y="303"/>
                      <a:pt x="108" y="325"/>
                      <a:pt x="116" y="346"/>
                    </a:cubicBezTo>
                    <a:cubicBezTo>
                      <a:pt x="125" y="366"/>
                      <a:pt x="143" y="379"/>
                      <a:pt x="157" y="387"/>
                    </a:cubicBezTo>
                    <a:cubicBezTo>
                      <a:pt x="243" y="585"/>
                      <a:pt x="243" y="585"/>
                      <a:pt x="243" y="585"/>
                    </a:cubicBezTo>
                    <a:lnTo>
                      <a:pt x="265" y="575"/>
                    </a:lnTo>
                    <a:close/>
                  </a:path>
                </a:pathLst>
              </a:custGeom>
              <a:solidFill>
                <a:srgbClr val="D9F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8">
                <a:extLst>
                  <a:ext uri="{FF2B5EF4-FFF2-40B4-BE49-F238E27FC236}">
                    <a16:creationId xmlns:a16="http://schemas.microsoft.com/office/drawing/2014/main" xmlns="" id="{F2D72796-A0C5-4080-9306-D8830239424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203024" y="2400326"/>
                <a:ext cx="357393" cy="1592592"/>
              </a:xfrm>
              <a:custGeom>
                <a:avLst/>
                <a:gdLst>
                  <a:gd name="T0" fmla="*/ 125 w 149"/>
                  <a:gd name="T1" fmla="*/ 316 h 667"/>
                  <a:gd name="T2" fmla="*/ 95 w 149"/>
                  <a:gd name="T3" fmla="*/ 249 h 667"/>
                  <a:gd name="T4" fmla="*/ 92 w 149"/>
                  <a:gd name="T5" fmla="*/ 202 h 667"/>
                  <a:gd name="T6" fmla="*/ 137 w 149"/>
                  <a:gd name="T7" fmla="*/ 172 h 667"/>
                  <a:gd name="T8" fmla="*/ 149 w 149"/>
                  <a:gd name="T9" fmla="*/ 178 h 667"/>
                  <a:gd name="T10" fmla="*/ 64 w 149"/>
                  <a:gd name="T11" fmla="*/ 0 h 667"/>
                  <a:gd name="T12" fmla="*/ 0 w 149"/>
                  <a:gd name="T13" fmla="*/ 187 h 667"/>
                  <a:gd name="T14" fmla="*/ 13 w 149"/>
                  <a:gd name="T15" fmla="*/ 178 h 667"/>
                  <a:gd name="T16" fmla="*/ 61 w 149"/>
                  <a:gd name="T17" fmla="*/ 202 h 667"/>
                  <a:gd name="T18" fmla="*/ 64 w 149"/>
                  <a:gd name="T19" fmla="*/ 250 h 667"/>
                  <a:gd name="T20" fmla="*/ 43 w 149"/>
                  <a:gd name="T21" fmla="*/ 321 h 667"/>
                  <a:gd name="T22" fmla="*/ 74 w 149"/>
                  <a:gd name="T23" fmla="*/ 390 h 667"/>
                  <a:gd name="T24" fmla="*/ 92 w 149"/>
                  <a:gd name="T25" fmla="*/ 667 h 667"/>
                  <a:gd name="T26" fmla="*/ 123 w 149"/>
                  <a:gd name="T27" fmla="*/ 665 h 667"/>
                  <a:gd name="T28" fmla="*/ 104 w 149"/>
                  <a:gd name="T29" fmla="*/ 385 h 667"/>
                  <a:gd name="T30" fmla="*/ 125 w 149"/>
                  <a:gd name="T31" fmla="*/ 316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9" h="667">
                    <a:moveTo>
                      <a:pt x="125" y="316"/>
                    </a:moveTo>
                    <a:cubicBezTo>
                      <a:pt x="123" y="288"/>
                      <a:pt x="108" y="265"/>
                      <a:pt x="95" y="249"/>
                    </a:cubicBezTo>
                    <a:cubicBezTo>
                      <a:pt x="92" y="202"/>
                      <a:pt x="92" y="202"/>
                      <a:pt x="92" y="202"/>
                    </a:cubicBezTo>
                    <a:cubicBezTo>
                      <a:pt x="90" y="178"/>
                      <a:pt x="115" y="161"/>
                      <a:pt x="137" y="172"/>
                    </a:cubicBezTo>
                    <a:cubicBezTo>
                      <a:pt x="149" y="178"/>
                      <a:pt x="149" y="178"/>
                      <a:pt x="149" y="178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13" y="178"/>
                      <a:pt x="13" y="178"/>
                      <a:pt x="13" y="178"/>
                    </a:cubicBezTo>
                    <a:cubicBezTo>
                      <a:pt x="33" y="165"/>
                      <a:pt x="59" y="179"/>
                      <a:pt x="61" y="202"/>
                    </a:cubicBezTo>
                    <a:cubicBezTo>
                      <a:pt x="64" y="250"/>
                      <a:pt x="64" y="250"/>
                      <a:pt x="64" y="250"/>
                    </a:cubicBezTo>
                    <a:cubicBezTo>
                      <a:pt x="54" y="267"/>
                      <a:pt x="41" y="293"/>
                      <a:pt x="43" y="321"/>
                    </a:cubicBezTo>
                    <a:cubicBezTo>
                      <a:pt x="44" y="350"/>
                      <a:pt x="61" y="375"/>
                      <a:pt x="74" y="390"/>
                    </a:cubicBezTo>
                    <a:cubicBezTo>
                      <a:pt x="92" y="667"/>
                      <a:pt x="92" y="667"/>
                      <a:pt x="92" y="667"/>
                    </a:cubicBezTo>
                    <a:cubicBezTo>
                      <a:pt x="123" y="665"/>
                      <a:pt x="123" y="665"/>
                      <a:pt x="123" y="665"/>
                    </a:cubicBezTo>
                    <a:cubicBezTo>
                      <a:pt x="104" y="385"/>
                      <a:pt x="104" y="385"/>
                      <a:pt x="104" y="385"/>
                    </a:cubicBezTo>
                    <a:cubicBezTo>
                      <a:pt x="115" y="368"/>
                      <a:pt x="126" y="343"/>
                      <a:pt x="125" y="316"/>
                    </a:cubicBezTo>
                  </a:path>
                </a:pathLst>
              </a:custGeom>
              <a:solidFill>
                <a:srgbClr val="1431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39">
                <a:extLst>
                  <a:ext uri="{FF2B5EF4-FFF2-40B4-BE49-F238E27FC236}">
                    <a16:creationId xmlns:a16="http://schemas.microsoft.com/office/drawing/2014/main" xmlns="" id="{051AB476-8093-41F4-AEBC-7937A9C2CD8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330516" y="3689865"/>
                <a:ext cx="242442" cy="244533"/>
              </a:xfrm>
              <a:prstGeom prst="ellipse">
                <a:avLst/>
              </a:prstGeom>
              <a:solidFill>
                <a:srgbClr val="1431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1" name="Freeform 55">
              <a:extLst>
                <a:ext uri="{FF2B5EF4-FFF2-40B4-BE49-F238E27FC236}">
                  <a16:creationId xmlns:a16="http://schemas.microsoft.com/office/drawing/2014/main" xmlns="" id="{0004D17C-AD4B-423C-9C98-456C3942F3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20294" y="2010598"/>
              <a:ext cx="127492" cy="129581"/>
            </a:xfrm>
            <a:custGeom>
              <a:avLst/>
              <a:gdLst>
                <a:gd name="T0" fmla="*/ 31 w 53"/>
                <a:gd name="T1" fmla="*/ 5 h 54"/>
                <a:gd name="T2" fmla="*/ 31 w 53"/>
                <a:gd name="T3" fmla="*/ 5 h 54"/>
                <a:gd name="T4" fmla="*/ 48 w 53"/>
                <a:gd name="T5" fmla="*/ 22 h 54"/>
                <a:gd name="T6" fmla="*/ 48 w 53"/>
                <a:gd name="T7" fmla="*/ 32 h 54"/>
                <a:gd name="T8" fmla="*/ 31 w 53"/>
                <a:gd name="T9" fmla="*/ 49 h 54"/>
                <a:gd name="T10" fmla="*/ 21 w 53"/>
                <a:gd name="T11" fmla="*/ 49 h 54"/>
                <a:gd name="T12" fmla="*/ 4 w 53"/>
                <a:gd name="T13" fmla="*/ 32 h 54"/>
                <a:gd name="T14" fmla="*/ 4 w 53"/>
                <a:gd name="T15" fmla="*/ 22 h 54"/>
                <a:gd name="T16" fmla="*/ 21 w 53"/>
                <a:gd name="T17" fmla="*/ 5 h 54"/>
                <a:gd name="T18" fmla="*/ 31 w 53"/>
                <a:gd name="T19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31" y="5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34" y="13"/>
                    <a:pt x="40" y="19"/>
                    <a:pt x="48" y="22"/>
                  </a:cubicBezTo>
                  <a:cubicBezTo>
                    <a:pt x="53" y="24"/>
                    <a:pt x="53" y="30"/>
                    <a:pt x="48" y="32"/>
                  </a:cubicBezTo>
                  <a:cubicBezTo>
                    <a:pt x="40" y="34"/>
                    <a:pt x="34" y="41"/>
                    <a:pt x="31" y="49"/>
                  </a:cubicBezTo>
                  <a:cubicBezTo>
                    <a:pt x="29" y="54"/>
                    <a:pt x="23" y="54"/>
                    <a:pt x="21" y="49"/>
                  </a:cubicBezTo>
                  <a:cubicBezTo>
                    <a:pt x="19" y="41"/>
                    <a:pt x="12" y="34"/>
                    <a:pt x="4" y="32"/>
                  </a:cubicBezTo>
                  <a:cubicBezTo>
                    <a:pt x="0" y="30"/>
                    <a:pt x="0" y="24"/>
                    <a:pt x="4" y="22"/>
                  </a:cubicBezTo>
                  <a:cubicBezTo>
                    <a:pt x="12" y="19"/>
                    <a:pt x="19" y="13"/>
                    <a:pt x="21" y="5"/>
                  </a:cubicBezTo>
                  <a:cubicBezTo>
                    <a:pt x="23" y="0"/>
                    <a:pt x="29" y="0"/>
                    <a:pt x="31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6">
              <a:extLst>
                <a:ext uri="{FF2B5EF4-FFF2-40B4-BE49-F238E27FC236}">
                  <a16:creationId xmlns:a16="http://schemas.microsoft.com/office/drawing/2014/main" xmlns="" id="{1023C1EC-A2C5-4C7D-B73E-BFDBB1811B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04506" y="2100469"/>
              <a:ext cx="127492" cy="127492"/>
            </a:xfrm>
            <a:custGeom>
              <a:avLst/>
              <a:gdLst>
                <a:gd name="T0" fmla="*/ 31 w 53"/>
                <a:gd name="T1" fmla="*/ 5 h 54"/>
                <a:gd name="T2" fmla="*/ 31 w 53"/>
                <a:gd name="T3" fmla="*/ 5 h 54"/>
                <a:gd name="T4" fmla="*/ 48 w 53"/>
                <a:gd name="T5" fmla="*/ 22 h 54"/>
                <a:gd name="T6" fmla="*/ 48 w 53"/>
                <a:gd name="T7" fmla="*/ 32 h 54"/>
                <a:gd name="T8" fmla="*/ 31 w 53"/>
                <a:gd name="T9" fmla="*/ 49 h 54"/>
                <a:gd name="T10" fmla="*/ 22 w 53"/>
                <a:gd name="T11" fmla="*/ 49 h 54"/>
                <a:gd name="T12" fmla="*/ 4 w 53"/>
                <a:gd name="T13" fmla="*/ 32 h 54"/>
                <a:gd name="T14" fmla="*/ 4 w 53"/>
                <a:gd name="T15" fmla="*/ 22 h 54"/>
                <a:gd name="T16" fmla="*/ 22 w 53"/>
                <a:gd name="T17" fmla="*/ 5 h 54"/>
                <a:gd name="T18" fmla="*/ 31 w 53"/>
                <a:gd name="T19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31" y="5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34" y="13"/>
                    <a:pt x="40" y="19"/>
                    <a:pt x="48" y="22"/>
                  </a:cubicBezTo>
                  <a:cubicBezTo>
                    <a:pt x="53" y="24"/>
                    <a:pt x="53" y="30"/>
                    <a:pt x="48" y="32"/>
                  </a:cubicBezTo>
                  <a:cubicBezTo>
                    <a:pt x="40" y="34"/>
                    <a:pt x="34" y="41"/>
                    <a:pt x="31" y="49"/>
                  </a:cubicBezTo>
                  <a:cubicBezTo>
                    <a:pt x="30" y="54"/>
                    <a:pt x="23" y="54"/>
                    <a:pt x="22" y="49"/>
                  </a:cubicBezTo>
                  <a:cubicBezTo>
                    <a:pt x="19" y="41"/>
                    <a:pt x="13" y="34"/>
                    <a:pt x="4" y="32"/>
                  </a:cubicBezTo>
                  <a:cubicBezTo>
                    <a:pt x="0" y="30"/>
                    <a:pt x="0" y="24"/>
                    <a:pt x="4" y="22"/>
                  </a:cubicBezTo>
                  <a:cubicBezTo>
                    <a:pt x="13" y="19"/>
                    <a:pt x="19" y="13"/>
                    <a:pt x="22" y="5"/>
                  </a:cubicBezTo>
                  <a:cubicBezTo>
                    <a:pt x="23" y="0"/>
                    <a:pt x="30" y="0"/>
                    <a:pt x="31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7">
              <a:extLst>
                <a:ext uri="{FF2B5EF4-FFF2-40B4-BE49-F238E27FC236}">
                  <a16:creationId xmlns:a16="http://schemas.microsoft.com/office/drawing/2014/main" xmlns="" id="{71BC4DB3-1CE5-48EE-9916-376E801FE2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0713" y="1626035"/>
              <a:ext cx="68971" cy="71061"/>
            </a:xfrm>
            <a:custGeom>
              <a:avLst/>
              <a:gdLst>
                <a:gd name="T0" fmla="*/ 17 w 29"/>
                <a:gd name="T1" fmla="*/ 3 h 30"/>
                <a:gd name="T2" fmla="*/ 17 w 29"/>
                <a:gd name="T3" fmla="*/ 3 h 30"/>
                <a:gd name="T4" fmla="*/ 27 w 29"/>
                <a:gd name="T5" fmla="*/ 12 h 30"/>
                <a:gd name="T6" fmla="*/ 27 w 29"/>
                <a:gd name="T7" fmla="*/ 18 h 30"/>
                <a:gd name="T8" fmla="*/ 17 w 29"/>
                <a:gd name="T9" fmla="*/ 27 h 30"/>
                <a:gd name="T10" fmla="*/ 12 w 29"/>
                <a:gd name="T11" fmla="*/ 27 h 30"/>
                <a:gd name="T12" fmla="*/ 2 w 29"/>
                <a:gd name="T13" fmla="*/ 18 h 30"/>
                <a:gd name="T14" fmla="*/ 2 w 29"/>
                <a:gd name="T15" fmla="*/ 12 h 30"/>
                <a:gd name="T16" fmla="*/ 12 w 29"/>
                <a:gd name="T17" fmla="*/ 3 h 30"/>
                <a:gd name="T18" fmla="*/ 17 w 29"/>
                <a:gd name="T1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0">
                  <a:moveTo>
                    <a:pt x="17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9" y="7"/>
                    <a:pt x="22" y="11"/>
                    <a:pt x="27" y="12"/>
                  </a:cubicBezTo>
                  <a:cubicBezTo>
                    <a:pt x="29" y="13"/>
                    <a:pt x="29" y="17"/>
                    <a:pt x="27" y="18"/>
                  </a:cubicBezTo>
                  <a:cubicBezTo>
                    <a:pt x="22" y="19"/>
                    <a:pt x="19" y="23"/>
                    <a:pt x="17" y="27"/>
                  </a:cubicBezTo>
                  <a:cubicBezTo>
                    <a:pt x="16" y="30"/>
                    <a:pt x="13" y="30"/>
                    <a:pt x="12" y="27"/>
                  </a:cubicBezTo>
                  <a:cubicBezTo>
                    <a:pt x="10" y="23"/>
                    <a:pt x="7" y="19"/>
                    <a:pt x="2" y="18"/>
                  </a:cubicBezTo>
                  <a:cubicBezTo>
                    <a:pt x="0" y="17"/>
                    <a:pt x="0" y="13"/>
                    <a:pt x="2" y="12"/>
                  </a:cubicBezTo>
                  <a:cubicBezTo>
                    <a:pt x="7" y="11"/>
                    <a:pt x="10" y="7"/>
                    <a:pt x="12" y="3"/>
                  </a:cubicBezTo>
                  <a:cubicBezTo>
                    <a:pt x="13" y="0"/>
                    <a:pt x="16" y="0"/>
                    <a:pt x="17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8">
              <a:extLst>
                <a:ext uri="{FF2B5EF4-FFF2-40B4-BE49-F238E27FC236}">
                  <a16:creationId xmlns:a16="http://schemas.microsoft.com/office/drawing/2014/main" xmlns="" id="{3CAA1933-5D02-4DA8-8F84-853CE909FA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9912" y="1155782"/>
              <a:ext cx="68971" cy="71061"/>
            </a:xfrm>
            <a:custGeom>
              <a:avLst/>
              <a:gdLst>
                <a:gd name="T0" fmla="*/ 17 w 29"/>
                <a:gd name="T1" fmla="*/ 3 h 30"/>
                <a:gd name="T2" fmla="*/ 17 w 29"/>
                <a:gd name="T3" fmla="*/ 3 h 30"/>
                <a:gd name="T4" fmla="*/ 27 w 29"/>
                <a:gd name="T5" fmla="*/ 12 h 30"/>
                <a:gd name="T6" fmla="*/ 27 w 29"/>
                <a:gd name="T7" fmla="*/ 18 h 30"/>
                <a:gd name="T8" fmla="*/ 17 w 29"/>
                <a:gd name="T9" fmla="*/ 27 h 30"/>
                <a:gd name="T10" fmla="*/ 12 w 29"/>
                <a:gd name="T11" fmla="*/ 27 h 30"/>
                <a:gd name="T12" fmla="*/ 2 w 29"/>
                <a:gd name="T13" fmla="*/ 18 h 30"/>
                <a:gd name="T14" fmla="*/ 2 w 29"/>
                <a:gd name="T15" fmla="*/ 12 h 30"/>
                <a:gd name="T16" fmla="*/ 12 w 29"/>
                <a:gd name="T17" fmla="*/ 3 h 30"/>
                <a:gd name="T18" fmla="*/ 17 w 29"/>
                <a:gd name="T1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0">
                  <a:moveTo>
                    <a:pt x="17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9" y="7"/>
                    <a:pt x="22" y="11"/>
                    <a:pt x="27" y="12"/>
                  </a:cubicBezTo>
                  <a:cubicBezTo>
                    <a:pt x="29" y="13"/>
                    <a:pt x="29" y="17"/>
                    <a:pt x="27" y="18"/>
                  </a:cubicBezTo>
                  <a:cubicBezTo>
                    <a:pt x="22" y="19"/>
                    <a:pt x="19" y="23"/>
                    <a:pt x="17" y="27"/>
                  </a:cubicBezTo>
                  <a:cubicBezTo>
                    <a:pt x="16" y="30"/>
                    <a:pt x="13" y="30"/>
                    <a:pt x="12" y="27"/>
                  </a:cubicBezTo>
                  <a:cubicBezTo>
                    <a:pt x="10" y="23"/>
                    <a:pt x="7" y="19"/>
                    <a:pt x="2" y="18"/>
                  </a:cubicBezTo>
                  <a:cubicBezTo>
                    <a:pt x="0" y="17"/>
                    <a:pt x="0" y="13"/>
                    <a:pt x="2" y="12"/>
                  </a:cubicBezTo>
                  <a:cubicBezTo>
                    <a:pt x="7" y="11"/>
                    <a:pt x="10" y="7"/>
                    <a:pt x="12" y="3"/>
                  </a:cubicBezTo>
                  <a:cubicBezTo>
                    <a:pt x="13" y="0"/>
                    <a:pt x="16" y="0"/>
                    <a:pt x="17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0">
              <a:extLst>
                <a:ext uri="{FF2B5EF4-FFF2-40B4-BE49-F238E27FC236}">
                  <a16:creationId xmlns:a16="http://schemas.microsoft.com/office/drawing/2014/main" xmlns="" id="{408F367D-A438-47CA-9778-C6A84B205D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0455" y="1107711"/>
              <a:ext cx="45980" cy="45980"/>
            </a:xfrm>
            <a:custGeom>
              <a:avLst/>
              <a:gdLst>
                <a:gd name="T0" fmla="*/ 11 w 19"/>
                <a:gd name="T1" fmla="*/ 1 h 19"/>
                <a:gd name="T2" fmla="*/ 11 w 19"/>
                <a:gd name="T3" fmla="*/ 1 h 19"/>
                <a:gd name="T4" fmla="*/ 17 w 19"/>
                <a:gd name="T5" fmla="*/ 7 h 19"/>
                <a:gd name="T6" fmla="*/ 17 w 19"/>
                <a:gd name="T7" fmla="*/ 11 h 19"/>
                <a:gd name="T8" fmla="*/ 11 w 19"/>
                <a:gd name="T9" fmla="*/ 17 h 19"/>
                <a:gd name="T10" fmla="*/ 7 w 19"/>
                <a:gd name="T11" fmla="*/ 17 h 19"/>
                <a:gd name="T12" fmla="*/ 1 w 19"/>
                <a:gd name="T13" fmla="*/ 11 h 19"/>
                <a:gd name="T14" fmla="*/ 1 w 19"/>
                <a:gd name="T15" fmla="*/ 7 h 19"/>
                <a:gd name="T16" fmla="*/ 7 w 19"/>
                <a:gd name="T17" fmla="*/ 1 h 19"/>
                <a:gd name="T18" fmla="*/ 11 w 19"/>
                <a:gd name="T1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9"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4"/>
                    <a:pt x="14" y="6"/>
                    <a:pt x="17" y="7"/>
                  </a:cubicBezTo>
                  <a:cubicBezTo>
                    <a:pt x="19" y="8"/>
                    <a:pt x="19" y="10"/>
                    <a:pt x="17" y="11"/>
                  </a:cubicBezTo>
                  <a:cubicBezTo>
                    <a:pt x="14" y="12"/>
                    <a:pt x="12" y="14"/>
                    <a:pt x="11" y="17"/>
                  </a:cubicBezTo>
                  <a:cubicBezTo>
                    <a:pt x="10" y="19"/>
                    <a:pt x="8" y="19"/>
                    <a:pt x="7" y="17"/>
                  </a:cubicBezTo>
                  <a:cubicBezTo>
                    <a:pt x="7" y="14"/>
                    <a:pt x="4" y="12"/>
                    <a:pt x="1" y="11"/>
                  </a:cubicBezTo>
                  <a:cubicBezTo>
                    <a:pt x="0" y="10"/>
                    <a:pt x="0" y="8"/>
                    <a:pt x="1" y="7"/>
                  </a:cubicBezTo>
                  <a:cubicBezTo>
                    <a:pt x="4" y="6"/>
                    <a:pt x="7" y="4"/>
                    <a:pt x="7" y="1"/>
                  </a:cubicBezTo>
                  <a:cubicBezTo>
                    <a:pt x="8" y="0"/>
                    <a:pt x="10" y="0"/>
                    <a:pt x="1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D9EB7B3C-346C-414A-823D-B94FACAED06A}"/>
              </a:ext>
            </a:extLst>
          </p:cNvPr>
          <p:cNvGrpSpPr/>
          <p:nvPr userDrawn="1"/>
        </p:nvGrpSpPr>
        <p:grpSpPr>
          <a:xfrm>
            <a:off x="3010694" y="3539762"/>
            <a:ext cx="6170612" cy="2925980"/>
            <a:chOff x="3990975" y="3417706"/>
            <a:chExt cx="4211638" cy="1997075"/>
          </a:xfrm>
          <a:solidFill>
            <a:schemeClr val="tx2">
              <a:alpha val="4000"/>
            </a:schemeClr>
          </a:solidFill>
        </p:grpSpPr>
        <p:sp>
          <p:nvSpPr>
            <p:cNvPr id="70" name="Rectangle 40">
              <a:extLst>
                <a:ext uri="{FF2B5EF4-FFF2-40B4-BE49-F238E27FC236}">
                  <a16:creationId xmlns:a16="http://schemas.microsoft.com/office/drawing/2014/main" xmlns="" id="{7C3586AB-79B0-4431-8930-25C5C123783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041775" y="3673293"/>
              <a:ext cx="374650" cy="692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1">
              <a:extLst>
                <a:ext uri="{FF2B5EF4-FFF2-40B4-BE49-F238E27FC236}">
                  <a16:creationId xmlns:a16="http://schemas.microsoft.com/office/drawing/2014/main" xmlns="" id="{289EA842-5756-4854-AF93-122A14E87D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37288" y="3595506"/>
              <a:ext cx="685800" cy="1063625"/>
            </a:xfrm>
            <a:custGeom>
              <a:avLst/>
              <a:gdLst>
                <a:gd name="T0" fmla="*/ 306 w 432"/>
                <a:gd name="T1" fmla="*/ 124 h 670"/>
                <a:gd name="T2" fmla="*/ 253 w 432"/>
                <a:gd name="T3" fmla="*/ 124 h 670"/>
                <a:gd name="T4" fmla="*/ 253 w 432"/>
                <a:gd name="T5" fmla="*/ 0 h 670"/>
                <a:gd name="T6" fmla="*/ 226 w 432"/>
                <a:gd name="T7" fmla="*/ 0 h 670"/>
                <a:gd name="T8" fmla="*/ 226 w 432"/>
                <a:gd name="T9" fmla="*/ 124 h 670"/>
                <a:gd name="T10" fmla="*/ 184 w 432"/>
                <a:gd name="T11" fmla="*/ 124 h 670"/>
                <a:gd name="T12" fmla="*/ 184 w 432"/>
                <a:gd name="T13" fmla="*/ 437 h 670"/>
                <a:gd name="T14" fmla="*/ 0 w 432"/>
                <a:gd name="T15" fmla="*/ 437 h 670"/>
                <a:gd name="T16" fmla="*/ 0 w 432"/>
                <a:gd name="T17" fmla="*/ 600 h 670"/>
                <a:gd name="T18" fmla="*/ 184 w 432"/>
                <a:gd name="T19" fmla="*/ 600 h 670"/>
                <a:gd name="T20" fmla="*/ 184 w 432"/>
                <a:gd name="T21" fmla="*/ 670 h 670"/>
                <a:gd name="T22" fmla="*/ 306 w 432"/>
                <a:gd name="T23" fmla="*/ 670 h 670"/>
                <a:gd name="T24" fmla="*/ 306 w 432"/>
                <a:gd name="T25" fmla="*/ 600 h 670"/>
                <a:gd name="T26" fmla="*/ 432 w 432"/>
                <a:gd name="T27" fmla="*/ 600 h 670"/>
                <a:gd name="T28" fmla="*/ 432 w 432"/>
                <a:gd name="T29" fmla="*/ 437 h 670"/>
                <a:gd name="T30" fmla="*/ 306 w 432"/>
                <a:gd name="T31" fmla="*/ 437 h 670"/>
                <a:gd name="T32" fmla="*/ 306 w 432"/>
                <a:gd name="T33" fmla="*/ 124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2" h="670">
                  <a:moveTo>
                    <a:pt x="306" y="124"/>
                  </a:moveTo>
                  <a:lnTo>
                    <a:pt x="253" y="124"/>
                  </a:lnTo>
                  <a:lnTo>
                    <a:pt x="253" y="0"/>
                  </a:lnTo>
                  <a:lnTo>
                    <a:pt x="226" y="0"/>
                  </a:lnTo>
                  <a:lnTo>
                    <a:pt x="226" y="124"/>
                  </a:lnTo>
                  <a:lnTo>
                    <a:pt x="184" y="124"/>
                  </a:lnTo>
                  <a:lnTo>
                    <a:pt x="184" y="437"/>
                  </a:lnTo>
                  <a:lnTo>
                    <a:pt x="0" y="437"/>
                  </a:lnTo>
                  <a:lnTo>
                    <a:pt x="0" y="600"/>
                  </a:lnTo>
                  <a:lnTo>
                    <a:pt x="184" y="600"/>
                  </a:lnTo>
                  <a:lnTo>
                    <a:pt x="184" y="670"/>
                  </a:lnTo>
                  <a:lnTo>
                    <a:pt x="306" y="670"/>
                  </a:lnTo>
                  <a:lnTo>
                    <a:pt x="306" y="600"/>
                  </a:lnTo>
                  <a:lnTo>
                    <a:pt x="432" y="600"/>
                  </a:lnTo>
                  <a:lnTo>
                    <a:pt x="432" y="437"/>
                  </a:lnTo>
                  <a:lnTo>
                    <a:pt x="306" y="437"/>
                  </a:lnTo>
                  <a:lnTo>
                    <a:pt x="306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2">
              <a:extLst>
                <a:ext uri="{FF2B5EF4-FFF2-40B4-BE49-F238E27FC236}">
                  <a16:creationId xmlns:a16="http://schemas.microsoft.com/office/drawing/2014/main" xmlns="" id="{EBA78C43-24FB-4CE4-BDCF-1A47FF7819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24738" y="3830456"/>
              <a:ext cx="582613" cy="549275"/>
            </a:xfrm>
            <a:custGeom>
              <a:avLst/>
              <a:gdLst>
                <a:gd name="T0" fmla="*/ 312 w 367"/>
                <a:gd name="T1" fmla="*/ 0 h 346"/>
                <a:gd name="T2" fmla="*/ 182 w 367"/>
                <a:gd name="T3" fmla="*/ 0 h 346"/>
                <a:gd name="T4" fmla="*/ 182 w 367"/>
                <a:gd name="T5" fmla="*/ 131 h 346"/>
                <a:gd name="T6" fmla="*/ 0 w 367"/>
                <a:gd name="T7" fmla="*/ 131 h 346"/>
                <a:gd name="T8" fmla="*/ 0 w 367"/>
                <a:gd name="T9" fmla="*/ 346 h 346"/>
                <a:gd name="T10" fmla="*/ 367 w 367"/>
                <a:gd name="T11" fmla="*/ 346 h 346"/>
                <a:gd name="T12" fmla="*/ 367 w 367"/>
                <a:gd name="T13" fmla="*/ 131 h 346"/>
                <a:gd name="T14" fmla="*/ 312 w 367"/>
                <a:gd name="T15" fmla="*/ 131 h 346"/>
                <a:gd name="T16" fmla="*/ 312 w 367"/>
                <a:gd name="T17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7" h="346">
                  <a:moveTo>
                    <a:pt x="312" y="0"/>
                  </a:moveTo>
                  <a:lnTo>
                    <a:pt x="182" y="0"/>
                  </a:lnTo>
                  <a:lnTo>
                    <a:pt x="182" y="131"/>
                  </a:lnTo>
                  <a:lnTo>
                    <a:pt x="0" y="131"/>
                  </a:lnTo>
                  <a:lnTo>
                    <a:pt x="0" y="346"/>
                  </a:lnTo>
                  <a:lnTo>
                    <a:pt x="367" y="346"/>
                  </a:lnTo>
                  <a:lnTo>
                    <a:pt x="367" y="131"/>
                  </a:lnTo>
                  <a:lnTo>
                    <a:pt x="312" y="131"/>
                  </a:lnTo>
                  <a:lnTo>
                    <a:pt x="3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43">
              <a:extLst>
                <a:ext uri="{FF2B5EF4-FFF2-40B4-BE49-F238E27FC236}">
                  <a16:creationId xmlns:a16="http://schemas.microsoft.com/office/drawing/2014/main" xmlns="" id="{A3729BDA-166F-4B30-8F5A-6879FBBBFE3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58150" y="3957456"/>
              <a:ext cx="103188" cy="536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44">
              <a:extLst>
                <a:ext uri="{FF2B5EF4-FFF2-40B4-BE49-F238E27FC236}">
                  <a16:creationId xmlns:a16="http://schemas.microsoft.com/office/drawing/2014/main" xmlns="" id="{DFBDC37F-6A02-467E-B999-4AE337C8F5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041775" y="4474981"/>
              <a:ext cx="4148138" cy="549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45">
              <a:extLst>
                <a:ext uri="{FF2B5EF4-FFF2-40B4-BE49-F238E27FC236}">
                  <a16:creationId xmlns:a16="http://schemas.microsoft.com/office/drawing/2014/main" xmlns="" id="{EBE48D8F-4B0A-4320-8AFD-F7BE13621A0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046538" y="4132081"/>
              <a:ext cx="2251075" cy="427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46">
              <a:extLst>
                <a:ext uri="{FF2B5EF4-FFF2-40B4-BE49-F238E27FC236}">
                  <a16:creationId xmlns:a16="http://schemas.microsoft.com/office/drawing/2014/main" xmlns="" id="{6BAB0E7C-45C3-4879-B643-DF09A4F47D7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13350" y="4676593"/>
              <a:ext cx="925513" cy="355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47">
              <a:extLst>
                <a:ext uri="{FF2B5EF4-FFF2-40B4-BE49-F238E27FC236}">
                  <a16:creationId xmlns:a16="http://schemas.microsoft.com/office/drawing/2014/main" xmlns="" id="{B61372D0-1895-4BCB-A484-606C817F7EB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881563" y="4132081"/>
              <a:ext cx="379413" cy="876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48">
              <a:extLst>
                <a:ext uri="{FF2B5EF4-FFF2-40B4-BE49-F238E27FC236}">
                  <a16:creationId xmlns:a16="http://schemas.microsoft.com/office/drawing/2014/main" xmlns="" id="{2EF9AF30-A08A-4A24-A426-EC173FEAA92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537075" y="3474856"/>
              <a:ext cx="676275" cy="787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50">
              <a:extLst>
                <a:ext uri="{FF2B5EF4-FFF2-40B4-BE49-F238E27FC236}">
                  <a16:creationId xmlns:a16="http://schemas.microsoft.com/office/drawing/2014/main" xmlns="" id="{B0B6BD74-E962-45B3-AF3B-D462830C380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859588" y="3868556"/>
              <a:ext cx="666750" cy="1025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51">
              <a:extLst>
                <a:ext uri="{FF2B5EF4-FFF2-40B4-BE49-F238E27FC236}">
                  <a16:creationId xmlns:a16="http://schemas.microsoft.com/office/drawing/2014/main" xmlns="" id="{D2CA1D1B-018A-4EA7-B518-F2FAA650C19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859588" y="4225743"/>
              <a:ext cx="515938" cy="668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52">
              <a:extLst>
                <a:ext uri="{FF2B5EF4-FFF2-40B4-BE49-F238E27FC236}">
                  <a16:creationId xmlns:a16="http://schemas.microsoft.com/office/drawing/2014/main" xmlns="" id="{C336B72A-9861-4B0E-87B0-76D7CD53E77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046913" y="3847918"/>
              <a:ext cx="487363" cy="382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53">
              <a:extLst>
                <a:ext uri="{FF2B5EF4-FFF2-40B4-BE49-F238E27FC236}">
                  <a16:creationId xmlns:a16="http://schemas.microsoft.com/office/drawing/2014/main" xmlns="" id="{581E7F03-D9AD-4EE2-B079-213468E77C1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743825" y="4319406"/>
              <a:ext cx="407988" cy="661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4">
              <a:extLst>
                <a:ext uri="{FF2B5EF4-FFF2-40B4-BE49-F238E27FC236}">
                  <a16:creationId xmlns:a16="http://schemas.microsoft.com/office/drawing/2014/main" xmlns="" id="{5E3BCFDB-BC01-4192-873C-A792FD9D043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90975" y="3417706"/>
              <a:ext cx="4211638" cy="1997075"/>
            </a:xfrm>
            <a:custGeom>
              <a:avLst/>
              <a:gdLst>
                <a:gd name="T0" fmla="*/ 314 w 2653"/>
                <a:gd name="T1" fmla="*/ 0 h 1258"/>
                <a:gd name="T2" fmla="*/ 56 w 2653"/>
                <a:gd name="T3" fmla="*/ 900 h 1258"/>
                <a:gd name="T4" fmla="*/ 56 w 2653"/>
                <a:gd name="T5" fmla="*/ 675 h 1258"/>
                <a:gd name="T6" fmla="*/ 245 w 2653"/>
                <a:gd name="T7" fmla="*/ 499 h 1258"/>
                <a:gd name="T8" fmla="*/ 726 w 2653"/>
                <a:gd name="T9" fmla="*/ 145 h 1258"/>
                <a:gd name="T10" fmla="*/ 726 w 2653"/>
                <a:gd name="T11" fmla="*/ 452 h 1258"/>
                <a:gd name="T12" fmla="*/ 765 w 2653"/>
                <a:gd name="T13" fmla="*/ 710 h 1258"/>
                <a:gd name="T14" fmla="*/ 691 w 2653"/>
                <a:gd name="T15" fmla="*/ 60 h 1258"/>
                <a:gd name="T16" fmla="*/ 691 w 2653"/>
                <a:gd name="T17" fmla="*/ 797 h 1258"/>
                <a:gd name="T18" fmla="*/ 577 w 2653"/>
                <a:gd name="T19" fmla="*/ 663 h 1258"/>
                <a:gd name="T20" fmla="*/ 503 w 2653"/>
                <a:gd name="T21" fmla="*/ 710 h 1258"/>
                <a:gd name="T22" fmla="*/ 503 w 2653"/>
                <a:gd name="T23" fmla="*/ 318 h 1258"/>
                <a:gd name="T24" fmla="*/ 691 w 2653"/>
                <a:gd name="T25" fmla="*/ 145 h 1258"/>
                <a:gd name="T26" fmla="*/ 577 w 2653"/>
                <a:gd name="T27" fmla="*/ 60 h 1258"/>
                <a:gd name="T28" fmla="*/ 577 w 2653"/>
                <a:gd name="T29" fmla="*/ 145 h 1258"/>
                <a:gd name="T30" fmla="*/ 577 w 2653"/>
                <a:gd name="T31" fmla="*/ 452 h 1258"/>
                <a:gd name="T32" fmla="*/ 542 w 2653"/>
                <a:gd name="T33" fmla="*/ 192 h 1258"/>
                <a:gd name="T34" fmla="*/ 542 w 2653"/>
                <a:gd name="T35" fmla="*/ 405 h 1258"/>
                <a:gd name="T36" fmla="*/ 430 w 2653"/>
                <a:gd name="T37" fmla="*/ 232 h 1258"/>
                <a:gd name="T38" fmla="*/ 429 w 2653"/>
                <a:gd name="T39" fmla="*/ 405 h 1258"/>
                <a:gd name="T40" fmla="*/ 429 w 2653"/>
                <a:gd name="T41" fmla="*/ 710 h 1258"/>
                <a:gd name="T42" fmla="*/ 393 w 2653"/>
                <a:gd name="T43" fmla="*/ 279 h 1258"/>
                <a:gd name="T44" fmla="*/ 393 w 2653"/>
                <a:gd name="T45" fmla="*/ 491 h 1258"/>
                <a:gd name="T46" fmla="*/ 356 w 2653"/>
                <a:gd name="T47" fmla="*/ 750 h 1258"/>
                <a:gd name="T48" fmla="*/ 393 w 2653"/>
                <a:gd name="T49" fmla="*/ 970 h 1258"/>
                <a:gd name="T50" fmla="*/ 394 w 2653"/>
                <a:gd name="T51" fmla="*/ 578 h 1258"/>
                <a:gd name="T52" fmla="*/ 356 w 2653"/>
                <a:gd name="T53" fmla="*/ 60 h 1258"/>
                <a:gd name="T54" fmla="*/ 430 w 2653"/>
                <a:gd name="T55" fmla="*/ 883 h 1258"/>
                <a:gd name="T56" fmla="*/ 468 w 2653"/>
                <a:gd name="T57" fmla="*/ 365 h 1258"/>
                <a:gd name="T58" fmla="*/ 468 w 2653"/>
                <a:gd name="T59" fmla="*/ 107 h 1258"/>
                <a:gd name="T60" fmla="*/ 542 w 2653"/>
                <a:gd name="T61" fmla="*/ 836 h 1258"/>
                <a:gd name="T62" fmla="*/ 577 w 2653"/>
                <a:gd name="T63" fmla="*/ 836 h 1258"/>
                <a:gd name="T64" fmla="*/ 652 w 2653"/>
                <a:gd name="T65" fmla="*/ 883 h 1258"/>
                <a:gd name="T66" fmla="*/ 765 w 2653"/>
                <a:gd name="T67" fmla="*/ 883 h 1258"/>
                <a:gd name="T68" fmla="*/ 765 w 2653"/>
                <a:gd name="T69" fmla="*/ 624 h 1258"/>
                <a:gd name="T70" fmla="*/ 765 w 2653"/>
                <a:gd name="T71" fmla="*/ 60 h 1258"/>
                <a:gd name="T72" fmla="*/ 1322 w 2653"/>
                <a:gd name="T73" fmla="*/ 677 h 1258"/>
                <a:gd name="T74" fmla="*/ 839 w 2653"/>
                <a:gd name="T75" fmla="*/ 981 h 1258"/>
                <a:gd name="T76" fmla="*/ 902 w 2653"/>
                <a:gd name="T77" fmla="*/ 782 h 1258"/>
                <a:gd name="T78" fmla="*/ 902 w 2653"/>
                <a:gd name="T79" fmla="*/ 677 h 1258"/>
                <a:gd name="T80" fmla="*/ 1007 w 2653"/>
                <a:gd name="T81" fmla="*/ 918 h 1258"/>
                <a:gd name="T82" fmla="*/ 945 w 2653"/>
                <a:gd name="T83" fmla="*/ 719 h 1258"/>
                <a:gd name="T84" fmla="*/ 945 w 2653"/>
                <a:gd name="T85" fmla="*/ 578 h 1258"/>
                <a:gd name="T86" fmla="*/ 1112 w 2653"/>
                <a:gd name="T87" fmla="*/ 882 h 1258"/>
                <a:gd name="T88" fmla="*/ 1217 w 2653"/>
                <a:gd name="T89" fmla="*/ 981 h 1258"/>
                <a:gd name="T90" fmla="*/ 1322 w 2653"/>
                <a:gd name="T91" fmla="*/ 918 h 1258"/>
                <a:gd name="T92" fmla="*/ 1364 w 2653"/>
                <a:gd name="T93" fmla="*/ 819 h 1258"/>
                <a:gd name="T94" fmla="*/ 1364 w 2653"/>
                <a:gd name="T95" fmla="*/ 677 h 1258"/>
                <a:gd name="T96" fmla="*/ 1758 w 2653"/>
                <a:gd name="T97" fmla="*/ 849 h 1258"/>
                <a:gd name="T98" fmla="*/ 1758 w 2653"/>
                <a:gd name="T99" fmla="*/ 743 h 1258"/>
                <a:gd name="T100" fmla="*/ 1885 w 2653"/>
                <a:gd name="T101" fmla="*/ 746 h 1258"/>
                <a:gd name="T102" fmla="*/ 1990 w 2653"/>
                <a:gd name="T103" fmla="*/ 475 h 1258"/>
                <a:gd name="T104" fmla="*/ 2095 w 2653"/>
                <a:gd name="T105" fmla="*/ 305 h 1258"/>
                <a:gd name="T106" fmla="*/ 2097 w 2653"/>
                <a:gd name="T107" fmla="*/ 693 h 1258"/>
                <a:gd name="T108" fmla="*/ 2148 w 2653"/>
                <a:gd name="T109" fmla="*/ 305 h 1258"/>
                <a:gd name="T110" fmla="*/ 2362 w 2653"/>
                <a:gd name="T111" fmla="*/ 908 h 1258"/>
                <a:gd name="T112" fmla="*/ 2413 w 2653"/>
                <a:gd name="T113" fmla="*/ 908 h 1258"/>
                <a:gd name="T114" fmla="*/ 2413 w 2653"/>
                <a:gd name="T115" fmla="*/ 757 h 1258"/>
                <a:gd name="T116" fmla="*/ 2595 w 2653"/>
                <a:gd name="T117" fmla="*/ 973 h 1258"/>
                <a:gd name="T118" fmla="*/ 2595 w 2653"/>
                <a:gd name="T119" fmla="*/ 861 h 1258"/>
                <a:gd name="T120" fmla="*/ 2595 w 2653"/>
                <a:gd name="T121" fmla="*/ 588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53" h="1258">
                  <a:moveTo>
                    <a:pt x="2257" y="540"/>
                  </a:moveTo>
                  <a:lnTo>
                    <a:pt x="2257" y="247"/>
                  </a:lnTo>
                  <a:lnTo>
                    <a:pt x="1777" y="247"/>
                  </a:lnTo>
                  <a:lnTo>
                    <a:pt x="1777" y="635"/>
                  </a:lnTo>
                  <a:lnTo>
                    <a:pt x="1481" y="635"/>
                  </a:lnTo>
                  <a:lnTo>
                    <a:pt x="1481" y="420"/>
                  </a:lnTo>
                  <a:lnTo>
                    <a:pt x="805" y="219"/>
                  </a:lnTo>
                  <a:lnTo>
                    <a:pt x="805" y="0"/>
                  </a:lnTo>
                  <a:lnTo>
                    <a:pt x="314" y="0"/>
                  </a:lnTo>
                  <a:lnTo>
                    <a:pt x="313" y="418"/>
                  </a:lnTo>
                  <a:lnTo>
                    <a:pt x="0" y="418"/>
                  </a:lnTo>
                  <a:lnTo>
                    <a:pt x="0" y="1258"/>
                  </a:lnTo>
                  <a:lnTo>
                    <a:pt x="2653" y="1258"/>
                  </a:lnTo>
                  <a:lnTo>
                    <a:pt x="2653" y="540"/>
                  </a:lnTo>
                  <a:lnTo>
                    <a:pt x="2257" y="540"/>
                  </a:lnTo>
                  <a:close/>
                  <a:moveTo>
                    <a:pt x="245" y="938"/>
                  </a:moveTo>
                  <a:lnTo>
                    <a:pt x="56" y="938"/>
                  </a:lnTo>
                  <a:lnTo>
                    <a:pt x="56" y="900"/>
                  </a:lnTo>
                  <a:lnTo>
                    <a:pt x="245" y="900"/>
                  </a:lnTo>
                  <a:lnTo>
                    <a:pt x="245" y="938"/>
                  </a:lnTo>
                  <a:close/>
                  <a:moveTo>
                    <a:pt x="245" y="850"/>
                  </a:moveTo>
                  <a:lnTo>
                    <a:pt x="56" y="850"/>
                  </a:lnTo>
                  <a:lnTo>
                    <a:pt x="56" y="813"/>
                  </a:lnTo>
                  <a:lnTo>
                    <a:pt x="245" y="813"/>
                  </a:lnTo>
                  <a:lnTo>
                    <a:pt x="245" y="850"/>
                  </a:lnTo>
                  <a:close/>
                  <a:moveTo>
                    <a:pt x="245" y="675"/>
                  </a:moveTo>
                  <a:lnTo>
                    <a:pt x="56" y="675"/>
                  </a:lnTo>
                  <a:lnTo>
                    <a:pt x="56" y="637"/>
                  </a:lnTo>
                  <a:lnTo>
                    <a:pt x="245" y="637"/>
                  </a:lnTo>
                  <a:lnTo>
                    <a:pt x="245" y="675"/>
                  </a:lnTo>
                  <a:close/>
                  <a:moveTo>
                    <a:pt x="245" y="587"/>
                  </a:moveTo>
                  <a:lnTo>
                    <a:pt x="56" y="587"/>
                  </a:lnTo>
                  <a:lnTo>
                    <a:pt x="56" y="550"/>
                  </a:lnTo>
                  <a:lnTo>
                    <a:pt x="245" y="550"/>
                  </a:lnTo>
                  <a:lnTo>
                    <a:pt x="245" y="587"/>
                  </a:lnTo>
                  <a:close/>
                  <a:moveTo>
                    <a:pt x="245" y="499"/>
                  </a:moveTo>
                  <a:lnTo>
                    <a:pt x="56" y="499"/>
                  </a:lnTo>
                  <a:lnTo>
                    <a:pt x="56" y="462"/>
                  </a:lnTo>
                  <a:lnTo>
                    <a:pt x="245" y="462"/>
                  </a:lnTo>
                  <a:lnTo>
                    <a:pt x="245" y="499"/>
                  </a:lnTo>
                  <a:close/>
                  <a:moveTo>
                    <a:pt x="726" y="145"/>
                  </a:moveTo>
                  <a:lnTo>
                    <a:pt x="765" y="145"/>
                  </a:lnTo>
                  <a:lnTo>
                    <a:pt x="765" y="192"/>
                  </a:lnTo>
                  <a:lnTo>
                    <a:pt x="726" y="192"/>
                  </a:lnTo>
                  <a:lnTo>
                    <a:pt x="726" y="145"/>
                  </a:lnTo>
                  <a:close/>
                  <a:moveTo>
                    <a:pt x="726" y="232"/>
                  </a:moveTo>
                  <a:lnTo>
                    <a:pt x="765" y="232"/>
                  </a:lnTo>
                  <a:lnTo>
                    <a:pt x="765" y="279"/>
                  </a:lnTo>
                  <a:lnTo>
                    <a:pt x="726" y="279"/>
                  </a:lnTo>
                  <a:lnTo>
                    <a:pt x="726" y="232"/>
                  </a:lnTo>
                  <a:close/>
                  <a:moveTo>
                    <a:pt x="726" y="405"/>
                  </a:moveTo>
                  <a:lnTo>
                    <a:pt x="765" y="405"/>
                  </a:lnTo>
                  <a:lnTo>
                    <a:pt x="765" y="452"/>
                  </a:lnTo>
                  <a:lnTo>
                    <a:pt x="726" y="452"/>
                  </a:lnTo>
                  <a:lnTo>
                    <a:pt x="726" y="405"/>
                  </a:lnTo>
                  <a:close/>
                  <a:moveTo>
                    <a:pt x="726" y="491"/>
                  </a:moveTo>
                  <a:lnTo>
                    <a:pt x="765" y="491"/>
                  </a:lnTo>
                  <a:lnTo>
                    <a:pt x="765" y="538"/>
                  </a:lnTo>
                  <a:lnTo>
                    <a:pt x="726" y="538"/>
                  </a:lnTo>
                  <a:lnTo>
                    <a:pt x="726" y="491"/>
                  </a:lnTo>
                  <a:close/>
                  <a:moveTo>
                    <a:pt x="726" y="663"/>
                  </a:moveTo>
                  <a:lnTo>
                    <a:pt x="765" y="663"/>
                  </a:lnTo>
                  <a:lnTo>
                    <a:pt x="765" y="710"/>
                  </a:lnTo>
                  <a:lnTo>
                    <a:pt x="726" y="710"/>
                  </a:lnTo>
                  <a:lnTo>
                    <a:pt x="726" y="663"/>
                  </a:lnTo>
                  <a:close/>
                  <a:moveTo>
                    <a:pt x="726" y="750"/>
                  </a:moveTo>
                  <a:lnTo>
                    <a:pt x="765" y="750"/>
                  </a:lnTo>
                  <a:lnTo>
                    <a:pt x="765" y="797"/>
                  </a:lnTo>
                  <a:lnTo>
                    <a:pt x="726" y="797"/>
                  </a:lnTo>
                  <a:lnTo>
                    <a:pt x="726" y="750"/>
                  </a:lnTo>
                  <a:close/>
                  <a:moveTo>
                    <a:pt x="652" y="60"/>
                  </a:moveTo>
                  <a:lnTo>
                    <a:pt x="691" y="60"/>
                  </a:lnTo>
                  <a:lnTo>
                    <a:pt x="691" y="107"/>
                  </a:lnTo>
                  <a:lnTo>
                    <a:pt x="652" y="107"/>
                  </a:lnTo>
                  <a:lnTo>
                    <a:pt x="652" y="60"/>
                  </a:lnTo>
                  <a:close/>
                  <a:moveTo>
                    <a:pt x="652" y="663"/>
                  </a:moveTo>
                  <a:lnTo>
                    <a:pt x="691" y="663"/>
                  </a:lnTo>
                  <a:lnTo>
                    <a:pt x="691" y="710"/>
                  </a:lnTo>
                  <a:lnTo>
                    <a:pt x="652" y="710"/>
                  </a:lnTo>
                  <a:lnTo>
                    <a:pt x="652" y="663"/>
                  </a:lnTo>
                  <a:close/>
                  <a:moveTo>
                    <a:pt x="691" y="797"/>
                  </a:moveTo>
                  <a:lnTo>
                    <a:pt x="652" y="797"/>
                  </a:lnTo>
                  <a:lnTo>
                    <a:pt x="652" y="750"/>
                  </a:lnTo>
                  <a:lnTo>
                    <a:pt x="691" y="750"/>
                  </a:lnTo>
                  <a:lnTo>
                    <a:pt x="691" y="797"/>
                  </a:lnTo>
                  <a:close/>
                  <a:moveTo>
                    <a:pt x="577" y="663"/>
                  </a:moveTo>
                  <a:lnTo>
                    <a:pt x="616" y="663"/>
                  </a:lnTo>
                  <a:lnTo>
                    <a:pt x="616" y="710"/>
                  </a:lnTo>
                  <a:lnTo>
                    <a:pt x="577" y="710"/>
                  </a:lnTo>
                  <a:lnTo>
                    <a:pt x="577" y="663"/>
                  </a:lnTo>
                  <a:close/>
                  <a:moveTo>
                    <a:pt x="616" y="797"/>
                  </a:moveTo>
                  <a:lnTo>
                    <a:pt x="577" y="797"/>
                  </a:lnTo>
                  <a:lnTo>
                    <a:pt x="577" y="750"/>
                  </a:lnTo>
                  <a:lnTo>
                    <a:pt x="616" y="750"/>
                  </a:lnTo>
                  <a:lnTo>
                    <a:pt x="616" y="797"/>
                  </a:lnTo>
                  <a:close/>
                  <a:moveTo>
                    <a:pt x="503" y="663"/>
                  </a:moveTo>
                  <a:lnTo>
                    <a:pt x="542" y="663"/>
                  </a:lnTo>
                  <a:lnTo>
                    <a:pt x="542" y="710"/>
                  </a:lnTo>
                  <a:lnTo>
                    <a:pt x="503" y="710"/>
                  </a:lnTo>
                  <a:lnTo>
                    <a:pt x="503" y="663"/>
                  </a:lnTo>
                  <a:close/>
                  <a:moveTo>
                    <a:pt x="542" y="797"/>
                  </a:moveTo>
                  <a:lnTo>
                    <a:pt x="503" y="797"/>
                  </a:lnTo>
                  <a:lnTo>
                    <a:pt x="503" y="750"/>
                  </a:lnTo>
                  <a:lnTo>
                    <a:pt x="542" y="750"/>
                  </a:lnTo>
                  <a:lnTo>
                    <a:pt x="542" y="797"/>
                  </a:lnTo>
                  <a:close/>
                  <a:moveTo>
                    <a:pt x="542" y="365"/>
                  </a:moveTo>
                  <a:lnTo>
                    <a:pt x="503" y="365"/>
                  </a:lnTo>
                  <a:lnTo>
                    <a:pt x="503" y="318"/>
                  </a:lnTo>
                  <a:lnTo>
                    <a:pt x="542" y="318"/>
                  </a:lnTo>
                  <a:lnTo>
                    <a:pt x="542" y="365"/>
                  </a:lnTo>
                  <a:close/>
                  <a:moveTo>
                    <a:pt x="616" y="365"/>
                  </a:moveTo>
                  <a:lnTo>
                    <a:pt x="577" y="365"/>
                  </a:lnTo>
                  <a:lnTo>
                    <a:pt x="577" y="318"/>
                  </a:lnTo>
                  <a:lnTo>
                    <a:pt x="616" y="318"/>
                  </a:lnTo>
                  <a:lnTo>
                    <a:pt x="616" y="365"/>
                  </a:lnTo>
                  <a:close/>
                  <a:moveTo>
                    <a:pt x="652" y="145"/>
                  </a:moveTo>
                  <a:lnTo>
                    <a:pt x="691" y="145"/>
                  </a:lnTo>
                  <a:lnTo>
                    <a:pt x="691" y="192"/>
                  </a:lnTo>
                  <a:lnTo>
                    <a:pt x="652" y="192"/>
                  </a:lnTo>
                  <a:lnTo>
                    <a:pt x="652" y="145"/>
                  </a:lnTo>
                  <a:close/>
                  <a:moveTo>
                    <a:pt x="652" y="232"/>
                  </a:moveTo>
                  <a:lnTo>
                    <a:pt x="691" y="232"/>
                  </a:lnTo>
                  <a:lnTo>
                    <a:pt x="691" y="279"/>
                  </a:lnTo>
                  <a:lnTo>
                    <a:pt x="652" y="279"/>
                  </a:lnTo>
                  <a:lnTo>
                    <a:pt x="652" y="232"/>
                  </a:lnTo>
                  <a:close/>
                  <a:moveTo>
                    <a:pt x="577" y="60"/>
                  </a:moveTo>
                  <a:lnTo>
                    <a:pt x="616" y="60"/>
                  </a:lnTo>
                  <a:lnTo>
                    <a:pt x="616" y="107"/>
                  </a:lnTo>
                  <a:lnTo>
                    <a:pt x="577" y="107"/>
                  </a:lnTo>
                  <a:lnTo>
                    <a:pt x="577" y="60"/>
                  </a:lnTo>
                  <a:close/>
                  <a:moveTo>
                    <a:pt x="577" y="145"/>
                  </a:moveTo>
                  <a:lnTo>
                    <a:pt x="616" y="145"/>
                  </a:lnTo>
                  <a:lnTo>
                    <a:pt x="616" y="192"/>
                  </a:lnTo>
                  <a:lnTo>
                    <a:pt x="577" y="192"/>
                  </a:lnTo>
                  <a:lnTo>
                    <a:pt x="577" y="145"/>
                  </a:lnTo>
                  <a:close/>
                  <a:moveTo>
                    <a:pt x="577" y="232"/>
                  </a:moveTo>
                  <a:lnTo>
                    <a:pt x="616" y="232"/>
                  </a:lnTo>
                  <a:lnTo>
                    <a:pt x="616" y="279"/>
                  </a:lnTo>
                  <a:lnTo>
                    <a:pt x="577" y="279"/>
                  </a:lnTo>
                  <a:lnTo>
                    <a:pt x="577" y="232"/>
                  </a:lnTo>
                  <a:close/>
                  <a:moveTo>
                    <a:pt x="577" y="405"/>
                  </a:moveTo>
                  <a:lnTo>
                    <a:pt x="616" y="405"/>
                  </a:lnTo>
                  <a:lnTo>
                    <a:pt x="616" y="452"/>
                  </a:lnTo>
                  <a:lnTo>
                    <a:pt x="577" y="452"/>
                  </a:lnTo>
                  <a:lnTo>
                    <a:pt x="577" y="405"/>
                  </a:lnTo>
                  <a:close/>
                  <a:moveTo>
                    <a:pt x="504" y="60"/>
                  </a:moveTo>
                  <a:lnTo>
                    <a:pt x="542" y="60"/>
                  </a:lnTo>
                  <a:lnTo>
                    <a:pt x="542" y="107"/>
                  </a:lnTo>
                  <a:lnTo>
                    <a:pt x="504" y="107"/>
                  </a:lnTo>
                  <a:lnTo>
                    <a:pt x="504" y="60"/>
                  </a:lnTo>
                  <a:close/>
                  <a:moveTo>
                    <a:pt x="503" y="145"/>
                  </a:moveTo>
                  <a:lnTo>
                    <a:pt x="542" y="145"/>
                  </a:lnTo>
                  <a:lnTo>
                    <a:pt x="542" y="192"/>
                  </a:lnTo>
                  <a:lnTo>
                    <a:pt x="503" y="192"/>
                  </a:lnTo>
                  <a:lnTo>
                    <a:pt x="503" y="145"/>
                  </a:lnTo>
                  <a:close/>
                  <a:moveTo>
                    <a:pt x="503" y="232"/>
                  </a:moveTo>
                  <a:lnTo>
                    <a:pt x="542" y="232"/>
                  </a:lnTo>
                  <a:lnTo>
                    <a:pt x="542" y="279"/>
                  </a:lnTo>
                  <a:lnTo>
                    <a:pt x="503" y="279"/>
                  </a:lnTo>
                  <a:lnTo>
                    <a:pt x="503" y="232"/>
                  </a:lnTo>
                  <a:close/>
                  <a:moveTo>
                    <a:pt x="503" y="405"/>
                  </a:moveTo>
                  <a:lnTo>
                    <a:pt x="542" y="405"/>
                  </a:lnTo>
                  <a:lnTo>
                    <a:pt x="542" y="452"/>
                  </a:lnTo>
                  <a:lnTo>
                    <a:pt x="503" y="452"/>
                  </a:lnTo>
                  <a:lnTo>
                    <a:pt x="503" y="405"/>
                  </a:lnTo>
                  <a:close/>
                  <a:moveTo>
                    <a:pt x="430" y="145"/>
                  </a:moveTo>
                  <a:lnTo>
                    <a:pt x="468" y="145"/>
                  </a:lnTo>
                  <a:lnTo>
                    <a:pt x="468" y="192"/>
                  </a:lnTo>
                  <a:lnTo>
                    <a:pt x="430" y="192"/>
                  </a:lnTo>
                  <a:lnTo>
                    <a:pt x="430" y="145"/>
                  </a:lnTo>
                  <a:close/>
                  <a:moveTo>
                    <a:pt x="430" y="232"/>
                  </a:moveTo>
                  <a:lnTo>
                    <a:pt x="468" y="232"/>
                  </a:lnTo>
                  <a:lnTo>
                    <a:pt x="468" y="279"/>
                  </a:lnTo>
                  <a:lnTo>
                    <a:pt x="430" y="279"/>
                  </a:lnTo>
                  <a:lnTo>
                    <a:pt x="430" y="232"/>
                  </a:lnTo>
                  <a:close/>
                  <a:moveTo>
                    <a:pt x="429" y="405"/>
                  </a:moveTo>
                  <a:lnTo>
                    <a:pt x="468" y="405"/>
                  </a:lnTo>
                  <a:lnTo>
                    <a:pt x="468" y="452"/>
                  </a:lnTo>
                  <a:lnTo>
                    <a:pt x="429" y="452"/>
                  </a:lnTo>
                  <a:lnTo>
                    <a:pt x="429" y="405"/>
                  </a:lnTo>
                  <a:close/>
                  <a:moveTo>
                    <a:pt x="429" y="491"/>
                  </a:moveTo>
                  <a:lnTo>
                    <a:pt x="468" y="491"/>
                  </a:lnTo>
                  <a:lnTo>
                    <a:pt x="468" y="538"/>
                  </a:lnTo>
                  <a:lnTo>
                    <a:pt x="429" y="538"/>
                  </a:lnTo>
                  <a:lnTo>
                    <a:pt x="429" y="491"/>
                  </a:lnTo>
                  <a:close/>
                  <a:moveTo>
                    <a:pt x="429" y="663"/>
                  </a:moveTo>
                  <a:lnTo>
                    <a:pt x="468" y="663"/>
                  </a:lnTo>
                  <a:lnTo>
                    <a:pt x="468" y="710"/>
                  </a:lnTo>
                  <a:lnTo>
                    <a:pt x="429" y="710"/>
                  </a:lnTo>
                  <a:lnTo>
                    <a:pt x="429" y="663"/>
                  </a:lnTo>
                  <a:close/>
                  <a:moveTo>
                    <a:pt x="356" y="145"/>
                  </a:moveTo>
                  <a:lnTo>
                    <a:pt x="393" y="145"/>
                  </a:lnTo>
                  <a:lnTo>
                    <a:pt x="393" y="192"/>
                  </a:lnTo>
                  <a:lnTo>
                    <a:pt x="356" y="192"/>
                  </a:lnTo>
                  <a:lnTo>
                    <a:pt x="356" y="145"/>
                  </a:lnTo>
                  <a:close/>
                  <a:moveTo>
                    <a:pt x="356" y="232"/>
                  </a:moveTo>
                  <a:lnTo>
                    <a:pt x="393" y="232"/>
                  </a:lnTo>
                  <a:lnTo>
                    <a:pt x="393" y="279"/>
                  </a:lnTo>
                  <a:lnTo>
                    <a:pt x="356" y="279"/>
                  </a:lnTo>
                  <a:lnTo>
                    <a:pt x="356" y="232"/>
                  </a:lnTo>
                  <a:close/>
                  <a:moveTo>
                    <a:pt x="356" y="405"/>
                  </a:moveTo>
                  <a:lnTo>
                    <a:pt x="393" y="405"/>
                  </a:lnTo>
                  <a:lnTo>
                    <a:pt x="393" y="452"/>
                  </a:lnTo>
                  <a:lnTo>
                    <a:pt x="356" y="452"/>
                  </a:lnTo>
                  <a:lnTo>
                    <a:pt x="356" y="405"/>
                  </a:lnTo>
                  <a:close/>
                  <a:moveTo>
                    <a:pt x="356" y="491"/>
                  </a:moveTo>
                  <a:lnTo>
                    <a:pt x="393" y="491"/>
                  </a:lnTo>
                  <a:lnTo>
                    <a:pt x="393" y="538"/>
                  </a:lnTo>
                  <a:lnTo>
                    <a:pt x="356" y="538"/>
                  </a:lnTo>
                  <a:lnTo>
                    <a:pt x="356" y="491"/>
                  </a:lnTo>
                  <a:close/>
                  <a:moveTo>
                    <a:pt x="356" y="663"/>
                  </a:moveTo>
                  <a:lnTo>
                    <a:pt x="393" y="663"/>
                  </a:lnTo>
                  <a:lnTo>
                    <a:pt x="393" y="710"/>
                  </a:lnTo>
                  <a:lnTo>
                    <a:pt x="356" y="710"/>
                  </a:lnTo>
                  <a:lnTo>
                    <a:pt x="356" y="663"/>
                  </a:lnTo>
                  <a:close/>
                  <a:moveTo>
                    <a:pt x="356" y="750"/>
                  </a:moveTo>
                  <a:lnTo>
                    <a:pt x="393" y="750"/>
                  </a:lnTo>
                  <a:lnTo>
                    <a:pt x="393" y="797"/>
                  </a:lnTo>
                  <a:lnTo>
                    <a:pt x="356" y="797"/>
                  </a:lnTo>
                  <a:lnTo>
                    <a:pt x="356" y="750"/>
                  </a:lnTo>
                  <a:close/>
                  <a:moveTo>
                    <a:pt x="393" y="970"/>
                  </a:moveTo>
                  <a:lnTo>
                    <a:pt x="356" y="970"/>
                  </a:lnTo>
                  <a:lnTo>
                    <a:pt x="356" y="923"/>
                  </a:lnTo>
                  <a:lnTo>
                    <a:pt x="393" y="923"/>
                  </a:lnTo>
                  <a:lnTo>
                    <a:pt x="393" y="970"/>
                  </a:lnTo>
                  <a:close/>
                  <a:moveTo>
                    <a:pt x="394" y="883"/>
                  </a:moveTo>
                  <a:lnTo>
                    <a:pt x="356" y="883"/>
                  </a:lnTo>
                  <a:lnTo>
                    <a:pt x="356" y="836"/>
                  </a:lnTo>
                  <a:lnTo>
                    <a:pt x="394" y="836"/>
                  </a:lnTo>
                  <a:lnTo>
                    <a:pt x="394" y="883"/>
                  </a:lnTo>
                  <a:close/>
                  <a:moveTo>
                    <a:pt x="394" y="624"/>
                  </a:moveTo>
                  <a:lnTo>
                    <a:pt x="356" y="624"/>
                  </a:lnTo>
                  <a:lnTo>
                    <a:pt x="356" y="578"/>
                  </a:lnTo>
                  <a:lnTo>
                    <a:pt x="394" y="578"/>
                  </a:lnTo>
                  <a:lnTo>
                    <a:pt x="394" y="624"/>
                  </a:lnTo>
                  <a:close/>
                  <a:moveTo>
                    <a:pt x="394" y="365"/>
                  </a:moveTo>
                  <a:lnTo>
                    <a:pt x="356" y="365"/>
                  </a:lnTo>
                  <a:lnTo>
                    <a:pt x="356" y="318"/>
                  </a:lnTo>
                  <a:lnTo>
                    <a:pt x="394" y="318"/>
                  </a:lnTo>
                  <a:lnTo>
                    <a:pt x="394" y="365"/>
                  </a:lnTo>
                  <a:close/>
                  <a:moveTo>
                    <a:pt x="394" y="107"/>
                  </a:moveTo>
                  <a:lnTo>
                    <a:pt x="356" y="107"/>
                  </a:lnTo>
                  <a:lnTo>
                    <a:pt x="356" y="60"/>
                  </a:lnTo>
                  <a:lnTo>
                    <a:pt x="394" y="60"/>
                  </a:lnTo>
                  <a:lnTo>
                    <a:pt x="394" y="107"/>
                  </a:lnTo>
                  <a:close/>
                  <a:moveTo>
                    <a:pt x="468" y="970"/>
                  </a:moveTo>
                  <a:lnTo>
                    <a:pt x="429" y="970"/>
                  </a:lnTo>
                  <a:lnTo>
                    <a:pt x="429" y="923"/>
                  </a:lnTo>
                  <a:lnTo>
                    <a:pt x="468" y="923"/>
                  </a:lnTo>
                  <a:lnTo>
                    <a:pt x="468" y="970"/>
                  </a:lnTo>
                  <a:close/>
                  <a:moveTo>
                    <a:pt x="468" y="883"/>
                  </a:moveTo>
                  <a:lnTo>
                    <a:pt x="430" y="883"/>
                  </a:lnTo>
                  <a:lnTo>
                    <a:pt x="430" y="836"/>
                  </a:lnTo>
                  <a:lnTo>
                    <a:pt x="468" y="836"/>
                  </a:lnTo>
                  <a:lnTo>
                    <a:pt x="468" y="883"/>
                  </a:lnTo>
                  <a:close/>
                  <a:moveTo>
                    <a:pt x="468" y="624"/>
                  </a:moveTo>
                  <a:lnTo>
                    <a:pt x="430" y="624"/>
                  </a:lnTo>
                  <a:lnTo>
                    <a:pt x="430" y="578"/>
                  </a:lnTo>
                  <a:lnTo>
                    <a:pt x="468" y="578"/>
                  </a:lnTo>
                  <a:lnTo>
                    <a:pt x="468" y="624"/>
                  </a:lnTo>
                  <a:close/>
                  <a:moveTo>
                    <a:pt x="468" y="365"/>
                  </a:moveTo>
                  <a:lnTo>
                    <a:pt x="430" y="365"/>
                  </a:lnTo>
                  <a:lnTo>
                    <a:pt x="430" y="318"/>
                  </a:lnTo>
                  <a:lnTo>
                    <a:pt x="468" y="318"/>
                  </a:lnTo>
                  <a:lnTo>
                    <a:pt x="468" y="365"/>
                  </a:lnTo>
                  <a:close/>
                  <a:moveTo>
                    <a:pt x="468" y="107"/>
                  </a:moveTo>
                  <a:lnTo>
                    <a:pt x="430" y="107"/>
                  </a:lnTo>
                  <a:lnTo>
                    <a:pt x="430" y="60"/>
                  </a:lnTo>
                  <a:lnTo>
                    <a:pt x="468" y="60"/>
                  </a:lnTo>
                  <a:lnTo>
                    <a:pt x="468" y="107"/>
                  </a:lnTo>
                  <a:close/>
                  <a:moveTo>
                    <a:pt x="542" y="970"/>
                  </a:moveTo>
                  <a:lnTo>
                    <a:pt x="503" y="970"/>
                  </a:lnTo>
                  <a:lnTo>
                    <a:pt x="503" y="923"/>
                  </a:lnTo>
                  <a:lnTo>
                    <a:pt x="542" y="923"/>
                  </a:lnTo>
                  <a:lnTo>
                    <a:pt x="542" y="970"/>
                  </a:lnTo>
                  <a:close/>
                  <a:moveTo>
                    <a:pt x="542" y="883"/>
                  </a:moveTo>
                  <a:lnTo>
                    <a:pt x="503" y="883"/>
                  </a:lnTo>
                  <a:lnTo>
                    <a:pt x="503" y="836"/>
                  </a:lnTo>
                  <a:lnTo>
                    <a:pt x="542" y="836"/>
                  </a:lnTo>
                  <a:lnTo>
                    <a:pt x="542" y="883"/>
                  </a:lnTo>
                  <a:close/>
                  <a:moveTo>
                    <a:pt x="616" y="970"/>
                  </a:moveTo>
                  <a:lnTo>
                    <a:pt x="577" y="970"/>
                  </a:lnTo>
                  <a:lnTo>
                    <a:pt x="577" y="923"/>
                  </a:lnTo>
                  <a:lnTo>
                    <a:pt x="616" y="923"/>
                  </a:lnTo>
                  <a:lnTo>
                    <a:pt x="616" y="970"/>
                  </a:lnTo>
                  <a:close/>
                  <a:moveTo>
                    <a:pt x="616" y="883"/>
                  </a:moveTo>
                  <a:lnTo>
                    <a:pt x="577" y="883"/>
                  </a:lnTo>
                  <a:lnTo>
                    <a:pt x="577" y="836"/>
                  </a:lnTo>
                  <a:lnTo>
                    <a:pt x="616" y="836"/>
                  </a:lnTo>
                  <a:lnTo>
                    <a:pt x="616" y="883"/>
                  </a:lnTo>
                  <a:close/>
                  <a:moveTo>
                    <a:pt x="691" y="970"/>
                  </a:moveTo>
                  <a:lnTo>
                    <a:pt x="652" y="970"/>
                  </a:lnTo>
                  <a:lnTo>
                    <a:pt x="652" y="923"/>
                  </a:lnTo>
                  <a:lnTo>
                    <a:pt x="691" y="923"/>
                  </a:lnTo>
                  <a:lnTo>
                    <a:pt x="691" y="970"/>
                  </a:lnTo>
                  <a:close/>
                  <a:moveTo>
                    <a:pt x="691" y="883"/>
                  </a:moveTo>
                  <a:lnTo>
                    <a:pt x="652" y="883"/>
                  </a:lnTo>
                  <a:lnTo>
                    <a:pt x="652" y="836"/>
                  </a:lnTo>
                  <a:lnTo>
                    <a:pt x="691" y="836"/>
                  </a:lnTo>
                  <a:lnTo>
                    <a:pt x="691" y="883"/>
                  </a:lnTo>
                  <a:close/>
                  <a:moveTo>
                    <a:pt x="765" y="970"/>
                  </a:moveTo>
                  <a:lnTo>
                    <a:pt x="726" y="970"/>
                  </a:lnTo>
                  <a:lnTo>
                    <a:pt x="726" y="923"/>
                  </a:lnTo>
                  <a:lnTo>
                    <a:pt x="765" y="923"/>
                  </a:lnTo>
                  <a:lnTo>
                    <a:pt x="765" y="970"/>
                  </a:lnTo>
                  <a:close/>
                  <a:moveTo>
                    <a:pt x="765" y="883"/>
                  </a:moveTo>
                  <a:lnTo>
                    <a:pt x="726" y="883"/>
                  </a:lnTo>
                  <a:lnTo>
                    <a:pt x="726" y="836"/>
                  </a:lnTo>
                  <a:lnTo>
                    <a:pt x="765" y="836"/>
                  </a:lnTo>
                  <a:lnTo>
                    <a:pt x="765" y="883"/>
                  </a:lnTo>
                  <a:close/>
                  <a:moveTo>
                    <a:pt x="765" y="624"/>
                  </a:moveTo>
                  <a:lnTo>
                    <a:pt x="726" y="624"/>
                  </a:lnTo>
                  <a:lnTo>
                    <a:pt x="726" y="578"/>
                  </a:lnTo>
                  <a:lnTo>
                    <a:pt x="765" y="578"/>
                  </a:lnTo>
                  <a:lnTo>
                    <a:pt x="765" y="624"/>
                  </a:lnTo>
                  <a:close/>
                  <a:moveTo>
                    <a:pt x="765" y="365"/>
                  </a:moveTo>
                  <a:lnTo>
                    <a:pt x="726" y="365"/>
                  </a:lnTo>
                  <a:lnTo>
                    <a:pt x="726" y="318"/>
                  </a:lnTo>
                  <a:lnTo>
                    <a:pt x="765" y="318"/>
                  </a:lnTo>
                  <a:lnTo>
                    <a:pt x="765" y="365"/>
                  </a:lnTo>
                  <a:close/>
                  <a:moveTo>
                    <a:pt x="765" y="107"/>
                  </a:moveTo>
                  <a:lnTo>
                    <a:pt x="726" y="107"/>
                  </a:lnTo>
                  <a:lnTo>
                    <a:pt x="726" y="60"/>
                  </a:lnTo>
                  <a:lnTo>
                    <a:pt x="765" y="60"/>
                  </a:lnTo>
                  <a:lnTo>
                    <a:pt x="765" y="107"/>
                  </a:lnTo>
                  <a:close/>
                  <a:moveTo>
                    <a:pt x="1049" y="515"/>
                  </a:moveTo>
                  <a:lnTo>
                    <a:pt x="1112" y="515"/>
                  </a:lnTo>
                  <a:lnTo>
                    <a:pt x="1112" y="578"/>
                  </a:lnTo>
                  <a:lnTo>
                    <a:pt x="1049" y="578"/>
                  </a:lnTo>
                  <a:lnTo>
                    <a:pt x="1049" y="515"/>
                  </a:lnTo>
                  <a:close/>
                  <a:moveTo>
                    <a:pt x="1259" y="614"/>
                  </a:moveTo>
                  <a:lnTo>
                    <a:pt x="1322" y="614"/>
                  </a:lnTo>
                  <a:lnTo>
                    <a:pt x="1322" y="677"/>
                  </a:lnTo>
                  <a:lnTo>
                    <a:pt x="1259" y="677"/>
                  </a:lnTo>
                  <a:lnTo>
                    <a:pt x="1259" y="614"/>
                  </a:lnTo>
                  <a:close/>
                  <a:moveTo>
                    <a:pt x="1322" y="578"/>
                  </a:moveTo>
                  <a:lnTo>
                    <a:pt x="1259" y="578"/>
                  </a:lnTo>
                  <a:lnTo>
                    <a:pt x="1259" y="515"/>
                  </a:lnTo>
                  <a:lnTo>
                    <a:pt x="1322" y="515"/>
                  </a:lnTo>
                  <a:lnTo>
                    <a:pt x="1322" y="578"/>
                  </a:lnTo>
                  <a:close/>
                  <a:moveTo>
                    <a:pt x="902" y="981"/>
                  </a:moveTo>
                  <a:lnTo>
                    <a:pt x="839" y="981"/>
                  </a:lnTo>
                  <a:lnTo>
                    <a:pt x="839" y="918"/>
                  </a:lnTo>
                  <a:lnTo>
                    <a:pt x="902" y="918"/>
                  </a:lnTo>
                  <a:lnTo>
                    <a:pt x="902" y="981"/>
                  </a:lnTo>
                  <a:close/>
                  <a:moveTo>
                    <a:pt x="902" y="882"/>
                  </a:moveTo>
                  <a:lnTo>
                    <a:pt x="839" y="882"/>
                  </a:lnTo>
                  <a:lnTo>
                    <a:pt x="839" y="819"/>
                  </a:lnTo>
                  <a:lnTo>
                    <a:pt x="902" y="819"/>
                  </a:lnTo>
                  <a:lnTo>
                    <a:pt x="902" y="882"/>
                  </a:lnTo>
                  <a:close/>
                  <a:moveTo>
                    <a:pt x="902" y="782"/>
                  </a:moveTo>
                  <a:lnTo>
                    <a:pt x="839" y="782"/>
                  </a:lnTo>
                  <a:lnTo>
                    <a:pt x="839" y="719"/>
                  </a:lnTo>
                  <a:lnTo>
                    <a:pt x="902" y="719"/>
                  </a:lnTo>
                  <a:lnTo>
                    <a:pt x="902" y="782"/>
                  </a:lnTo>
                  <a:close/>
                  <a:moveTo>
                    <a:pt x="902" y="677"/>
                  </a:moveTo>
                  <a:lnTo>
                    <a:pt x="839" y="677"/>
                  </a:lnTo>
                  <a:lnTo>
                    <a:pt x="839" y="614"/>
                  </a:lnTo>
                  <a:lnTo>
                    <a:pt x="902" y="614"/>
                  </a:lnTo>
                  <a:lnTo>
                    <a:pt x="902" y="677"/>
                  </a:lnTo>
                  <a:close/>
                  <a:moveTo>
                    <a:pt x="902" y="578"/>
                  </a:moveTo>
                  <a:lnTo>
                    <a:pt x="839" y="578"/>
                  </a:lnTo>
                  <a:lnTo>
                    <a:pt x="839" y="515"/>
                  </a:lnTo>
                  <a:lnTo>
                    <a:pt x="902" y="515"/>
                  </a:lnTo>
                  <a:lnTo>
                    <a:pt x="902" y="578"/>
                  </a:lnTo>
                  <a:close/>
                  <a:moveTo>
                    <a:pt x="1007" y="981"/>
                  </a:moveTo>
                  <a:lnTo>
                    <a:pt x="945" y="981"/>
                  </a:lnTo>
                  <a:lnTo>
                    <a:pt x="945" y="918"/>
                  </a:lnTo>
                  <a:lnTo>
                    <a:pt x="1007" y="918"/>
                  </a:lnTo>
                  <a:lnTo>
                    <a:pt x="1007" y="981"/>
                  </a:lnTo>
                  <a:close/>
                  <a:moveTo>
                    <a:pt x="1007" y="882"/>
                  </a:moveTo>
                  <a:lnTo>
                    <a:pt x="945" y="882"/>
                  </a:lnTo>
                  <a:lnTo>
                    <a:pt x="945" y="819"/>
                  </a:lnTo>
                  <a:lnTo>
                    <a:pt x="1007" y="819"/>
                  </a:lnTo>
                  <a:lnTo>
                    <a:pt x="1007" y="882"/>
                  </a:lnTo>
                  <a:close/>
                  <a:moveTo>
                    <a:pt x="1007" y="782"/>
                  </a:moveTo>
                  <a:lnTo>
                    <a:pt x="945" y="782"/>
                  </a:lnTo>
                  <a:lnTo>
                    <a:pt x="945" y="719"/>
                  </a:lnTo>
                  <a:lnTo>
                    <a:pt x="1007" y="719"/>
                  </a:lnTo>
                  <a:lnTo>
                    <a:pt x="1007" y="782"/>
                  </a:lnTo>
                  <a:close/>
                  <a:moveTo>
                    <a:pt x="1007" y="677"/>
                  </a:moveTo>
                  <a:lnTo>
                    <a:pt x="945" y="677"/>
                  </a:lnTo>
                  <a:lnTo>
                    <a:pt x="945" y="614"/>
                  </a:lnTo>
                  <a:lnTo>
                    <a:pt x="1007" y="614"/>
                  </a:lnTo>
                  <a:lnTo>
                    <a:pt x="1007" y="677"/>
                  </a:lnTo>
                  <a:close/>
                  <a:moveTo>
                    <a:pt x="1007" y="578"/>
                  </a:moveTo>
                  <a:lnTo>
                    <a:pt x="945" y="578"/>
                  </a:lnTo>
                  <a:lnTo>
                    <a:pt x="945" y="515"/>
                  </a:lnTo>
                  <a:lnTo>
                    <a:pt x="1007" y="515"/>
                  </a:lnTo>
                  <a:lnTo>
                    <a:pt x="1007" y="578"/>
                  </a:lnTo>
                  <a:close/>
                  <a:moveTo>
                    <a:pt x="1112" y="981"/>
                  </a:moveTo>
                  <a:lnTo>
                    <a:pt x="1049" y="981"/>
                  </a:lnTo>
                  <a:lnTo>
                    <a:pt x="1049" y="918"/>
                  </a:lnTo>
                  <a:lnTo>
                    <a:pt x="1112" y="918"/>
                  </a:lnTo>
                  <a:lnTo>
                    <a:pt x="1112" y="981"/>
                  </a:lnTo>
                  <a:close/>
                  <a:moveTo>
                    <a:pt x="1112" y="882"/>
                  </a:moveTo>
                  <a:lnTo>
                    <a:pt x="1049" y="882"/>
                  </a:lnTo>
                  <a:lnTo>
                    <a:pt x="1049" y="819"/>
                  </a:lnTo>
                  <a:lnTo>
                    <a:pt x="1112" y="819"/>
                  </a:lnTo>
                  <a:lnTo>
                    <a:pt x="1112" y="882"/>
                  </a:lnTo>
                  <a:close/>
                  <a:moveTo>
                    <a:pt x="1217" y="981"/>
                  </a:moveTo>
                  <a:lnTo>
                    <a:pt x="1154" y="981"/>
                  </a:lnTo>
                  <a:lnTo>
                    <a:pt x="1154" y="918"/>
                  </a:lnTo>
                  <a:lnTo>
                    <a:pt x="1217" y="918"/>
                  </a:lnTo>
                  <a:lnTo>
                    <a:pt x="1217" y="981"/>
                  </a:lnTo>
                  <a:close/>
                  <a:moveTo>
                    <a:pt x="1217" y="882"/>
                  </a:moveTo>
                  <a:lnTo>
                    <a:pt x="1154" y="882"/>
                  </a:lnTo>
                  <a:lnTo>
                    <a:pt x="1154" y="819"/>
                  </a:lnTo>
                  <a:lnTo>
                    <a:pt x="1217" y="819"/>
                  </a:lnTo>
                  <a:lnTo>
                    <a:pt x="1217" y="882"/>
                  </a:lnTo>
                  <a:close/>
                  <a:moveTo>
                    <a:pt x="1322" y="981"/>
                  </a:moveTo>
                  <a:lnTo>
                    <a:pt x="1259" y="981"/>
                  </a:lnTo>
                  <a:lnTo>
                    <a:pt x="1259" y="918"/>
                  </a:lnTo>
                  <a:lnTo>
                    <a:pt x="1322" y="918"/>
                  </a:lnTo>
                  <a:lnTo>
                    <a:pt x="1322" y="981"/>
                  </a:lnTo>
                  <a:close/>
                  <a:moveTo>
                    <a:pt x="1427" y="981"/>
                  </a:moveTo>
                  <a:lnTo>
                    <a:pt x="1364" y="981"/>
                  </a:lnTo>
                  <a:lnTo>
                    <a:pt x="1364" y="918"/>
                  </a:lnTo>
                  <a:lnTo>
                    <a:pt x="1427" y="918"/>
                  </a:lnTo>
                  <a:lnTo>
                    <a:pt x="1427" y="981"/>
                  </a:lnTo>
                  <a:close/>
                  <a:moveTo>
                    <a:pt x="1427" y="882"/>
                  </a:moveTo>
                  <a:lnTo>
                    <a:pt x="1364" y="882"/>
                  </a:lnTo>
                  <a:lnTo>
                    <a:pt x="1364" y="819"/>
                  </a:lnTo>
                  <a:lnTo>
                    <a:pt x="1427" y="819"/>
                  </a:lnTo>
                  <a:lnTo>
                    <a:pt x="1427" y="882"/>
                  </a:lnTo>
                  <a:close/>
                  <a:moveTo>
                    <a:pt x="1427" y="782"/>
                  </a:moveTo>
                  <a:lnTo>
                    <a:pt x="1364" y="782"/>
                  </a:lnTo>
                  <a:lnTo>
                    <a:pt x="1364" y="719"/>
                  </a:lnTo>
                  <a:lnTo>
                    <a:pt x="1427" y="719"/>
                  </a:lnTo>
                  <a:lnTo>
                    <a:pt x="1427" y="782"/>
                  </a:lnTo>
                  <a:close/>
                  <a:moveTo>
                    <a:pt x="1427" y="677"/>
                  </a:moveTo>
                  <a:lnTo>
                    <a:pt x="1364" y="677"/>
                  </a:lnTo>
                  <a:lnTo>
                    <a:pt x="1364" y="614"/>
                  </a:lnTo>
                  <a:lnTo>
                    <a:pt x="1427" y="614"/>
                  </a:lnTo>
                  <a:lnTo>
                    <a:pt x="1427" y="677"/>
                  </a:lnTo>
                  <a:close/>
                  <a:moveTo>
                    <a:pt x="1427" y="578"/>
                  </a:moveTo>
                  <a:lnTo>
                    <a:pt x="1364" y="578"/>
                  </a:lnTo>
                  <a:lnTo>
                    <a:pt x="1364" y="515"/>
                  </a:lnTo>
                  <a:lnTo>
                    <a:pt x="1427" y="515"/>
                  </a:lnTo>
                  <a:lnTo>
                    <a:pt x="1427" y="578"/>
                  </a:lnTo>
                  <a:close/>
                  <a:moveTo>
                    <a:pt x="1758" y="849"/>
                  </a:moveTo>
                  <a:lnTo>
                    <a:pt x="1500" y="849"/>
                  </a:lnTo>
                  <a:lnTo>
                    <a:pt x="1500" y="782"/>
                  </a:lnTo>
                  <a:lnTo>
                    <a:pt x="1758" y="782"/>
                  </a:lnTo>
                  <a:lnTo>
                    <a:pt x="1758" y="849"/>
                  </a:lnTo>
                  <a:close/>
                  <a:moveTo>
                    <a:pt x="1758" y="743"/>
                  </a:moveTo>
                  <a:lnTo>
                    <a:pt x="1500" y="743"/>
                  </a:lnTo>
                  <a:lnTo>
                    <a:pt x="1500" y="677"/>
                  </a:lnTo>
                  <a:lnTo>
                    <a:pt x="1758" y="677"/>
                  </a:lnTo>
                  <a:lnTo>
                    <a:pt x="1758" y="743"/>
                  </a:lnTo>
                  <a:close/>
                  <a:moveTo>
                    <a:pt x="1830" y="305"/>
                  </a:moveTo>
                  <a:lnTo>
                    <a:pt x="1883" y="305"/>
                  </a:lnTo>
                  <a:lnTo>
                    <a:pt x="1883" y="475"/>
                  </a:lnTo>
                  <a:lnTo>
                    <a:pt x="1830" y="475"/>
                  </a:lnTo>
                  <a:lnTo>
                    <a:pt x="1830" y="305"/>
                  </a:lnTo>
                  <a:close/>
                  <a:moveTo>
                    <a:pt x="1885" y="914"/>
                  </a:moveTo>
                  <a:lnTo>
                    <a:pt x="1832" y="914"/>
                  </a:lnTo>
                  <a:lnTo>
                    <a:pt x="1832" y="746"/>
                  </a:lnTo>
                  <a:lnTo>
                    <a:pt x="1885" y="746"/>
                  </a:lnTo>
                  <a:lnTo>
                    <a:pt x="1885" y="914"/>
                  </a:lnTo>
                  <a:close/>
                  <a:moveTo>
                    <a:pt x="1885" y="693"/>
                  </a:moveTo>
                  <a:lnTo>
                    <a:pt x="1832" y="693"/>
                  </a:lnTo>
                  <a:lnTo>
                    <a:pt x="1832" y="524"/>
                  </a:lnTo>
                  <a:lnTo>
                    <a:pt x="1885" y="524"/>
                  </a:lnTo>
                  <a:lnTo>
                    <a:pt x="1885" y="693"/>
                  </a:lnTo>
                  <a:close/>
                  <a:moveTo>
                    <a:pt x="1936" y="305"/>
                  </a:moveTo>
                  <a:lnTo>
                    <a:pt x="1990" y="305"/>
                  </a:lnTo>
                  <a:lnTo>
                    <a:pt x="1990" y="475"/>
                  </a:lnTo>
                  <a:lnTo>
                    <a:pt x="1936" y="475"/>
                  </a:lnTo>
                  <a:lnTo>
                    <a:pt x="1936" y="305"/>
                  </a:lnTo>
                  <a:close/>
                  <a:moveTo>
                    <a:pt x="1991" y="914"/>
                  </a:moveTo>
                  <a:lnTo>
                    <a:pt x="1937" y="914"/>
                  </a:lnTo>
                  <a:lnTo>
                    <a:pt x="1937" y="746"/>
                  </a:lnTo>
                  <a:lnTo>
                    <a:pt x="1991" y="746"/>
                  </a:lnTo>
                  <a:lnTo>
                    <a:pt x="1991" y="914"/>
                  </a:lnTo>
                  <a:close/>
                  <a:moveTo>
                    <a:pt x="2041" y="305"/>
                  </a:moveTo>
                  <a:lnTo>
                    <a:pt x="2095" y="305"/>
                  </a:lnTo>
                  <a:lnTo>
                    <a:pt x="2095" y="475"/>
                  </a:lnTo>
                  <a:lnTo>
                    <a:pt x="2041" y="475"/>
                  </a:lnTo>
                  <a:lnTo>
                    <a:pt x="2041" y="305"/>
                  </a:lnTo>
                  <a:close/>
                  <a:moveTo>
                    <a:pt x="2097" y="914"/>
                  </a:moveTo>
                  <a:lnTo>
                    <a:pt x="2044" y="914"/>
                  </a:lnTo>
                  <a:lnTo>
                    <a:pt x="2044" y="746"/>
                  </a:lnTo>
                  <a:lnTo>
                    <a:pt x="2097" y="746"/>
                  </a:lnTo>
                  <a:lnTo>
                    <a:pt x="2097" y="914"/>
                  </a:lnTo>
                  <a:close/>
                  <a:moveTo>
                    <a:pt x="2097" y="693"/>
                  </a:moveTo>
                  <a:lnTo>
                    <a:pt x="2044" y="693"/>
                  </a:lnTo>
                  <a:lnTo>
                    <a:pt x="2044" y="524"/>
                  </a:lnTo>
                  <a:lnTo>
                    <a:pt x="2097" y="524"/>
                  </a:lnTo>
                  <a:lnTo>
                    <a:pt x="2097" y="693"/>
                  </a:lnTo>
                  <a:close/>
                  <a:moveTo>
                    <a:pt x="2148" y="305"/>
                  </a:moveTo>
                  <a:lnTo>
                    <a:pt x="2201" y="305"/>
                  </a:lnTo>
                  <a:lnTo>
                    <a:pt x="2201" y="475"/>
                  </a:lnTo>
                  <a:lnTo>
                    <a:pt x="2148" y="475"/>
                  </a:lnTo>
                  <a:lnTo>
                    <a:pt x="2148" y="305"/>
                  </a:lnTo>
                  <a:close/>
                  <a:moveTo>
                    <a:pt x="2203" y="693"/>
                  </a:moveTo>
                  <a:lnTo>
                    <a:pt x="2149" y="693"/>
                  </a:lnTo>
                  <a:lnTo>
                    <a:pt x="2149" y="524"/>
                  </a:lnTo>
                  <a:lnTo>
                    <a:pt x="2203" y="524"/>
                  </a:lnTo>
                  <a:lnTo>
                    <a:pt x="2203" y="693"/>
                  </a:lnTo>
                  <a:close/>
                  <a:moveTo>
                    <a:pt x="2362" y="973"/>
                  </a:moveTo>
                  <a:lnTo>
                    <a:pt x="2297" y="973"/>
                  </a:lnTo>
                  <a:lnTo>
                    <a:pt x="2297" y="908"/>
                  </a:lnTo>
                  <a:lnTo>
                    <a:pt x="2362" y="908"/>
                  </a:lnTo>
                  <a:lnTo>
                    <a:pt x="2362" y="973"/>
                  </a:lnTo>
                  <a:close/>
                  <a:moveTo>
                    <a:pt x="2362" y="861"/>
                  </a:moveTo>
                  <a:lnTo>
                    <a:pt x="2297" y="861"/>
                  </a:lnTo>
                  <a:lnTo>
                    <a:pt x="2297" y="796"/>
                  </a:lnTo>
                  <a:lnTo>
                    <a:pt x="2362" y="796"/>
                  </a:lnTo>
                  <a:lnTo>
                    <a:pt x="2362" y="861"/>
                  </a:lnTo>
                  <a:close/>
                  <a:moveTo>
                    <a:pt x="2478" y="973"/>
                  </a:moveTo>
                  <a:lnTo>
                    <a:pt x="2413" y="973"/>
                  </a:lnTo>
                  <a:lnTo>
                    <a:pt x="2413" y="908"/>
                  </a:lnTo>
                  <a:lnTo>
                    <a:pt x="2478" y="908"/>
                  </a:lnTo>
                  <a:lnTo>
                    <a:pt x="2478" y="973"/>
                  </a:lnTo>
                  <a:close/>
                  <a:moveTo>
                    <a:pt x="2478" y="861"/>
                  </a:moveTo>
                  <a:lnTo>
                    <a:pt x="2413" y="861"/>
                  </a:lnTo>
                  <a:lnTo>
                    <a:pt x="2413" y="796"/>
                  </a:lnTo>
                  <a:lnTo>
                    <a:pt x="2478" y="796"/>
                  </a:lnTo>
                  <a:lnTo>
                    <a:pt x="2478" y="861"/>
                  </a:lnTo>
                  <a:close/>
                  <a:moveTo>
                    <a:pt x="2478" y="757"/>
                  </a:moveTo>
                  <a:lnTo>
                    <a:pt x="2413" y="757"/>
                  </a:lnTo>
                  <a:lnTo>
                    <a:pt x="2413" y="693"/>
                  </a:lnTo>
                  <a:lnTo>
                    <a:pt x="2478" y="693"/>
                  </a:lnTo>
                  <a:lnTo>
                    <a:pt x="2478" y="757"/>
                  </a:lnTo>
                  <a:close/>
                  <a:moveTo>
                    <a:pt x="2478" y="653"/>
                  </a:moveTo>
                  <a:lnTo>
                    <a:pt x="2413" y="653"/>
                  </a:lnTo>
                  <a:lnTo>
                    <a:pt x="2413" y="588"/>
                  </a:lnTo>
                  <a:lnTo>
                    <a:pt x="2478" y="588"/>
                  </a:lnTo>
                  <a:lnTo>
                    <a:pt x="2478" y="653"/>
                  </a:lnTo>
                  <a:close/>
                  <a:moveTo>
                    <a:pt x="2595" y="973"/>
                  </a:moveTo>
                  <a:lnTo>
                    <a:pt x="2530" y="973"/>
                  </a:lnTo>
                  <a:lnTo>
                    <a:pt x="2530" y="908"/>
                  </a:lnTo>
                  <a:lnTo>
                    <a:pt x="2595" y="908"/>
                  </a:lnTo>
                  <a:lnTo>
                    <a:pt x="2595" y="973"/>
                  </a:lnTo>
                  <a:close/>
                  <a:moveTo>
                    <a:pt x="2595" y="861"/>
                  </a:moveTo>
                  <a:lnTo>
                    <a:pt x="2530" y="861"/>
                  </a:lnTo>
                  <a:lnTo>
                    <a:pt x="2530" y="796"/>
                  </a:lnTo>
                  <a:lnTo>
                    <a:pt x="2595" y="796"/>
                  </a:lnTo>
                  <a:lnTo>
                    <a:pt x="2595" y="861"/>
                  </a:lnTo>
                  <a:close/>
                  <a:moveTo>
                    <a:pt x="2595" y="757"/>
                  </a:moveTo>
                  <a:lnTo>
                    <a:pt x="2530" y="757"/>
                  </a:lnTo>
                  <a:lnTo>
                    <a:pt x="2530" y="693"/>
                  </a:lnTo>
                  <a:lnTo>
                    <a:pt x="2595" y="693"/>
                  </a:lnTo>
                  <a:lnTo>
                    <a:pt x="2595" y="757"/>
                  </a:lnTo>
                  <a:close/>
                  <a:moveTo>
                    <a:pt x="2595" y="653"/>
                  </a:moveTo>
                  <a:lnTo>
                    <a:pt x="2530" y="653"/>
                  </a:lnTo>
                  <a:lnTo>
                    <a:pt x="2530" y="588"/>
                  </a:lnTo>
                  <a:lnTo>
                    <a:pt x="2595" y="588"/>
                  </a:lnTo>
                  <a:lnTo>
                    <a:pt x="2595" y="6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671512" y="4176228"/>
            <a:ext cx="10848976" cy="54578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671514" y="5560509"/>
            <a:ext cx="10848974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 smtClean="0"/>
              <a:t>Signature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671514" y="5876143"/>
            <a:ext cx="10848974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 smtClean="0"/>
              <a:t>Date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 smtClean="0"/>
              <a:t>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578514" y="3910323"/>
            <a:ext cx="7114348" cy="1729648"/>
            <a:chOff x="1663700" y="1739900"/>
            <a:chExt cx="7731125" cy="1879600"/>
          </a:xfrm>
          <a:solidFill>
            <a:srgbClr val="0C2756"/>
          </a:solidFill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1663700" y="1739900"/>
              <a:ext cx="2165350" cy="1347787"/>
            </a:xfrm>
            <a:custGeom>
              <a:avLst/>
              <a:gdLst>
                <a:gd name="T0" fmla="*/ 20 w 912"/>
                <a:gd name="T1" fmla="*/ 387 h 566"/>
                <a:gd name="T2" fmla="*/ 111 w 912"/>
                <a:gd name="T3" fmla="*/ 332 h 566"/>
                <a:gd name="T4" fmla="*/ 170 w 912"/>
                <a:gd name="T5" fmla="*/ 328 h 566"/>
                <a:gd name="T6" fmla="*/ 171 w 912"/>
                <a:gd name="T7" fmla="*/ 346 h 566"/>
                <a:gd name="T8" fmla="*/ 140 w 912"/>
                <a:gd name="T9" fmla="*/ 371 h 566"/>
                <a:gd name="T10" fmla="*/ 104 w 912"/>
                <a:gd name="T11" fmla="*/ 415 h 566"/>
                <a:gd name="T12" fmla="*/ 110 w 912"/>
                <a:gd name="T13" fmla="*/ 486 h 566"/>
                <a:gd name="T14" fmla="*/ 206 w 912"/>
                <a:gd name="T15" fmla="*/ 478 h 566"/>
                <a:gd name="T16" fmla="*/ 337 w 912"/>
                <a:gd name="T17" fmla="*/ 327 h 566"/>
                <a:gd name="T18" fmla="*/ 439 w 912"/>
                <a:gd name="T19" fmla="*/ 144 h 566"/>
                <a:gd name="T20" fmla="*/ 449 w 912"/>
                <a:gd name="T21" fmla="*/ 56 h 566"/>
                <a:gd name="T22" fmla="*/ 366 w 912"/>
                <a:gd name="T23" fmla="*/ 58 h 566"/>
                <a:gd name="T24" fmla="*/ 262 w 912"/>
                <a:gd name="T25" fmla="*/ 135 h 566"/>
                <a:gd name="T26" fmla="*/ 243 w 912"/>
                <a:gd name="T27" fmla="*/ 220 h 566"/>
                <a:gd name="T28" fmla="*/ 268 w 912"/>
                <a:gd name="T29" fmla="*/ 258 h 566"/>
                <a:gd name="T30" fmla="*/ 255 w 912"/>
                <a:gd name="T31" fmla="*/ 283 h 566"/>
                <a:gd name="T32" fmla="*/ 174 w 912"/>
                <a:gd name="T33" fmla="*/ 252 h 566"/>
                <a:gd name="T34" fmla="*/ 132 w 912"/>
                <a:gd name="T35" fmla="*/ 175 h 566"/>
                <a:gd name="T36" fmla="*/ 240 w 912"/>
                <a:gd name="T37" fmla="*/ 51 h 566"/>
                <a:gd name="T38" fmla="*/ 436 w 912"/>
                <a:gd name="T39" fmla="*/ 0 h 566"/>
                <a:gd name="T40" fmla="*/ 522 w 912"/>
                <a:gd name="T41" fmla="*/ 33 h 566"/>
                <a:gd name="T42" fmla="*/ 567 w 912"/>
                <a:gd name="T43" fmla="*/ 132 h 566"/>
                <a:gd name="T44" fmla="*/ 559 w 912"/>
                <a:gd name="T45" fmla="*/ 288 h 566"/>
                <a:gd name="T46" fmla="*/ 559 w 912"/>
                <a:gd name="T47" fmla="*/ 444 h 566"/>
                <a:gd name="T48" fmla="*/ 598 w 912"/>
                <a:gd name="T49" fmla="*/ 354 h 566"/>
                <a:gd name="T50" fmla="*/ 664 w 912"/>
                <a:gd name="T51" fmla="*/ 207 h 566"/>
                <a:gd name="T52" fmla="*/ 743 w 912"/>
                <a:gd name="T53" fmla="*/ 70 h 566"/>
                <a:gd name="T54" fmla="*/ 818 w 912"/>
                <a:gd name="T55" fmla="*/ 10 h 566"/>
                <a:gd name="T56" fmla="*/ 883 w 912"/>
                <a:gd name="T57" fmla="*/ 28 h 566"/>
                <a:gd name="T58" fmla="*/ 911 w 912"/>
                <a:gd name="T59" fmla="*/ 61 h 566"/>
                <a:gd name="T60" fmla="*/ 895 w 912"/>
                <a:gd name="T61" fmla="*/ 75 h 566"/>
                <a:gd name="T62" fmla="*/ 770 w 912"/>
                <a:gd name="T63" fmla="*/ 167 h 566"/>
                <a:gd name="T64" fmla="*/ 664 w 912"/>
                <a:gd name="T65" fmla="*/ 356 h 566"/>
                <a:gd name="T66" fmla="*/ 591 w 912"/>
                <a:gd name="T67" fmla="*/ 507 h 566"/>
                <a:gd name="T68" fmla="*/ 548 w 912"/>
                <a:gd name="T69" fmla="*/ 549 h 566"/>
                <a:gd name="T70" fmla="*/ 508 w 912"/>
                <a:gd name="T71" fmla="*/ 566 h 566"/>
                <a:gd name="T72" fmla="*/ 472 w 912"/>
                <a:gd name="T73" fmla="*/ 540 h 566"/>
                <a:gd name="T74" fmla="*/ 455 w 912"/>
                <a:gd name="T75" fmla="*/ 479 h 566"/>
                <a:gd name="T76" fmla="*/ 458 w 912"/>
                <a:gd name="T77" fmla="*/ 346 h 566"/>
                <a:gd name="T78" fmla="*/ 467 w 912"/>
                <a:gd name="T79" fmla="*/ 201 h 566"/>
                <a:gd name="T80" fmla="*/ 400 w 912"/>
                <a:gd name="T81" fmla="*/ 354 h 566"/>
                <a:gd name="T82" fmla="*/ 305 w 912"/>
                <a:gd name="T83" fmla="*/ 500 h 566"/>
                <a:gd name="T84" fmla="*/ 183 w 912"/>
                <a:gd name="T85" fmla="*/ 564 h 566"/>
                <a:gd name="T86" fmla="*/ 52 w 912"/>
                <a:gd name="T87" fmla="*/ 516 h 566"/>
                <a:gd name="T88" fmla="*/ 1 w 912"/>
                <a:gd name="T89" fmla="*/ 429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2" h="566">
                  <a:moveTo>
                    <a:pt x="1" y="429"/>
                  </a:moveTo>
                  <a:cubicBezTo>
                    <a:pt x="2" y="414"/>
                    <a:pt x="9" y="400"/>
                    <a:pt x="20" y="387"/>
                  </a:cubicBezTo>
                  <a:cubicBezTo>
                    <a:pt x="32" y="374"/>
                    <a:pt x="46" y="363"/>
                    <a:pt x="62" y="353"/>
                  </a:cubicBezTo>
                  <a:cubicBezTo>
                    <a:pt x="78" y="344"/>
                    <a:pt x="94" y="337"/>
                    <a:pt x="111" y="332"/>
                  </a:cubicBezTo>
                  <a:cubicBezTo>
                    <a:pt x="128" y="327"/>
                    <a:pt x="143" y="324"/>
                    <a:pt x="155" y="324"/>
                  </a:cubicBezTo>
                  <a:cubicBezTo>
                    <a:pt x="161" y="324"/>
                    <a:pt x="166" y="325"/>
                    <a:pt x="170" y="328"/>
                  </a:cubicBezTo>
                  <a:cubicBezTo>
                    <a:pt x="174" y="330"/>
                    <a:pt x="176" y="333"/>
                    <a:pt x="175" y="336"/>
                  </a:cubicBezTo>
                  <a:cubicBezTo>
                    <a:pt x="175" y="340"/>
                    <a:pt x="173" y="343"/>
                    <a:pt x="171" y="346"/>
                  </a:cubicBezTo>
                  <a:cubicBezTo>
                    <a:pt x="168" y="349"/>
                    <a:pt x="163" y="353"/>
                    <a:pt x="157" y="358"/>
                  </a:cubicBezTo>
                  <a:cubicBezTo>
                    <a:pt x="152" y="362"/>
                    <a:pt x="146" y="366"/>
                    <a:pt x="140" y="371"/>
                  </a:cubicBezTo>
                  <a:cubicBezTo>
                    <a:pt x="133" y="376"/>
                    <a:pt x="126" y="382"/>
                    <a:pt x="120" y="390"/>
                  </a:cubicBezTo>
                  <a:cubicBezTo>
                    <a:pt x="114" y="397"/>
                    <a:pt x="109" y="405"/>
                    <a:pt x="104" y="415"/>
                  </a:cubicBezTo>
                  <a:cubicBezTo>
                    <a:pt x="100" y="424"/>
                    <a:pt x="97" y="434"/>
                    <a:pt x="96" y="445"/>
                  </a:cubicBezTo>
                  <a:cubicBezTo>
                    <a:pt x="95" y="462"/>
                    <a:pt x="100" y="476"/>
                    <a:pt x="110" y="486"/>
                  </a:cubicBezTo>
                  <a:cubicBezTo>
                    <a:pt x="121" y="497"/>
                    <a:pt x="134" y="502"/>
                    <a:pt x="150" y="502"/>
                  </a:cubicBezTo>
                  <a:cubicBezTo>
                    <a:pt x="166" y="502"/>
                    <a:pt x="185" y="494"/>
                    <a:pt x="206" y="478"/>
                  </a:cubicBezTo>
                  <a:cubicBezTo>
                    <a:pt x="227" y="462"/>
                    <a:pt x="249" y="441"/>
                    <a:pt x="271" y="415"/>
                  </a:cubicBezTo>
                  <a:cubicBezTo>
                    <a:pt x="293" y="389"/>
                    <a:pt x="315" y="360"/>
                    <a:pt x="337" y="327"/>
                  </a:cubicBezTo>
                  <a:cubicBezTo>
                    <a:pt x="359" y="295"/>
                    <a:pt x="378" y="263"/>
                    <a:pt x="396" y="232"/>
                  </a:cubicBezTo>
                  <a:cubicBezTo>
                    <a:pt x="413" y="200"/>
                    <a:pt x="428" y="171"/>
                    <a:pt x="439" y="144"/>
                  </a:cubicBezTo>
                  <a:cubicBezTo>
                    <a:pt x="450" y="117"/>
                    <a:pt x="456" y="96"/>
                    <a:pt x="457" y="80"/>
                  </a:cubicBezTo>
                  <a:cubicBezTo>
                    <a:pt x="458" y="71"/>
                    <a:pt x="455" y="63"/>
                    <a:pt x="449" y="56"/>
                  </a:cubicBezTo>
                  <a:cubicBezTo>
                    <a:pt x="443" y="50"/>
                    <a:pt x="431" y="46"/>
                    <a:pt x="415" y="46"/>
                  </a:cubicBezTo>
                  <a:cubicBezTo>
                    <a:pt x="402" y="46"/>
                    <a:pt x="386" y="50"/>
                    <a:pt x="366" y="58"/>
                  </a:cubicBezTo>
                  <a:cubicBezTo>
                    <a:pt x="346" y="66"/>
                    <a:pt x="328" y="76"/>
                    <a:pt x="310" y="89"/>
                  </a:cubicBezTo>
                  <a:cubicBezTo>
                    <a:pt x="291" y="102"/>
                    <a:pt x="276" y="118"/>
                    <a:pt x="262" y="135"/>
                  </a:cubicBezTo>
                  <a:cubicBezTo>
                    <a:pt x="248" y="152"/>
                    <a:pt x="241" y="170"/>
                    <a:pt x="239" y="189"/>
                  </a:cubicBezTo>
                  <a:cubicBezTo>
                    <a:pt x="238" y="201"/>
                    <a:pt x="240" y="211"/>
                    <a:pt x="243" y="220"/>
                  </a:cubicBezTo>
                  <a:cubicBezTo>
                    <a:pt x="247" y="229"/>
                    <a:pt x="251" y="236"/>
                    <a:pt x="255" y="242"/>
                  </a:cubicBezTo>
                  <a:cubicBezTo>
                    <a:pt x="260" y="249"/>
                    <a:pt x="264" y="254"/>
                    <a:pt x="268" y="258"/>
                  </a:cubicBezTo>
                  <a:cubicBezTo>
                    <a:pt x="272" y="262"/>
                    <a:pt x="274" y="265"/>
                    <a:pt x="274" y="268"/>
                  </a:cubicBezTo>
                  <a:cubicBezTo>
                    <a:pt x="273" y="278"/>
                    <a:pt x="267" y="283"/>
                    <a:pt x="255" y="283"/>
                  </a:cubicBezTo>
                  <a:cubicBezTo>
                    <a:pt x="244" y="283"/>
                    <a:pt x="231" y="280"/>
                    <a:pt x="216" y="275"/>
                  </a:cubicBezTo>
                  <a:cubicBezTo>
                    <a:pt x="201" y="269"/>
                    <a:pt x="187" y="262"/>
                    <a:pt x="174" y="252"/>
                  </a:cubicBezTo>
                  <a:cubicBezTo>
                    <a:pt x="161" y="242"/>
                    <a:pt x="151" y="230"/>
                    <a:pt x="142" y="218"/>
                  </a:cubicBezTo>
                  <a:cubicBezTo>
                    <a:pt x="134" y="205"/>
                    <a:pt x="130" y="190"/>
                    <a:pt x="132" y="175"/>
                  </a:cubicBezTo>
                  <a:cubicBezTo>
                    <a:pt x="133" y="151"/>
                    <a:pt x="145" y="129"/>
                    <a:pt x="165" y="107"/>
                  </a:cubicBezTo>
                  <a:cubicBezTo>
                    <a:pt x="185" y="86"/>
                    <a:pt x="210" y="67"/>
                    <a:pt x="240" y="51"/>
                  </a:cubicBezTo>
                  <a:cubicBezTo>
                    <a:pt x="269" y="35"/>
                    <a:pt x="302" y="23"/>
                    <a:pt x="336" y="13"/>
                  </a:cubicBezTo>
                  <a:cubicBezTo>
                    <a:pt x="371" y="4"/>
                    <a:pt x="404" y="0"/>
                    <a:pt x="436" y="0"/>
                  </a:cubicBezTo>
                  <a:cubicBezTo>
                    <a:pt x="448" y="0"/>
                    <a:pt x="463" y="3"/>
                    <a:pt x="478" y="8"/>
                  </a:cubicBezTo>
                  <a:cubicBezTo>
                    <a:pt x="494" y="14"/>
                    <a:pt x="508" y="22"/>
                    <a:pt x="522" y="33"/>
                  </a:cubicBezTo>
                  <a:cubicBezTo>
                    <a:pt x="535" y="44"/>
                    <a:pt x="546" y="57"/>
                    <a:pt x="555" y="74"/>
                  </a:cubicBezTo>
                  <a:cubicBezTo>
                    <a:pt x="563" y="91"/>
                    <a:pt x="567" y="110"/>
                    <a:pt x="567" y="132"/>
                  </a:cubicBezTo>
                  <a:cubicBezTo>
                    <a:pt x="566" y="156"/>
                    <a:pt x="564" y="181"/>
                    <a:pt x="563" y="207"/>
                  </a:cubicBezTo>
                  <a:cubicBezTo>
                    <a:pt x="561" y="234"/>
                    <a:pt x="560" y="261"/>
                    <a:pt x="559" y="288"/>
                  </a:cubicBezTo>
                  <a:cubicBezTo>
                    <a:pt x="558" y="315"/>
                    <a:pt x="557" y="342"/>
                    <a:pt x="557" y="368"/>
                  </a:cubicBezTo>
                  <a:cubicBezTo>
                    <a:pt x="556" y="395"/>
                    <a:pt x="557" y="421"/>
                    <a:pt x="559" y="444"/>
                  </a:cubicBezTo>
                  <a:cubicBezTo>
                    <a:pt x="562" y="438"/>
                    <a:pt x="567" y="426"/>
                    <a:pt x="573" y="410"/>
                  </a:cubicBezTo>
                  <a:cubicBezTo>
                    <a:pt x="580" y="395"/>
                    <a:pt x="588" y="376"/>
                    <a:pt x="598" y="354"/>
                  </a:cubicBezTo>
                  <a:cubicBezTo>
                    <a:pt x="607" y="332"/>
                    <a:pt x="617" y="309"/>
                    <a:pt x="628" y="283"/>
                  </a:cubicBezTo>
                  <a:cubicBezTo>
                    <a:pt x="639" y="258"/>
                    <a:pt x="651" y="232"/>
                    <a:pt x="664" y="207"/>
                  </a:cubicBezTo>
                  <a:cubicBezTo>
                    <a:pt x="676" y="181"/>
                    <a:pt x="690" y="157"/>
                    <a:pt x="703" y="133"/>
                  </a:cubicBezTo>
                  <a:cubicBezTo>
                    <a:pt x="717" y="109"/>
                    <a:pt x="730" y="88"/>
                    <a:pt x="743" y="70"/>
                  </a:cubicBezTo>
                  <a:cubicBezTo>
                    <a:pt x="756" y="52"/>
                    <a:pt x="769" y="37"/>
                    <a:pt x="782" y="26"/>
                  </a:cubicBezTo>
                  <a:cubicBezTo>
                    <a:pt x="795" y="15"/>
                    <a:pt x="807" y="10"/>
                    <a:pt x="818" y="10"/>
                  </a:cubicBezTo>
                  <a:cubicBezTo>
                    <a:pt x="830" y="10"/>
                    <a:pt x="841" y="12"/>
                    <a:pt x="853" y="15"/>
                  </a:cubicBezTo>
                  <a:cubicBezTo>
                    <a:pt x="864" y="19"/>
                    <a:pt x="874" y="23"/>
                    <a:pt x="883" y="28"/>
                  </a:cubicBezTo>
                  <a:cubicBezTo>
                    <a:pt x="892" y="34"/>
                    <a:pt x="899" y="39"/>
                    <a:pt x="904" y="45"/>
                  </a:cubicBezTo>
                  <a:cubicBezTo>
                    <a:pt x="909" y="51"/>
                    <a:pt x="912" y="56"/>
                    <a:pt x="911" y="61"/>
                  </a:cubicBezTo>
                  <a:cubicBezTo>
                    <a:pt x="911" y="65"/>
                    <a:pt x="909" y="68"/>
                    <a:pt x="906" y="71"/>
                  </a:cubicBezTo>
                  <a:cubicBezTo>
                    <a:pt x="903" y="73"/>
                    <a:pt x="900" y="75"/>
                    <a:pt x="895" y="75"/>
                  </a:cubicBezTo>
                  <a:cubicBezTo>
                    <a:pt x="873" y="74"/>
                    <a:pt x="852" y="83"/>
                    <a:pt x="831" y="100"/>
                  </a:cubicBezTo>
                  <a:cubicBezTo>
                    <a:pt x="810" y="117"/>
                    <a:pt x="789" y="139"/>
                    <a:pt x="770" y="167"/>
                  </a:cubicBezTo>
                  <a:cubicBezTo>
                    <a:pt x="751" y="194"/>
                    <a:pt x="732" y="224"/>
                    <a:pt x="714" y="258"/>
                  </a:cubicBezTo>
                  <a:cubicBezTo>
                    <a:pt x="696" y="291"/>
                    <a:pt x="679" y="324"/>
                    <a:pt x="664" y="356"/>
                  </a:cubicBezTo>
                  <a:cubicBezTo>
                    <a:pt x="649" y="388"/>
                    <a:pt x="636" y="417"/>
                    <a:pt x="623" y="444"/>
                  </a:cubicBezTo>
                  <a:cubicBezTo>
                    <a:pt x="611" y="471"/>
                    <a:pt x="600" y="492"/>
                    <a:pt x="591" y="507"/>
                  </a:cubicBezTo>
                  <a:cubicBezTo>
                    <a:pt x="587" y="515"/>
                    <a:pt x="581" y="523"/>
                    <a:pt x="573" y="530"/>
                  </a:cubicBezTo>
                  <a:cubicBezTo>
                    <a:pt x="564" y="537"/>
                    <a:pt x="556" y="543"/>
                    <a:pt x="548" y="549"/>
                  </a:cubicBezTo>
                  <a:cubicBezTo>
                    <a:pt x="539" y="554"/>
                    <a:pt x="532" y="559"/>
                    <a:pt x="524" y="562"/>
                  </a:cubicBezTo>
                  <a:cubicBezTo>
                    <a:pt x="517" y="565"/>
                    <a:pt x="511" y="566"/>
                    <a:pt x="508" y="566"/>
                  </a:cubicBezTo>
                  <a:cubicBezTo>
                    <a:pt x="502" y="566"/>
                    <a:pt x="495" y="564"/>
                    <a:pt x="489" y="560"/>
                  </a:cubicBezTo>
                  <a:cubicBezTo>
                    <a:pt x="483" y="555"/>
                    <a:pt x="477" y="548"/>
                    <a:pt x="472" y="540"/>
                  </a:cubicBezTo>
                  <a:cubicBezTo>
                    <a:pt x="467" y="532"/>
                    <a:pt x="463" y="522"/>
                    <a:pt x="461" y="512"/>
                  </a:cubicBezTo>
                  <a:cubicBezTo>
                    <a:pt x="458" y="502"/>
                    <a:pt x="456" y="491"/>
                    <a:pt x="455" y="479"/>
                  </a:cubicBezTo>
                  <a:cubicBezTo>
                    <a:pt x="454" y="467"/>
                    <a:pt x="454" y="449"/>
                    <a:pt x="455" y="424"/>
                  </a:cubicBezTo>
                  <a:cubicBezTo>
                    <a:pt x="456" y="400"/>
                    <a:pt x="457" y="374"/>
                    <a:pt x="458" y="346"/>
                  </a:cubicBezTo>
                  <a:cubicBezTo>
                    <a:pt x="460" y="319"/>
                    <a:pt x="461" y="291"/>
                    <a:pt x="463" y="265"/>
                  </a:cubicBezTo>
                  <a:cubicBezTo>
                    <a:pt x="464" y="238"/>
                    <a:pt x="466" y="217"/>
                    <a:pt x="467" y="201"/>
                  </a:cubicBezTo>
                  <a:cubicBezTo>
                    <a:pt x="458" y="223"/>
                    <a:pt x="448" y="247"/>
                    <a:pt x="437" y="273"/>
                  </a:cubicBezTo>
                  <a:cubicBezTo>
                    <a:pt x="426" y="300"/>
                    <a:pt x="414" y="327"/>
                    <a:pt x="400" y="354"/>
                  </a:cubicBezTo>
                  <a:cubicBezTo>
                    <a:pt x="386" y="381"/>
                    <a:pt x="372" y="407"/>
                    <a:pt x="356" y="432"/>
                  </a:cubicBezTo>
                  <a:cubicBezTo>
                    <a:pt x="340" y="458"/>
                    <a:pt x="323" y="480"/>
                    <a:pt x="305" y="500"/>
                  </a:cubicBezTo>
                  <a:cubicBezTo>
                    <a:pt x="287" y="519"/>
                    <a:pt x="268" y="535"/>
                    <a:pt x="247" y="547"/>
                  </a:cubicBezTo>
                  <a:cubicBezTo>
                    <a:pt x="227" y="558"/>
                    <a:pt x="206" y="564"/>
                    <a:pt x="183" y="564"/>
                  </a:cubicBezTo>
                  <a:cubicBezTo>
                    <a:pt x="158" y="564"/>
                    <a:pt x="134" y="559"/>
                    <a:pt x="111" y="550"/>
                  </a:cubicBezTo>
                  <a:cubicBezTo>
                    <a:pt x="89" y="541"/>
                    <a:pt x="69" y="530"/>
                    <a:pt x="52" y="516"/>
                  </a:cubicBezTo>
                  <a:cubicBezTo>
                    <a:pt x="35" y="503"/>
                    <a:pt x="22" y="488"/>
                    <a:pt x="13" y="472"/>
                  </a:cubicBezTo>
                  <a:cubicBezTo>
                    <a:pt x="4" y="457"/>
                    <a:pt x="0" y="443"/>
                    <a:pt x="1" y="4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3313113" y="2359025"/>
              <a:ext cx="804863" cy="736600"/>
            </a:xfrm>
            <a:custGeom>
              <a:avLst/>
              <a:gdLst>
                <a:gd name="T0" fmla="*/ 1 w 339"/>
                <a:gd name="T1" fmla="*/ 196 h 309"/>
                <a:gd name="T2" fmla="*/ 25 w 339"/>
                <a:gd name="T3" fmla="*/ 115 h 309"/>
                <a:gd name="T4" fmla="*/ 74 w 339"/>
                <a:gd name="T5" fmla="*/ 53 h 309"/>
                <a:gd name="T6" fmla="*/ 135 w 339"/>
                <a:gd name="T7" fmla="*/ 14 h 309"/>
                <a:gd name="T8" fmla="*/ 195 w 339"/>
                <a:gd name="T9" fmla="*/ 0 h 309"/>
                <a:gd name="T10" fmla="*/ 230 w 339"/>
                <a:gd name="T11" fmla="*/ 7 h 309"/>
                <a:gd name="T12" fmla="*/ 258 w 339"/>
                <a:gd name="T13" fmla="*/ 25 h 309"/>
                <a:gd name="T14" fmla="*/ 275 w 339"/>
                <a:gd name="T15" fmla="*/ 51 h 309"/>
                <a:gd name="T16" fmla="*/ 280 w 339"/>
                <a:gd name="T17" fmla="*/ 80 h 309"/>
                <a:gd name="T18" fmla="*/ 270 w 339"/>
                <a:gd name="T19" fmla="*/ 115 h 309"/>
                <a:gd name="T20" fmla="*/ 245 w 339"/>
                <a:gd name="T21" fmla="*/ 153 h 309"/>
                <a:gd name="T22" fmla="*/ 201 w 339"/>
                <a:gd name="T23" fmla="*/ 184 h 309"/>
                <a:gd name="T24" fmla="*/ 134 w 339"/>
                <a:gd name="T25" fmla="*/ 196 h 309"/>
                <a:gd name="T26" fmla="*/ 115 w 339"/>
                <a:gd name="T27" fmla="*/ 193 h 309"/>
                <a:gd name="T28" fmla="*/ 103 w 339"/>
                <a:gd name="T29" fmla="*/ 191 h 309"/>
                <a:gd name="T30" fmla="*/ 120 w 339"/>
                <a:gd name="T31" fmla="*/ 244 h 309"/>
                <a:gd name="T32" fmla="*/ 171 w 339"/>
                <a:gd name="T33" fmla="*/ 263 h 309"/>
                <a:gd name="T34" fmla="*/ 225 w 339"/>
                <a:gd name="T35" fmla="*/ 252 h 309"/>
                <a:gd name="T36" fmla="*/ 267 w 339"/>
                <a:gd name="T37" fmla="*/ 228 h 309"/>
                <a:gd name="T38" fmla="*/ 305 w 339"/>
                <a:gd name="T39" fmla="*/ 192 h 309"/>
                <a:gd name="T40" fmla="*/ 309 w 339"/>
                <a:gd name="T41" fmla="*/ 187 h 309"/>
                <a:gd name="T42" fmla="*/ 314 w 339"/>
                <a:gd name="T43" fmla="*/ 184 h 309"/>
                <a:gd name="T44" fmla="*/ 322 w 339"/>
                <a:gd name="T45" fmla="*/ 182 h 309"/>
                <a:gd name="T46" fmla="*/ 334 w 339"/>
                <a:gd name="T47" fmla="*/ 186 h 309"/>
                <a:gd name="T48" fmla="*/ 338 w 339"/>
                <a:gd name="T49" fmla="*/ 197 h 309"/>
                <a:gd name="T50" fmla="*/ 337 w 339"/>
                <a:gd name="T51" fmla="*/ 203 h 309"/>
                <a:gd name="T52" fmla="*/ 333 w 339"/>
                <a:gd name="T53" fmla="*/ 209 h 309"/>
                <a:gd name="T54" fmla="*/ 329 w 339"/>
                <a:gd name="T55" fmla="*/ 216 h 309"/>
                <a:gd name="T56" fmla="*/ 280 w 339"/>
                <a:gd name="T57" fmla="*/ 263 h 309"/>
                <a:gd name="T58" fmla="*/ 219 w 339"/>
                <a:gd name="T59" fmla="*/ 295 h 309"/>
                <a:gd name="T60" fmla="*/ 136 w 339"/>
                <a:gd name="T61" fmla="*/ 309 h 309"/>
                <a:gd name="T62" fmla="*/ 78 w 339"/>
                <a:gd name="T63" fmla="*/ 300 h 309"/>
                <a:gd name="T64" fmla="*/ 35 w 339"/>
                <a:gd name="T65" fmla="*/ 277 h 309"/>
                <a:gd name="T66" fmla="*/ 8 w 339"/>
                <a:gd name="T67" fmla="*/ 241 h 309"/>
                <a:gd name="T68" fmla="*/ 1 w 339"/>
                <a:gd name="T69" fmla="*/ 196 h 309"/>
                <a:gd name="T70" fmla="*/ 110 w 339"/>
                <a:gd name="T71" fmla="*/ 158 h 309"/>
                <a:gd name="T72" fmla="*/ 153 w 339"/>
                <a:gd name="T73" fmla="*/ 147 h 309"/>
                <a:gd name="T74" fmla="*/ 190 w 339"/>
                <a:gd name="T75" fmla="*/ 119 h 309"/>
                <a:gd name="T76" fmla="*/ 216 w 339"/>
                <a:gd name="T77" fmla="*/ 84 h 309"/>
                <a:gd name="T78" fmla="*/ 227 w 339"/>
                <a:gd name="T79" fmla="*/ 53 h 309"/>
                <a:gd name="T80" fmla="*/ 213 w 339"/>
                <a:gd name="T81" fmla="*/ 38 h 309"/>
                <a:gd name="T82" fmla="*/ 178 w 339"/>
                <a:gd name="T83" fmla="*/ 51 h 309"/>
                <a:gd name="T84" fmla="*/ 146 w 339"/>
                <a:gd name="T85" fmla="*/ 83 h 309"/>
                <a:gd name="T86" fmla="*/ 121 w 339"/>
                <a:gd name="T87" fmla="*/ 122 h 309"/>
                <a:gd name="T88" fmla="*/ 110 w 339"/>
                <a:gd name="T89" fmla="*/ 15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9" h="309">
                  <a:moveTo>
                    <a:pt x="1" y="196"/>
                  </a:moveTo>
                  <a:cubicBezTo>
                    <a:pt x="4" y="166"/>
                    <a:pt x="12" y="139"/>
                    <a:pt x="25" y="115"/>
                  </a:cubicBezTo>
                  <a:cubicBezTo>
                    <a:pt x="39" y="91"/>
                    <a:pt x="55" y="70"/>
                    <a:pt x="74" y="53"/>
                  </a:cubicBezTo>
                  <a:cubicBezTo>
                    <a:pt x="94" y="36"/>
                    <a:pt x="114" y="23"/>
                    <a:pt x="135" y="14"/>
                  </a:cubicBezTo>
                  <a:cubicBezTo>
                    <a:pt x="157" y="5"/>
                    <a:pt x="177" y="0"/>
                    <a:pt x="195" y="0"/>
                  </a:cubicBezTo>
                  <a:cubicBezTo>
                    <a:pt x="208" y="0"/>
                    <a:pt x="219" y="3"/>
                    <a:pt x="230" y="7"/>
                  </a:cubicBezTo>
                  <a:cubicBezTo>
                    <a:pt x="241" y="12"/>
                    <a:pt x="250" y="18"/>
                    <a:pt x="258" y="25"/>
                  </a:cubicBezTo>
                  <a:cubicBezTo>
                    <a:pt x="265" y="33"/>
                    <a:pt x="271" y="41"/>
                    <a:pt x="275" y="51"/>
                  </a:cubicBezTo>
                  <a:cubicBezTo>
                    <a:pt x="279" y="60"/>
                    <a:pt x="281" y="70"/>
                    <a:pt x="280" y="80"/>
                  </a:cubicBezTo>
                  <a:cubicBezTo>
                    <a:pt x="279" y="90"/>
                    <a:pt x="276" y="101"/>
                    <a:pt x="270" y="115"/>
                  </a:cubicBezTo>
                  <a:cubicBezTo>
                    <a:pt x="265" y="128"/>
                    <a:pt x="256" y="141"/>
                    <a:pt x="245" y="153"/>
                  </a:cubicBezTo>
                  <a:cubicBezTo>
                    <a:pt x="234" y="165"/>
                    <a:pt x="219" y="175"/>
                    <a:pt x="201" y="184"/>
                  </a:cubicBezTo>
                  <a:cubicBezTo>
                    <a:pt x="183" y="192"/>
                    <a:pt x="160" y="196"/>
                    <a:pt x="134" y="196"/>
                  </a:cubicBezTo>
                  <a:cubicBezTo>
                    <a:pt x="128" y="196"/>
                    <a:pt x="122" y="195"/>
                    <a:pt x="115" y="193"/>
                  </a:cubicBezTo>
                  <a:cubicBezTo>
                    <a:pt x="111" y="193"/>
                    <a:pt x="107" y="192"/>
                    <a:pt x="103" y="191"/>
                  </a:cubicBezTo>
                  <a:cubicBezTo>
                    <a:pt x="101" y="214"/>
                    <a:pt x="107" y="232"/>
                    <a:pt x="120" y="244"/>
                  </a:cubicBezTo>
                  <a:cubicBezTo>
                    <a:pt x="134" y="256"/>
                    <a:pt x="150" y="263"/>
                    <a:pt x="171" y="263"/>
                  </a:cubicBezTo>
                  <a:cubicBezTo>
                    <a:pt x="190" y="263"/>
                    <a:pt x="208" y="259"/>
                    <a:pt x="225" y="252"/>
                  </a:cubicBezTo>
                  <a:cubicBezTo>
                    <a:pt x="241" y="244"/>
                    <a:pt x="256" y="236"/>
                    <a:pt x="267" y="228"/>
                  </a:cubicBezTo>
                  <a:cubicBezTo>
                    <a:pt x="282" y="217"/>
                    <a:pt x="294" y="206"/>
                    <a:pt x="305" y="192"/>
                  </a:cubicBezTo>
                  <a:cubicBezTo>
                    <a:pt x="305" y="191"/>
                    <a:pt x="307" y="189"/>
                    <a:pt x="309" y="187"/>
                  </a:cubicBezTo>
                  <a:cubicBezTo>
                    <a:pt x="310" y="186"/>
                    <a:pt x="312" y="185"/>
                    <a:pt x="314" y="184"/>
                  </a:cubicBezTo>
                  <a:cubicBezTo>
                    <a:pt x="317" y="182"/>
                    <a:pt x="319" y="182"/>
                    <a:pt x="322" y="182"/>
                  </a:cubicBezTo>
                  <a:cubicBezTo>
                    <a:pt x="326" y="182"/>
                    <a:pt x="330" y="183"/>
                    <a:pt x="334" y="186"/>
                  </a:cubicBezTo>
                  <a:cubicBezTo>
                    <a:pt x="337" y="190"/>
                    <a:pt x="339" y="193"/>
                    <a:pt x="338" y="197"/>
                  </a:cubicBezTo>
                  <a:cubicBezTo>
                    <a:pt x="338" y="199"/>
                    <a:pt x="338" y="201"/>
                    <a:pt x="337" y="203"/>
                  </a:cubicBezTo>
                  <a:cubicBezTo>
                    <a:pt x="336" y="205"/>
                    <a:pt x="335" y="207"/>
                    <a:pt x="333" y="209"/>
                  </a:cubicBezTo>
                  <a:cubicBezTo>
                    <a:pt x="332" y="211"/>
                    <a:pt x="331" y="213"/>
                    <a:pt x="329" y="216"/>
                  </a:cubicBezTo>
                  <a:cubicBezTo>
                    <a:pt x="316" y="234"/>
                    <a:pt x="299" y="250"/>
                    <a:pt x="280" y="263"/>
                  </a:cubicBezTo>
                  <a:cubicBezTo>
                    <a:pt x="263" y="275"/>
                    <a:pt x="243" y="286"/>
                    <a:pt x="219" y="295"/>
                  </a:cubicBezTo>
                  <a:cubicBezTo>
                    <a:pt x="195" y="305"/>
                    <a:pt x="167" y="309"/>
                    <a:pt x="136" y="309"/>
                  </a:cubicBezTo>
                  <a:cubicBezTo>
                    <a:pt x="115" y="309"/>
                    <a:pt x="96" y="306"/>
                    <a:pt x="78" y="300"/>
                  </a:cubicBezTo>
                  <a:cubicBezTo>
                    <a:pt x="61" y="294"/>
                    <a:pt x="47" y="287"/>
                    <a:pt x="35" y="277"/>
                  </a:cubicBezTo>
                  <a:cubicBezTo>
                    <a:pt x="23" y="267"/>
                    <a:pt x="14" y="255"/>
                    <a:pt x="8" y="241"/>
                  </a:cubicBezTo>
                  <a:cubicBezTo>
                    <a:pt x="2" y="227"/>
                    <a:pt x="0" y="212"/>
                    <a:pt x="1" y="196"/>
                  </a:cubicBezTo>
                  <a:close/>
                  <a:moveTo>
                    <a:pt x="110" y="158"/>
                  </a:moveTo>
                  <a:cubicBezTo>
                    <a:pt x="125" y="159"/>
                    <a:pt x="139" y="155"/>
                    <a:pt x="153" y="147"/>
                  </a:cubicBezTo>
                  <a:cubicBezTo>
                    <a:pt x="167" y="139"/>
                    <a:pt x="180" y="130"/>
                    <a:pt x="190" y="119"/>
                  </a:cubicBezTo>
                  <a:cubicBezTo>
                    <a:pt x="201" y="108"/>
                    <a:pt x="210" y="96"/>
                    <a:pt x="216" y="84"/>
                  </a:cubicBezTo>
                  <a:cubicBezTo>
                    <a:pt x="223" y="72"/>
                    <a:pt x="227" y="62"/>
                    <a:pt x="227" y="53"/>
                  </a:cubicBezTo>
                  <a:cubicBezTo>
                    <a:pt x="228" y="43"/>
                    <a:pt x="224" y="38"/>
                    <a:pt x="213" y="38"/>
                  </a:cubicBezTo>
                  <a:cubicBezTo>
                    <a:pt x="202" y="38"/>
                    <a:pt x="190" y="42"/>
                    <a:pt x="178" y="51"/>
                  </a:cubicBezTo>
                  <a:cubicBezTo>
                    <a:pt x="166" y="59"/>
                    <a:pt x="155" y="70"/>
                    <a:pt x="146" y="83"/>
                  </a:cubicBezTo>
                  <a:cubicBezTo>
                    <a:pt x="136" y="95"/>
                    <a:pt x="128" y="108"/>
                    <a:pt x="121" y="122"/>
                  </a:cubicBezTo>
                  <a:cubicBezTo>
                    <a:pt x="115" y="137"/>
                    <a:pt x="111" y="148"/>
                    <a:pt x="110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3998913" y="2363788"/>
              <a:ext cx="1457325" cy="741362"/>
            </a:xfrm>
            <a:custGeom>
              <a:avLst/>
              <a:gdLst>
                <a:gd name="T0" fmla="*/ 12 w 614"/>
                <a:gd name="T1" fmla="*/ 182 h 311"/>
                <a:gd name="T2" fmla="*/ 61 w 614"/>
                <a:gd name="T3" fmla="*/ 59 h 311"/>
                <a:gd name="T4" fmla="*/ 93 w 614"/>
                <a:gd name="T5" fmla="*/ 4 h 311"/>
                <a:gd name="T6" fmla="*/ 127 w 614"/>
                <a:gd name="T7" fmla="*/ 5 h 311"/>
                <a:gd name="T8" fmla="*/ 163 w 614"/>
                <a:gd name="T9" fmla="*/ 32 h 311"/>
                <a:gd name="T10" fmla="*/ 157 w 614"/>
                <a:gd name="T11" fmla="*/ 84 h 311"/>
                <a:gd name="T12" fmla="*/ 112 w 614"/>
                <a:gd name="T13" fmla="*/ 182 h 311"/>
                <a:gd name="T14" fmla="*/ 103 w 614"/>
                <a:gd name="T15" fmla="*/ 254 h 311"/>
                <a:gd name="T16" fmla="*/ 137 w 614"/>
                <a:gd name="T17" fmla="*/ 255 h 311"/>
                <a:gd name="T18" fmla="*/ 184 w 614"/>
                <a:gd name="T19" fmla="*/ 213 h 311"/>
                <a:gd name="T20" fmla="*/ 225 w 614"/>
                <a:gd name="T21" fmla="*/ 138 h 311"/>
                <a:gd name="T22" fmla="*/ 265 w 614"/>
                <a:gd name="T23" fmla="*/ 50 h 311"/>
                <a:gd name="T24" fmla="*/ 291 w 614"/>
                <a:gd name="T25" fmla="*/ 5 h 311"/>
                <a:gd name="T26" fmla="*/ 326 w 614"/>
                <a:gd name="T27" fmla="*/ 7 h 311"/>
                <a:gd name="T28" fmla="*/ 362 w 614"/>
                <a:gd name="T29" fmla="*/ 34 h 311"/>
                <a:gd name="T30" fmla="*/ 356 w 614"/>
                <a:gd name="T31" fmla="*/ 85 h 311"/>
                <a:gd name="T32" fmla="*/ 312 w 614"/>
                <a:gd name="T33" fmla="*/ 185 h 311"/>
                <a:gd name="T34" fmla="*/ 319 w 614"/>
                <a:gd name="T35" fmla="*/ 265 h 311"/>
                <a:gd name="T36" fmla="*/ 355 w 614"/>
                <a:gd name="T37" fmla="*/ 246 h 311"/>
                <a:gd name="T38" fmla="*/ 371 w 614"/>
                <a:gd name="T39" fmla="*/ 222 h 311"/>
                <a:gd name="T40" fmla="*/ 395 w 614"/>
                <a:gd name="T41" fmla="*/ 209 h 311"/>
                <a:gd name="T42" fmla="*/ 433 w 614"/>
                <a:gd name="T43" fmla="*/ 120 h 311"/>
                <a:gd name="T44" fmla="*/ 454 w 614"/>
                <a:gd name="T45" fmla="*/ 18 h 311"/>
                <a:gd name="T46" fmla="*/ 497 w 614"/>
                <a:gd name="T47" fmla="*/ 7 h 311"/>
                <a:gd name="T48" fmla="*/ 537 w 614"/>
                <a:gd name="T49" fmla="*/ 41 h 311"/>
                <a:gd name="T50" fmla="*/ 534 w 614"/>
                <a:gd name="T51" fmla="*/ 107 h 311"/>
                <a:gd name="T52" fmla="*/ 481 w 614"/>
                <a:gd name="T53" fmla="*/ 196 h 311"/>
                <a:gd name="T54" fmla="*/ 458 w 614"/>
                <a:gd name="T55" fmla="*/ 244 h 311"/>
                <a:gd name="T56" fmla="*/ 517 w 614"/>
                <a:gd name="T57" fmla="*/ 238 h 311"/>
                <a:gd name="T58" fmla="*/ 580 w 614"/>
                <a:gd name="T59" fmla="*/ 195 h 311"/>
                <a:gd name="T60" fmla="*/ 590 w 614"/>
                <a:gd name="T61" fmla="*/ 186 h 311"/>
                <a:gd name="T62" fmla="*/ 609 w 614"/>
                <a:gd name="T63" fmla="*/ 189 h 311"/>
                <a:gd name="T64" fmla="*/ 612 w 614"/>
                <a:gd name="T65" fmla="*/ 205 h 311"/>
                <a:gd name="T66" fmla="*/ 605 w 614"/>
                <a:gd name="T67" fmla="*/ 218 h 311"/>
                <a:gd name="T68" fmla="*/ 519 w 614"/>
                <a:gd name="T69" fmla="*/ 274 h 311"/>
                <a:gd name="T70" fmla="*/ 394 w 614"/>
                <a:gd name="T71" fmla="*/ 276 h 311"/>
                <a:gd name="T72" fmla="*/ 295 w 614"/>
                <a:gd name="T73" fmla="*/ 310 h 311"/>
                <a:gd name="T74" fmla="*/ 226 w 614"/>
                <a:gd name="T75" fmla="*/ 279 h 311"/>
                <a:gd name="T76" fmla="*/ 165 w 614"/>
                <a:gd name="T77" fmla="*/ 279 h 311"/>
                <a:gd name="T78" fmla="*/ 80 w 614"/>
                <a:gd name="T79" fmla="*/ 309 h 311"/>
                <a:gd name="T80" fmla="*/ 25 w 614"/>
                <a:gd name="T81" fmla="*/ 287 h 311"/>
                <a:gd name="T82" fmla="*/ 1 w 614"/>
                <a:gd name="T83" fmla="*/ 234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4" h="311">
                  <a:moveTo>
                    <a:pt x="1" y="234"/>
                  </a:moveTo>
                  <a:cubicBezTo>
                    <a:pt x="2" y="220"/>
                    <a:pt x="6" y="203"/>
                    <a:pt x="12" y="182"/>
                  </a:cubicBezTo>
                  <a:cubicBezTo>
                    <a:pt x="19" y="162"/>
                    <a:pt x="27" y="141"/>
                    <a:pt x="35" y="119"/>
                  </a:cubicBezTo>
                  <a:cubicBezTo>
                    <a:pt x="43" y="98"/>
                    <a:pt x="52" y="78"/>
                    <a:pt x="61" y="59"/>
                  </a:cubicBezTo>
                  <a:cubicBezTo>
                    <a:pt x="70" y="40"/>
                    <a:pt x="78" y="25"/>
                    <a:pt x="84" y="14"/>
                  </a:cubicBezTo>
                  <a:cubicBezTo>
                    <a:pt x="86" y="10"/>
                    <a:pt x="89" y="7"/>
                    <a:pt x="93" y="4"/>
                  </a:cubicBezTo>
                  <a:cubicBezTo>
                    <a:pt x="98" y="1"/>
                    <a:pt x="102" y="0"/>
                    <a:pt x="107" y="0"/>
                  </a:cubicBezTo>
                  <a:cubicBezTo>
                    <a:pt x="113" y="0"/>
                    <a:pt x="120" y="2"/>
                    <a:pt x="127" y="5"/>
                  </a:cubicBezTo>
                  <a:cubicBezTo>
                    <a:pt x="135" y="9"/>
                    <a:pt x="142" y="13"/>
                    <a:pt x="148" y="18"/>
                  </a:cubicBezTo>
                  <a:cubicBezTo>
                    <a:pt x="154" y="23"/>
                    <a:pt x="159" y="27"/>
                    <a:pt x="163" y="32"/>
                  </a:cubicBezTo>
                  <a:cubicBezTo>
                    <a:pt x="167" y="37"/>
                    <a:pt x="169" y="41"/>
                    <a:pt x="169" y="44"/>
                  </a:cubicBezTo>
                  <a:cubicBezTo>
                    <a:pt x="168" y="56"/>
                    <a:pt x="164" y="69"/>
                    <a:pt x="157" y="84"/>
                  </a:cubicBezTo>
                  <a:cubicBezTo>
                    <a:pt x="151" y="98"/>
                    <a:pt x="143" y="113"/>
                    <a:pt x="135" y="130"/>
                  </a:cubicBezTo>
                  <a:cubicBezTo>
                    <a:pt x="127" y="147"/>
                    <a:pt x="119" y="164"/>
                    <a:pt x="112" y="182"/>
                  </a:cubicBezTo>
                  <a:cubicBezTo>
                    <a:pt x="105" y="200"/>
                    <a:pt x="100" y="219"/>
                    <a:pt x="99" y="237"/>
                  </a:cubicBezTo>
                  <a:cubicBezTo>
                    <a:pt x="98" y="244"/>
                    <a:pt x="100" y="249"/>
                    <a:pt x="103" y="254"/>
                  </a:cubicBezTo>
                  <a:cubicBezTo>
                    <a:pt x="106" y="258"/>
                    <a:pt x="110" y="260"/>
                    <a:pt x="116" y="260"/>
                  </a:cubicBezTo>
                  <a:cubicBezTo>
                    <a:pt x="123" y="260"/>
                    <a:pt x="130" y="259"/>
                    <a:pt x="137" y="255"/>
                  </a:cubicBezTo>
                  <a:cubicBezTo>
                    <a:pt x="145" y="251"/>
                    <a:pt x="153" y="245"/>
                    <a:pt x="161" y="238"/>
                  </a:cubicBezTo>
                  <a:cubicBezTo>
                    <a:pt x="169" y="231"/>
                    <a:pt x="177" y="223"/>
                    <a:pt x="184" y="213"/>
                  </a:cubicBezTo>
                  <a:cubicBezTo>
                    <a:pt x="192" y="204"/>
                    <a:pt x="198" y="193"/>
                    <a:pt x="204" y="182"/>
                  </a:cubicBezTo>
                  <a:cubicBezTo>
                    <a:pt x="211" y="168"/>
                    <a:pt x="218" y="154"/>
                    <a:pt x="225" y="138"/>
                  </a:cubicBezTo>
                  <a:cubicBezTo>
                    <a:pt x="232" y="123"/>
                    <a:pt x="239" y="108"/>
                    <a:pt x="246" y="93"/>
                  </a:cubicBezTo>
                  <a:cubicBezTo>
                    <a:pt x="253" y="78"/>
                    <a:pt x="259" y="64"/>
                    <a:pt x="265" y="50"/>
                  </a:cubicBezTo>
                  <a:cubicBezTo>
                    <a:pt x="271" y="37"/>
                    <a:pt x="276" y="26"/>
                    <a:pt x="281" y="16"/>
                  </a:cubicBezTo>
                  <a:cubicBezTo>
                    <a:pt x="284" y="12"/>
                    <a:pt x="287" y="8"/>
                    <a:pt x="291" y="5"/>
                  </a:cubicBezTo>
                  <a:cubicBezTo>
                    <a:pt x="296" y="3"/>
                    <a:pt x="301" y="1"/>
                    <a:pt x="306" y="1"/>
                  </a:cubicBezTo>
                  <a:cubicBezTo>
                    <a:pt x="312" y="1"/>
                    <a:pt x="319" y="3"/>
                    <a:pt x="326" y="7"/>
                  </a:cubicBezTo>
                  <a:cubicBezTo>
                    <a:pt x="333" y="11"/>
                    <a:pt x="340" y="15"/>
                    <a:pt x="346" y="19"/>
                  </a:cubicBezTo>
                  <a:cubicBezTo>
                    <a:pt x="353" y="24"/>
                    <a:pt x="358" y="29"/>
                    <a:pt x="362" y="34"/>
                  </a:cubicBezTo>
                  <a:cubicBezTo>
                    <a:pt x="366" y="39"/>
                    <a:pt x="368" y="43"/>
                    <a:pt x="368" y="46"/>
                  </a:cubicBezTo>
                  <a:cubicBezTo>
                    <a:pt x="367" y="57"/>
                    <a:pt x="363" y="70"/>
                    <a:pt x="356" y="85"/>
                  </a:cubicBezTo>
                  <a:cubicBezTo>
                    <a:pt x="350" y="99"/>
                    <a:pt x="343" y="115"/>
                    <a:pt x="335" y="132"/>
                  </a:cubicBezTo>
                  <a:cubicBezTo>
                    <a:pt x="327" y="149"/>
                    <a:pt x="319" y="167"/>
                    <a:pt x="312" y="185"/>
                  </a:cubicBezTo>
                  <a:cubicBezTo>
                    <a:pt x="305" y="204"/>
                    <a:pt x="301" y="223"/>
                    <a:pt x="300" y="242"/>
                  </a:cubicBezTo>
                  <a:cubicBezTo>
                    <a:pt x="298" y="257"/>
                    <a:pt x="305" y="265"/>
                    <a:pt x="319" y="265"/>
                  </a:cubicBezTo>
                  <a:cubicBezTo>
                    <a:pt x="328" y="265"/>
                    <a:pt x="338" y="262"/>
                    <a:pt x="348" y="255"/>
                  </a:cubicBezTo>
                  <a:cubicBezTo>
                    <a:pt x="352" y="253"/>
                    <a:pt x="354" y="250"/>
                    <a:pt x="355" y="246"/>
                  </a:cubicBezTo>
                  <a:cubicBezTo>
                    <a:pt x="355" y="242"/>
                    <a:pt x="357" y="238"/>
                    <a:pt x="360" y="233"/>
                  </a:cubicBezTo>
                  <a:cubicBezTo>
                    <a:pt x="363" y="229"/>
                    <a:pt x="367" y="225"/>
                    <a:pt x="371" y="222"/>
                  </a:cubicBezTo>
                  <a:cubicBezTo>
                    <a:pt x="375" y="218"/>
                    <a:pt x="379" y="215"/>
                    <a:pt x="383" y="213"/>
                  </a:cubicBezTo>
                  <a:cubicBezTo>
                    <a:pt x="388" y="210"/>
                    <a:pt x="392" y="209"/>
                    <a:pt x="395" y="209"/>
                  </a:cubicBezTo>
                  <a:cubicBezTo>
                    <a:pt x="402" y="196"/>
                    <a:pt x="409" y="183"/>
                    <a:pt x="416" y="168"/>
                  </a:cubicBezTo>
                  <a:cubicBezTo>
                    <a:pt x="422" y="152"/>
                    <a:pt x="428" y="137"/>
                    <a:pt x="433" y="120"/>
                  </a:cubicBezTo>
                  <a:cubicBezTo>
                    <a:pt x="438" y="103"/>
                    <a:pt x="443" y="86"/>
                    <a:pt x="446" y="69"/>
                  </a:cubicBezTo>
                  <a:cubicBezTo>
                    <a:pt x="450" y="52"/>
                    <a:pt x="452" y="35"/>
                    <a:pt x="454" y="18"/>
                  </a:cubicBezTo>
                  <a:cubicBezTo>
                    <a:pt x="455" y="8"/>
                    <a:pt x="462" y="2"/>
                    <a:pt x="474" y="3"/>
                  </a:cubicBezTo>
                  <a:cubicBezTo>
                    <a:pt x="481" y="3"/>
                    <a:pt x="489" y="4"/>
                    <a:pt x="497" y="7"/>
                  </a:cubicBezTo>
                  <a:cubicBezTo>
                    <a:pt x="506" y="11"/>
                    <a:pt x="513" y="15"/>
                    <a:pt x="520" y="21"/>
                  </a:cubicBezTo>
                  <a:cubicBezTo>
                    <a:pt x="527" y="26"/>
                    <a:pt x="533" y="33"/>
                    <a:pt x="537" y="41"/>
                  </a:cubicBezTo>
                  <a:cubicBezTo>
                    <a:pt x="542" y="49"/>
                    <a:pt x="544" y="57"/>
                    <a:pt x="543" y="66"/>
                  </a:cubicBezTo>
                  <a:cubicBezTo>
                    <a:pt x="542" y="78"/>
                    <a:pt x="539" y="92"/>
                    <a:pt x="534" y="107"/>
                  </a:cubicBezTo>
                  <a:cubicBezTo>
                    <a:pt x="529" y="121"/>
                    <a:pt x="521" y="136"/>
                    <a:pt x="512" y="151"/>
                  </a:cubicBezTo>
                  <a:cubicBezTo>
                    <a:pt x="503" y="167"/>
                    <a:pt x="493" y="182"/>
                    <a:pt x="481" y="196"/>
                  </a:cubicBezTo>
                  <a:cubicBezTo>
                    <a:pt x="470" y="211"/>
                    <a:pt x="457" y="225"/>
                    <a:pt x="443" y="238"/>
                  </a:cubicBezTo>
                  <a:cubicBezTo>
                    <a:pt x="448" y="240"/>
                    <a:pt x="453" y="242"/>
                    <a:pt x="458" y="244"/>
                  </a:cubicBezTo>
                  <a:cubicBezTo>
                    <a:pt x="464" y="245"/>
                    <a:pt x="470" y="246"/>
                    <a:pt x="477" y="246"/>
                  </a:cubicBezTo>
                  <a:cubicBezTo>
                    <a:pt x="492" y="246"/>
                    <a:pt x="505" y="244"/>
                    <a:pt x="517" y="238"/>
                  </a:cubicBezTo>
                  <a:cubicBezTo>
                    <a:pt x="529" y="233"/>
                    <a:pt x="540" y="227"/>
                    <a:pt x="550" y="221"/>
                  </a:cubicBezTo>
                  <a:cubicBezTo>
                    <a:pt x="560" y="213"/>
                    <a:pt x="570" y="204"/>
                    <a:pt x="580" y="195"/>
                  </a:cubicBezTo>
                  <a:cubicBezTo>
                    <a:pt x="580" y="193"/>
                    <a:pt x="582" y="191"/>
                    <a:pt x="585" y="189"/>
                  </a:cubicBezTo>
                  <a:cubicBezTo>
                    <a:pt x="586" y="188"/>
                    <a:pt x="588" y="187"/>
                    <a:pt x="590" y="186"/>
                  </a:cubicBezTo>
                  <a:cubicBezTo>
                    <a:pt x="592" y="185"/>
                    <a:pt x="595" y="184"/>
                    <a:pt x="597" y="184"/>
                  </a:cubicBezTo>
                  <a:cubicBezTo>
                    <a:pt x="602" y="184"/>
                    <a:pt x="606" y="186"/>
                    <a:pt x="609" y="189"/>
                  </a:cubicBezTo>
                  <a:cubicBezTo>
                    <a:pt x="612" y="192"/>
                    <a:pt x="614" y="195"/>
                    <a:pt x="614" y="199"/>
                  </a:cubicBezTo>
                  <a:cubicBezTo>
                    <a:pt x="613" y="201"/>
                    <a:pt x="613" y="203"/>
                    <a:pt x="612" y="205"/>
                  </a:cubicBezTo>
                  <a:cubicBezTo>
                    <a:pt x="611" y="207"/>
                    <a:pt x="610" y="209"/>
                    <a:pt x="609" y="211"/>
                  </a:cubicBezTo>
                  <a:cubicBezTo>
                    <a:pt x="607" y="213"/>
                    <a:pt x="606" y="216"/>
                    <a:pt x="605" y="218"/>
                  </a:cubicBezTo>
                  <a:cubicBezTo>
                    <a:pt x="594" y="231"/>
                    <a:pt x="581" y="242"/>
                    <a:pt x="566" y="251"/>
                  </a:cubicBezTo>
                  <a:cubicBezTo>
                    <a:pt x="553" y="260"/>
                    <a:pt x="537" y="267"/>
                    <a:pt x="519" y="274"/>
                  </a:cubicBezTo>
                  <a:cubicBezTo>
                    <a:pt x="500" y="280"/>
                    <a:pt x="478" y="284"/>
                    <a:pt x="452" y="283"/>
                  </a:cubicBezTo>
                  <a:cubicBezTo>
                    <a:pt x="434" y="283"/>
                    <a:pt x="415" y="281"/>
                    <a:pt x="394" y="276"/>
                  </a:cubicBezTo>
                  <a:cubicBezTo>
                    <a:pt x="379" y="287"/>
                    <a:pt x="363" y="296"/>
                    <a:pt x="346" y="302"/>
                  </a:cubicBezTo>
                  <a:cubicBezTo>
                    <a:pt x="329" y="308"/>
                    <a:pt x="312" y="311"/>
                    <a:pt x="295" y="310"/>
                  </a:cubicBezTo>
                  <a:cubicBezTo>
                    <a:pt x="280" y="310"/>
                    <a:pt x="266" y="307"/>
                    <a:pt x="255" y="300"/>
                  </a:cubicBezTo>
                  <a:cubicBezTo>
                    <a:pt x="243" y="294"/>
                    <a:pt x="234" y="287"/>
                    <a:pt x="226" y="279"/>
                  </a:cubicBezTo>
                  <a:cubicBezTo>
                    <a:pt x="217" y="270"/>
                    <a:pt x="209" y="260"/>
                    <a:pt x="202" y="248"/>
                  </a:cubicBezTo>
                  <a:cubicBezTo>
                    <a:pt x="191" y="259"/>
                    <a:pt x="178" y="270"/>
                    <a:pt x="165" y="279"/>
                  </a:cubicBezTo>
                  <a:cubicBezTo>
                    <a:pt x="154" y="287"/>
                    <a:pt x="141" y="294"/>
                    <a:pt x="127" y="300"/>
                  </a:cubicBezTo>
                  <a:cubicBezTo>
                    <a:pt x="112" y="306"/>
                    <a:pt x="97" y="309"/>
                    <a:pt x="80" y="309"/>
                  </a:cubicBezTo>
                  <a:cubicBezTo>
                    <a:pt x="71" y="309"/>
                    <a:pt x="61" y="307"/>
                    <a:pt x="52" y="303"/>
                  </a:cubicBezTo>
                  <a:cubicBezTo>
                    <a:pt x="42" y="299"/>
                    <a:pt x="33" y="294"/>
                    <a:pt x="25" y="287"/>
                  </a:cubicBezTo>
                  <a:cubicBezTo>
                    <a:pt x="17" y="280"/>
                    <a:pt x="11" y="272"/>
                    <a:pt x="7" y="263"/>
                  </a:cubicBezTo>
                  <a:cubicBezTo>
                    <a:pt x="2" y="254"/>
                    <a:pt x="0" y="244"/>
                    <a:pt x="1" y="2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"/>
            <p:cNvSpPr>
              <a:spLocks noEditPoints="1"/>
            </p:cNvSpPr>
            <p:nvPr/>
          </p:nvSpPr>
          <p:spPr bwMode="auto">
            <a:xfrm>
              <a:off x="5416550" y="1766888"/>
              <a:ext cx="1763713" cy="1852612"/>
            </a:xfrm>
            <a:custGeom>
              <a:avLst/>
              <a:gdLst>
                <a:gd name="T0" fmla="*/ 36 w 743"/>
                <a:gd name="T1" fmla="*/ 108 h 778"/>
                <a:gd name="T2" fmla="*/ 208 w 743"/>
                <a:gd name="T3" fmla="*/ 14 h 778"/>
                <a:gd name="T4" fmla="*/ 353 w 743"/>
                <a:gd name="T5" fmla="*/ 7 h 778"/>
                <a:gd name="T6" fmla="*/ 413 w 743"/>
                <a:gd name="T7" fmla="*/ 55 h 778"/>
                <a:gd name="T8" fmla="*/ 396 w 743"/>
                <a:gd name="T9" fmla="*/ 170 h 778"/>
                <a:gd name="T10" fmla="*/ 312 w 743"/>
                <a:gd name="T11" fmla="*/ 321 h 778"/>
                <a:gd name="T12" fmla="*/ 297 w 743"/>
                <a:gd name="T13" fmla="*/ 414 h 778"/>
                <a:gd name="T14" fmla="*/ 368 w 743"/>
                <a:gd name="T15" fmla="*/ 415 h 778"/>
                <a:gd name="T16" fmla="*/ 455 w 743"/>
                <a:gd name="T17" fmla="*/ 340 h 778"/>
                <a:gd name="T18" fmla="*/ 501 w 743"/>
                <a:gd name="T19" fmla="*/ 274 h 778"/>
                <a:gd name="T20" fmla="*/ 555 w 743"/>
                <a:gd name="T21" fmla="*/ 150 h 778"/>
                <a:gd name="T22" fmla="*/ 611 w 743"/>
                <a:gd name="T23" fmla="*/ 59 h 778"/>
                <a:gd name="T24" fmla="*/ 666 w 743"/>
                <a:gd name="T25" fmla="*/ 19 h 778"/>
                <a:gd name="T26" fmla="*/ 719 w 743"/>
                <a:gd name="T27" fmla="*/ 9 h 778"/>
                <a:gd name="T28" fmla="*/ 720 w 743"/>
                <a:gd name="T29" fmla="*/ 47 h 778"/>
                <a:gd name="T30" fmla="*/ 663 w 743"/>
                <a:gd name="T31" fmla="*/ 131 h 778"/>
                <a:gd name="T32" fmla="*/ 589 w 743"/>
                <a:gd name="T33" fmla="*/ 277 h 778"/>
                <a:gd name="T34" fmla="*/ 488 w 743"/>
                <a:gd name="T35" fmla="*/ 529 h 778"/>
                <a:gd name="T36" fmla="*/ 613 w 743"/>
                <a:gd name="T37" fmla="*/ 454 h 778"/>
                <a:gd name="T38" fmla="*/ 623 w 743"/>
                <a:gd name="T39" fmla="*/ 446 h 778"/>
                <a:gd name="T40" fmla="*/ 642 w 743"/>
                <a:gd name="T41" fmla="*/ 449 h 778"/>
                <a:gd name="T42" fmla="*/ 645 w 743"/>
                <a:gd name="T43" fmla="*/ 464 h 778"/>
                <a:gd name="T44" fmla="*/ 638 w 743"/>
                <a:gd name="T45" fmla="*/ 476 h 778"/>
                <a:gd name="T46" fmla="*/ 468 w 743"/>
                <a:gd name="T47" fmla="*/ 577 h 778"/>
                <a:gd name="T48" fmla="*/ 371 w 743"/>
                <a:gd name="T49" fmla="*/ 724 h 778"/>
                <a:gd name="T50" fmla="*/ 238 w 743"/>
                <a:gd name="T51" fmla="*/ 778 h 778"/>
                <a:gd name="T52" fmla="*/ 132 w 743"/>
                <a:gd name="T53" fmla="*/ 742 h 778"/>
                <a:gd name="T54" fmla="*/ 94 w 743"/>
                <a:gd name="T55" fmla="*/ 669 h 778"/>
                <a:gd name="T56" fmla="*/ 184 w 743"/>
                <a:gd name="T57" fmla="*/ 589 h 778"/>
                <a:gd name="T58" fmla="*/ 365 w 743"/>
                <a:gd name="T59" fmla="*/ 559 h 778"/>
                <a:gd name="T60" fmla="*/ 404 w 743"/>
                <a:gd name="T61" fmla="*/ 492 h 778"/>
                <a:gd name="T62" fmla="*/ 404 w 743"/>
                <a:gd name="T63" fmla="*/ 440 h 778"/>
                <a:gd name="T64" fmla="*/ 317 w 743"/>
                <a:gd name="T65" fmla="*/ 485 h 778"/>
                <a:gd name="T66" fmla="*/ 231 w 743"/>
                <a:gd name="T67" fmla="*/ 485 h 778"/>
                <a:gd name="T68" fmla="*/ 178 w 743"/>
                <a:gd name="T69" fmla="*/ 439 h 778"/>
                <a:gd name="T70" fmla="*/ 195 w 743"/>
                <a:gd name="T71" fmla="*/ 330 h 778"/>
                <a:gd name="T72" fmla="*/ 285 w 743"/>
                <a:gd name="T73" fmla="*/ 160 h 778"/>
                <a:gd name="T74" fmla="*/ 307 w 743"/>
                <a:gd name="T75" fmla="*/ 57 h 778"/>
                <a:gd name="T76" fmla="*/ 230 w 743"/>
                <a:gd name="T77" fmla="*/ 58 h 778"/>
                <a:gd name="T78" fmla="*/ 125 w 743"/>
                <a:gd name="T79" fmla="*/ 135 h 778"/>
                <a:gd name="T80" fmla="*/ 106 w 743"/>
                <a:gd name="T81" fmla="*/ 220 h 778"/>
                <a:gd name="T82" fmla="*/ 131 w 743"/>
                <a:gd name="T83" fmla="*/ 258 h 778"/>
                <a:gd name="T84" fmla="*/ 118 w 743"/>
                <a:gd name="T85" fmla="*/ 283 h 778"/>
                <a:gd name="T86" fmla="*/ 41 w 743"/>
                <a:gd name="T87" fmla="*/ 252 h 778"/>
                <a:gd name="T88" fmla="*/ 2 w 743"/>
                <a:gd name="T89" fmla="*/ 175 h 778"/>
                <a:gd name="T90" fmla="*/ 184 w 743"/>
                <a:gd name="T91" fmla="*/ 723 h 778"/>
                <a:gd name="T92" fmla="*/ 279 w 743"/>
                <a:gd name="T93" fmla="*/ 702 h 778"/>
                <a:gd name="T94" fmla="*/ 281 w 743"/>
                <a:gd name="T95" fmla="*/ 621 h 778"/>
                <a:gd name="T96" fmla="*/ 189 w 743"/>
                <a:gd name="T97" fmla="*/ 668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3" h="778">
                  <a:moveTo>
                    <a:pt x="2" y="175"/>
                  </a:moveTo>
                  <a:cubicBezTo>
                    <a:pt x="4" y="151"/>
                    <a:pt x="15" y="129"/>
                    <a:pt x="36" y="108"/>
                  </a:cubicBezTo>
                  <a:cubicBezTo>
                    <a:pt x="56" y="86"/>
                    <a:pt x="82" y="67"/>
                    <a:pt x="112" y="51"/>
                  </a:cubicBezTo>
                  <a:cubicBezTo>
                    <a:pt x="141" y="35"/>
                    <a:pt x="174" y="23"/>
                    <a:pt x="208" y="14"/>
                  </a:cubicBezTo>
                  <a:cubicBezTo>
                    <a:pt x="243" y="4"/>
                    <a:pt x="276" y="0"/>
                    <a:pt x="306" y="0"/>
                  </a:cubicBezTo>
                  <a:cubicBezTo>
                    <a:pt x="323" y="0"/>
                    <a:pt x="338" y="3"/>
                    <a:pt x="353" y="7"/>
                  </a:cubicBezTo>
                  <a:cubicBezTo>
                    <a:pt x="367" y="12"/>
                    <a:pt x="379" y="19"/>
                    <a:pt x="389" y="26"/>
                  </a:cubicBezTo>
                  <a:cubicBezTo>
                    <a:pt x="400" y="34"/>
                    <a:pt x="407" y="44"/>
                    <a:pt x="413" y="55"/>
                  </a:cubicBezTo>
                  <a:cubicBezTo>
                    <a:pt x="418" y="66"/>
                    <a:pt x="420" y="77"/>
                    <a:pt x="419" y="90"/>
                  </a:cubicBezTo>
                  <a:cubicBezTo>
                    <a:pt x="417" y="116"/>
                    <a:pt x="409" y="143"/>
                    <a:pt x="396" y="170"/>
                  </a:cubicBezTo>
                  <a:cubicBezTo>
                    <a:pt x="383" y="197"/>
                    <a:pt x="369" y="223"/>
                    <a:pt x="354" y="249"/>
                  </a:cubicBezTo>
                  <a:cubicBezTo>
                    <a:pt x="339" y="274"/>
                    <a:pt x="325" y="299"/>
                    <a:pt x="312" y="321"/>
                  </a:cubicBezTo>
                  <a:cubicBezTo>
                    <a:pt x="299" y="344"/>
                    <a:pt x="292" y="365"/>
                    <a:pt x="290" y="383"/>
                  </a:cubicBezTo>
                  <a:cubicBezTo>
                    <a:pt x="289" y="395"/>
                    <a:pt x="292" y="405"/>
                    <a:pt x="297" y="414"/>
                  </a:cubicBezTo>
                  <a:cubicBezTo>
                    <a:pt x="303" y="424"/>
                    <a:pt x="312" y="428"/>
                    <a:pt x="325" y="428"/>
                  </a:cubicBezTo>
                  <a:cubicBezTo>
                    <a:pt x="338" y="428"/>
                    <a:pt x="352" y="424"/>
                    <a:pt x="368" y="415"/>
                  </a:cubicBezTo>
                  <a:cubicBezTo>
                    <a:pt x="383" y="406"/>
                    <a:pt x="398" y="395"/>
                    <a:pt x="413" y="382"/>
                  </a:cubicBezTo>
                  <a:cubicBezTo>
                    <a:pt x="428" y="369"/>
                    <a:pt x="442" y="355"/>
                    <a:pt x="455" y="340"/>
                  </a:cubicBezTo>
                  <a:cubicBezTo>
                    <a:pt x="468" y="326"/>
                    <a:pt x="479" y="313"/>
                    <a:pt x="488" y="302"/>
                  </a:cubicBezTo>
                  <a:cubicBezTo>
                    <a:pt x="501" y="274"/>
                    <a:pt x="501" y="274"/>
                    <a:pt x="501" y="274"/>
                  </a:cubicBezTo>
                  <a:cubicBezTo>
                    <a:pt x="512" y="245"/>
                    <a:pt x="522" y="221"/>
                    <a:pt x="530" y="201"/>
                  </a:cubicBezTo>
                  <a:cubicBezTo>
                    <a:pt x="539" y="182"/>
                    <a:pt x="547" y="165"/>
                    <a:pt x="555" y="150"/>
                  </a:cubicBezTo>
                  <a:cubicBezTo>
                    <a:pt x="563" y="135"/>
                    <a:pt x="572" y="120"/>
                    <a:pt x="580" y="106"/>
                  </a:cubicBezTo>
                  <a:cubicBezTo>
                    <a:pt x="589" y="92"/>
                    <a:pt x="599" y="77"/>
                    <a:pt x="611" y="59"/>
                  </a:cubicBezTo>
                  <a:cubicBezTo>
                    <a:pt x="619" y="49"/>
                    <a:pt x="627" y="40"/>
                    <a:pt x="637" y="34"/>
                  </a:cubicBezTo>
                  <a:cubicBezTo>
                    <a:pt x="646" y="28"/>
                    <a:pt x="656" y="23"/>
                    <a:pt x="666" y="19"/>
                  </a:cubicBezTo>
                  <a:cubicBezTo>
                    <a:pt x="676" y="15"/>
                    <a:pt x="685" y="12"/>
                    <a:pt x="695" y="11"/>
                  </a:cubicBezTo>
                  <a:cubicBezTo>
                    <a:pt x="704" y="9"/>
                    <a:pt x="712" y="9"/>
                    <a:pt x="719" y="9"/>
                  </a:cubicBezTo>
                  <a:cubicBezTo>
                    <a:pt x="735" y="9"/>
                    <a:pt x="743" y="13"/>
                    <a:pt x="743" y="20"/>
                  </a:cubicBezTo>
                  <a:cubicBezTo>
                    <a:pt x="742" y="24"/>
                    <a:pt x="735" y="33"/>
                    <a:pt x="720" y="47"/>
                  </a:cubicBezTo>
                  <a:cubicBezTo>
                    <a:pt x="715" y="53"/>
                    <a:pt x="707" y="63"/>
                    <a:pt x="697" y="78"/>
                  </a:cubicBezTo>
                  <a:cubicBezTo>
                    <a:pt x="687" y="92"/>
                    <a:pt x="675" y="110"/>
                    <a:pt x="663" y="131"/>
                  </a:cubicBezTo>
                  <a:cubicBezTo>
                    <a:pt x="650" y="151"/>
                    <a:pt x="637" y="174"/>
                    <a:pt x="624" y="200"/>
                  </a:cubicBezTo>
                  <a:cubicBezTo>
                    <a:pt x="611" y="225"/>
                    <a:pt x="599" y="251"/>
                    <a:pt x="589" y="277"/>
                  </a:cubicBezTo>
                  <a:cubicBezTo>
                    <a:pt x="570" y="324"/>
                    <a:pt x="552" y="368"/>
                    <a:pt x="535" y="411"/>
                  </a:cubicBezTo>
                  <a:cubicBezTo>
                    <a:pt x="518" y="453"/>
                    <a:pt x="502" y="492"/>
                    <a:pt x="488" y="529"/>
                  </a:cubicBezTo>
                  <a:cubicBezTo>
                    <a:pt x="519" y="520"/>
                    <a:pt x="545" y="508"/>
                    <a:pt x="565" y="495"/>
                  </a:cubicBezTo>
                  <a:cubicBezTo>
                    <a:pt x="585" y="482"/>
                    <a:pt x="601" y="468"/>
                    <a:pt x="613" y="454"/>
                  </a:cubicBezTo>
                  <a:cubicBezTo>
                    <a:pt x="614" y="453"/>
                    <a:pt x="615" y="451"/>
                    <a:pt x="617" y="450"/>
                  </a:cubicBezTo>
                  <a:cubicBezTo>
                    <a:pt x="619" y="449"/>
                    <a:pt x="620" y="448"/>
                    <a:pt x="623" y="446"/>
                  </a:cubicBezTo>
                  <a:cubicBezTo>
                    <a:pt x="625" y="445"/>
                    <a:pt x="628" y="444"/>
                    <a:pt x="630" y="444"/>
                  </a:cubicBezTo>
                  <a:cubicBezTo>
                    <a:pt x="635" y="444"/>
                    <a:pt x="639" y="446"/>
                    <a:pt x="642" y="449"/>
                  </a:cubicBezTo>
                  <a:cubicBezTo>
                    <a:pt x="645" y="452"/>
                    <a:pt x="647" y="455"/>
                    <a:pt x="647" y="459"/>
                  </a:cubicBezTo>
                  <a:cubicBezTo>
                    <a:pt x="647" y="461"/>
                    <a:pt x="646" y="462"/>
                    <a:pt x="645" y="464"/>
                  </a:cubicBezTo>
                  <a:cubicBezTo>
                    <a:pt x="644" y="466"/>
                    <a:pt x="643" y="467"/>
                    <a:pt x="642" y="469"/>
                  </a:cubicBezTo>
                  <a:cubicBezTo>
                    <a:pt x="641" y="471"/>
                    <a:pt x="639" y="474"/>
                    <a:pt x="638" y="476"/>
                  </a:cubicBezTo>
                  <a:cubicBezTo>
                    <a:pt x="624" y="494"/>
                    <a:pt x="603" y="512"/>
                    <a:pt x="576" y="529"/>
                  </a:cubicBezTo>
                  <a:cubicBezTo>
                    <a:pt x="550" y="547"/>
                    <a:pt x="513" y="563"/>
                    <a:pt x="468" y="577"/>
                  </a:cubicBezTo>
                  <a:cubicBezTo>
                    <a:pt x="453" y="607"/>
                    <a:pt x="438" y="635"/>
                    <a:pt x="423" y="660"/>
                  </a:cubicBezTo>
                  <a:cubicBezTo>
                    <a:pt x="407" y="685"/>
                    <a:pt x="390" y="706"/>
                    <a:pt x="371" y="724"/>
                  </a:cubicBezTo>
                  <a:cubicBezTo>
                    <a:pt x="353" y="741"/>
                    <a:pt x="333" y="755"/>
                    <a:pt x="311" y="764"/>
                  </a:cubicBezTo>
                  <a:cubicBezTo>
                    <a:pt x="289" y="774"/>
                    <a:pt x="265" y="778"/>
                    <a:pt x="238" y="778"/>
                  </a:cubicBezTo>
                  <a:cubicBezTo>
                    <a:pt x="216" y="778"/>
                    <a:pt x="197" y="774"/>
                    <a:pt x="178" y="768"/>
                  </a:cubicBezTo>
                  <a:cubicBezTo>
                    <a:pt x="160" y="761"/>
                    <a:pt x="145" y="752"/>
                    <a:pt x="132" y="742"/>
                  </a:cubicBezTo>
                  <a:cubicBezTo>
                    <a:pt x="119" y="731"/>
                    <a:pt x="109" y="720"/>
                    <a:pt x="103" y="707"/>
                  </a:cubicBezTo>
                  <a:cubicBezTo>
                    <a:pt x="96" y="694"/>
                    <a:pt x="93" y="681"/>
                    <a:pt x="94" y="669"/>
                  </a:cubicBezTo>
                  <a:cubicBezTo>
                    <a:pt x="96" y="649"/>
                    <a:pt x="105" y="632"/>
                    <a:pt x="121" y="620"/>
                  </a:cubicBezTo>
                  <a:cubicBezTo>
                    <a:pt x="137" y="607"/>
                    <a:pt x="158" y="597"/>
                    <a:pt x="184" y="589"/>
                  </a:cubicBezTo>
                  <a:cubicBezTo>
                    <a:pt x="209" y="581"/>
                    <a:pt x="238" y="575"/>
                    <a:pt x="269" y="570"/>
                  </a:cubicBezTo>
                  <a:cubicBezTo>
                    <a:pt x="301" y="566"/>
                    <a:pt x="333" y="562"/>
                    <a:pt x="365" y="559"/>
                  </a:cubicBezTo>
                  <a:cubicBezTo>
                    <a:pt x="368" y="559"/>
                    <a:pt x="370" y="559"/>
                    <a:pt x="372" y="558"/>
                  </a:cubicBezTo>
                  <a:cubicBezTo>
                    <a:pt x="383" y="538"/>
                    <a:pt x="394" y="516"/>
                    <a:pt x="404" y="492"/>
                  </a:cubicBezTo>
                  <a:cubicBezTo>
                    <a:pt x="415" y="468"/>
                    <a:pt x="426" y="442"/>
                    <a:pt x="439" y="414"/>
                  </a:cubicBezTo>
                  <a:cubicBezTo>
                    <a:pt x="429" y="422"/>
                    <a:pt x="417" y="431"/>
                    <a:pt x="404" y="440"/>
                  </a:cubicBezTo>
                  <a:cubicBezTo>
                    <a:pt x="391" y="449"/>
                    <a:pt x="377" y="458"/>
                    <a:pt x="363" y="465"/>
                  </a:cubicBezTo>
                  <a:cubicBezTo>
                    <a:pt x="348" y="473"/>
                    <a:pt x="333" y="479"/>
                    <a:pt x="317" y="485"/>
                  </a:cubicBezTo>
                  <a:cubicBezTo>
                    <a:pt x="300" y="490"/>
                    <a:pt x="285" y="492"/>
                    <a:pt x="269" y="492"/>
                  </a:cubicBezTo>
                  <a:cubicBezTo>
                    <a:pt x="256" y="492"/>
                    <a:pt x="244" y="489"/>
                    <a:pt x="231" y="485"/>
                  </a:cubicBezTo>
                  <a:cubicBezTo>
                    <a:pt x="219" y="480"/>
                    <a:pt x="209" y="474"/>
                    <a:pt x="200" y="466"/>
                  </a:cubicBezTo>
                  <a:cubicBezTo>
                    <a:pt x="190" y="458"/>
                    <a:pt x="183" y="449"/>
                    <a:pt x="178" y="439"/>
                  </a:cubicBezTo>
                  <a:cubicBezTo>
                    <a:pt x="173" y="428"/>
                    <a:pt x="171" y="418"/>
                    <a:pt x="171" y="407"/>
                  </a:cubicBezTo>
                  <a:cubicBezTo>
                    <a:pt x="173" y="383"/>
                    <a:pt x="181" y="357"/>
                    <a:pt x="195" y="330"/>
                  </a:cubicBezTo>
                  <a:cubicBezTo>
                    <a:pt x="209" y="302"/>
                    <a:pt x="223" y="274"/>
                    <a:pt x="239" y="245"/>
                  </a:cubicBezTo>
                  <a:cubicBezTo>
                    <a:pt x="255" y="216"/>
                    <a:pt x="270" y="188"/>
                    <a:pt x="285" y="160"/>
                  </a:cubicBezTo>
                  <a:cubicBezTo>
                    <a:pt x="300" y="132"/>
                    <a:pt x="309" y="106"/>
                    <a:pt x="311" y="82"/>
                  </a:cubicBezTo>
                  <a:cubicBezTo>
                    <a:pt x="312" y="72"/>
                    <a:pt x="310" y="64"/>
                    <a:pt x="307" y="57"/>
                  </a:cubicBezTo>
                  <a:cubicBezTo>
                    <a:pt x="303" y="50"/>
                    <a:pt x="294" y="46"/>
                    <a:pt x="278" y="46"/>
                  </a:cubicBezTo>
                  <a:cubicBezTo>
                    <a:pt x="266" y="46"/>
                    <a:pt x="250" y="50"/>
                    <a:pt x="230" y="58"/>
                  </a:cubicBezTo>
                  <a:cubicBezTo>
                    <a:pt x="211" y="66"/>
                    <a:pt x="192" y="76"/>
                    <a:pt x="174" y="89"/>
                  </a:cubicBezTo>
                  <a:cubicBezTo>
                    <a:pt x="155" y="103"/>
                    <a:pt x="139" y="118"/>
                    <a:pt x="125" y="135"/>
                  </a:cubicBezTo>
                  <a:cubicBezTo>
                    <a:pt x="111" y="152"/>
                    <a:pt x="104" y="170"/>
                    <a:pt x="102" y="189"/>
                  </a:cubicBezTo>
                  <a:cubicBezTo>
                    <a:pt x="101" y="201"/>
                    <a:pt x="103" y="211"/>
                    <a:pt x="106" y="220"/>
                  </a:cubicBezTo>
                  <a:cubicBezTo>
                    <a:pt x="110" y="229"/>
                    <a:pt x="114" y="236"/>
                    <a:pt x="118" y="242"/>
                  </a:cubicBezTo>
                  <a:cubicBezTo>
                    <a:pt x="122" y="249"/>
                    <a:pt x="127" y="254"/>
                    <a:pt x="131" y="258"/>
                  </a:cubicBezTo>
                  <a:cubicBezTo>
                    <a:pt x="135" y="262"/>
                    <a:pt x="136" y="265"/>
                    <a:pt x="136" y="268"/>
                  </a:cubicBezTo>
                  <a:cubicBezTo>
                    <a:pt x="135" y="278"/>
                    <a:pt x="129" y="283"/>
                    <a:pt x="118" y="283"/>
                  </a:cubicBezTo>
                  <a:cubicBezTo>
                    <a:pt x="106" y="283"/>
                    <a:pt x="94" y="280"/>
                    <a:pt x="80" y="275"/>
                  </a:cubicBezTo>
                  <a:cubicBezTo>
                    <a:pt x="66" y="269"/>
                    <a:pt x="53" y="262"/>
                    <a:pt x="41" y="252"/>
                  </a:cubicBezTo>
                  <a:cubicBezTo>
                    <a:pt x="29" y="242"/>
                    <a:pt x="19" y="231"/>
                    <a:pt x="12" y="218"/>
                  </a:cubicBezTo>
                  <a:cubicBezTo>
                    <a:pt x="4" y="205"/>
                    <a:pt x="0" y="191"/>
                    <a:pt x="2" y="175"/>
                  </a:cubicBezTo>
                  <a:close/>
                  <a:moveTo>
                    <a:pt x="174" y="696"/>
                  </a:moveTo>
                  <a:cubicBezTo>
                    <a:pt x="173" y="707"/>
                    <a:pt x="177" y="715"/>
                    <a:pt x="184" y="723"/>
                  </a:cubicBezTo>
                  <a:cubicBezTo>
                    <a:pt x="192" y="730"/>
                    <a:pt x="201" y="734"/>
                    <a:pt x="212" y="734"/>
                  </a:cubicBezTo>
                  <a:cubicBezTo>
                    <a:pt x="235" y="734"/>
                    <a:pt x="257" y="723"/>
                    <a:pt x="279" y="702"/>
                  </a:cubicBezTo>
                  <a:cubicBezTo>
                    <a:pt x="300" y="680"/>
                    <a:pt x="323" y="648"/>
                    <a:pt x="346" y="606"/>
                  </a:cubicBezTo>
                  <a:cubicBezTo>
                    <a:pt x="323" y="610"/>
                    <a:pt x="301" y="615"/>
                    <a:pt x="281" y="621"/>
                  </a:cubicBezTo>
                  <a:cubicBezTo>
                    <a:pt x="260" y="628"/>
                    <a:pt x="242" y="635"/>
                    <a:pt x="227" y="642"/>
                  </a:cubicBezTo>
                  <a:cubicBezTo>
                    <a:pt x="211" y="650"/>
                    <a:pt x="199" y="659"/>
                    <a:pt x="189" y="668"/>
                  </a:cubicBezTo>
                  <a:cubicBezTo>
                    <a:pt x="180" y="677"/>
                    <a:pt x="175" y="687"/>
                    <a:pt x="174" y="6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"/>
            <p:cNvSpPr>
              <a:spLocks noEditPoints="1"/>
            </p:cNvSpPr>
            <p:nvPr/>
          </p:nvSpPr>
          <p:spPr bwMode="auto">
            <a:xfrm>
              <a:off x="6873875" y="2387600"/>
              <a:ext cx="804863" cy="736600"/>
            </a:xfrm>
            <a:custGeom>
              <a:avLst/>
              <a:gdLst>
                <a:gd name="T0" fmla="*/ 1 w 339"/>
                <a:gd name="T1" fmla="*/ 195 h 309"/>
                <a:gd name="T2" fmla="*/ 26 w 339"/>
                <a:gd name="T3" fmla="*/ 115 h 309"/>
                <a:gd name="T4" fmla="*/ 75 w 339"/>
                <a:gd name="T5" fmla="*/ 53 h 309"/>
                <a:gd name="T6" fmla="*/ 136 w 339"/>
                <a:gd name="T7" fmla="*/ 13 h 309"/>
                <a:gd name="T8" fmla="*/ 195 w 339"/>
                <a:gd name="T9" fmla="*/ 0 h 309"/>
                <a:gd name="T10" fmla="*/ 231 w 339"/>
                <a:gd name="T11" fmla="*/ 7 h 309"/>
                <a:gd name="T12" fmla="*/ 258 w 339"/>
                <a:gd name="T13" fmla="*/ 25 h 309"/>
                <a:gd name="T14" fmla="*/ 276 w 339"/>
                <a:gd name="T15" fmla="*/ 50 h 309"/>
                <a:gd name="T16" fmla="*/ 280 w 339"/>
                <a:gd name="T17" fmla="*/ 80 h 309"/>
                <a:gd name="T18" fmla="*/ 271 w 339"/>
                <a:gd name="T19" fmla="*/ 114 h 309"/>
                <a:gd name="T20" fmla="*/ 245 w 339"/>
                <a:gd name="T21" fmla="*/ 152 h 309"/>
                <a:gd name="T22" fmla="*/ 201 w 339"/>
                <a:gd name="T23" fmla="*/ 183 h 309"/>
                <a:gd name="T24" fmla="*/ 135 w 339"/>
                <a:gd name="T25" fmla="*/ 195 h 309"/>
                <a:gd name="T26" fmla="*/ 116 w 339"/>
                <a:gd name="T27" fmla="*/ 193 h 309"/>
                <a:gd name="T28" fmla="*/ 103 w 339"/>
                <a:gd name="T29" fmla="*/ 191 h 309"/>
                <a:gd name="T30" fmla="*/ 121 w 339"/>
                <a:gd name="T31" fmla="*/ 244 h 309"/>
                <a:gd name="T32" fmla="*/ 171 w 339"/>
                <a:gd name="T33" fmla="*/ 262 h 309"/>
                <a:gd name="T34" fmla="*/ 225 w 339"/>
                <a:gd name="T35" fmla="*/ 251 h 309"/>
                <a:gd name="T36" fmla="*/ 268 w 339"/>
                <a:gd name="T37" fmla="*/ 227 h 309"/>
                <a:gd name="T38" fmla="*/ 305 w 339"/>
                <a:gd name="T39" fmla="*/ 192 h 309"/>
                <a:gd name="T40" fmla="*/ 309 w 339"/>
                <a:gd name="T41" fmla="*/ 187 h 309"/>
                <a:gd name="T42" fmla="*/ 315 w 339"/>
                <a:gd name="T43" fmla="*/ 183 h 309"/>
                <a:gd name="T44" fmla="*/ 323 w 339"/>
                <a:gd name="T45" fmla="*/ 181 h 309"/>
                <a:gd name="T46" fmla="*/ 334 w 339"/>
                <a:gd name="T47" fmla="*/ 186 h 309"/>
                <a:gd name="T48" fmla="*/ 339 w 339"/>
                <a:gd name="T49" fmla="*/ 197 h 309"/>
                <a:gd name="T50" fmla="*/ 337 w 339"/>
                <a:gd name="T51" fmla="*/ 202 h 309"/>
                <a:gd name="T52" fmla="*/ 334 w 339"/>
                <a:gd name="T53" fmla="*/ 208 h 309"/>
                <a:gd name="T54" fmla="*/ 330 w 339"/>
                <a:gd name="T55" fmla="*/ 215 h 309"/>
                <a:gd name="T56" fmla="*/ 280 w 339"/>
                <a:gd name="T57" fmla="*/ 263 h 309"/>
                <a:gd name="T58" fmla="*/ 220 w 339"/>
                <a:gd name="T59" fmla="*/ 295 h 309"/>
                <a:gd name="T60" fmla="*/ 136 w 339"/>
                <a:gd name="T61" fmla="*/ 308 h 309"/>
                <a:gd name="T62" fmla="*/ 79 w 339"/>
                <a:gd name="T63" fmla="*/ 300 h 309"/>
                <a:gd name="T64" fmla="*/ 35 w 339"/>
                <a:gd name="T65" fmla="*/ 276 h 309"/>
                <a:gd name="T66" fmla="*/ 8 w 339"/>
                <a:gd name="T67" fmla="*/ 241 h 309"/>
                <a:gd name="T68" fmla="*/ 1 w 339"/>
                <a:gd name="T69" fmla="*/ 195 h 309"/>
                <a:gd name="T70" fmla="*/ 110 w 339"/>
                <a:gd name="T71" fmla="*/ 158 h 309"/>
                <a:gd name="T72" fmla="*/ 154 w 339"/>
                <a:gd name="T73" fmla="*/ 147 h 309"/>
                <a:gd name="T74" fmla="*/ 191 w 339"/>
                <a:gd name="T75" fmla="*/ 118 h 309"/>
                <a:gd name="T76" fmla="*/ 217 w 339"/>
                <a:gd name="T77" fmla="*/ 83 h 309"/>
                <a:gd name="T78" fmla="*/ 228 w 339"/>
                <a:gd name="T79" fmla="*/ 53 h 309"/>
                <a:gd name="T80" fmla="*/ 214 w 339"/>
                <a:gd name="T81" fmla="*/ 37 h 309"/>
                <a:gd name="T82" fmla="*/ 178 w 339"/>
                <a:gd name="T83" fmla="*/ 50 h 309"/>
                <a:gd name="T84" fmla="*/ 146 w 339"/>
                <a:gd name="T85" fmla="*/ 82 h 309"/>
                <a:gd name="T86" fmla="*/ 122 w 339"/>
                <a:gd name="T87" fmla="*/ 122 h 309"/>
                <a:gd name="T88" fmla="*/ 110 w 339"/>
                <a:gd name="T89" fmla="*/ 15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9" h="309">
                  <a:moveTo>
                    <a:pt x="1" y="195"/>
                  </a:moveTo>
                  <a:cubicBezTo>
                    <a:pt x="4" y="166"/>
                    <a:pt x="12" y="139"/>
                    <a:pt x="26" y="115"/>
                  </a:cubicBezTo>
                  <a:cubicBezTo>
                    <a:pt x="39" y="91"/>
                    <a:pt x="56" y="70"/>
                    <a:pt x="75" y="53"/>
                  </a:cubicBezTo>
                  <a:cubicBezTo>
                    <a:pt x="94" y="36"/>
                    <a:pt x="114" y="22"/>
                    <a:pt x="136" y="13"/>
                  </a:cubicBezTo>
                  <a:cubicBezTo>
                    <a:pt x="157" y="4"/>
                    <a:pt x="177" y="0"/>
                    <a:pt x="195" y="0"/>
                  </a:cubicBezTo>
                  <a:cubicBezTo>
                    <a:pt x="208" y="0"/>
                    <a:pt x="220" y="2"/>
                    <a:pt x="231" y="7"/>
                  </a:cubicBezTo>
                  <a:cubicBezTo>
                    <a:pt x="241" y="11"/>
                    <a:pt x="251" y="17"/>
                    <a:pt x="258" y="25"/>
                  </a:cubicBezTo>
                  <a:cubicBezTo>
                    <a:pt x="266" y="32"/>
                    <a:pt x="272" y="41"/>
                    <a:pt x="276" y="50"/>
                  </a:cubicBezTo>
                  <a:cubicBezTo>
                    <a:pt x="280" y="60"/>
                    <a:pt x="281" y="70"/>
                    <a:pt x="280" y="80"/>
                  </a:cubicBezTo>
                  <a:cubicBezTo>
                    <a:pt x="280" y="89"/>
                    <a:pt x="276" y="101"/>
                    <a:pt x="271" y="114"/>
                  </a:cubicBezTo>
                  <a:cubicBezTo>
                    <a:pt x="265" y="128"/>
                    <a:pt x="257" y="140"/>
                    <a:pt x="245" y="152"/>
                  </a:cubicBezTo>
                  <a:cubicBezTo>
                    <a:pt x="234" y="164"/>
                    <a:pt x="220" y="175"/>
                    <a:pt x="201" y="183"/>
                  </a:cubicBezTo>
                  <a:cubicBezTo>
                    <a:pt x="183" y="192"/>
                    <a:pt x="161" y="196"/>
                    <a:pt x="135" y="195"/>
                  </a:cubicBezTo>
                  <a:cubicBezTo>
                    <a:pt x="128" y="195"/>
                    <a:pt x="122" y="195"/>
                    <a:pt x="116" y="193"/>
                  </a:cubicBezTo>
                  <a:cubicBezTo>
                    <a:pt x="112" y="192"/>
                    <a:pt x="108" y="192"/>
                    <a:pt x="103" y="191"/>
                  </a:cubicBezTo>
                  <a:cubicBezTo>
                    <a:pt x="102" y="213"/>
                    <a:pt x="107" y="231"/>
                    <a:pt x="121" y="244"/>
                  </a:cubicBezTo>
                  <a:cubicBezTo>
                    <a:pt x="134" y="256"/>
                    <a:pt x="151" y="262"/>
                    <a:pt x="171" y="262"/>
                  </a:cubicBezTo>
                  <a:cubicBezTo>
                    <a:pt x="190" y="263"/>
                    <a:pt x="209" y="259"/>
                    <a:pt x="225" y="251"/>
                  </a:cubicBezTo>
                  <a:cubicBezTo>
                    <a:pt x="242" y="244"/>
                    <a:pt x="256" y="236"/>
                    <a:pt x="268" y="227"/>
                  </a:cubicBezTo>
                  <a:cubicBezTo>
                    <a:pt x="282" y="217"/>
                    <a:pt x="294" y="205"/>
                    <a:pt x="305" y="192"/>
                  </a:cubicBezTo>
                  <a:cubicBezTo>
                    <a:pt x="306" y="190"/>
                    <a:pt x="307" y="189"/>
                    <a:pt x="309" y="187"/>
                  </a:cubicBezTo>
                  <a:cubicBezTo>
                    <a:pt x="311" y="186"/>
                    <a:pt x="312" y="184"/>
                    <a:pt x="315" y="183"/>
                  </a:cubicBezTo>
                  <a:cubicBezTo>
                    <a:pt x="317" y="182"/>
                    <a:pt x="320" y="181"/>
                    <a:pt x="323" y="181"/>
                  </a:cubicBezTo>
                  <a:cubicBezTo>
                    <a:pt x="327" y="181"/>
                    <a:pt x="331" y="183"/>
                    <a:pt x="334" y="186"/>
                  </a:cubicBezTo>
                  <a:cubicBezTo>
                    <a:pt x="338" y="189"/>
                    <a:pt x="339" y="193"/>
                    <a:pt x="339" y="197"/>
                  </a:cubicBezTo>
                  <a:cubicBezTo>
                    <a:pt x="339" y="199"/>
                    <a:pt x="338" y="201"/>
                    <a:pt x="337" y="202"/>
                  </a:cubicBezTo>
                  <a:cubicBezTo>
                    <a:pt x="336" y="204"/>
                    <a:pt x="335" y="206"/>
                    <a:pt x="334" y="208"/>
                  </a:cubicBezTo>
                  <a:cubicBezTo>
                    <a:pt x="332" y="211"/>
                    <a:pt x="331" y="213"/>
                    <a:pt x="330" y="215"/>
                  </a:cubicBezTo>
                  <a:cubicBezTo>
                    <a:pt x="316" y="233"/>
                    <a:pt x="299" y="249"/>
                    <a:pt x="280" y="263"/>
                  </a:cubicBezTo>
                  <a:cubicBezTo>
                    <a:pt x="263" y="275"/>
                    <a:pt x="243" y="285"/>
                    <a:pt x="220" y="295"/>
                  </a:cubicBezTo>
                  <a:cubicBezTo>
                    <a:pt x="196" y="304"/>
                    <a:pt x="168" y="309"/>
                    <a:pt x="136" y="308"/>
                  </a:cubicBezTo>
                  <a:cubicBezTo>
                    <a:pt x="115" y="308"/>
                    <a:pt x="96" y="305"/>
                    <a:pt x="79" y="300"/>
                  </a:cubicBezTo>
                  <a:cubicBezTo>
                    <a:pt x="62" y="294"/>
                    <a:pt x="47" y="286"/>
                    <a:pt x="35" y="276"/>
                  </a:cubicBezTo>
                  <a:cubicBezTo>
                    <a:pt x="23" y="266"/>
                    <a:pt x="14" y="254"/>
                    <a:pt x="8" y="241"/>
                  </a:cubicBezTo>
                  <a:cubicBezTo>
                    <a:pt x="2" y="227"/>
                    <a:pt x="0" y="212"/>
                    <a:pt x="1" y="195"/>
                  </a:cubicBezTo>
                  <a:close/>
                  <a:moveTo>
                    <a:pt x="110" y="158"/>
                  </a:moveTo>
                  <a:cubicBezTo>
                    <a:pt x="125" y="158"/>
                    <a:pt x="140" y="154"/>
                    <a:pt x="154" y="147"/>
                  </a:cubicBezTo>
                  <a:cubicBezTo>
                    <a:pt x="168" y="139"/>
                    <a:pt x="180" y="129"/>
                    <a:pt x="191" y="118"/>
                  </a:cubicBezTo>
                  <a:cubicBezTo>
                    <a:pt x="201" y="107"/>
                    <a:pt x="210" y="95"/>
                    <a:pt x="217" y="83"/>
                  </a:cubicBezTo>
                  <a:cubicBezTo>
                    <a:pt x="223" y="71"/>
                    <a:pt x="227" y="61"/>
                    <a:pt x="228" y="53"/>
                  </a:cubicBezTo>
                  <a:cubicBezTo>
                    <a:pt x="229" y="42"/>
                    <a:pt x="224" y="37"/>
                    <a:pt x="214" y="37"/>
                  </a:cubicBezTo>
                  <a:cubicBezTo>
                    <a:pt x="202" y="37"/>
                    <a:pt x="190" y="41"/>
                    <a:pt x="178" y="50"/>
                  </a:cubicBezTo>
                  <a:cubicBezTo>
                    <a:pt x="167" y="59"/>
                    <a:pt x="156" y="69"/>
                    <a:pt x="146" y="82"/>
                  </a:cubicBezTo>
                  <a:cubicBezTo>
                    <a:pt x="137" y="95"/>
                    <a:pt x="128" y="108"/>
                    <a:pt x="122" y="122"/>
                  </a:cubicBezTo>
                  <a:cubicBezTo>
                    <a:pt x="115" y="136"/>
                    <a:pt x="111" y="148"/>
                    <a:pt x="110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0"/>
            <p:cNvSpPr>
              <a:spLocks noEditPoints="1"/>
            </p:cNvSpPr>
            <p:nvPr/>
          </p:nvSpPr>
          <p:spPr bwMode="auto">
            <a:xfrm>
              <a:off x="7564438" y="2392363"/>
              <a:ext cx="1052513" cy="738187"/>
            </a:xfrm>
            <a:custGeom>
              <a:avLst/>
              <a:gdLst>
                <a:gd name="T0" fmla="*/ 1 w 443"/>
                <a:gd name="T1" fmla="*/ 227 h 310"/>
                <a:gd name="T2" fmla="*/ 25 w 443"/>
                <a:gd name="T3" fmla="*/ 145 h 310"/>
                <a:gd name="T4" fmla="*/ 76 w 443"/>
                <a:gd name="T5" fmla="*/ 72 h 310"/>
                <a:gd name="T6" fmla="*/ 142 w 443"/>
                <a:gd name="T7" fmla="*/ 20 h 310"/>
                <a:gd name="T8" fmla="*/ 212 w 443"/>
                <a:gd name="T9" fmla="*/ 0 h 310"/>
                <a:gd name="T10" fmla="*/ 254 w 443"/>
                <a:gd name="T11" fmla="*/ 6 h 310"/>
                <a:gd name="T12" fmla="*/ 281 w 443"/>
                <a:gd name="T13" fmla="*/ 19 h 310"/>
                <a:gd name="T14" fmla="*/ 299 w 443"/>
                <a:gd name="T15" fmla="*/ 36 h 310"/>
                <a:gd name="T16" fmla="*/ 319 w 443"/>
                <a:gd name="T17" fmla="*/ 38 h 310"/>
                <a:gd name="T18" fmla="*/ 337 w 443"/>
                <a:gd name="T19" fmla="*/ 45 h 310"/>
                <a:gd name="T20" fmla="*/ 350 w 443"/>
                <a:gd name="T21" fmla="*/ 56 h 310"/>
                <a:gd name="T22" fmla="*/ 355 w 443"/>
                <a:gd name="T23" fmla="*/ 73 h 310"/>
                <a:gd name="T24" fmla="*/ 345 w 443"/>
                <a:gd name="T25" fmla="*/ 101 h 310"/>
                <a:gd name="T26" fmla="*/ 325 w 443"/>
                <a:gd name="T27" fmla="*/ 144 h 310"/>
                <a:gd name="T28" fmla="*/ 304 w 443"/>
                <a:gd name="T29" fmla="*/ 192 h 310"/>
                <a:gd name="T30" fmla="*/ 293 w 443"/>
                <a:gd name="T31" fmla="*/ 236 h 310"/>
                <a:gd name="T32" fmla="*/ 298 w 443"/>
                <a:gd name="T33" fmla="*/ 252 h 310"/>
                <a:gd name="T34" fmla="*/ 315 w 443"/>
                <a:gd name="T35" fmla="*/ 258 h 310"/>
                <a:gd name="T36" fmla="*/ 348 w 443"/>
                <a:gd name="T37" fmla="*/ 249 h 310"/>
                <a:gd name="T38" fmla="*/ 379 w 443"/>
                <a:gd name="T39" fmla="*/ 226 h 310"/>
                <a:gd name="T40" fmla="*/ 409 w 443"/>
                <a:gd name="T41" fmla="*/ 192 h 310"/>
                <a:gd name="T42" fmla="*/ 414 w 443"/>
                <a:gd name="T43" fmla="*/ 187 h 310"/>
                <a:gd name="T44" fmla="*/ 419 w 443"/>
                <a:gd name="T45" fmla="*/ 184 h 310"/>
                <a:gd name="T46" fmla="*/ 427 w 443"/>
                <a:gd name="T47" fmla="*/ 182 h 310"/>
                <a:gd name="T48" fmla="*/ 438 w 443"/>
                <a:gd name="T49" fmla="*/ 187 h 310"/>
                <a:gd name="T50" fmla="*/ 443 w 443"/>
                <a:gd name="T51" fmla="*/ 198 h 310"/>
                <a:gd name="T52" fmla="*/ 441 w 443"/>
                <a:gd name="T53" fmla="*/ 203 h 310"/>
                <a:gd name="T54" fmla="*/ 438 w 443"/>
                <a:gd name="T55" fmla="*/ 209 h 310"/>
                <a:gd name="T56" fmla="*/ 434 w 443"/>
                <a:gd name="T57" fmla="*/ 216 h 310"/>
                <a:gd name="T58" fmla="*/ 389 w 443"/>
                <a:gd name="T59" fmla="*/ 264 h 310"/>
                <a:gd name="T60" fmla="*/ 341 w 443"/>
                <a:gd name="T61" fmla="*/ 296 h 310"/>
                <a:gd name="T62" fmla="*/ 283 w 443"/>
                <a:gd name="T63" fmla="*/ 310 h 310"/>
                <a:gd name="T64" fmla="*/ 226 w 443"/>
                <a:gd name="T65" fmla="*/ 293 h 310"/>
                <a:gd name="T66" fmla="*/ 202 w 443"/>
                <a:gd name="T67" fmla="*/ 243 h 310"/>
                <a:gd name="T68" fmla="*/ 163 w 443"/>
                <a:gd name="T69" fmla="*/ 276 h 310"/>
                <a:gd name="T70" fmla="*/ 124 w 443"/>
                <a:gd name="T71" fmla="*/ 299 h 310"/>
                <a:gd name="T72" fmla="*/ 78 w 443"/>
                <a:gd name="T73" fmla="*/ 308 h 310"/>
                <a:gd name="T74" fmla="*/ 46 w 443"/>
                <a:gd name="T75" fmla="*/ 302 h 310"/>
                <a:gd name="T76" fmla="*/ 21 w 443"/>
                <a:gd name="T77" fmla="*/ 285 h 310"/>
                <a:gd name="T78" fmla="*/ 5 w 443"/>
                <a:gd name="T79" fmla="*/ 260 h 310"/>
                <a:gd name="T80" fmla="*/ 1 w 443"/>
                <a:gd name="T81" fmla="*/ 227 h 310"/>
                <a:gd name="T82" fmla="*/ 104 w 443"/>
                <a:gd name="T83" fmla="*/ 215 h 310"/>
                <a:gd name="T84" fmla="*/ 125 w 443"/>
                <a:gd name="T85" fmla="*/ 250 h 310"/>
                <a:gd name="T86" fmla="*/ 161 w 443"/>
                <a:gd name="T87" fmla="*/ 232 h 310"/>
                <a:gd name="T88" fmla="*/ 202 w 443"/>
                <a:gd name="T89" fmla="*/ 186 h 310"/>
                <a:gd name="T90" fmla="*/ 236 w 443"/>
                <a:gd name="T91" fmla="*/ 130 h 310"/>
                <a:gd name="T92" fmla="*/ 253 w 443"/>
                <a:gd name="T93" fmla="*/ 78 h 310"/>
                <a:gd name="T94" fmla="*/ 246 w 443"/>
                <a:gd name="T95" fmla="*/ 52 h 310"/>
                <a:gd name="T96" fmla="*/ 226 w 443"/>
                <a:gd name="T97" fmla="*/ 44 h 310"/>
                <a:gd name="T98" fmla="*/ 187 w 443"/>
                <a:gd name="T99" fmla="*/ 62 h 310"/>
                <a:gd name="T100" fmla="*/ 148 w 443"/>
                <a:gd name="T101" fmla="*/ 105 h 310"/>
                <a:gd name="T102" fmla="*/ 118 w 443"/>
                <a:gd name="T103" fmla="*/ 161 h 310"/>
                <a:gd name="T104" fmla="*/ 104 w 443"/>
                <a:gd name="T105" fmla="*/ 21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3" h="310">
                  <a:moveTo>
                    <a:pt x="1" y="227"/>
                  </a:moveTo>
                  <a:cubicBezTo>
                    <a:pt x="4" y="199"/>
                    <a:pt x="12" y="172"/>
                    <a:pt x="25" y="145"/>
                  </a:cubicBezTo>
                  <a:cubicBezTo>
                    <a:pt x="39" y="118"/>
                    <a:pt x="56" y="94"/>
                    <a:pt x="76" y="72"/>
                  </a:cubicBezTo>
                  <a:cubicBezTo>
                    <a:pt x="96" y="50"/>
                    <a:pt x="118" y="33"/>
                    <a:pt x="142" y="20"/>
                  </a:cubicBezTo>
                  <a:cubicBezTo>
                    <a:pt x="166" y="6"/>
                    <a:pt x="189" y="0"/>
                    <a:pt x="212" y="0"/>
                  </a:cubicBezTo>
                  <a:cubicBezTo>
                    <a:pt x="228" y="0"/>
                    <a:pt x="242" y="2"/>
                    <a:pt x="254" y="6"/>
                  </a:cubicBezTo>
                  <a:cubicBezTo>
                    <a:pt x="265" y="10"/>
                    <a:pt x="274" y="14"/>
                    <a:pt x="281" y="19"/>
                  </a:cubicBezTo>
                  <a:cubicBezTo>
                    <a:pt x="289" y="24"/>
                    <a:pt x="295" y="30"/>
                    <a:pt x="299" y="36"/>
                  </a:cubicBezTo>
                  <a:cubicBezTo>
                    <a:pt x="306" y="36"/>
                    <a:pt x="312" y="37"/>
                    <a:pt x="319" y="38"/>
                  </a:cubicBezTo>
                  <a:cubicBezTo>
                    <a:pt x="325" y="40"/>
                    <a:pt x="331" y="42"/>
                    <a:pt x="337" y="45"/>
                  </a:cubicBezTo>
                  <a:cubicBezTo>
                    <a:pt x="342" y="48"/>
                    <a:pt x="347" y="51"/>
                    <a:pt x="350" y="56"/>
                  </a:cubicBezTo>
                  <a:cubicBezTo>
                    <a:pt x="354" y="61"/>
                    <a:pt x="355" y="66"/>
                    <a:pt x="355" y="73"/>
                  </a:cubicBezTo>
                  <a:cubicBezTo>
                    <a:pt x="354" y="79"/>
                    <a:pt x="351" y="88"/>
                    <a:pt x="345" y="101"/>
                  </a:cubicBezTo>
                  <a:cubicBezTo>
                    <a:pt x="339" y="114"/>
                    <a:pt x="332" y="128"/>
                    <a:pt x="325" y="144"/>
                  </a:cubicBezTo>
                  <a:cubicBezTo>
                    <a:pt x="318" y="159"/>
                    <a:pt x="311" y="175"/>
                    <a:pt x="304" y="192"/>
                  </a:cubicBezTo>
                  <a:cubicBezTo>
                    <a:pt x="298" y="209"/>
                    <a:pt x="294" y="224"/>
                    <a:pt x="293" y="236"/>
                  </a:cubicBezTo>
                  <a:cubicBezTo>
                    <a:pt x="293" y="243"/>
                    <a:pt x="294" y="248"/>
                    <a:pt x="298" y="252"/>
                  </a:cubicBezTo>
                  <a:cubicBezTo>
                    <a:pt x="302" y="256"/>
                    <a:pt x="308" y="258"/>
                    <a:pt x="315" y="258"/>
                  </a:cubicBezTo>
                  <a:cubicBezTo>
                    <a:pt x="326" y="259"/>
                    <a:pt x="337" y="255"/>
                    <a:pt x="348" y="249"/>
                  </a:cubicBezTo>
                  <a:cubicBezTo>
                    <a:pt x="360" y="242"/>
                    <a:pt x="370" y="234"/>
                    <a:pt x="379" y="226"/>
                  </a:cubicBezTo>
                  <a:cubicBezTo>
                    <a:pt x="390" y="216"/>
                    <a:pt x="400" y="205"/>
                    <a:pt x="409" y="192"/>
                  </a:cubicBezTo>
                  <a:cubicBezTo>
                    <a:pt x="410" y="191"/>
                    <a:pt x="411" y="189"/>
                    <a:pt x="414" y="187"/>
                  </a:cubicBezTo>
                  <a:cubicBezTo>
                    <a:pt x="415" y="186"/>
                    <a:pt x="417" y="185"/>
                    <a:pt x="419" y="184"/>
                  </a:cubicBezTo>
                  <a:cubicBezTo>
                    <a:pt x="422" y="183"/>
                    <a:pt x="424" y="182"/>
                    <a:pt x="427" y="182"/>
                  </a:cubicBezTo>
                  <a:cubicBezTo>
                    <a:pt x="431" y="182"/>
                    <a:pt x="435" y="184"/>
                    <a:pt x="438" y="187"/>
                  </a:cubicBezTo>
                  <a:cubicBezTo>
                    <a:pt x="442" y="190"/>
                    <a:pt x="443" y="194"/>
                    <a:pt x="443" y="198"/>
                  </a:cubicBezTo>
                  <a:cubicBezTo>
                    <a:pt x="443" y="200"/>
                    <a:pt x="442" y="201"/>
                    <a:pt x="441" y="203"/>
                  </a:cubicBezTo>
                  <a:cubicBezTo>
                    <a:pt x="440" y="205"/>
                    <a:pt x="439" y="207"/>
                    <a:pt x="438" y="209"/>
                  </a:cubicBezTo>
                  <a:cubicBezTo>
                    <a:pt x="436" y="211"/>
                    <a:pt x="435" y="214"/>
                    <a:pt x="434" y="216"/>
                  </a:cubicBezTo>
                  <a:cubicBezTo>
                    <a:pt x="420" y="234"/>
                    <a:pt x="405" y="250"/>
                    <a:pt x="389" y="264"/>
                  </a:cubicBezTo>
                  <a:cubicBezTo>
                    <a:pt x="375" y="275"/>
                    <a:pt x="359" y="286"/>
                    <a:pt x="341" y="296"/>
                  </a:cubicBezTo>
                  <a:cubicBezTo>
                    <a:pt x="323" y="305"/>
                    <a:pt x="303" y="310"/>
                    <a:pt x="283" y="310"/>
                  </a:cubicBezTo>
                  <a:cubicBezTo>
                    <a:pt x="260" y="310"/>
                    <a:pt x="241" y="304"/>
                    <a:pt x="226" y="293"/>
                  </a:cubicBezTo>
                  <a:cubicBezTo>
                    <a:pt x="210" y="281"/>
                    <a:pt x="202" y="265"/>
                    <a:pt x="202" y="243"/>
                  </a:cubicBezTo>
                  <a:cubicBezTo>
                    <a:pt x="189" y="256"/>
                    <a:pt x="177" y="267"/>
                    <a:pt x="163" y="276"/>
                  </a:cubicBezTo>
                  <a:cubicBezTo>
                    <a:pt x="151" y="285"/>
                    <a:pt x="138" y="292"/>
                    <a:pt x="124" y="299"/>
                  </a:cubicBezTo>
                  <a:cubicBezTo>
                    <a:pt x="109" y="305"/>
                    <a:pt x="94" y="308"/>
                    <a:pt x="78" y="308"/>
                  </a:cubicBezTo>
                  <a:cubicBezTo>
                    <a:pt x="67" y="308"/>
                    <a:pt x="56" y="306"/>
                    <a:pt x="46" y="302"/>
                  </a:cubicBezTo>
                  <a:cubicBezTo>
                    <a:pt x="36" y="298"/>
                    <a:pt x="28" y="293"/>
                    <a:pt x="21" y="285"/>
                  </a:cubicBezTo>
                  <a:cubicBezTo>
                    <a:pt x="14" y="278"/>
                    <a:pt x="9" y="270"/>
                    <a:pt x="5" y="260"/>
                  </a:cubicBezTo>
                  <a:cubicBezTo>
                    <a:pt x="2" y="250"/>
                    <a:pt x="0" y="239"/>
                    <a:pt x="1" y="227"/>
                  </a:cubicBezTo>
                  <a:close/>
                  <a:moveTo>
                    <a:pt x="104" y="215"/>
                  </a:moveTo>
                  <a:cubicBezTo>
                    <a:pt x="102" y="238"/>
                    <a:pt x="109" y="250"/>
                    <a:pt x="125" y="250"/>
                  </a:cubicBezTo>
                  <a:cubicBezTo>
                    <a:pt x="135" y="250"/>
                    <a:pt x="147" y="244"/>
                    <a:pt x="161" y="232"/>
                  </a:cubicBezTo>
                  <a:cubicBezTo>
                    <a:pt x="175" y="219"/>
                    <a:pt x="189" y="204"/>
                    <a:pt x="202" y="186"/>
                  </a:cubicBezTo>
                  <a:cubicBezTo>
                    <a:pt x="215" y="168"/>
                    <a:pt x="227" y="149"/>
                    <a:pt x="236" y="130"/>
                  </a:cubicBezTo>
                  <a:cubicBezTo>
                    <a:pt x="246" y="110"/>
                    <a:pt x="252" y="92"/>
                    <a:pt x="253" y="78"/>
                  </a:cubicBezTo>
                  <a:cubicBezTo>
                    <a:pt x="254" y="66"/>
                    <a:pt x="252" y="58"/>
                    <a:pt x="246" y="52"/>
                  </a:cubicBezTo>
                  <a:cubicBezTo>
                    <a:pt x="241" y="47"/>
                    <a:pt x="234" y="44"/>
                    <a:pt x="226" y="44"/>
                  </a:cubicBezTo>
                  <a:cubicBezTo>
                    <a:pt x="213" y="44"/>
                    <a:pt x="200" y="50"/>
                    <a:pt x="187" y="62"/>
                  </a:cubicBezTo>
                  <a:cubicBezTo>
                    <a:pt x="173" y="73"/>
                    <a:pt x="160" y="88"/>
                    <a:pt x="148" y="105"/>
                  </a:cubicBezTo>
                  <a:cubicBezTo>
                    <a:pt x="137" y="122"/>
                    <a:pt x="127" y="141"/>
                    <a:pt x="118" y="161"/>
                  </a:cubicBezTo>
                  <a:cubicBezTo>
                    <a:pt x="110" y="181"/>
                    <a:pt x="105" y="199"/>
                    <a:pt x="104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8509000" y="2254250"/>
              <a:ext cx="885825" cy="881062"/>
            </a:xfrm>
            <a:custGeom>
              <a:avLst/>
              <a:gdLst>
                <a:gd name="T0" fmla="*/ 0 w 373"/>
                <a:gd name="T1" fmla="*/ 269 h 370"/>
                <a:gd name="T2" fmla="*/ 5 w 373"/>
                <a:gd name="T3" fmla="*/ 259 h 370"/>
                <a:gd name="T4" fmla="*/ 11 w 373"/>
                <a:gd name="T5" fmla="*/ 251 h 370"/>
                <a:gd name="T6" fmla="*/ 47 w 373"/>
                <a:gd name="T7" fmla="*/ 202 h 370"/>
                <a:gd name="T8" fmla="*/ 93 w 373"/>
                <a:gd name="T9" fmla="*/ 114 h 370"/>
                <a:gd name="T10" fmla="*/ 79 w 373"/>
                <a:gd name="T11" fmla="*/ 100 h 370"/>
                <a:gd name="T12" fmla="*/ 71 w 373"/>
                <a:gd name="T13" fmla="*/ 83 h 370"/>
                <a:gd name="T14" fmla="*/ 68 w 373"/>
                <a:gd name="T15" fmla="*/ 57 h 370"/>
                <a:gd name="T16" fmla="*/ 75 w 373"/>
                <a:gd name="T17" fmla="*/ 35 h 370"/>
                <a:gd name="T18" fmla="*/ 89 w 373"/>
                <a:gd name="T19" fmla="*/ 17 h 370"/>
                <a:gd name="T20" fmla="*/ 108 w 373"/>
                <a:gd name="T21" fmla="*/ 5 h 370"/>
                <a:gd name="T22" fmla="*/ 125 w 373"/>
                <a:gd name="T23" fmla="*/ 0 h 370"/>
                <a:gd name="T24" fmla="*/ 140 w 373"/>
                <a:gd name="T25" fmla="*/ 5 h 370"/>
                <a:gd name="T26" fmla="*/ 155 w 373"/>
                <a:gd name="T27" fmla="*/ 15 h 370"/>
                <a:gd name="T28" fmla="*/ 165 w 373"/>
                <a:gd name="T29" fmla="*/ 28 h 370"/>
                <a:gd name="T30" fmla="*/ 168 w 373"/>
                <a:gd name="T31" fmla="*/ 41 h 370"/>
                <a:gd name="T32" fmla="*/ 163 w 373"/>
                <a:gd name="T33" fmla="*/ 66 h 370"/>
                <a:gd name="T34" fmla="*/ 159 w 373"/>
                <a:gd name="T35" fmla="*/ 86 h 370"/>
                <a:gd name="T36" fmla="*/ 168 w 373"/>
                <a:gd name="T37" fmla="*/ 98 h 370"/>
                <a:gd name="T38" fmla="*/ 193 w 373"/>
                <a:gd name="T39" fmla="*/ 102 h 370"/>
                <a:gd name="T40" fmla="*/ 217 w 373"/>
                <a:gd name="T41" fmla="*/ 101 h 370"/>
                <a:gd name="T42" fmla="*/ 234 w 373"/>
                <a:gd name="T43" fmla="*/ 97 h 370"/>
                <a:gd name="T44" fmla="*/ 248 w 373"/>
                <a:gd name="T45" fmla="*/ 94 h 370"/>
                <a:gd name="T46" fmla="*/ 263 w 373"/>
                <a:gd name="T47" fmla="*/ 92 h 370"/>
                <a:gd name="T48" fmla="*/ 288 w 373"/>
                <a:gd name="T49" fmla="*/ 103 h 370"/>
                <a:gd name="T50" fmla="*/ 296 w 373"/>
                <a:gd name="T51" fmla="*/ 130 h 370"/>
                <a:gd name="T52" fmla="*/ 283 w 373"/>
                <a:gd name="T53" fmla="*/ 161 h 370"/>
                <a:gd name="T54" fmla="*/ 258 w 373"/>
                <a:gd name="T55" fmla="*/ 200 h 370"/>
                <a:gd name="T56" fmla="*/ 232 w 373"/>
                <a:gd name="T57" fmla="*/ 245 h 370"/>
                <a:gd name="T58" fmla="*/ 218 w 373"/>
                <a:gd name="T59" fmla="*/ 292 h 370"/>
                <a:gd name="T60" fmla="*/ 224 w 373"/>
                <a:gd name="T61" fmla="*/ 312 h 370"/>
                <a:gd name="T62" fmla="*/ 243 w 373"/>
                <a:gd name="T63" fmla="*/ 319 h 370"/>
                <a:gd name="T64" fmla="*/ 277 w 373"/>
                <a:gd name="T65" fmla="*/ 309 h 370"/>
                <a:gd name="T66" fmla="*/ 308 w 373"/>
                <a:gd name="T67" fmla="*/ 286 h 370"/>
                <a:gd name="T68" fmla="*/ 338 w 373"/>
                <a:gd name="T69" fmla="*/ 253 h 370"/>
                <a:gd name="T70" fmla="*/ 343 w 373"/>
                <a:gd name="T71" fmla="*/ 248 h 370"/>
                <a:gd name="T72" fmla="*/ 348 w 373"/>
                <a:gd name="T73" fmla="*/ 245 h 370"/>
                <a:gd name="T74" fmla="*/ 356 w 373"/>
                <a:gd name="T75" fmla="*/ 243 h 370"/>
                <a:gd name="T76" fmla="*/ 368 w 373"/>
                <a:gd name="T77" fmla="*/ 247 h 370"/>
                <a:gd name="T78" fmla="*/ 372 w 373"/>
                <a:gd name="T79" fmla="*/ 258 h 370"/>
                <a:gd name="T80" fmla="*/ 371 w 373"/>
                <a:gd name="T81" fmla="*/ 264 h 370"/>
                <a:gd name="T82" fmla="*/ 367 w 373"/>
                <a:gd name="T83" fmla="*/ 270 h 370"/>
                <a:gd name="T84" fmla="*/ 363 w 373"/>
                <a:gd name="T85" fmla="*/ 277 h 370"/>
                <a:gd name="T86" fmla="*/ 318 w 373"/>
                <a:gd name="T87" fmla="*/ 324 h 370"/>
                <a:gd name="T88" fmla="*/ 270 w 373"/>
                <a:gd name="T89" fmla="*/ 356 h 370"/>
                <a:gd name="T90" fmla="*/ 212 w 373"/>
                <a:gd name="T91" fmla="*/ 370 h 370"/>
                <a:gd name="T92" fmla="*/ 170 w 373"/>
                <a:gd name="T93" fmla="*/ 364 h 370"/>
                <a:gd name="T94" fmla="*/ 138 w 373"/>
                <a:gd name="T95" fmla="*/ 347 h 370"/>
                <a:gd name="T96" fmla="*/ 118 w 373"/>
                <a:gd name="T97" fmla="*/ 323 h 370"/>
                <a:gd name="T98" fmla="*/ 113 w 373"/>
                <a:gd name="T99" fmla="*/ 293 h 370"/>
                <a:gd name="T100" fmla="*/ 125 w 373"/>
                <a:gd name="T101" fmla="*/ 245 h 370"/>
                <a:gd name="T102" fmla="*/ 147 w 373"/>
                <a:gd name="T103" fmla="*/ 204 h 370"/>
                <a:gd name="T104" fmla="*/ 167 w 373"/>
                <a:gd name="T105" fmla="*/ 171 h 370"/>
                <a:gd name="T106" fmla="*/ 177 w 373"/>
                <a:gd name="T107" fmla="*/ 148 h 370"/>
                <a:gd name="T108" fmla="*/ 170 w 373"/>
                <a:gd name="T109" fmla="*/ 139 h 370"/>
                <a:gd name="T110" fmla="*/ 154 w 373"/>
                <a:gd name="T111" fmla="*/ 133 h 370"/>
                <a:gd name="T112" fmla="*/ 129 w 373"/>
                <a:gd name="T113" fmla="*/ 129 h 370"/>
                <a:gd name="T114" fmla="*/ 75 w 373"/>
                <a:gd name="T115" fmla="*/ 221 h 370"/>
                <a:gd name="T116" fmla="*/ 36 w 373"/>
                <a:gd name="T117" fmla="*/ 274 h 370"/>
                <a:gd name="T118" fmla="*/ 29 w 373"/>
                <a:gd name="T119" fmla="*/ 281 h 370"/>
                <a:gd name="T120" fmla="*/ 16 w 373"/>
                <a:gd name="T121" fmla="*/ 286 h 370"/>
                <a:gd name="T122" fmla="*/ 5 w 373"/>
                <a:gd name="T123" fmla="*/ 281 h 370"/>
                <a:gd name="T124" fmla="*/ 0 w 373"/>
                <a:gd name="T125" fmla="*/ 26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3" h="370">
                  <a:moveTo>
                    <a:pt x="0" y="269"/>
                  </a:moveTo>
                  <a:cubicBezTo>
                    <a:pt x="1" y="266"/>
                    <a:pt x="2" y="262"/>
                    <a:pt x="5" y="259"/>
                  </a:cubicBezTo>
                  <a:cubicBezTo>
                    <a:pt x="8" y="256"/>
                    <a:pt x="10" y="253"/>
                    <a:pt x="11" y="251"/>
                  </a:cubicBezTo>
                  <a:cubicBezTo>
                    <a:pt x="19" y="241"/>
                    <a:pt x="31" y="224"/>
                    <a:pt x="47" y="202"/>
                  </a:cubicBezTo>
                  <a:cubicBezTo>
                    <a:pt x="63" y="180"/>
                    <a:pt x="78" y="151"/>
                    <a:pt x="93" y="114"/>
                  </a:cubicBezTo>
                  <a:cubicBezTo>
                    <a:pt x="87" y="111"/>
                    <a:pt x="83" y="106"/>
                    <a:pt x="79" y="100"/>
                  </a:cubicBezTo>
                  <a:cubicBezTo>
                    <a:pt x="76" y="96"/>
                    <a:pt x="73" y="90"/>
                    <a:pt x="71" y="83"/>
                  </a:cubicBezTo>
                  <a:cubicBezTo>
                    <a:pt x="68" y="75"/>
                    <a:pt x="68" y="67"/>
                    <a:pt x="68" y="57"/>
                  </a:cubicBezTo>
                  <a:cubicBezTo>
                    <a:pt x="69" y="49"/>
                    <a:pt x="71" y="42"/>
                    <a:pt x="75" y="35"/>
                  </a:cubicBezTo>
                  <a:cubicBezTo>
                    <a:pt x="79" y="28"/>
                    <a:pt x="84" y="22"/>
                    <a:pt x="89" y="17"/>
                  </a:cubicBezTo>
                  <a:cubicBezTo>
                    <a:pt x="95" y="12"/>
                    <a:pt x="101" y="8"/>
                    <a:pt x="108" y="5"/>
                  </a:cubicBezTo>
                  <a:cubicBezTo>
                    <a:pt x="114" y="2"/>
                    <a:pt x="119" y="0"/>
                    <a:pt x="125" y="0"/>
                  </a:cubicBezTo>
                  <a:cubicBezTo>
                    <a:pt x="130" y="0"/>
                    <a:pt x="135" y="2"/>
                    <a:pt x="140" y="5"/>
                  </a:cubicBezTo>
                  <a:cubicBezTo>
                    <a:pt x="146" y="8"/>
                    <a:pt x="150" y="11"/>
                    <a:pt x="155" y="15"/>
                  </a:cubicBezTo>
                  <a:cubicBezTo>
                    <a:pt x="159" y="19"/>
                    <a:pt x="162" y="23"/>
                    <a:pt x="165" y="28"/>
                  </a:cubicBezTo>
                  <a:cubicBezTo>
                    <a:pt x="167" y="33"/>
                    <a:pt x="168" y="37"/>
                    <a:pt x="168" y="41"/>
                  </a:cubicBezTo>
                  <a:cubicBezTo>
                    <a:pt x="167" y="51"/>
                    <a:pt x="166" y="60"/>
                    <a:pt x="163" y="66"/>
                  </a:cubicBezTo>
                  <a:cubicBezTo>
                    <a:pt x="161" y="73"/>
                    <a:pt x="160" y="79"/>
                    <a:pt x="159" y="86"/>
                  </a:cubicBezTo>
                  <a:cubicBezTo>
                    <a:pt x="159" y="91"/>
                    <a:pt x="162" y="95"/>
                    <a:pt x="168" y="98"/>
                  </a:cubicBezTo>
                  <a:cubicBezTo>
                    <a:pt x="175" y="101"/>
                    <a:pt x="183" y="102"/>
                    <a:pt x="193" y="102"/>
                  </a:cubicBezTo>
                  <a:cubicBezTo>
                    <a:pt x="202" y="102"/>
                    <a:pt x="210" y="102"/>
                    <a:pt x="217" y="101"/>
                  </a:cubicBezTo>
                  <a:cubicBezTo>
                    <a:pt x="223" y="100"/>
                    <a:pt x="229" y="99"/>
                    <a:pt x="234" y="97"/>
                  </a:cubicBezTo>
                  <a:cubicBezTo>
                    <a:pt x="239" y="96"/>
                    <a:pt x="244" y="95"/>
                    <a:pt x="248" y="94"/>
                  </a:cubicBezTo>
                  <a:cubicBezTo>
                    <a:pt x="253" y="93"/>
                    <a:pt x="258" y="92"/>
                    <a:pt x="263" y="92"/>
                  </a:cubicBezTo>
                  <a:cubicBezTo>
                    <a:pt x="274" y="92"/>
                    <a:pt x="282" y="96"/>
                    <a:pt x="288" y="103"/>
                  </a:cubicBezTo>
                  <a:cubicBezTo>
                    <a:pt x="294" y="111"/>
                    <a:pt x="297" y="119"/>
                    <a:pt x="296" y="130"/>
                  </a:cubicBezTo>
                  <a:cubicBezTo>
                    <a:pt x="295" y="138"/>
                    <a:pt x="291" y="149"/>
                    <a:pt x="283" y="161"/>
                  </a:cubicBezTo>
                  <a:cubicBezTo>
                    <a:pt x="276" y="173"/>
                    <a:pt x="267" y="186"/>
                    <a:pt x="258" y="200"/>
                  </a:cubicBezTo>
                  <a:cubicBezTo>
                    <a:pt x="248" y="215"/>
                    <a:pt x="240" y="230"/>
                    <a:pt x="232" y="245"/>
                  </a:cubicBezTo>
                  <a:cubicBezTo>
                    <a:pt x="224" y="261"/>
                    <a:pt x="219" y="277"/>
                    <a:pt x="218" y="292"/>
                  </a:cubicBezTo>
                  <a:cubicBezTo>
                    <a:pt x="217" y="301"/>
                    <a:pt x="219" y="307"/>
                    <a:pt x="224" y="312"/>
                  </a:cubicBezTo>
                  <a:cubicBezTo>
                    <a:pt x="228" y="317"/>
                    <a:pt x="235" y="319"/>
                    <a:pt x="243" y="319"/>
                  </a:cubicBezTo>
                  <a:cubicBezTo>
                    <a:pt x="255" y="319"/>
                    <a:pt x="266" y="316"/>
                    <a:pt x="277" y="309"/>
                  </a:cubicBezTo>
                  <a:cubicBezTo>
                    <a:pt x="289" y="303"/>
                    <a:pt x="299" y="295"/>
                    <a:pt x="308" y="286"/>
                  </a:cubicBezTo>
                  <a:cubicBezTo>
                    <a:pt x="319" y="277"/>
                    <a:pt x="329" y="266"/>
                    <a:pt x="338" y="253"/>
                  </a:cubicBezTo>
                  <a:cubicBezTo>
                    <a:pt x="339" y="252"/>
                    <a:pt x="341" y="250"/>
                    <a:pt x="343" y="248"/>
                  </a:cubicBezTo>
                  <a:cubicBezTo>
                    <a:pt x="344" y="247"/>
                    <a:pt x="346" y="246"/>
                    <a:pt x="348" y="245"/>
                  </a:cubicBezTo>
                  <a:cubicBezTo>
                    <a:pt x="351" y="243"/>
                    <a:pt x="353" y="243"/>
                    <a:pt x="356" y="243"/>
                  </a:cubicBezTo>
                  <a:cubicBezTo>
                    <a:pt x="360" y="243"/>
                    <a:pt x="364" y="244"/>
                    <a:pt x="368" y="247"/>
                  </a:cubicBezTo>
                  <a:cubicBezTo>
                    <a:pt x="371" y="251"/>
                    <a:pt x="373" y="254"/>
                    <a:pt x="372" y="258"/>
                  </a:cubicBezTo>
                  <a:cubicBezTo>
                    <a:pt x="372" y="260"/>
                    <a:pt x="372" y="262"/>
                    <a:pt x="371" y="264"/>
                  </a:cubicBezTo>
                  <a:cubicBezTo>
                    <a:pt x="370" y="266"/>
                    <a:pt x="369" y="268"/>
                    <a:pt x="367" y="270"/>
                  </a:cubicBezTo>
                  <a:cubicBezTo>
                    <a:pt x="366" y="272"/>
                    <a:pt x="365" y="274"/>
                    <a:pt x="363" y="277"/>
                  </a:cubicBezTo>
                  <a:cubicBezTo>
                    <a:pt x="349" y="295"/>
                    <a:pt x="335" y="311"/>
                    <a:pt x="318" y="324"/>
                  </a:cubicBezTo>
                  <a:cubicBezTo>
                    <a:pt x="305" y="336"/>
                    <a:pt x="289" y="347"/>
                    <a:pt x="270" y="356"/>
                  </a:cubicBezTo>
                  <a:cubicBezTo>
                    <a:pt x="252" y="366"/>
                    <a:pt x="233" y="370"/>
                    <a:pt x="212" y="370"/>
                  </a:cubicBezTo>
                  <a:cubicBezTo>
                    <a:pt x="196" y="370"/>
                    <a:pt x="182" y="368"/>
                    <a:pt x="170" y="364"/>
                  </a:cubicBezTo>
                  <a:cubicBezTo>
                    <a:pt x="157" y="360"/>
                    <a:pt x="147" y="354"/>
                    <a:pt x="138" y="347"/>
                  </a:cubicBezTo>
                  <a:cubicBezTo>
                    <a:pt x="129" y="340"/>
                    <a:pt x="122" y="332"/>
                    <a:pt x="118" y="323"/>
                  </a:cubicBezTo>
                  <a:cubicBezTo>
                    <a:pt x="114" y="313"/>
                    <a:pt x="112" y="304"/>
                    <a:pt x="113" y="293"/>
                  </a:cubicBezTo>
                  <a:cubicBezTo>
                    <a:pt x="114" y="276"/>
                    <a:pt x="118" y="260"/>
                    <a:pt x="125" y="245"/>
                  </a:cubicBezTo>
                  <a:cubicBezTo>
                    <a:pt x="132" y="230"/>
                    <a:pt x="139" y="216"/>
                    <a:pt x="147" y="204"/>
                  </a:cubicBezTo>
                  <a:cubicBezTo>
                    <a:pt x="154" y="192"/>
                    <a:pt x="161" y="181"/>
                    <a:pt x="167" y="171"/>
                  </a:cubicBezTo>
                  <a:cubicBezTo>
                    <a:pt x="174" y="162"/>
                    <a:pt x="177" y="154"/>
                    <a:pt x="177" y="148"/>
                  </a:cubicBezTo>
                  <a:cubicBezTo>
                    <a:pt x="178" y="144"/>
                    <a:pt x="175" y="141"/>
                    <a:pt x="170" y="139"/>
                  </a:cubicBezTo>
                  <a:cubicBezTo>
                    <a:pt x="165" y="137"/>
                    <a:pt x="160" y="135"/>
                    <a:pt x="154" y="133"/>
                  </a:cubicBezTo>
                  <a:cubicBezTo>
                    <a:pt x="147" y="132"/>
                    <a:pt x="138" y="130"/>
                    <a:pt x="129" y="129"/>
                  </a:cubicBezTo>
                  <a:cubicBezTo>
                    <a:pt x="110" y="167"/>
                    <a:pt x="92" y="197"/>
                    <a:pt x="75" y="221"/>
                  </a:cubicBezTo>
                  <a:cubicBezTo>
                    <a:pt x="59" y="245"/>
                    <a:pt x="46" y="262"/>
                    <a:pt x="36" y="274"/>
                  </a:cubicBezTo>
                  <a:cubicBezTo>
                    <a:pt x="35" y="276"/>
                    <a:pt x="33" y="278"/>
                    <a:pt x="29" y="281"/>
                  </a:cubicBezTo>
                  <a:cubicBezTo>
                    <a:pt x="26" y="284"/>
                    <a:pt x="22" y="286"/>
                    <a:pt x="16" y="286"/>
                  </a:cubicBezTo>
                  <a:cubicBezTo>
                    <a:pt x="12" y="286"/>
                    <a:pt x="8" y="284"/>
                    <a:pt x="5" y="281"/>
                  </a:cubicBezTo>
                  <a:cubicBezTo>
                    <a:pt x="1" y="277"/>
                    <a:pt x="0" y="274"/>
                    <a:pt x="0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1663700" y="1739900"/>
              <a:ext cx="2165350" cy="1347787"/>
            </a:xfrm>
            <a:custGeom>
              <a:avLst/>
              <a:gdLst>
                <a:gd name="T0" fmla="*/ 20 w 912"/>
                <a:gd name="T1" fmla="*/ 387 h 566"/>
                <a:gd name="T2" fmla="*/ 111 w 912"/>
                <a:gd name="T3" fmla="*/ 332 h 566"/>
                <a:gd name="T4" fmla="*/ 170 w 912"/>
                <a:gd name="T5" fmla="*/ 328 h 566"/>
                <a:gd name="T6" fmla="*/ 171 w 912"/>
                <a:gd name="T7" fmla="*/ 346 h 566"/>
                <a:gd name="T8" fmla="*/ 140 w 912"/>
                <a:gd name="T9" fmla="*/ 371 h 566"/>
                <a:gd name="T10" fmla="*/ 104 w 912"/>
                <a:gd name="T11" fmla="*/ 415 h 566"/>
                <a:gd name="T12" fmla="*/ 110 w 912"/>
                <a:gd name="T13" fmla="*/ 486 h 566"/>
                <a:gd name="T14" fmla="*/ 206 w 912"/>
                <a:gd name="T15" fmla="*/ 478 h 566"/>
                <a:gd name="T16" fmla="*/ 337 w 912"/>
                <a:gd name="T17" fmla="*/ 327 h 566"/>
                <a:gd name="T18" fmla="*/ 439 w 912"/>
                <a:gd name="T19" fmla="*/ 144 h 566"/>
                <a:gd name="T20" fmla="*/ 449 w 912"/>
                <a:gd name="T21" fmla="*/ 56 h 566"/>
                <a:gd name="T22" fmla="*/ 366 w 912"/>
                <a:gd name="T23" fmla="*/ 58 h 566"/>
                <a:gd name="T24" fmla="*/ 262 w 912"/>
                <a:gd name="T25" fmla="*/ 135 h 566"/>
                <a:gd name="T26" fmla="*/ 243 w 912"/>
                <a:gd name="T27" fmla="*/ 220 h 566"/>
                <a:gd name="T28" fmla="*/ 268 w 912"/>
                <a:gd name="T29" fmla="*/ 258 h 566"/>
                <a:gd name="T30" fmla="*/ 255 w 912"/>
                <a:gd name="T31" fmla="*/ 283 h 566"/>
                <a:gd name="T32" fmla="*/ 174 w 912"/>
                <a:gd name="T33" fmla="*/ 252 h 566"/>
                <a:gd name="T34" fmla="*/ 132 w 912"/>
                <a:gd name="T35" fmla="*/ 175 h 566"/>
                <a:gd name="T36" fmla="*/ 240 w 912"/>
                <a:gd name="T37" fmla="*/ 51 h 566"/>
                <a:gd name="T38" fmla="*/ 436 w 912"/>
                <a:gd name="T39" fmla="*/ 0 h 566"/>
                <a:gd name="T40" fmla="*/ 522 w 912"/>
                <a:gd name="T41" fmla="*/ 33 h 566"/>
                <a:gd name="T42" fmla="*/ 567 w 912"/>
                <a:gd name="T43" fmla="*/ 132 h 566"/>
                <a:gd name="T44" fmla="*/ 559 w 912"/>
                <a:gd name="T45" fmla="*/ 288 h 566"/>
                <a:gd name="T46" fmla="*/ 559 w 912"/>
                <a:gd name="T47" fmla="*/ 444 h 566"/>
                <a:gd name="T48" fmla="*/ 598 w 912"/>
                <a:gd name="T49" fmla="*/ 354 h 566"/>
                <a:gd name="T50" fmla="*/ 664 w 912"/>
                <a:gd name="T51" fmla="*/ 207 h 566"/>
                <a:gd name="T52" fmla="*/ 743 w 912"/>
                <a:gd name="T53" fmla="*/ 70 h 566"/>
                <a:gd name="T54" fmla="*/ 818 w 912"/>
                <a:gd name="T55" fmla="*/ 10 h 566"/>
                <a:gd name="T56" fmla="*/ 883 w 912"/>
                <a:gd name="T57" fmla="*/ 28 h 566"/>
                <a:gd name="T58" fmla="*/ 911 w 912"/>
                <a:gd name="T59" fmla="*/ 61 h 566"/>
                <a:gd name="T60" fmla="*/ 895 w 912"/>
                <a:gd name="T61" fmla="*/ 75 h 566"/>
                <a:gd name="T62" fmla="*/ 770 w 912"/>
                <a:gd name="T63" fmla="*/ 167 h 566"/>
                <a:gd name="T64" fmla="*/ 664 w 912"/>
                <a:gd name="T65" fmla="*/ 356 h 566"/>
                <a:gd name="T66" fmla="*/ 591 w 912"/>
                <a:gd name="T67" fmla="*/ 507 h 566"/>
                <a:gd name="T68" fmla="*/ 548 w 912"/>
                <a:gd name="T69" fmla="*/ 549 h 566"/>
                <a:gd name="T70" fmla="*/ 508 w 912"/>
                <a:gd name="T71" fmla="*/ 566 h 566"/>
                <a:gd name="T72" fmla="*/ 472 w 912"/>
                <a:gd name="T73" fmla="*/ 540 h 566"/>
                <a:gd name="T74" fmla="*/ 455 w 912"/>
                <a:gd name="T75" fmla="*/ 479 h 566"/>
                <a:gd name="T76" fmla="*/ 458 w 912"/>
                <a:gd name="T77" fmla="*/ 346 h 566"/>
                <a:gd name="T78" fmla="*/ 467 w 912"/>
                <a:gd name="T79" fmla="*/ 201 h 566"/>
                <a:gd name="T80" fmla="*/ 400 w 912"/>
                <a:gd name="T81" fmla="*/ 354 h 566"/>
                <a:gd name="T82" fmla="*/ 305 w 912"/>
                <a:gd name="T83" fmla="*/ 500 h 566"/>
                <a:gd name="T84" fmla="*/ 183 w 912"/>
                <a:gd name="T85" fmla="*/ 564 h 566"/>
                <a:gd name="T86" fmla="*/ 52 w 912"/>
                <a:gd name="T87" fmla="*/ 516 h 566"/>
                <a:gd name="T88" fmla="*/ 1 w 912"/>
                <a:gd name="T89" fmla="*/ 429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2" h="566">
                  <a:moveTo>
                    <a:pt x="1" y="429"/>
                  </a:moveTo>
                  <a:cubicBezTo>
                    <a:pt x="2" y="414"/>
                    <a:pt x="9" y="400"/>
                    <a:pt x="20" y="387"/>
                  </a:cubicBezTo>
                  <a:cubicBezTo>
                    <a:pt x="32" y="374"/>
                    <a:pt x="46" y="363"/>
                    <a:pt x="62" y="353"/>
                  </a:cubicBezTo>
                  <a:cubicBezTo>
                    <a:pt x="78" y="344"/>
                    <a:pt x="94" y="337"/>
                    <a:pt x="111" y="332"/>
                  </a:cubicBezTo>
                  <a:cubicBezTo>
                    <a:pt x="128" y="327"/>
                    <a:pt x="143" y="324"/>
                    <a:pt x="155" y="324"/>
                  </a:cubicBezTo>
                  <a:cubicBezTo>
                    <a:pt x="161" y="324"/>
                    <a:pt x="166" y="325"/>
                    <a:pt x="170" y="328"/>
                  </a:cubicBezTo>
                  <a:cubicBezTo>
                    <a:pt x="174" y="330"/>
                    <a:pt x="176" y="333"/>
                    <a:pt x="175" y="336"/>
                  </a:cubicBezTo>
                  <a:cubicBezTo>
                    <a:pt x="175" y="340"/>
                    <a:pt x="173" y="343"/>
                    <a:pt x="171" y="346"/>
                  </a:cubicBezTo>
                  <a:cubicBezTo>
                    <a:pt x="168" y="349"/>
                    <a:pt x="163" y="353"/>
                    <a:pt x="157" y="358"/>
                  </a:cubicBezTo>
                  <a:cubicBezTo>
                    <a:pt x="152" y="362"/>
                    <a:pt x="146" y="366"/>
                    <a:pt x="140" y="371"/>
                  </a:cubicBezTo>
                  <a:cubicBezTo>
                    <a:pt x="133" y="376"/>
                    <a:pt x="126" y="382"/>
                    <a:pt x="120" y="390"/>
                  </a:cubicBezTo>
                  <a:cubicBezTo>
                    <a:pt x="114" y="397"/>
                    <a:pt x="109" y="405"/>
                    <a:pt x="104" y="415"/>
                  </a:cubicBezTo>
                  <a:cubicBezTo>
                    <a:pt x="100" y="424"/>
                    <a:pt x="97" y="434"/>
                    <a:pt x="96" y="445"/>
                  </a:cubicBezTo>
                  <a:cubicBezTo>
                    <a:pt x="95" y="462"/>
                    <a:pt x="100" y="476"/>
                    <a:pt x="110" y="486"/>
                  </a:cubicBezTo>
                  <a:cubicBezTo>
                    <a:pt x="121" y="497"/>
                    <a:pt x="134" y="502"/>
                    <a:pt x="150" y="502"/>
                  </a:cubicBezTo>
                  <a:cubicBezTo>
                    <a:pt x="166" y="502"/>
                    <a:pt x="185" y="494"/>
                    <a:pt x="206" y="478"/>
                  </a:cubicBezTo>
                  <a:cubicBezTo>
                    <a:pt x="227" y="462"/>
                    <a:pt x="249" y="441"/>
                    <a:pt x="271" y="415"/>
                  </a:cubicBezTo>
                  <a:cubicBezTo>
                    <a:pt x="293" y="389"/>
                    <a:pt x="315" y="360"/>
                    <a:pt x="337" y="327"/>
                  </a:cubicBezTo>
                  <a:cubicBezTo>
                    <a:pt x="359" y="295"/>
                    <a:pt x="378" y="263"/>
                    <a:pt x="396" y="232"/>
                  </a:cubicBezTo>
                  <a:cubicBezTo>
                    <a:pt x="413" y="200"/>
                    <a:pt x="428" y="171"/>
                    <a:pt x="439" y="144"/>
                  </a:cubicBezTo>
                  <a:cubicBezTo>
                    <a:pt x="450" y="117"/>
                    <a:pt x="456" y="96"/>
                    <a:pt x="457" y="80"/>
                  </a:cubicBezTo>
                  <a:cubicBezTo>
                    <a:pt x="458" y="71"/>
                    <a:pt x="455" y="63"/>
                    <a:pt x="449" y="56"/>
                  </a:cubicBezTo>
                  <a:cubicBezTo>
                    <a:pt x="443" y="50"/>
                    <a:pt x="431" y="46"/>
                    <a:pt x="415" y="46"/>
                  </a:cubicBezTo>
                  <a:cubicBezTo>
                    <a:pt x="402" y="46"/>
                    <a:pt x="386" y="50"/>
                    <a:pt x="366" y="58"/>
                  </a:cubicBezTo>
                  <a:cubicBezTo>
                    <a:pt x="346" y="66"/>
                    <a:pt x="328" y="76"/>
                    <a:pt x="310" y="89"/>
                  </a:cubicBezTo>
                  <a:cubicBezTo>
                    <a:pt x="291" y="102"/>
                    <a:pt x="276" y="118"/>
                    <a:pt x="262" y="135"/>
                  </a:cubicBezTo>
                  <a:cubicBezTo>
                    <a:pt x="248" y="152"/>
                    <a:pt x="241" y="170"/>
                    <a:pt x="239" y="189"/>
                  </a:cubicBezTo>
                  <a:cubicBezTo>
                    <a:pt x="238" y="201"/>
                    <a:pt x="240" y="211"/>
                    <a:pt x="243" y="220"/>
                  </a:cubicBezTo>
                  <a:cubicBezTo>
                    <a:pt x="247" y="229"/>
                    <a:pt x="251" y="236"/>
                    <a:pt x="255" y="242"/>
                  </a:cubicBezTo>
                  <a:cubicBezTo>
                    <a:pt x="260" y="249"/>
                    <a:pt x="264" y="254"/>
                    <a:pt x="268" y="258"/>
                  </a:cubicBezTo>
                  <a:cubicBezTo>
                    <a:pt x="272" y="262"/>
                    <a:pt x="274" y="265"/>
                    <a:pt x="274" y="268"/>
                  </a:cubicBezTo>
                  <a:cubicBezTo>
                    <a:pt x="273" y="278"/>
                    <a:pt x="267" y="283"/>
                    <a:pt x="255" y="283"/>
                  </a:cubicBezTo>
                  <a:cubicBezTo>
                    <a:pt x="244" y="283"/>
                    <a:pt x="231" y="280"/>
                    <a:pt x="216" y="275"/>
                  </a:cubicBezTo>
                  <a:cubicBezTo>
                    <a:pt x="201" y="269"/>
                    <a:pt x="187" y="262"/>
                    <a:pt x="174" y="252"/>
                  </a:cubicBezTo>
                  <a:cubicBezTo>
                    <a:pt x="161" y="242"/>
                    <a:pt x="151" y="230"/>
                    <a:pt x="142" y="218"/>
                  </a:cubicBezTo>
                  <a:cubicBezTo>
                    <a:pt x="134" y="205"/>
                    <a:pt x="130" y="190"/>
                    <a:pt x="132" y="175"/>
                  </a:cubicBezTo>
                  <a:cubicBezTo>
                    <a:pt x="133" y="151"/>
                    <a:pt x="145" y="129"/>
                    <a:pt x="165" y="107"/>
                  </a:cubicBezTo>
                  <a:cubicBezTo>
                    <a:pt x="185" y="86"/>
                    <a:pt x="210" y="67"/>
                    <a:pt x="240" y="51"/>
                  </a:cubicBezTo>
                  <a:cubicBezTo>
                    <a:pt x="269" y="35"/>
                    <a:pt x="302" y="23"/>
                    <a:pt x="336" y="13"/>
                  </a:cubicBezTo>
                  <a:cubicBezTo>
                    <a:pt x="371" y="4"/>
                    <a:pt x="404" y="0"/>
                    <a:pt x="436" y="0"/>
                  </a:cubicBezTo>
                  <a:cubicBezTo>
                    <a:pt x="448" y="0"/>
                    <a:pt x="463" y="3"/>
                    <a:pt x="478" y="8"/>
                  </a:cubicBezTo>
                  <a:cubicBezTo>
                    <a:pt x="494" y="14"/>
                    <a:pt x="508" y="22"/>
                    <a:pt x="522" y="33"/>
                  </a:cubicBezTo>
                  <a:cubicBezTo>
                    <a:pt x="535" y="44"/>
                    <a:pt x="546" y="57"/>
                    <a:pt x="555" y="74"/>
                  </a:cubicBezTo>
                  <a:cubicBezTo>
                    <a:pt x="563" y="91"/>
                    <a:pt x="567" y="110"/>
                    <a:pt x="567" y="132"/>
                  </a:cubicBezTo>
                  <a:cubicBezTo>
                    <a:pt x="566" y="156"/>
                    <a:pt x="564" y="181"/>
                    <a:pt x="563" y="207"/>
                  </a:cubicBezTo>
                  <a:cubicBezTo>
                    <a:pt x="561" y="234"/>
                    <a:pt x="560" y="261"/>
                    <a:pt x="559" y="288"/>
                  </a:cubicBezTo>
                  <a:cubicBezTo>
                    <a:pt x="558" y="315"/>
                    <a:pt x="557" y="342"/>
                    <a:pt x="557" y="368"/>
                  </a:cubicBezTo>
                  <a:cubicBezTo>
                    <a:pt x="556" y="395"/>
                    <a:pt x="557" y="421"/>
                    <a:pt x="559" y="444"/>
                  </a:cubicBezTo>
                  <a:cubicBezTo>
                    <a:pt x="562" y="438"/>
                    <a:pt x="567" y="426"/>
                    <a:pt x="573" y="410"/>
                  </a:cubicBezTo>
                  <a:cubicBezTo>
                    <a:pt x="580" y="395"/>
                    <a:pt x="588" y="376"/>
                    <a:pt x="598" y="354"/>
                  </a:cubicBezTo>
                  <a:cubicBezTo>
                    <a:pt x="607" y="332"/>
                    <a:pt x="617" y="309"/>
                    <a:pt x="628" y="283"/>
                  </a:cubicBezTo>
                  <a:cubicBezTo>
                    <a:pt x="639" y="258"/>
                    <a:pt x="651" y="232"/>
                    <a:pt x="664" y="207"/>
                  </a:cubicBezTo>
                  <a:cubicBezTo>
                    <a:pt x="676" y="181"/>
                    <a:pt x="690" y="157"/>
                    <a:pt x="703" y="133"/>
                  </a:cubicBezTo>
                  <a:cubicBezTo>
                    <a:pt x="717" y="109"/>
                    <a:pt x="730" y="88"/>
                    <a:pt x="743" y="70"/>
                  </a:cubicBezTo>
                  <a:cubicBezTo>
                    <a:pt x="756" y="52"/>
                    <a:pt x="769" y="37"/>
                    <a:pt x="782" y="26"/>
                  </a:cubicBezTo>
                  <a:cubicBezTo>
                    <a:pt x="795" y="15"/>
                    <a:pt x="807" y="10"/>
                    <a:pt x="818" y="10"/>
                  </a:cubicBezTo>
                  <a:cubicBezTo>
                    <a:pt x="830" y="10"/>
                    <a:pt x="841" y="12"/>
                    <a:pt x="853" y="15"/>
                  </a:cubicBezTo>
                  <a:cubicBezTo>
                    <a:pt x="864" y="19"/>
                    <a:pt x="874" y="23"/>
                    <a:pt x="883" y="28"/>
                  </a:cubicBezTo>
                  <a:cubicBezTo>
                    <a:pt x="892" y="34"/>
                    <a:pt x="899" y="39"/>
                    <a:pt x="904" y="45"/>
                  </a:cubicBezTo>
                  <a:cubicBezTo>
                    <a:pt x="909" y="51"/>
                    <a:pt x="912" y="56"/>
                    <a:pt x="911" y="61"/>
                  </a:cubicBezTo>
                  <a:cubicBezTo>
                    <a:pt x="911" y="65"/>
                    <a:pt x="909" y="68"/>
                    <a:pt x="906" y="71"/>
                  </a:cubicBezTo>
                  <a:cubicBezTo>
                    <a:pt x="903" y="73"/>
                    <a:pt x="900" y="75"/>
                    <a:pt x="895" y="75"/>
                  </a:cubicBezTo>
                  <a:cubicBezTo>
                    <a:pt x="873" y="74"/>
                    <a:pt x="852" y="83"/>
                    <a:pt x="831" y="100"/>
                  </a:cubicBezTo>
                  <a:cubicBezTo>
                    <a:pt x="810" y="117"/>
                    <a:pt x="789" y="139"/>
                    <a:pt x="770" y="167"/>
                  </a:cubicBezTo>
                  <a:cubicBezTo>
                    <a:pt x="751" y="194"/>
                    <a:pt x="732" y="224"/>
                    <a:pt x="714" y="258"/>
                  </a:cubicBezTo>
                  <a:cubicBezTo>
                    <a:pt x="696" y="291"/>
                    <a:pt x="679" y="324"/>
                    <a:pt x="664" y="356"/>
                  </a:cubicBezTo>
                  <a:cubicBezTo>
                    <a:pt x="649" y="388"/>
                    <a:pt x="636" y="417"/>
                    <a:pt x="623" y="444"/>
                  </a:cubicBezTo>
                  <a:cubicBezTo>
                    <a:pt x="611" y="471"/>
                    <a:pt x="600" y="492"/>
                    <a:pt x="591" y="507"/>
                  </a:cubicBezTo>
                  <a:cubicBezTo>
                    <a:pt x="587" y="515"/>
                    <a:pt x="581" y="523"/>
                    <a:pt x="573" y="530"/>
                  </a:cubicBezTo>
                  <a:cubicBezTo>
                    <a:pt x="564" y="537"/>
                    <a:pt x="556" y="543"/>
                    <a:pt x="548" y="549"/>
                  </a:cubicBezTo>
                  <a:cubicBezTo>
                    <a:pt x="539" y="554"/>
                    <a:pt x="532" y="559"/>
                    <a:pt x="524" y="562"/>
                  </a:cubicBezTo>
                  <a:cubicBezTo>
                    <a:pt x="517" y="565"/>
                    <a:pt x="511" y="566"/>
                    <a:pt x="508" y="566"/>
                  </a:cubicBezTo>
                  <a:cubicBezTo>
                    <a:pt x="502" y="566"/>
                    <a:pt x="495" y="564"/>
                    <a:pt x="489" y="560"/>
                  </a:cubicBezTo>
                  <a:cubicBezTo>
                    <a:pt x="483" y="555"/>
                    <a:pt x="477" y="548"/>
                    <a:pt x="472" y="540"/>
                  </a:cubicBezTo>
                  <a:cubicBezTo>
                    <a:pt x="467" y="532"/>
                    <a:pt x="463" y="522"/>
                    <a:pt x="461" y="512"/>
                  </a:cubicBezTo>
                  <a:cubicBezTo>
                    <a:pt x="458" y="502"/>
                    <a:pt x="456" y="491"/>
                    <a:pt x="455" y="479"/>
                  </a:cubicBezTo>
                  <a:cubicBezTo>
                    <a:pt x="454" y="467"/>
                    <a:pt x="454" y="449"/>
                    <a:pt x="455" y="424"/>
                  </a:cubicBezTo>
                  <a:cubicBezTo>
                    <a:pt x="456" y="400"/>
                    <a:pt x="457" y="374"/>
                    <a:pt x="458" y="346"/>
                  </a:cubicBezTo>
                  <a:cubicBezTo>
                    <a:pt x="460" y="319"/>
                    <a:pt x="461" y="291"/>
                    <a:pt x="463" y="265"/>
                  </a:cubicBezTo>
                  <a:cubicBezTo>
                    <a:pt x="464" y="238"/>
                    <a:pt x="466" y="217"/>
                    <a:pt x="467" y="201"/>
                  </a:cubicBezTo>
                  <a:cubicBezTo>
                    <a:pt x="458" y="223"/>
                    <a:pt x="448" y="247"/>
                    <a:pt x="437" y="273"/>
                  </a:cubicBezTo>
                  <a:cubicBezTo>
                    <a:pt x="426" y="300"/>
                    <a:pt x="414" y="327"/>
                    <a:pt x="400" y="354"/>
                  </a:cubicBezTo>
                  <a:cubicBezTo>
                    <a:pt x="386" y="381"/>
                    <a:pt x="372" y="407"/>
                    <a:pt x="356" y="432"/>
                  </a:cubicBezTo>
                  <a:cubicBezTo>
                    <a:pt x="340" y="458"/>
                    <a:pt x="323" y="480"/>
                    <a:pt x="305" y="500"/>
                  </a:cubicBezTo>
                  <a:cubicBezTo>
                    <a:pt x="287" y="519"/>
                    <a:pt x="268" y="535"/>
                    <a:pt x="247" y="547"/>
                  </a:cubicBezTo>
                  <a:cubicBezTo>
                    <a:pt x="227" y="558"/>
                    <a:pt x="206" y="564"/>
                    <a:pt x="183" y="564"/>
                  </a:cubicBezTo>
                  <a:cubicBezTo>
                    <a:pt x="158" y="564"/>
                    <a:pt x="134" y="559"/>
                    <a:pt x="111" y="550"/>
                  </a:cubicBezTo>
                  <a:cubicBezTo>
                    <a:pt x="89" y="541"/>
                    <a:pt x="69" y="530"/>
                    <a:pt x="52" y="516"/>
                  </a:cubicBezTo>
                  <a:cubicBezTo>
                    <a:pt x="35" y="503"/>
                    <a:pt x="22" y="488"/>
                    <a:pt x="13" y="472"/>
                  </a:cubicBezTo>
                  <a:cubicBezTo>
                    <a:pt x="4" y="457"/>
                    <a:pt x="0" y="443"/>
                    <a:pt x="1" y="4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3313113" y="2359025"/>
              <a:ext cx="804863" cy="736600"/>
            </a:xfrm>
            <a:custGeom>
              <a:avLst/>
              <a:gdLst>
                <a:gd name="T0" fmla="*/ 1 w 339"/>
                <a:gd name="T1" fmla="*/ 196 h 309"/>
                <a:gd name="T2" fmla="*/ 25 w 339"/>
                <a:gd name="T3" fmla="*/ 115 h 309"/>
                <a:gd name="T4" fmla="*/ 74 w 339"/>
                <a:gd name="T5" fmla="*/ 53 h 309"/>
                <a:gd name="T6" fmla="*/ 135 w 339"/>
                <a:gd name="T7" fmla="*/ 14 h 309"/>
                <a:gd name="T8" fmla="*/ 195 w 339"/>
                <a:gd name="T9" fmla="*/ 0 h 309"/>
                <a:gd name="T10" fmla="*/ 230 w 339"/>
                <a:gd name="T11" fmla="*/ 7 h 309"/>
                <a:gd name="T12" fmla="*/ 258 w 339"/>
                <a:gd name="T13" fmla="*/ 25 h 309"/>
                <a:gd name="T14" fmla="*/ 275 w 339"/>
                <a:gd name="T15" fmla="*/ 51 h 309"/>
                <a:gd name="T16" fmla="*/ 280 w 339"/>
                <a:gd name="T17" fmla="*/ 80 h 309"/>
                <a:gd name="T18" fmla="*/ 270 w 339"/>
                <a:gd name="T19" fmla="*/ 115 h 309"/>
                <a:gd name="T20" fmla="*/ 245 w 339"/>
                <a:gd name="T21" fmla="*/ 153 h 309"/>
                <a:gd name="T22" fmla="*/ 201 w 339"/>
                <a:gd name="T23" fmla="*/ 184 h 309"/>
                <a:gd name="T24" fmla="*/ 134 w 339"/>
                <a:gd name="T25" fmla="*/ 196 h 309"/>
                <a:gd name="T26" fmla="*/ 115 w 339"/>
                <a:gd name="T27" fmla="*/ 193 h 309"/>
                <a:gd name="T28" fmla="*/ 103 w 339"/>
                <a:gd name="T29" fmla="*/ 191 h 309"/>
                <a:gd name="T30" fmla="*/ 120 w 339"/>
                <a:gd name="T31" fmla="*/ 244 h 309"/>
                <a:gd name="T32" fmla="*/ 171 w 339"/>
                <a:gd name="T33" fmla="*/ 263 h 309"/>
                <a:gd name="T34" fmla="*/ 225 w 339"/>
                <a:gd name="T35" fmla="*/ 252 h 309"/>
                <a:gd name="T36" fmla="*/ 267 w 339"/>
                <a:gd name="T37" fmla="*/ 228 h 309"/>
                <a:gd name="T38" fmla="*/ 305 w 339"/>
                <a:gd name="T39" fmla="*/ 192 h 309"/>
                <a:gd name="T40" fmla="*/ 309 w 339"/>
                <a:gd name="T41" fmla="*/ 187 h 309"/>
                <a:gd name="T42" fmla="*/ 314 w 339"/>
                <a:gd name="T43" fmla="*/ 184 h 309"/>
                <a:gd name="T44" fmla="*/ 322 w 339"/>
                <a:gd name="T45" fmla="*/ 182 h 309"/>
                <a:gd name="T46" fmla="*/ 334 w 339"/>
                <a:gd name="T47" fmla="*/ 186 h 309"/>
                <a:gd name="T48" fmla="*/ 338 w 339"/>
                <a:gd name="T49" fmla="*/ 197 h 309"/>
                <a:gd name="T50" fmla="*/ 337 w 339"/>
                <a:gd name="T51" fmla="*/ 203 h 309"/>
                <a:gd name="T52" fmla="*/ 333 w 339"/>
                <a:gd name="T53" fmla="*/ 209 h 309"/>
                <a:gd name="T54" fmla="*/ 329 w 339"/>
                <a:gd name="T55" fmla="*/ 216 h 309"/>
                <a:gd name="T56" fmla="*/ 280 w 339"/>
                <a:gd name="T57" fmla="*/ 263 h 309"/>
                <a:gd name="T58" fmla="*/ 219 w 339"/>
                <a:gd name="T59" fmla="*/ 295 h 309"/>
                <a:gd name="T60" fmla="*/ 136 w 339"/>
                <a:gd name="T61" fmla="*/ 309 h 309"/>
                <a:gd name="T62" fmla="*/ 78 w 339"/>
                <a:gd name="T63" fmla="*/ 300 h 309"/>
                <a:gd name="T64" fmla="*/ 35 w 339"/>
                <a:gd name="T65" fmla="*/ 277 h 309"/>
                <a:gd name="T66" fmla="*/ 8 w 339"/>
                <a:gd name="T67" fmla="*/ 241 h 309"/>
                <a:gd name="T68" fmla="*/ 1 w 339"/>
                <a:gd name="T69" fmla="*/ 196 h 309"/>
                <a:gd name="T70" fmla="*/ 110 w 339"/>
                <a:gd name="T71" fmla="*/ 158 h 309"/>
                <a:gd name="T72" fmla="*/ 153 w 339"/>
                <a:gd name="T73" fmla="*/ 147 h 309"/>
                <a:gd name="T74" fmla="*/ 190 w 339"/>
                <a:gd name="T75" fmla="*/ 119 h 309"/>
                <a:gd name="T76" fmla="*/ 216 w 339"/>
                <a:gd name="T77" fmla="*/ 84 h 309"/>
                <a:gd name="T78" fmla="*/ 227 w 339"/>
                <a:gd name="T79" fmla="*/ 53 h 309"/>
                <a:gd name="T80" fmla="*/ 213 w 339"/>
                <a:gd name="T81" fmla="*/ 38 h 309"/>
                <a:gd name="T82" fmla="*/ 178 w 339"/>
                <a:gd name="T83" fmla="*/ 51 h 309"/>
                <a:gd name="T84" fmla="*/ 146 w 339"/>
                <a:gd name="T85" fmla="*/ 83 h 309"/>
                <a:gd name="T86" fmla="*/ 121 w 339"/>
                <a:gd name="T87" fmla="*/ 122 h 309"/>
                <a:gd name="T88" fmla="*/ 110 w 339"/>
                <a:gd name="T89" fmla="*/ 15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9" h="309">
                  <a:moveTo>
                    <a:pt x="1" y="196"/>
                  </a:moveTo>
                  <a:cubicBezTo>
                    <a:pt x="4" y="166"/>
                    <a:pt x="12" y="139"/>
                    <a:pt x="25" y="115"/>
                  </a:cubicBezTo>
                  <a:cubicBezTo>
                    <a:pt x="39" y="91"/>
                    <a:pt x="55" y="70"/>
                    <a:pt x="74" y="53"/>
                  </a:cubicBezTo>
                  <a:cubicBezTo>
                    <a:pt x="94" y="36"/>
                    <a:pt x="114" y="23"/>
                    <a:pt x="135" y="14"/>
                  </a:cubicBezTo>
                  <a:cubicBezTo>
                    <a:pt x="157" y="5"/>
                    <a:pt x="177" y="0"/>
                    <a:pt x="195" y="0"/>
                  </a:cubicBezTo>
                  <a:cubicBezTo>
                    <a:pt x="208" y="0"/>
                    <a:pt x="219" y="3"/>
                    <a:pt x="230" y="7"/>
                  </a:cubicBezTo>
                  <a:cubicBezTo>
                    <a:pt x="241" y="12"/>
                    <a:pt x="250" y="18"/>
                    <a:pt x="258" y="25"/>
                  </a:cubicBezTo>
                  <a:cubicBezTo>
                    <a:pt x="265" y="33"/>
                    <a:pt x="271" y="41"/>
                    <a:pt x="275" y="51"/>
                  </a:cubicBezTo>
                  <a:cubicBezTo>
                    <a:pt x="279" y="60"/>
                    <a:pt x="281" y="70"/>
                    <a:pt x="280" y="80"/>
                  </a:cubicBezTo>
                  <a:cubicBezTo>
                    <a:pt x="279" y="90"/>
                    <a:pt x="276" y="101"/>
                    <a:pt x="270" y="115"/>
                  </a:cubicBezTo>
                  <a:cubicBezTo>
                    <a:pt x="265" y="128"/>
                    <a:pt x="256" y="141"/>
                    <a:pt x="245" y="153"/>
                  </a:cubicBezTo>
                  <a:cubicBezTo>
                    <a:pt x="234" y="165"/>
                    <a:pt x="219" y="175"/>
                    <a:pt x="201" y="184"/>
                  </a:cubicBezTo>
                  <a:cubicBezTo>
                    <a:pt x="183" y="192"/>
                    <a:pt x="160" y="196"/>
                    <a:pt x="134" y="196"/>
                  </a:cubicBezTo>
                  <a:cubicBezTo>
                    <a:pt x="128" y="196"/>
                    <a:pt x="122" y="195"/>
                    <a:pt x="115" y="193"/>
                  </a:cubicBezTo>
                  <a:cubicBezTo>
                    <a:pt x="111" y="193"/>
                    <a:pt x="107" y="192"/>
                    <a:pt x="103" y="191"/>
                  </a:cubicBezTo>
                  <a:cubicBezTo>
                    <a:pt x="101" y="214"/>
                    <a:pt x="107" y="232"/>
                    <a:pt x="120" y="244"/>
                  </a:cubicBezTo>
                  <a:cubicBezTo>
                    <a:pt x="134" y="256"/>
                    <a:pt x="150" y="263"/>
                    <a:pt x="171" y="263"/>
                  </a:cubicBezTo>
                  <a:cubicBezTo>
                    <a:pt x="190" y="263"/>
                    <a:pt x="208" y="259"/>
                    <a:pt x="225" y="252"/>
                  </a:cubicBezTo>
                  <a:cubicBezTo>
                    <a:pt x="241" y="244"/>
                    <a:pt x="256" y="236"/>
                    <a:pt x="267" y="228"/>
                  </a:cubicBezTo>
                  <a:cubicBezTo>
                    <a:pt x="282" y="217"/>
                    <a:pt x="294" y="206"/>
                    <a:pt x="305" y="192"/>
                  </a:cubicBezTo>
                  <a:cubicBezTo>
                    <a:pt x="305" y="191"/>
                    <a:pt x="307" y="189"/>
                    <a:pt x="309" y="187"/>
                  </a:cubicBezTo>
                  <a:cubicBezTo>
                    <a:pt x="310" y="186"/>
                    <a:pt x="312" y="185"/>
                    <a:pt x="314" y="184"/>
                  </a:cubicBezTo>
                  <a:cubicBezTo>
                    <a:pt x="317" y="182"/>
                    <a:pt x="319" y="182"/>
                    <a:pt x="322" y="182"/>
                  </a:cubicBezTo>
                  <a:cubicBezTo>
                    <a:pt x="326" y="182"/>
                    <a:pt x="330" y="183"/>
                    <a:pt x="334" y="186"/>
                  </a:cubicBezTo>
                  <a:cubicBezTo>
                    <a:pt x="337" y="190"/>
                    <a:pt x="339" y="193"/>
                    <a:pt x="338" y="197"/>
                  </a:cubicBezTo>
                  <a:cubicBezTo>
                    <a:pt x="338" y="199"/>
                    <a:pt x="338" y="201"/>
                    <a:pt x="337" y="203"/>
                  </a:cubicBezTo>
                  <a:cubicBezTo>
                    <a:pt x="336" y="205"/>
                    <a:pt x="335" y="207"/>
                    <a:pt x="333" y="209"/>
                  </a:cubicBezTo>
                  <a:cubicBezTo>
                    <a:pt x="332" y="211"/>
                    <a:pt x="331" y="213"/>
                    <a:pt x="329" y="216"/>
                  </a:cubicBezTo>
                  <a:cubicBezTo>
                    <a:pt x="316" y="234"/>
                    <a:pt x="299" y="250"/>
                    <a:pt x="280" y="263"/>
                  </a:cubicBezTo>
                  <a:cubicBezTo>
                    <a:pt x="263" y="275"/>
                    <a:pt x="243" y="286"/>
                    <a:pt x="219" y="295"/>
                  </a:cubicBezTo>
                  <a:cubicBezTo>
                    <a:pt x="195" y="305"/>
                    <a:pt x="167" y="309"/>
                    <a:pt x="136" y="309"/>
                  </a:cubicBezTo>
                  <a:cubicBezTo>
                    <a:pt x="115" y="309"/>
                    <a:pt x="96" y="306"/>
                    <a:pt x="78" y="300"/>
                  </a:cubicBezTo>
                  <a:cubicBezTo>
                    <a:pt x="61" y="294"/>
                    <a:pt x="47" y="287"/>
                    <a:pt x="35" y="277"/>
                  </a:cubicBezTo>
                  <a:cubicBezTo>
                    <a:pt x="23" y="267"/>
                    <a:pt x="14" y="255"/>
                    <a:pt x="8" y="241"/>
                  </a:cubicBezTo>
                  <a:cubicBezTo>
                    <a:pt x="2" y="227"/>
                    <a:pt x="0" y="212"/>
                    <a:pt x="1" y="196"/>
                  </a:cubicBezTo>
                  <a:close/>
                  <a:moveTo>
                    <a:pt x="110" y="158"/>
                  </a:moveTo>
                  <a:cubicBezTo>
                    <a:pt x="125" y="159"/>
                    <a:pt x="139" y="155"/>
                    <a:pt x="153" y="147"/>
                  </a:cubicBezTo>
                  <a:cubicBezTo>
                    <a:pt x="167" y="139"/>
                    <a:pt x="180" y="130"/>
                    <a:pt x="190" y="119"/>
                  </a:cubicBezTo>
                  <a:cubicBezTo>
                    <a:pt x="201" y="108"/>
                    <a:pt x="210" y="96"/>
                    <a:pt x="216" y="84"/>
                  </a:cubicBezTo>
                  <a:cubicBezTo>
                    <a:pt x="223" y="72"/>
                    <a:pt x="227" y="62"/>
                    <a:pt x="227" y="53"/>
                  </a:cubicBezTo>
                  <a:cubicBezTo>
                    <a:pt x="228" y="43"/>
                    <a:pt x="224" y="38"/>
                    <a:pt x="213" y="38"/>
                  </a:cubicBezTo>
                  <a:cubicBezTo>
                    <a:pt x="202" y="38"/>
                    <a:pt x="190" y="42"/>
                    <a:pt x="178" y="51"/>
                  </a:cubicBezTo>
                  <a:cubicBezTo>
                    <a:pt x="166" y="59"/>
                    <a:pt x="155" y="70"/>
                    <a:pt x="146" y="83"/>
                  </a:cubicBezTo>
                  <a:cubicBezTo>
                    <a:pt x="136" y="95"/>
                    <a:pt x="128" y="108"/>
                    <a:pt x="121" y="122"/>
                  </a:cubicBezTo>
                  <a:cubicBezTo>
                    <a:pt x="115" y="137"/>
                    <a:pt x="111" y="148"/>
                    <a:pt x="110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3998913" y="2363788"/>
              <a:ext cx="1457325" cy="741362"/>
            </a:xfrm>
            <a:custGeom>
              <a:avLst/>
              <a:gdLst>
                <a:gd name="T0" fmla="*/ 12 w 614"/>
                <a:gd name="T1" fmla="*/ 182 h 311"/>
                <a:gd name="T2" fmla="*/ 61 w 614"/>
                <a:gd name="T3" fmla="*/ 59 h 311"/>
                <a:gd name="T4" fmla="*/ 93 w 614"/>
                <a:gd name="T5" fmla="*/ 4 h 311"/>
                <a:gd name="T6" fmla="*/ 127 w 614"/>
                <a:gd name="T7" fmla="*/ 5 h 311"/>
                <a:gd name="T8" fmla="*/ 163 w 614"/>
                <a:gd name="T9" fmla="*/ 32 h 311"/>
                <a:gd name="T10" fmla="*/ 157 w 614"/>
                <a:gd name="T11" fmla="*/ 84 h 311"/>
                <a:gd name="T12" fmla="*/ 112 w 614"/>
                <a:gd name="T13" fmla="*/ 182 h 311"/>
                <a:gd name="T14" fmla="*/ 103 w 614"/>
                <a:gd name="T15" fmla="*/ 254 h 311"/>
                <a:gd name="T16" fmla="*/ 137 w 614"/>
                <a:gd name="T17" fmla="*/ 255 h 311"/>
                <a:gd name="T18" fmla="*/ 184 w 614"/>
                <a:gd name="T19" fmla="*/ 213 h 311"/>
                <a:gd name="T20" fmla="*/ 225 w 614"/>
                <a:gd name="T21" fmla="*/ 138 h 311"/>
                <a:gd name="T22" fmla="*/ 265 w 614"/>
                <a:gd name="T23" fmla="*/ 50 h 311"/>
                <a:gd name="T24" fmla="*/ 291 w 614"/>
                <a:gd name="T25" fmla="*/ 5 h 311"/>
                <a:gd name="T26" fmla="*/ 326 w 614"/>
                <a:gd name="T27" fmla="*/ 7 h 311"/>
                <a:gd name="T28" fmla="*/ 362 w 614"/>
                <a:gd name="T29" fmla="*/ 34 h 311"/>
                <a:gd name="T30" fmla="*/ 356 w 614"/>
                <a:gd name="T31" fmla="*/ 85 h 311"/>
                <a:gd name="T32" fmla="*/ 312 w 614"/>
                <a:gd name="T33" fmla="*/ 185 h 311"/>
                <a:gd name="T34" fmla="*/ 319 w 614"/>
                <a:gd name="T35" fmla="*/ 265 h 311"/>
                <a:gd name="T36" fmla="*/ 355 w 614"/>
                <a:gd name="T37" fmla="*/ 246 h 311"/>
                <a:gd name="T38" fmla="*/ 371 w 614"/>
                <a:gd name="T39" fmla="*/ 222 h 311"/>
                <a:gd name="T40" fmla="*/ 395 w 614"/>
                <a:gd name="T41" fmla="*/ 209 h 311"/>
                <a:gd name="T42" fmla="*/ 433 w 614"/>
                <a:gd name="T43" fmla="*/ 120 h 311"/>
                <a:gd name="T44" fmla="*/ 454 w 614"/>
                <a:gd name="T45" fmla="*/ 18 h 311"/>
                <a:gd name="T46" fmla="*/ 497 w 614"/>
                <a:gd name="T47" fmla="*/ 7 h 311"/>
                <a:gd name="T48" fmla="*/ 537 w 614"/>
                <a:gd name="T49" fmla="*/ 41 h 311"/>
                <a:gd name="T50" fmla="*/ 534 w 614"/>
                <a:gd name="T51" fmla="*/ 107 h 311"/>
                <a:gd name="T52" fmla="*/ 481 w 614"/>
                <a:gd name="T53" fmla="*/ 196 h 311"/>
                <a:gd name="T54" fmla="*/ 458 w 614"/>
                <a:gd name="T55" fmla="*/ 244 h 311"/>
                <a:gd name="T56" fmla="*/ 517 w 614"/>
                <a:gd name="T57" fmla="*/ 238 h 311"/>
                <a:gd name="T58" fmla="*/ 580 w 614"/>
                <a:gd name="T59" fmla="*/ 195 h 311"/>
                <a:gd name="T60" fmla="*/ 590 w 614"/>
                <a:gd name="T61" fmla="*/ 186 h 311"/>
                <a:gd name="T62" fmla="*/ 609 w 614"/>
                <a:gd name="T63" fmla="*/ 189 h 311"/>
                <a:gd name="T64" fmla="*/ 612 w 614"/>
                <a:gd name="T65" fmla="*/ 205 h 311"/>
                <a:gd name="T66" fmla="*/ 605 w 614"/>
                <a:gd name="T67" fmla="*/ 218 h 311"/>
                <a:gd name="T68" fmla="*/ 519 w 614"/>
                <a:gd name="T69" fmla="*/ 274 h 311"/>
                <a:gd name="T70" fmla="*/ 394 w 614"/>
                <a:gd name="T71" fmla="*/ 276 h 311"/>
                <a:gd name="T72" fmla="*/ 295 w 614"/>
                <a:gd name="T73" fmla="*/ 310 h 311"/>
                <a:gd name="T74" fmla="*/ 226 w 614"/>
                <a:gd name="T75" fmla="*/ 279 h 311"/>
                <a:gd name="T76" fmla="*/ 165 w 614"/>
                <a:gd name="T77" fmla="*/ 279 h 311"/>
                <a:gd name="T78" fmla="*/ 80 w 614"/>
                <a:gd name="T79" fmla="*/ 309 h 311"/>
                <a:gd name="T80" fmla="*/ 25 w 614"/>
                <a:gd name="T81" fmla="*/ 287 h 311"/>
                <a:gd name="T82" fmla="*/ 1 w 614"/>
                <a:gd name="T83" fmla="*/ 234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4" h="311">
                  <a:moveTo>
                    <a:pt x="1" y="234"/>
                  </a:moveTo>
                  <a:cubicBezTo>
                    <a:pt x="2" y="220"/>
                    <a:pt x="6" y="203"/>
                    <a:pt x="12" y="182"/>
                  </a:cubicBezTo>
                  <a:cubicBezTo>
                    <a:pt x="19" y="162"/>
                    <a:pt x="27" y="141"/>
                    <a:pt x="35" y="119"/>
                  </a:cubicBezTo>
                  <a:cubicBezTo>
                    <a:pt x="43" y="98"/>
                    <a:pt x="52" y="78"/>
                    <a:pt x="61" y="59"/>
                  </a:cubicBezTo>
                  <a:cubicBezTo>
                    <a:pt x="70" y="40"/>
                    <a:pt x="78" y="25"/>
                    <a:pt x="84" y="14"/>
                  </a:cubicBezTo>
                  <a:cubicBezTo>
                    <a:pt x="86" y="10"/>
                    <a:pt x="89" y="7"/>
                    <a:pt x="93" y="4"/>
                  </a:cubicBezTo>
                  <a:cubicBezTo>
                    <a:pt x="98" y="1"/>
                    <a:pt x="102" y="0"/>
                    <a:pt x="107" y="0"/>
                  </a:cubicBezTo>
                  <a:cubicBezTo>
                    <a:pt x="113" y="0"/>
                    <a:pt x="120" y="2"/>
                    <a:pt x="127" y="5"/>
                  </a:cubicBezTo>
                  <a:cubicBezTo>
                    <a:pt x="135" y="9"/>
                    <a:pt x="142" y="13"/>
                    <a:pt x="148" y="18"/>
                  </a:cubicBezTo>
                  <a:cubicBezTo>
                    <a:pt x="154" y="23"/>
                    <a:pt x="159" y="27"/>
                    <a:pt x="163" y="32"/>
                  </a:cubicBezTo>
                  <a:cubicBezTo>
                    <a:pt x="167" y="37"/>
                    <a:pt x="169" y="41"/>
                    <a:pt x="169" y="44"/>
                  </a:cubicBezTo>
                  <a:cubicBezTo>
                    <a:pt x="168" y="56"/>
                    <a:pt x="164" y="69"/>
                    <a:pt x="157" y="84"/>
                  </a:cubicBezTo>
                  <a:cubicBezTo>
                    <a:pt x="151" y="98"/>
                    <a:pt x="143" y="113"/>
                    <a:pt x="135" y="130"/>
                  </a:cubicBezTo>
                  <a:cubicBezTo>
                    <a:pt x="127" y="147"/>
                    <a:pt x="119" y="164"/>
                    <a:pt x="112" y="182"/>
                  </a:cubicBezTo>
                  <a:cubicBezTo>
                    <a:pt x="105" y="200"/>
                    <a:pt x="100" y="219"/>
                    <a:pt x="99" y="237"/>
                  </a:cubicBezTo>
                  <a:cubicBezTo>
                    <a:pt x="98" y="244"/>
                    <a:pt x="100" y="249"/>
                    <a:pt x="103" y="254"/>
                  </a:cubicBezTo>
                  <a:cubicBezTo>
                    <a:pt x="106" y="258"/>
                    <a:pt x="110" y="260"/>
                    <a:pt x="116" y="260"/>
                  </a:cubicBezTo>
                  <a:cubicBezTo>
                    <a:pt x="123" y="260"/>
                    <a:pt x="130" y="259"/>
                    <a:pt x="137" y="255"/>
                  </a:cubicBezTo>
                  <a:cubicBezTo>
                    <a:pt x="145" y="251"/>
                    <a:pt x="153" y="245"/>
                    <a:pt x="161" y="238"/>
                  </a:cubicBezTo>
                  <a:cubicBezTo>
                    <a:pt x="169" y="231"/>
                    <a:pt x="177" y="223"/>
                    <a:pt x="184" y="213"/>
                  </a:cubicBezTo>
                  <a:cubicBezTo>
                    <a:pt x="192" y="204"/>
                    <a:pt x="198" y="193"/>
                    <a:pt x="204" y="182"/>
                  </a:cubicBezTo>
                  <a:cubicBezTo>
                    <a:pt x="211" y="168"/>
                    <a:pt x="218" y="154"/>
                    <a:pt x="225" y="138"/>
                  </a:cubicBezTo>
                  <a:cubicBezTo>
                    <a:pt x="232" y="123"/>
                    <a:pt x="239" y="108"/>
                    <a:pt x="246" y="93"/>
                  </a:cubicBezTo>
                  <a:cubicBezTo>
                    <a:pt x="253" y="78"/>
                    <a:pt x="259" y="64"/>
                    <a:pt x="265" y="50"/>
                  </a:cubicBezTo>
                  <a:cubicBezTo>
                    <a:pt x="271" y="37"/>
                    <a:pt x="276" y="26"/>
                    <a:pt x="281" y="16"/>
                  </a:cubicBezTo>
                  <a:cubicBezTo>
                    <a:pt x="284" y="12"/>
                    <a:pt x="287" y="8"/>
                    <a:pt x="291" y="5"/>
                  </a:cubicBezTo>
                  <a:cubicBezTo>
                    <a:pt x="296" y="3"/>
                    <a:pt x="301" y="1"/>
                    <a:pt x="306" y="1"/>
                  </a:cubicBezTo>
                  <a:cubicBezTo>
                    <a:pt x="312" y="1"/>
                    <a:pt x="319" y="3"/>
                    <a:pt x="326" y="7"/>
                  </a:cubicBezTo>
                  <a:cubicBezTo>
                    <a:pt x="333" y="11"/>
                    <a:pt x="340" y="15"/>
                    <a:pt x="346" y="19"/>
                  </a:cubicBezTo>
                  <a:cubicBezTo>
                    <a:pt x="353" y="24"/>
                    <a:pt x="358" y="29"/>
                    <a:pt x="362" y="34"/>
                  </a:cubicBezTo>
                  <a:cubicBezTo>
                    <a:pt x="366" y="39"/>
                    <a:pt x="368" y="43"/>
                    <a:pt x="368" y="46"/>
                  </a:cubicBezTo>
                  <a:cubicBezTo>
                    <a:pt x="367" y="57"/>
                    <a:pt x="363" y="70"/>
                    <a:pt x="356" y="85"/>
                  </a:cubicBezTo>
                  <a:cubicBezTo>
                    <a:pt x="350" y="99"/>
                    <a:pt x="343" y="115"/>
                    <a:pt x="335" y="132"/>
                  </a:cubicBezTo>
                  <a:cubicBezTo>
                    <a:pt x="327" y="149"/>
                    <a:pt x="319" y="167"/>
                    <a:pt x="312" y="185"/>
                  </a:cubicBezTo>
                  <a:cubicBezTo>
                    <a:pt x="305" y="204"/>
                    <a:pt x="301" y="223"/>
                    <a:pt x="300" y="242"/>
                  </a:cubicBezTo>
                  <a:cubicBezTo>
                    <a:pt x="298" y="257"/>
                    <a:pt x="305" y="265"/>
                    <a:pt x="319" y="265"/>
                  </a:cubicBezTo>
                  <a:cubicBezTo>
                    <a:pt x="328" y="265"/>
                    <a:pt x="338" y="262"/>
                    <a:pt x="348" y="255"/>
                  </a:cubicBezTo>
                  <a:cubicBezTo>
                    <a:pt x="352" y="253"/>
                    <a:pt x="354" y="250"/>
                    <a:pt x="355" y="246"/>
                  </a:cubicBezTo>
                  <a:cubicBezTo>
                    <a:pt x="355" y="242"/>
                    <a:pt x="357" y="238"/>
                    <a:pt x="360" y="233"/>
                  </a:cubicBezTo>
                  <a:cubicBezTo>
                    <a:pt x="363" y="229"/>
                    <a:pt x="367" y="225"/>
                    <a:pt x="371" y="222"/>
                  </a:cubicBezTo>
                  <a:cubicBezTo>
                    <a:pt x="375" y="218"/>
                    <a:pt x="379" y="215"/>
                    <a:pt x="383" y="213"/>
                  </a:cubicBezTo>
                  <a:cubicBezTo>
                    <a:pt x="388" y="210"/>
                    <a:pt x="392" y="209"/>
                    <a:pt x="395" y="209"/>
                  </a:cubicBezTo>
                  <a:cubicBezTo>
                    <a:pt x="402" y="196"/>
                    <a:pt x="409" y="183"/>
                    <a:pt x="416" y="168"/>
                  </a:cubicBezTo>
                  <a:cubicBezTo>
                    <a:pt x="422" y="152"/>
                    <a:pt x="428" y="137"/>
                    <a:pt x="433" y="120"/>
                  </a:cubicBezTo>
                  <a:cubicBezTo>
                    <a:pt x="438" y="103"/>
                    <a:pt x="443" y="86"/>
                    <a:pt x="446" y="69"/>
                  </a:cubicBezTo>
                  <a:cubicBezTo>
                    <a:pt x="450" y="52"/>
                    <a:pt x="452" y="35"/>
                    <a:pt x="454" y="18"/>
                  </a:cubicBezTo>
                  <a:cubicBezTo>
                    <a:pt x="455" y="8"/>
                    <a:pt x="462" y="2"/>
                    <a:pt x="474" y="3"/>
                  </a:cubicBezTo>
                  <a:cubicBezTo>
                    <a:pt x="481" y="3"/>
                    <a:pt x="489" y="4"/>
                    <a:pt x="497" y="7"/>
                  </a:cubicBezTo>
                  <a:cubicBezTo>
                    <a:pt x="506" y="11"/>
                    <a:pt x="513" y="15"/>
                    <a:pt x="520" y="21"/>
                  </a:cubicBezTo>
                  <a:cubicBezTo>
                    <a:pt x="527" y="26"/>
                    <a:pt x="533" y="33"/>
                    <a:pt x="537" y="41"/>
                  </a:cubicBezTo>
                  <a:cubicBezTo>
                    <a:pt x="542" y="49"/>
                    <a:pt x="544" y="57"/>
                    <a:pt x="543" y="66"/>
                  </a:cubicBezTo>
                  <a:cubicBezTo>
                    <a:pt x="542" y="78"/>
                    <a:pt x="539" y="92"/>
                    <a:pt x="534" y="107"/>
                  </a:cubicBezTo>
                  <a:cubicBezTo>
                    <a:pt x="529" y="121"/>
                    <a:pt x="521" y="136"/>
                    <a:pt x="512" y="151"/>
                  </a:cubicBezTo>
                  <a:cubicBezTo>
                    <a:pt x="503" y="167"/>
                    <a:pt x="493" y="182"/>
                    <a:pt x="481" y="196"/>
                  </a:cubicBezTo>
                  <a:cubicBezTo>
                    <a:pt x="470" y="211"/>
                    <a:pt x="457" y="225"/>
                    <a:pt x="443" y="238"/>
                  </a:cubicBezTo>
                  <a:cubicBezTo>
                    <a:pt x="448" y="240"/>
                    <a:pt x="453" y="242"/>
                    <a:pt x="458" y="244"/>
                  </a:cubicBezTo>
                  <a:cubicBezTo>
                    <a:pt x="464" y="245"/>
                    <a:pt x="470" y="246"/>
                    <a:pt x="477" y="246"/>
                  </a:cubicBezTo>
                  <a:cubicBezTo>
                    <a:pt x="492" y="246"/>
                    <a:pt x="505" y="244"/>
                    <a:pt x="517" y="238"/>
                  </a:cubicBezTo>
                  <a:cubicBezTo>
                    <a:pt x="529" y="233"/>
                    <a:pt x="540" y="227"/>
                    <a:pt x="550" y="221"/>
                  </a:cubicBezTo>
                  <a:cubicBezTo>
                    <a:pt x="560" y="213"/>
                    <a:pt x="570" y="204"/>
                    <a:pt x="580" y="195"/>
                  </a:cubicBezTo>
                  <a:cubicBezTo>
                    <a:pt x="580" y="193"/>
                    <a:pt x="582" y="191"/>
                    <a:pt x="585" y="189"/>
                  </a:cubicBezTo>
                  <a:cubicBezTo>
                    <a:pt x="586" y="188"/>
                    <a:pt x="588" y="187"/>
                    <a:pt x="590" y="186"/>
                  </a:cubicBezTo>
                  <a:cubicBezTo>
                    <a:pt x="592" y="185"/>
                    <a:pt x="595" y="184"/>
                    <a:pt x="597" y="184"/>
                  </a:cubicBezTo>
                  <a:cubicBezTo>
                    <a:pt x="602" y="184"/>
                    <a:pt x="606" y="186"/>
                    <a:pt x="609" y="189"/>
                  </a:cubicBezTo>
                  <a:cubicBezTo>
                    <a:pt x="612" y="192"/>
                    <a:pt x="614" y="195"/>
                    <a:pt x="614" y="199"/>
                  </a:cubicBezTo>
                  <a:cubicBezTo>
                    <a:pt x="613" y="201"/>
                    <a:pt x="613" y="203"/>
                    <a:pt x="612" y="205"/>
                  </a:cubicBezTo>
                  <a:cubicBezTo>
                    <a:pt x="611" y="207"/>
                    <a:pt x="610" y="209"/>
                    <a:pt x="609" y="211"/>
                  </a:cubicBezTo>
                  <a:cubicBezTo>
                    <a:pt x="607" y="213"/>
                    <a:pt x="606" y="216"/>
                    <a:pt x="605" y="218"/>
                  </a:cubicBezTo>
                  <a:cubicBezTo>
                    <a:pt x="594" y="231"/>
                    <a:pt x="581" y="242"/>
                    <a:pt x="566" y="251"/>
                  </a:cubicBezTo>
                  <a:cubicBezTo>
                    <a:pt x="553" y="260"/>
                    <a:pt x="537" y="267"/>
                    <a:pt x="519" y="274"/>
                  </a:cubicBezTo>
                  <a:cubicBezTo>
                    <a:pt x="500" y="280"/>
                    <a:pt x="478" y="284"/>
                    <a:pt x="452" y="283"/>
                  </a:cubicBezTo>
                  <a:cubicBezTo>
                    <a:pt x="434" y="283"/>
                    <a:pt x="415" y="281"/>
                    <a:pt x="394" y="276"/>
                  </a:cubicBezTo>
                  <a:cubicBezTo>
                    <a:pt x="379" y="287"/>
                    <a:pt x="363" y="296"/>
                    <a:pt x="346" y="302"/>
                  </a:cubicBezTo>
                  <a:cubicBezTo>
                    <a:pt x="329" y="308"/>
                    <a:pt x="312" y="311"/>
                    <a:pt x="295" y="310"/>
                  </a:cubicBezTo>
                  <a:cubicBezTo>
                    <a:pt x="280" y="310"/>
                    <a:pt x="266" y="307"/>
                    <a:pt x="255" y="300"/>
                  </a:cubicBezTo>
                  <a:cubicBezTo>
                    <a:pt x="243" y="294"/>
                    <a:pt x="234" y="287"/>
                    <a:pt x="226" y="279"/>
                  </a:cubicBezTo>
                  <a:cubicBezTo>
                    <a:pt x="217" y="270"/>
                    <a:pt x="209" y="260"/>
                    <a:pt x="202" y="248"/>
                  </a:cubicBezTo>
                  <a:cubicBezTo>
                    <a:pt x="191" y="259"/>
                    <a:pt x="178" y="270"/>
                    <a:pt x="165" y="279"/>
                  </a:cubicBezTo>
                  <a:cubicBezTo>
                    <a:pt x="154" y="287"/>
                    <a:pt x="141" y="294"/>
                    <a:pt x="127" y="300"/>
                  </a:cubicBezTo>
                  <a:cubicBezTo>
                    <a:pt x="112" y="306"/>
                    <a:pt x="97" y="309"/>
                    <a:pt x="80" y="309"/>
                  </a:cubicBezTo>
                  <a:cubicBezTo>
                    <a:pt x="71" y="309"/>
                    <a:pt x="61" y="307"/>
                    <a:pt x="52" y="303"/>
                  </a:cubicBezTo>
                  <a:cubicBezTo>
                    <a:pt x="42" y="299"/>
                    <a:pt x="33" y="294"/>
                    <a:pt x="25" y="287"/>
                  </a:cubicBezTo>
                  <a:cubicBezTo>
                    <a:pt x="17" y="280"/>
                    <a:pt x="11" y="272"/>
                    <a:pt x="7" y="263"/>
                  </a:cubicBezTo>
                  <a:cubicBezTo>
                    <a:pt x="2" y="254"/>
                    <a:pt x="0" y="244"/>
                    <a:pt x="1" y="2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416550" y="1766888"/>
              <a:ext cx="1763713" cy="1852612"/>
            </a:xfrm>
            <a:custGeom>
              <a:avLst/>
              <a:gdLst>
                <a:gd name="T0" fmla="*/ 36 w 743"/>
                <a:gd name="T1" fmla="*/ 108 h 778"/>
                <a:gd name="T2" fmla="*/ 208 w 743"/>
                <a:gd name="T3" fmla="*/ 14 h 778"/>
                <a:gd name="T4" fmla="*/ 353 w 743"/>
                <a:gd name="T5" fmla="*/ 7 h 778"/>
                <a:gd name="T6" fmla="*/ 413 w 743"/>
                <a:gd name="T7" fmla="*/ 55 h 778"/>
                <a:gd name="T8" fmla="*/ 396 w 743"/>
                <a:gd name="T9" fmla="*/ 170 h 778"/>
                <a:gd name="T10" fmla="*/ 312 w 743"/>
                <a:gd name="T11" fmla="*/ 321 h 778"/>
                <a:gd name="T12" fmla="*/ 297 w 743"/>
                <a:gd name="T13" fmla="*/ 414 h 778"/>
                <a:gd name="T14" fmla="*/ 368 w 743"/>
                <a:gd name="T15" fmla="*/ 415 h 778"/>
                <a:gd name="T16" fmla="*/ 455 w 743"/>
                <a:gd name="T17" fmla="*/ 340 h 778"/>
                <a:gd name="T18" fmla="*/ 501 w 743"/>
                <a:gd name="T19" fmla="*/ 274 h 778"/>
                <a:gd name="T20" fmla="*/ 555 w 743"/>
                <a:gd name="T21" fmla="*/ 150 h 778"/>
                <a:gd name="T22" fmla="*/ 611 w 743"/>
                <a:gd name="T23" fmla="*/ 59 h 778"/>
                <a:gd name="T24" fmla="*/ 666 w 743"/>
                <a:gd name="T25" fmla="*/ 19 h 778"/>
                <a:gd name="T26" fmla="*/ 719 w 743"/>
                <a:gd name="T27" fmla="*/ 9 h 778"/>
                <a:gd name="T28" fmla="*/ 720 w 743"/>
                <a:gd name="T29" fmla="*/ 47 h 778"/>
                <a:gd name="T30" fmla="*/ 663 w 743"/>
                <a:gd name="T31" fmla="*/ 131 h 778"/>
                <a:gd name="T32" fmla="*/ 589 w 743"/>
                <a:gd name="T33" fmla="*/ 277 h 778"/>
                <a:gd name="T34" fmla="*/ 488 w 743"/>
                <a:gd name="T35" fmla="*/ 529 h 778"/>
                <a:gd name="T36" fmla="*/ 613 w 743"/>
                <a:gd name="T37" fmla="*/ 454 h 778"/>
                <a:gd name="T38" fmla="*/ 623 w 743"/>
                <a:gd name="T39" fmla="*/ 446 h 778"/>
                <a:gd name="T40" fmla="*/ 642 w 743"/>
                <a:gd name="T41" fmla="*/ 449 h 778"/>
                <a:gd name="T42" fmla="*/ 645 w 743"/>
                <a:gd name="T43" fmla="*/ 464 h 778"/>
                <a:gd name="T44" fmla="*/ 638 w 743"/>
                <a:gd name="T45" fmla="*/ 476 h 778"/>
                <a:gd name="T46" fmla="*/ 468 w 743"/>
                <a:gd name="T47" fmla="*/ 577 h 778"/>
                <a:gd name="T48" fmla="*/ 371 w 743"/>
                <a:gd name="T49" fmla="*/ 724 h 778"/>
                <a:gd name="T50" fmla="*/ 238 w 743"/>
                <a:gd name="T51" fmla="*/ 778 h 778"/>
                <a:gd name="T52" fmla="*/ 132 w 743"/>
                <a:gd name="T53" fmla="*/ 742 h 778"/>
                <a:gd name="T54" fmla="*/ 94 w 743"/>
                <a:gd name="T55" fmla="*/ 669 h 778"/>
                <a:gd name="T56" fmla="*/ 184 w 743"/>
                <a:gd name="T57" fmla="*/ 589 h 778"/>
                <a:gd name="T58" fmla="*/ 365 w 743"/>
                <a:gd name="T59" fmla="*/ 559 h 778"/>
                <a:gd name="T60" fmla="*/ 404 w 743"/>
                <a:gd name="T61" fmla="*/ 492 h 778"/>
                <a:gd name="T62" fmla="*/ 404 w 743"/>
                <a:gd name="T63" fmla="*/ 440 h 778"/>
                <a:gd name="T64" fmla="*/ 317 w 743"/>
                <a:gd name="T65" fmla="*/ 485 h 778"/>
                <a:gd name="T66" fmla="*/ 231 w 743"/>
                <a:gd name="T67" fmla="*/ 485 h 778"/>
                <a:gd name="T68" fmla="*/ 178 w 743"/>
                <a:gd name="T69" fmla="*/ 439 h 778"/>
                <a:gd name="T70" fmla="*/ 195 w 743"/>
                <a:gd name="T71" fmla="*/ 330 h 778"/>
                <a:gd name="T72" fmla="*/ 285 w 743"/>
                <a:gd name="T73" fmla="*/ 160 h 778"/>
                <a:gd name="T74" fmla="*/ 307 w 743"/>
                <a:gd name="T75" fmla="*/ 57 h 778"/>
                <a:gd name="T76" fmla="*/ 230 w 743"/>
                <a:gd name="T77" fmla="*/ 58 h 778"/>
                <a:gd name="T78" fmla="*/ 125 w 743"/>
                <a:gd name="T79" fmla="*/ 135 h 778"/>
                <a:gd name="T80" fmla="*/ 106 w 743"/>
                <a:gd name="T81" fmla="*/ 220 h 778"/>
                <a:gd name="T82" fmla="*/ 131 w 743"/>
                <a:gd name="T83" fmla="*/ 258 h 778"/>
                <a:gd name="T84" fmla="*/ 118 w 743"/>
                <a:gd name="T85" fmla="*/ 283 h 778"/>
                <a:gd name="T86" fmla="*/ 41 w 743"/>
                <a:gd name="T87" fmla="*/ 252 h 778"/>
                <a:gd name="T88" fmla="*/ 2 w 743"/>
                <a:gd name="T89" fmla="*/ 175 h 778"/>
                <a:gd name="T90" fmla="*/ 184 w 743"/>
                <a:gd name="T91" fmla="*/ 723 h 778"/>
                <a:gd name="T92" fmla="*/ 279 w 743"/>
                <a:gd name="T93" fmla="*/ 702 h 778"/>
                <a:gd name="T94" fmla="*/ 281 w 743"/>
                <a:gd name="T95" fmla="*/ 621 h 778"/>
                <a:gd name="T96" fmla="*/ 189 w 743"/>
                <a:gd name="T97" fmla="*/ 668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3" h="778">
                  <a:moveTo>
                    <a:pt x="2" y="175"/>
                  </a:moveTo>
                  <a:cubicBezTo>
                    <a:pt x="4" y="151"/>
                    <a:pt x="15" y="129"/>
                    <a:pt x="36" y="108"/>
                  </a:cubicBezTo>
                  <a:cubicBezTo>
                    <a:pt x="56" y="86"/>
                    <a:pt x="82" y="67"/>
                    <a:pt x="112" y="51"/>
                  </a:cubicBezTo>
                  <a:cubicBezTo>
                    <a:pt x="141" y="35"/>
                    <a:pt x="174" y="23"/>
                    <a:pt x="208" y="14"/>
                  </a:cubicBezTo>
                  <a:cubicBezTo>
                    <a:pt x="243" y="4"/>
                    <a:pt x="276" y="0"/>
                    <a:pt x="306" y="0"/>
                  </a:cubicBezTo>
                  <a:cubicBezTo>
                    <a:pt x="323" y="0"/>
                    <a:pt x="338" y="3"/>
                    <a:pt x="353" y="7"/>
                  </a:cubicBezTo>
                  <a:cubicBezTo>
                    <a:pt x="367" y="12"/>
                    <a:pt x="379" y="19"/>
                    <a:pt x="389" y="26"/>
                  </a:cubicBezTo>
                  <a:cubicBezTo>
                    <a:pt x="400" y="34"/>
                    <a:pt x="407" y="44"/>
                    <a:pt x="413" y="55"/>
                  </a:cubicBezTo>
                  <a:cubicBezTo>
                    <a:pt x="418" y="66"/>
                    <a:pt x="420" y="77"/>
                    <a:pt x="419" y="90"/>
                  </a:cubicBezTo>
                  <a:cubicBezTo>
                    <a:pt x="417" y="116"/>
                    <a:pt x="409" y="143"/>
                    <a:pt x="396" y="170"/>
                  </a:cubicBezTo>
                  <a:cubicBezTo>
                    <a:pt x="383" y="197"/>
                    <a:pt x="369" y="223"/>
                    <a:pt x="354" y="249"/>
                  </a:cubicBezTo>
                  <a:cubicBezTo>
                    <a:pt x="339" y="274"/>
                    <a:pt x="325" y="299"/>
                    <a:pt x="312" y="321"/>
                  </a:cubicBezTo>
                  <a:cubicBezTo>
                    <a:pt x="299" y="344"/>
                    <a:pt x="292" y="365"/>
                    <a:pt x="290" y="383"/>
                  </a:cubicBezTo>
                  <a:cubicBezTo>
                    <a:pt x="289" y="395"/>
                    <a:pt x="292" y="405"/>
                    <a:pt x="297" y="414"/>
                  </a:cubicBezTo>
                  <a:cubicBezTo>
                    <a:pt x="303" y="424"/>
                    <a:pt x="312" y="428"/>
                    <a:pt x="325" y="428"/>
                  </a:cubicBezTo>
                  <a:cubicBezTo>
                    <a:pt x="338" y="428"/>
                    <a:pt x="352" y="424"/>
                    <a:pt x="368" y="415"/>
                  </a:cubicBezTo>
                  <a:cubicBezTo>
                    <a:pt x="383" y="406"/>
                    <a:pt x="398" y="395"/>
                    <a:pt x="413" y="382"/>
                  </a:cubicBezTo>
                  <a:cubicBezTo>
                    <a:pt x="428" y="369"/>
                    <a:pt x="442" y="355"/>
                    <a:pt x="455" y="340"/>
                  </a:cubicBezTo>
                  <a:cubicBezTo>
                    <a:pt x="468" y="326"/>
                    <a:pt x="479" y="313"/>
                    <a:pt x="488" y="302"/>
                  </a:cubicBezTo>
                  <a:cubicBezTo>
                    <a:pt x="501" y="274"/>
                    <a:pt x="501" y="274"/>
                    <a:pt x="501" y="274"/>
                  </a:cubicBezTo>
                  <a:cubicBezTo>
                    <a:pt x="512" y="245"/>
                    <a:pt x="522" y="221"/>
                    <a:pt x="530" y="201"/>
                  </a:cubicBezTo>
                  <a:cubicBezTo>
                    <a:pt x="539" y="182"/>
                    <a:pt x="547" y="165"/>
                    <a:pt x="555" y="150"/>
                  </a:cubicBezTo>
                  <a:cubicBezTo>
                    <a:pt x="563" y="135"/>
                    <a:pt x="572" y="120"/>
                    <a:pt x="580" y="106"/>
                  </a:cubicBezTo>
                  <a:cubicBezTo>
                    <a:pt x="589" y="92"/>
                    <a:pt x="599" y="77"/>
                    <a:pt x="611" y="59"/>
                  </a:cubicBezTo>
                  <a:cubicBezTo>
                    <a:pt x="619" y="49"/>
                    <a:pt x="627" y="40"/>
                    <a:pt x="637" y="34"/>
                  </a:cubicBezTo>
                  <a:cubicBezTo>
                    <a:pt x="646" y="28"/>
                    <a:pt x="656" y="23"/>
                    <a:pt x="666" y="19"/>
                  </a:cubicBezTo>
                  <a:cubicBezTo>
                    <a:pt x="676" y="15"/>
                    <a:pt x="685" y="12"/>
                    <a:pt x="695" y="11"/>
                  </a:cubicBezTo>
                  <a:cubicBezTo>
                    <a:pt x="704" y="9"/>
                    <a:pt x="712" y="9"/>
                    <a:pt x="719" y="9"/>
                  </a:cubicBezTo>
                  <a:cubicBezTo>
                    <a:pt x="735" y="9"/>
                    <a:pt x="743" y="13"/>
                    <a:pt x="743" y="20"/>
                  </a:cubicBezTo>
                  <a:cubicBezTo>
                    <a:pt x="742" y="24"/>
                    <a:pt x="735" y="33"/>
                    <a:pt x="720" y="47"/>
                  </a:cubicBezTo>
                  <a:cubicBezTo>
                    <a:pt x="715" y="53"/>
                    <a:pt x="707" y="63"/>
                    <a:pt x="697" y="78"/>
                  </a:cubicBezTo>
                  <a:cubicBezTo>
                    <a:pt x="687" y="92"/>
                    <a:pt x="675" y="110"/>
                    <a:pt x="663" y="131"/>
                  </a:cubicBezTo>
                  <a:cubicBezTo>
                    <a:pt x="650" y="151"/>
                    <a:pt x="637" y="174"/>
                    <a:pt x="624" y="200"/>
                  </a:cubicBezTo>
                  <a:cubicBezTo>
                    <a:pt x="611" y="225"/>
                    <a:pt x="599" y="251"/>
                    <a:pt x="589" y="277"/>
                  </a:cubicBezTo>
                  <a:cubicBezTo>
                    <a:pt x="570" y="324"/>
                    <a:pt x="552" y="368"/>
                    <a:pt x="535" y="411"/>
                  </a:cubicBezTo>
                  <a:cubicBezTo>
                    <a:pt x="518" y="453"/>
                    <a:pt x="502" y="492"/>
                    <a:pt x="488" y="529"/>
                  </a:cubicBezTo>
                  <a:cubicBezTo>
                    <a:pt x="519" y="520"/>
                    <a:pt x="545" y="508"/>
                    <a:pt x="565" y="495"/>
                  </a:cubicBezTo>
                  <a:cubicBezTo>
                    <a:pt x="585" y="482"/>
                    <a:pt x="601" y="468"/>
                    <a:pt x="613" y="454"/>
                  </a:cubicBezTo>
                  <a:cubicBezTo>
                    <a:pt x="614" y="453"/>
                    <a:pt x="615" y="451"/>
                    <a:pt x="617" y="450"/>
                  </a:cubicBezTo>
                  <a:cubicBezTo>
                    <a:pt x="619" y="449"/>
                    <a:pt x="620" y="448"/>
                    <a:pt x="623" y="446"/>
                  </a:cubicBezTo>
                  <a:cubicBezTo>
                    <a:pt x="625" y="445"/>
                    <a:pt x="628" y="444"/>
                    <a:pt x="630" y="444"/>
                  </a:cubicBezTo>
                  <a:cubicBezTo>
                    <a:pt x="635" y="444"/>
                    <a:pt x="639" y="446"/>
                    <a:pt x="642" y="449"/>
                  </a:cubicBezTo>
                  <a:cubicBezTo>
                    <a:pt x="645" y="452"/>
                    <a:pt x="647" y="455"/>
                    <a:pt x="647" y="459"/>
                  </a:cubicBezTo>
                  <a:cubicBezTo>
                    <a:pt x="647" y="461"/>
                    <a:pt x="646" y="462"/>
                    <a:pt x="645" y="464"/>
                  </a:cubicBezTo>
                  <a:cubicBezTo>
                    <a:pt x="644" y="466"/>
                    <a:pt x="643" y="467"/>
                    <a:pt x="642" y="469"/>
                  </a:cubicBezTo>
                  <a:cubicBezTo>
                    <a:pt x="641" y="471"/>
                    <a:pt x="639" y="474"/>
                    <a:pt x="638" y="476"/>
                  </a:cubicBezTo>
                  <a:cubicBezTo>
                    <a:pt x="624" y="494"/>
                    <a:pt x="603" y="512"/>
                    <a:pt x="576" y="529"/>
                  </a:cubicBezTo>
                  <a:cubicBezTo>
                    <a:pt x="550" y="547"/>
                    <a:pt x="513" y="563"/>
                    <a:pt x="468" y="577"/>
                  </a:cubicBezTo>
                  <a:cubicBezTo>
                    <a:pt x="453" y="607"/>
                    <a:pt x="438" y="635"/>
                    <a:pt x="423" y="660"/>
                  </a:cubicBezTo>
                  <a:cubicBezTo>
                    <a:pt x="407" y="685"/>
                    <a:pt x="390" y="706"/>
                    <a:pt x="371" y="724"/>
                  </a:cubicBezTo>
                  <a:cubicBezTo>
                    <a:pt x="353" y="741"/>
                    <a:pt x="333" y="755"/>
                    <a:pt x="311" y="764"/>
                  </a:cubicBezTo>
                  <a:cubicBezTo>
                    <a:pt x="289" y="774"/>
                    <a:pt x="265" y="778"/>
                    <a:pt x="238" y="778"/>
                  </a:cubicBezTo>
                  <a:cubicBezTo>
                    <a:pt x="216" y="778"/>
                    <a:pt x="197" y="774"/>
                    <a:pt x="178" y="768"/>
                  </a:cubicBezTo>
                  <a:cubicBezTo>
                    <a:pt x="160" y="761"/>
                    <a:pt x="145" y="752"/>
                    <a:pt x="132" y="742"/>
                  </a:cubicBezTo>
                  <a:cubicBezTo>
                    <a:pt x="119" y="731"/>
                    <a:pt x="109" y="720"/>
                    <a:pt x="103" y="707"/>
                  </a:cubicBezTo>
                  <a:cubicBezTo>
                    <a:pt x="96" y="694"/>
                    <a:pt x="93" y="681"/>
                    <a:pt x="94" y="669"/>
                  </a:cubicBezTo>
                  <a:cubicBezTo>
                    <a:pt x="96" y="649"/>
                    <a:pt x="105" y="632"/>
                    <a:pt x="121" y="620"/>
                  </a:cubicBezTo>
                  <a:cubicBezTo>
                    <a:pt x="137" y="607"/>
                    <a:pt x="158" y="597"/>
                    <a:pt x="184" y="589"/>
                  </a:cubicBezTo>
                  <a:cubicBezTo>
                    <a:pt x="209" y="581"/>
                    <a:pt x="238" y="575"/>
                    <a:pt x="269" y="570"/>
                  </a:cubicBezTo>
                  <a:cubicBezTo>
                    <a:pt x="301" y="566"/>
                    <a:pt x="333" y="562"/>
                    <a:pt x="365" y="559"/>
                  </a:cubicBezTo>
                  <a:cubicBezTo>
                    <a:pt x="368" y="559"/>
                    <a:pt x="370" y="559"/>
                    <a:pt x="372" y="558"/>
                  </a:cubicBezTo>
                  <a:cubicBezTo>
                    <a:pt x="383" y="538"/>
                    <a:pt x="394" y="516"/>
                    <a:pt x="404" y="492"/>
                  </a:cubicBezTo>
                  <a:cubicBezTo>
                    <a:pt x="415" y="468"/>
                    <a:pt x="426" y="442"/>
                    <a:pt x="439" y="414"/>
                  </a:cubicBezTo>
                  <a:cubicBezTo>
                    <a:pt x="429" y="422"/>
                    <a:pt x="417" y="431"/>
                    <a:pt x="404" y="440"/>
                  </a:cubicBezTo>
                  <a:cubicBezTo>
                    <a:pt x="391" y="449"/>
                    <a:pt x="377" y="458"/>
                    <a:pt x="363" y="465"/>
                  </a:cubicBezTo>
                  <a:cubicBezTo>
                    <a:pt x="348" y="473"/>
                    <a:pt x="333" y="479"/>
                    <a:pt x="317" y="485"/>
                  </a:cubicBezTo>
                  <a:cubicBezTo>
                    <a:pt x="300" y="490"/>
                    <a:pt x="285" y="492"/>
                    <a:pt x="269" y="492"/>
                  </a:cubicBezTo>
                  <a:cubicBezTo>
                    <a:pt x="256" y="492"/>
                    <a:pt x="244" y="489"/>
                    <a:pt x="231" y="485"/>
                  </a:cubicBezTo>
                  <a:cubicBezTo>
                    <a:pt x="219" y="480"/>
                    <a:pt x="209" y="474"/>
                    <a:pt x="200" y="466"/>
                  </a:cubicBezTo>
                  <a:cubicBezTo>
                    <a:pt x="190" y="458"/>
                    <a:pt x="183" y="449"/>
                    <a:pt x="178" y="439"/>
                  </a:cubicBezTo>
                  <a:cubicBezTo>
                    <a:pt x="173" y="428"/>
                    <a:pt x="171" y="418"/>
                    <a:pt x="171" y="407"/>
                  </a:cubicBezTo>
                  <a:cubicBezTo>
                    <a:pt x="173" y="383"/>
                    <a:pt x="181" y="357"/>
                    <a:pt x="195" y="330"/>
                  </a:cubicBezTo>
                  <a:cubicBezTo>
                    <a:pt x="209" y="302"/>
                    <a:pt x="223" y="274"/>
                    <a:pt x="239" y="245"/>
                  </a:cubicBezTo>
                  <a:cubicBezTo>
                    <a:pt x="255" y="216"/>
                    <a:pt x="270" y="188"/>
                    <a:pt x="285" y="160"/>
                  </a:cubicBezTo>
                  <a:cubicBezTo>
                    <a:pt x="300" y="132"/>
                    <a:pt x="309" y="106"/>
                    <a:pt x="311" y="82"/>
                  </a:cubicBezTo>
                  <a:cubicBezTo>
                    <a:pt x="312" y="72"/>
                    <a:pt x="310" y="64"/>
                    <a:pt x="307" y="57"/>
                  </a:cubicBezTo>
                  <a:cubicBezTo>
                    <a:pt x="303" y="50"/>
                    <a:pt x="294" y="46"/>
                    <a:pt x="278" y="46"/>
                  </a:cubicBezTo>
                  <a:cubicBezTo>
                    <a:pt x="266" y="46"/>
                    <a:pt x="250" y="50"/>
                    <a:pt x="230" y="58"/>
                  </a:cubicBezTo>
                  <a:cubicBezTo>
                    <a:pt x="211" y="66"/>
                    <a:pt x="192" y="76"/>
                    <a:pt x="174" y="89"/>
                  </a:cubicBezTo>
                  <a:cubicBezTo>
                    <a:pt x="155" y="103"/>
                    <a:pt x="139" y="118"/>
                    <a:pt x="125" y="135"/>
                  </a:cubicBezTo>
                  <a:cubicBezTo>
                    <a:pt x="111" y="152"/>
                    <a:pt x="104" y="170"/>
                    <a:pt x="102" y="189"/>
                  </a:cubicBezTo>
                  <a:cubicBezTo>
                    <a:pt x="101" y="201"/>
                    <a:pt x="103" y="211"/>
                    <a:pt x="106" y="220"/>
                  </a:cubicBezTo>
                  <a:cubicBezTo>
                    <a:pt x="110" y="229"/>
                    <a:pt x="114" y="236"/>
                    <a:pt x="118" y="242"/>
                  </a:cubicBezTo>
                  <a:cubicBezTo>
                    <a:pt x="122" y="249"/>
                    <a:pt x="127" y="254"/>
                    <a:pt x="131" y="258"/>
                  </a:cubicBezTo>
                  <a:cubicBezTo>
                    <a:pt x="135" y="262"/>
                    <a:pt x="136" y="265"/>
                    <a:pt x="136" y="268"/>
                  </a:cubicBezTo>
                  <a:cubicBezTo>
                    <a:pt x="135" y="278"/>
                    <a:pt x="129" y="283"/>
                    <a:pt x="118" y="283"/>
                  </a:cubicBezTo>
                  <a:cubicBezTo>
                    <a:pt x="106" y="283"/>
                    <a:pt x="94" y="280"/>
                    <a:pt x="80" y="275"/>
                  </a:cubicBezTo>
                  <a:cubicBezTo>
                    <a:pt x="66" y="269"/>
                    <a:pt x="53" y="262"/>
                    <a:pt x="41" y="252"/>
                  </a:cubicBezTo>
                  <a:cubicBezTo>
                    <a:pt x="29" y="242"/>
                    <a:pt x="19" y="231"/>
                    <a:pt x="12" y="218"/>
                  </a:cubicBezTo>
                  <a:cubicBezTo>
                    <a:pt x="4" y="205"/>
                    <a:pt x="0" y="191"/>
                    <a:pt x="2" y="175"/>
                  </a:cubicBezTo>
                  <a:close/>
                  <a:moveTo>
                    <a:pt x="174" y="696"/>
                  </a:moveTo>
                  <a:cubicBezTo>
                    <a:pt x="173" y="707"/>
                    <a:pt x="177" y="715"/>
                    <a:pt x="184" y="723"/>
                  </a:cubicBezTo>
                  <a:cubicBezTo>
                    <a:pt x="192" y="730"/>
                    <a:pt x="201" y="734"/>
                    <a:pt x="212" y="734"/>
                  </a:cubicBezTo>
                  <a:cubicBezTo>
                    <a:pt x="235" y="734"/>
                    <a:pt x="257" y="723"/>
                    <a:pt x="279" y="702"/>
                  </a:cubicBezTo>
                  <a:cubicBezTo>
                    <a:pt x="300" y="680"/>
                    <a:pt x="323" y="648"/>
                    <a:pt x="346" y="606"/>
                  </a:cubicBezTo>
                  <a:cubicBezTo>
                    <a:pt x="323" y="610"/>
                    <a:pt x="301" y="615"/>
                    <a:pt x="281" y="621"/>
                  </a:cubicBezTo>
                  <a:cubicBezTo>
                    <a:pt x="260" y="628"/>
                    <a:pt x="242" y="635"/>
                    <a:pt x="227" y="642"/>
                  </a:cubicBezTo>
                  <a:cubicBezTo>
                    <a:pt x="211" y="650"/>
                    <a:pt x="199" y="659"/>
                    <a:pt x="189" y="668"/>
                  </a:cubicBezTo>
                  <a:cubicBezTo>
                    <a:pt x="180" y="677"/>
                    <a:pt x="175" y="687"/>
                    <a:pt x="174" y="6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6"/>
            <p:cNvSpPr>
              <a:spLocks noEditPoints="1"/>
            </p:cNvSpPr>
            <p:nvPr/>
          </p:nvSpPr>
          <p:spPr bwMode="auto">
            <a:xfrm>
              <a:off x="6873875" y="2387600"/>
              <a:ext cx="804863" cy="736600"/>
            </a:xfrm>
            <a:custGeom>
              <a:avLst/>
              <a:gdLst>
                <a:gd name="T0" fmla="*/ 1 w 339"/>
                <a:gd name="T1" fmla="*/ 195 h 309"/>
                <a:gd name="T2" fmla="*/ 26 w 339"/>
                <a:gd name="T3" fmla="*/ 115 h 309"/>
                <a:gd name="T4" fmla="*/ 75 w 339"/>
                <a:gd name="T5" fmla="*/ 53 h 309"/>
                <a:gd name="T6" fmla="*/ 136 w 339"/>
                <a:gd name="T7" fmla="*/ 13 h 309"/>
                <a:gd name="T8" fmla="*/ 195 w 339"/>
                <a:gd name="T9" fmla="*/ 0 h 309"/>
                <a:gd name="T10" fmla="*/ 231 w 339"/>
                <a:gd name="T11" fmla="*/ 7 h 309"/>
                <a:gd name="T12" fmla="*/ 258 w 339"/>
                <a:gd name="T13" fmla="*/ 25 h 309"/>
                <a:gd name="T14" fmla="*/ 276 w 339"/>
                <a:gd name="T15" fmla="*/ 50 h 309"/>
                <a:gd name="T16" fmla="*/ 280 w 339"/>
                <a:gd name="T17" fmla="*/ 80 h 309"/>
                <a:gd name="T18" fmla="*/ 271 w 339"/>
                <a:gd name="T19" fmla="*/ 114 h 309"/>
                <a:gd name="T20" fmla="*/ 245 w 339"/>
                <a:gd name="T21" fmla="*/ 152 h 309"/>
                <a:gd name="T22" fmla="*/ 201 w 339"/>
                <a:gd name="T23" fmla="*/ 183 h 309"/>
                <a:gd name="T24" fmla="*/ 135 w 339"/>
                <a:gd name="T25" fmla="*/ 195 h 309"/>
                <a:gd name="T26" fmla="*/ 116 w 339"/>
                <a:gd name="T27" fmla="*/ 193 h 309"/>
                <a:gd name="T28" fmla="*/ 103 w 339"/>
                <a:gd name="T29" fmla="*/ 191 h 309"/>
                <a:gd name="T30" fmla="*/ 121 w 339"/>
                <a:gd name="T31" fmla="*/ 244 h 309"/>
                <a:gd name="T32" fmla="*/ 171 w 339"/>
                <a:gd name="T33" fmla="*/ 262 h 309"/>
                <a:gd name="T34" fmla="*/ 225 w 339"/>
                <a:gd name="T35" fmla="*/ 251 h 309"/>
                <a:gd name="T36" fmla="*/ 268 w 339"/>
                <a:gd name="T37" fmla="*/ 227 h 309"/>
                <a:gd name="T38" fmla="*/ 305 w 339"/>
                <a:gd name="T39" fmla="*/ 192 h 309"/>
                <a:gd name="T40" fmla="*/ 309 w 339"/>
                <a:gd name="T41" fmla="*/ 187 h 309"/>
                <a:gd name="T42" fmla="*/ 315 w 339"/>
                <a:gd name="T43" fmla="*/ 183 h 309"/>
                <a:gd name="T44" fmla="*/ 323 w 339"/>
                <a:gd name="T45" fmla="*/ 181 h 309"/>
                <a:gd name="T46" fmla="*/ 334 w 339"/>
                <a:gd name="T47" fmla="*/ 186 h 309"/>
                <a:gd name="T48" fmla="*/ 339 w 339"/>
                <a:gd name="T49" fmla="*/ 197 h 309"/>
                <a:gd name="T50" fmla="*/ 337 w 339"/>
                <a:gd name="T51" fmla="*/ 202 h 309"/>
                <a:gd name="T52" fmla="*/ 334 w 339"/>
                <a:gd name="T53" fmla="*/ 208 h 309"/>
                <a:gd name="T54" fmla="*/ 330 w 339"/>
                <a:gd name="T55" fmla="*/ 215 h 309"/>
                <a:gd name="T56" fmla="*/ 280 w 339"/>
                <a:gd name="T57" fmla="*/ 263 h 309"/>
                <a:gd name="T58" fmla="*/ 220 w 339"/>
                <a:gd name="T59" fmla="*/ 295 h 309"/>
                <a:gd name="T60" fmla="*/ 136 w 339"/>
                <a:gd name="T61" fmla="*/ 308 h 309"/>
                <a:gd name="T62" fmla="*/ 79 w 339"/>
                <a:gd name="T63" fmla="*/ 300 h 309"/>
                <a:gd name="T64" fmla="*/ 35 w 339"/>
                <a:gd name="T65" fmla="*/ 276 h 309"/>
                <a:gd name="T66" fmla="*/ 8 w 339"/>
                <a:gd name="T67" fmla="*/ 241 h 309"/>
                <a:gd name="T68" fmla="*/ 1 w 339"/>
                <a:gd name="T69" fmla="*/ 195 h 309"/>
                <a:gd name="T70" fmla="*/ 110 w 339"/>
                <a:gd name="T71" fmla="*/ 158 h 309"/>
                <a:gd name="T72" fmla="*/ 154 w 339"/>
                <a:gd name="T73" fmla="*/ 147 h 309"/>
                <a:gd name="T74" fmla="*/ 191 w 339"/>
                <a:gd name="T75" fmla="*/ 118 h 309"/>
                <a:gd name="T76" fmla="*/ 217 w 339"/>
                <a:gd name="T77" fmla="*/ 83 h 309"/>
                <a:gd name="T78" fmla="*/ 228 w 339"/>
                <a:gd name="T79" fmla="*/ 53 h 309"/>
                <a:gd name="T80" fmla="*/ 214 w 339"/>
                <a:gd name="T81" fmla="*/ 37 h 309"/>
                <a:gd name="T82" fmla="*/ 178 w 339"/>
                <a:gd name="T83" fmla="*/ 50 h 309"/>
                <a:gd name="T84" fmla="*/ 146 w 339"/>
                <a:gd name="T85" fmla="*/ 82 h 309"/>
                <a:gd name="T86" fmla="*/ 122 w 339"/>
                <a:gd name="T87" fmla="*/ 122 h 309"/>
                <a:gd name="T88" fmla="*/ 110 w 339"/>
                <a:gd name="T89" fmla="*/ 15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9" h="309">
                  <a:moveTo>
                    <a:pt x="1" y="195"/>
                  </a:moveTo>
                  <a:cubicBezTo>
                    <a:pt x="4" y="166"/>
                    <a:pt x="12" y="139"/>
                    <a:pt x="26" y="115"/>
                  </a:cubicBezTo>
                  <a:cubicBezTo>
                    <a:pt x="39" y="91"/>
                    <a:pt x="56" y="70"/>
                    <a:pt x="75" y="53"/>
                  </a:cubicBezTo>
                  <a:cubicBezTo>
                    <a:pt x="94" y="36"/>
                    <a:pt x="114" y="22"/>
                    <a:pt x="136" y="13"/>
                  </a:cubicBezTo>
                  <a:cubicBezTo>
                    <a:pt x="157" y="4"/>
                    <a:pt x="177" y="0"/>
                    <a:pt x="195" y="0"/>
                  </a:cubicBezTo>
                  <a:cubicBezTo>
                    <a:pt x="208" y="0"/>
                    <a:pt x="220" y="2"/>
                    <a:pt x="231" y="7"/>
                  </a:cubicBezTo>
                  <a:cubicBezTo>
                    <a:pt x="241" y="11"/>
                    <a:pt x="251" y="17"/>
                    <a:pt x="258" y="25"/>
                  </a:cubicBezTo>
                  <a:cubicBezTo>
                    <a:pt x="266" y="32"/>
                    <a:pt x="272" y="41"/>
                    <a:pt x="276" y="50"/>
                  </a:cubicBezTo>
                  <a:cubicBezTo>
                    <a:pt x="280" y="60"/>
                    <a:pt x="281" y="70"/>
                    <a:pt x="280" y="80"/>
                  </a:cubicBezTo>
                  <a:cubicBezTo>
                    <a:pt x="280" y="89"/>
                    <a:pt x="276" y="101"/>
                    <a:pt x="271" y="114"/>
                  </a:cubicBezTo>
                  <a:cubicBezTo>
                    <a:pt x="265" y="128"/>
                    <a:pt x="257" y="140"/>
                    <a:pt x="245" y="152"/>
                  </a:cubicBezTo>
                  <a:cubicBezTo>
                    <a:pt x="234" y="164"/>
                    <a:pt x="220" y="175"/>
                    <a:pt x="201" y="183"/>
                  </a:cubicBezTo>
                  <a:cubicBezTo>
                    <a:pt x="183" y="192"/>
                    <a:pt x="161" y="196"/>
                    <a:pt x="135" y="195"/>
                  </a:cubicBezTo>
                  <a:cubicBezTo>
                    <a:pt x="128" y="195"/>
                    <a:pt x="122" y="195"/>
                    <a:pt x="116" y="193"/>
                  </a:cubicBezTo>
                  <a:cubicBezTo>
                    <a:pt x="112" y="192"/>
                    <a:pt x="108" y="192"/>
                    <a:pt x="103" y="191"/>
                  </a:cubicBezTo>
                  <a:cubicBezTo>
                    <a:pt x="102" y="213"/>
                    <a:pt x="107" y="231"/>
                    <a:pt x="121" y="244"/>
                  </a:cubicBezTo>
                  <a:cubicBezTo>
                    <a:pt x="134" y="256"/>
                    <a:pt x="151" y="262"/>
                    <a:pt x="171" y="262"/>
                  </a:cubicBezTo>
                  <a:cubicBezTo>
                    <a:pt x="190" y="263"/>
                    <a:pt x="209" y="259"/>
                    <a:pt x="225" y="251"/>
                  </a:cubicBezTo>
                  <a:cubicBezTo>
                    <a:pt x="242" y="244"/>
                    <a:pt x="256" y="236"/>
                    <a:pt x="268" y="227"/>
                  </a:cubicBezTo>
                  <a:cubicBezTo>
                    <a:pt x="282" y="217"/>
                    <a:pt x="294" y="205"/>
                    <a:pt x="305" y="192"/>
                  </a:cubicBezTo>
                  <a:cubicBezTo>
                    <a:pt x="306" y="190"/>
                    <a:pt x="307" y="189"/>
                    <a:pt x="309" y="187"/>
                  </a:cubicBezTo>
                  <a:cubicBezTo>
                    <a:pt x="311" y="186"/>
                    <a:pt x="312" y="184"/>
                    <a:pt x="315" y="183"/>
                  </a:cubicBezTo>
                  <a:cubicBezTo>
                    <a:pt x="317" y="182"/>
                    <a:pt x="320" y="181"/>
                    <a:pt x="323" y="181"/>
                  </a:cubicBezTo>
                  <a:cubicBezTo>
                    <a:pt x="327" y="181"/>
                    <a:pt x="331" y="183"/>
                    <a:pt x="334" y="186"/>
                  </a:cubicBezTo>
                  <a:cubicBezTo>
                    <a:pt x="338" y="189"/>
                    <a:pt x="339" y="193"/>
                    <a:pt x="339" y="197"/>
                  </a:cubicBezTo>
                  <a:cubicBezTo>
                    <a:pt x="339" y="199"/>
                    <a:pt x="338" y="201"/>
                    <a:pt x="337" y="202"/>
                  </a:cubicBezTo>
                  <a:cubicBezTo>
                    <a:pt x="336" y="204"/>
                    <a:pt x="335" y="206"/>
                    <a:pt x="334" y="208"/>
                  </a:cubicBezTo>
                  <a:cubicBezTo>
                    <a:pt x="332" y="211"/>
                    <a:pt x="331" y="213"/>
                    <a:pt x="330" y="215"/>
                  </a:cubicBezTo>
                  <a:cubicBezTo>
                    <a:pt x="316" y="233"/>
                    <a:pt x="299" y="249"/>
                    <a:pt x="280" y="263"/>
                  </a:cubicBezTo>
                  <a:cubicBezTo>
                    <a:pt x="263" y="275"/>
                    <a:pt x="243" y="285"/>
                    <a:pt x="220" y="295"/>
                  </a:cubicBezTo>
                  <a:cubicBezTo>
                    <a:pt x="196" y="304"/>
                    <a:pt x="168" y="309"/>
                    <a:pt x="136" y="308"/>
                  </a:cubicBezTo>
                  <a:cubicBezTo>
                    <a:pt x="115" y="308"/>
                    <a:pt x="96" y="305"/>
                    <a:pt x="79" y="300"/>
                  </a:cubicBezTo>
                  <a:cubicBezTo>
                    <a:pt x="62" y="294"/>
                    <a:pt x="47" y="286"/>
                    <a:pt x="35" y="276"/>
                  </a:cubicBezTo>
                  <a:cubicBezTo>
                    <a:pt x="23" y="266"/>
                    <a:pt x="14" y="254"/>
                    <a:pt x="8" y="241"/>
                  </a:cubicBezTo>
                  <a:cubicBezTo>
                    <a:pt x="2" y="227"/>
                    <a:pt x="0" y="212"/>
                    <a:pt x="1" y="195"/>
                  </a:cubicBezTo>
                  <a:close/>
                  <a:moveTo>
                    <a:pt x="110" y="158"/>
                  </a:moveTo>
                  <a:cubicBezTo>
                    <a:pt x="125" y="158"/>
                    <a:pt x="140" y="154"/>
                    <a:pt x="154" y="147"/>
                  </a:cubicBezTo>
                  <a:cubicBezTo>
                    <a:pt x="168" y="139"/>
                    <a:pt x="180" y="129"/>
                    <a:pt x="191" y="118"/>
                  </a:cubicBezTo>
                  <a:cubicBezTo>
                    <a:pt x="201" y="107"/>
                    <a:pt x="210" y="95"/>
                    <a:pt x="217" y="83"/>
                  </a:cubicBezTo>
                  <a:cubicBezTo>
                    <a:pt x="223" y="71"/>
                    <a:pt x="227" y="61"/>
                    <a:pt x="228" y="53"/>
                  </a:cubicBezTo>
                  <a:cubicBezTo>
                    <a:pt x="229" y="42"/>
                    <a:pt x="224" y="37"/>
                    <a:pt x="214" y="37"/>
                  </a:cubicBezTo>
                  <a:cubicBezTo>
                    <a:pt x="202" y="37"/>
                    <a:pt x="190" y="41"/>
                    <a:pt x="178" y="50"/>
                  </a:cubicBezTo>
                  <a:cubicBezTo>
                    <a:pt x="167" y="59"/>
                    <a:pt x="156" y="69"/>
                    <a:pt x="146" y="82"/>
                  </a:cubicBezTo>
                  <a:cubicBezTo>
                    <a:pt x="137" y="95"/>
                    <a:pt x="128" y="108"/>
                    <a:pt x="122" y="122"/>
                  </a:cubicBezTo>
                  <a:cubicBezTo>
                    <a:pt x="115" y="136"/>
                    <a:pt x="111" y="148"/>
                    <a:pt x="110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7"/>
            <p:cNvSpPr>
              <a:spLocks noEditPoints="1"/>
            </p:cNvSpPr>
            <p:nvPr/>
          </p:nvSpPr>
          <p:spPr bwMode="auto">
            <a:xfrm>
              <a:off x="7564438" y="2392363"/>
              <a:ext cx="1052513" cy="738187"/>
            </a:xfrm>
            <a:custGeom>
              <a:avLst/>
              <a:gdLst>
                <a:gd name="T0" fmla="*/ 1 w 443"/>
                <a:gd name="T1" fmla="*/ 227 h 310"/>
                <a:gd name="T2" fmla="*/ 25 w 443"/>
                <a:gd name="T3" fmla="*/ 145 h 310"/>
                <a:gd name="T4" fmla="*/ 76 w 443"/>
                <a:gd name="T5" fmla="*/ 72 h 310"/>
                <a:gd name="T6" fmla="*/ 142 w 443"/>
                <a:gd name="T7" fmla="*/ 20 h 310"/>
                <a:gd name="T8" fmla="*/ 212 w 443"/>
                <a:gd name="T9" fmla="*/ 0 h 310"/>
                <a:gd name="T10" fmla="*/ 254 w 443"/>
                <a:gd name="T11" fmla="*/ 6 h 310"/>
                <a:gd name="T12" fmla="*/ 281 w 443"/>
                <a:gd name="T13" fmla="*/ 19 h 310"/>
                <a:gd name="T14" fmla="*/ 299 w 443"/>
                <a:gd name="T15" fmla="*/ 36 h 310"/>
                <a:gd name="T16" fmla="*/ 319 w 443"/>
                <a:gd name="T17" fmla="*/ 38 h 310"/>
                <a:gd name="T18" fmla="*/ 337 w 443"/>
                <a:gd name="T19" fmla="*/ 45 h 310"/>
                <a:gd name="T20" fmla="*/ 350 w 443"/>
                <a:gd name="T21" fmla="*/ 56 h 310"/>
                <a:gd name="T22" fmla="*/ 355 w 443"/>
                <a:gd name="T23" fmla="*/ 73 h 310"/>
                <a:gd name="T24" fmla="*/ 345 w 443"/>
                <a:gd name="T25" fmla="*/ 101 h 310"/>
                <a:gd name="T26" fmla="*/ 325 w 443"/>
                <a:gd name="T27" fmla="*/ 144 h 310"/>
                <a:gd name="T28" fmla="*/ 304 w 443"/>
                <a:gd name="T29" fmla="*/ 192 h 310"/>
                <a:gd name="T30" fmla="*/ 293 w 443"/>
                <a:gd name="T31" fmla="*/ 236 h 310"/>
                <a:gd name="T32" fmla="*/ 298 w 443"/>
                <a:gd name="T33" fmla="*/ 252 h 310"/>
                <a:gd name="T34" fmla="*/ 315 w 443"/>
                <a:gd name="T35" fmla="*/ 258 h 310"/>
                <a:gd name="T36" fmla="*/ 348 w 443"/>
                <a:gd name="T37" fmla="*/ 249 h 310"/>
                <a:gd name="T38" fmla="*/ 379 w 443"/>
                <a:gd name="T39" fmla="*/ 226 h 310"/>
                <a:gd name="T40" fmla="*/ 409 w 443"/>
                <a:gd name="T41" fmla="*/ 192 h 310"/>
                <a:gd name="T42" fmla="*/ 414 w 443"/>
                <a:gd name="T43" fmla="*/ 187 h 310"/>
                <a:gd name="T44" fmla="*/ 419 w 443"/>
                <a:gd name="T45" fmla="*/ 184 h 310"/>
                <a:gd name="T46" fmla="*/ 427 w 443"/>
                <a:gd name="T47" fmla="*/ 182 h 310"/>
                <a:gd name="T48" fmla="*/ 438 w 443"/>
                <a:gd name="T49" fmla="*/ 187 h 310"/>
                <a:gd name="T50" fmla="*/ 443 w 443"/>
                <a:gd name="T51" fmla="*/ 198 h 310"/>
                <a:gd name="T52" fmla="*/ 441 w 443"/>
                <a:gd name="T53" fmla="*/ 203 h 310"/>
                <a:gd name="T54" fmla="*/ 438 w 443"/>
                <a:gd name="T55" fmla="*/ 209 h 310"/>
                <a:gd name="T56" fmla="*/ 434 w 443"/>
                <a:gd name="T57" fmla="*/ 216 h 310"/>
                <a:gd name="T58" fmla="*/ 389 w 443"/>
                <a:gd name="T59" fmla="*/ 264 h 310"/>
                <a:gd name="T60" fmla="*/ 341 w 443"/>
                <a:gd name="T61" fmla="*/ 296 h 310"/>
                <a:gd name="T62" fmla="*/ 283 w 443"/>
                <a:gd name="T63" fmla="*/ 310 h 310"/>
                <a:gd name="T64" fmla="*/ 226 w 443"/>
                <a:gd name="T65" fmla="*/ 293 h 310"/>
                <a:gd name="T66" fmla="*/ 202 w 443"/>
                <a:gd name="T67" fmla="*/ 243 h 310"/>
                <a:gd name="T68" fmla="*/ 163 w 443"/>
                <a:gd name="T69" fmla="*/ 276 h 310"/>
                <a:gd name="T70" fmla="*/ 124 w 443"/>
                <a:gd name="T71" fmla="*/ 299 h 310"/>
                <a:gd name="T72" fmla="*/ 78 w 443"/>
                <a:gd name="T73" fmla="*/ 308 h 310"/>
                <a:gd name="T74" fmla="*/ 46 w 443"/>
                <a:gd name="T75" fmla="*/ 302 h 310"/>
                <a:gd name="T76" fmla="*/ 21 w 443"/>
                <a:gd name="T77" fmla="*/ 285 h 310"/>
                <a:gd name="T78" fmla="*/ 5 w 443"/>
                <a:gd name="T79" fmla="*/ 260 h 310"/>
                <a:gd name="T80" fmla="*/ 1 w 443"/>
                <a:gd name="T81" fmla="*/ 227 h 310"/>
                <a:gd name="T82" fmla="*/ 104 w 443"/>
                <a:gd name="T83" fmla="*/ 215 h 310"/>
                <a:gd name="T84" fmla="*/ 125 w 443"/>
                <a:gd name="T85" fmla="*/ 250 h 310"/>
                <a:gd name="T86" fmla="*/ 161 w 443"/>
                <a:gd name="T87" fmla="*/ 232 h 310"/>
                <a:gd name="T88" fmla="*/ 202 w 443"/>
                <a:gd name="T89" fmla="*/ 186 h 310"/>
                <a:gd name="T90" fmla="*/ 236 w 443"/>
                <a:gd name="T91" fmla="*/ 130 h 310"/>
                <a:gd name="T92" fmla="*/ 253 w 443"/>
                <a:gd name="T93" fmla="*/ 78 h 310"/>
                <a:gd name="T94" fmla="*/ 246 w 443"/>
                <a:gd name="T95" fmla="*/ 52 h 310"/>
                <a:gd name="T96" fmla="*/ 226 w 443"/>
                <a:gd name="T97" fmla="*/ 44 h 310"/>
                <a:gd name="T98" fmla="*/ 187 w 443"/>
                <a:gd name="T99" fmla="*/ 62 h 310"/>
                <a:gd name="T100" fmla="*/ 148 w 443"/>
                <a:gd name="T101" fmla="*/ 105 h 310"/>
                <a:gd name="T102" fmla="*/ 118 w 443"/>
                <a:gd name="T103" fmla="*/ 161 h 310"/>
                <a:gd name="T104" fmla="*/ 104 w 443"/>
                <a:gd name="T105" fmla="*/ 21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3" h="310">
                  <a:moveTo>
                    <a:pt x="1" y="227"/>
                  </a:moveTo>
                  <a:cubicBezTo>
                    <a:pt x="4" y="199"/>
                    <a:pt x="12" y="172"/>
                    <a:pt x="25" y="145"/>
                  </a:cubicBezTo>
                  <a:cubicBezTo>
                    <a:pt x="39" y="118"/>
                    <a:pt x="56" y="94"/>
                    <a:pt x="76" y="72"/>
                  </a:cubicBezTo>
                  <a:cubicBezTo>
                    <a:pt x="96" y="50"/>
                    <a:pt x="118" y="33"/>
                    <a:pt x="142" y="20"/>
                  </a:cubicBezTo>
                  <a:cubicBezTo>
                    <a:pt x="166" y="6"/>
                    <a:pt x="189" y="0"/>
                    <a:pt x="212" y="0"/>
                  </a:cubicBezTo>
                  <a:cubicBezTo>
                    <a:pt x="228" y="0"/>
                    <a:pt x="242" y="2"/>
                    <a:pt x="254" y="6"/>
                  </a:cubicBezTo>
                  <a:cubicBezTo>
                    <a:pt x="265" y="10"/>
                    <a:pt x="274" y="14"/>
                    <a:pt x="281" y="19"/>
                  </a:cubicBezTo>
                  <a:cubicBezTo>
                    <a:pt x="289" y="24"/>
                    <a:pt x="295" y="30"/>
                    <a:pt x="299" y="36"/>
                  </a:cubicBezTo>
                  <a:cubicBezTo>
                    <a:pt x="306" y="36"/>
                    <a:pt x="312" y="37"/>
                    <a:pt x="319" y="38"/>
                  </a:cubicBezTo>
                  <a:cubicBezTo>
                    <a:pt x="325" y="40"/>
                    <a:pt x="331" y="42"/>
                    <a:pt x="337" y="45"/>
                  </a:cubicBezTo>
                  <a:cubicBezTo>
                    <a:pt x="342" y="48"/>
                    <a:pt x="347" y="51"/>
                    <a:pt x="350" y="56"/>
                  </a:cubicBezTo>
                  <a:cubicBezTo>
                    <a:pt x="354" y="61"/>
                    <a:pt x="355" y="66"/>
                    <a:pt x="355" y="73"/>
                  </a:cubicBezTo>
                  <a:cubicBezTo>
                    <a:pt x="354" y="79"/>
                    <a:pt x="351" y="88"/>
                    <a:pt x="345" y="101"/>
                  </a:cubicBezTo>
                  <a:cubicBezTo>
                    <a:pt x="339" y="114"/>
                    <a:pt x="332" y="128"/>
                    <a:pt x="325" y="144"/>
                  </a:cubicBezTo>
                  <a:cubicBezTo>
                    <a:pt x="318" y="159"/>
                    <a:pt x="311" y="175"/>
                    <a:pt x="304" y="192"/>
                  </a:cubicBezTo>
                  <a:cubicBezTo>
                    <a:pt x="298" y="209"/>
                    <a:pt x="294" y="224"/>
                    <a:pt x="293" y="236"/>
                  </a:cubicBezTo>
                  <a:cubicBezTo>
                    <a:pt x="293" y="243"/>
                    <a:pt x="294" y="248"/>
                    <a:pt x="298" y="252"/>
                  </a:cubicBezTo>
                  <a:cubicBezTo>
                    <a:pt x="302" y="256"/>
                    <a:pt x="308" y="258"/>
                    <a:pt x="315" y="258"/>
                  </a:cubicBezTo>
                  <a:cubicBezTo>
                    <a:pt x="326" y="259"/>
                    <a:pt x="337" y="255"/>
                    <a:pt x="348" y="249"/>
                  </a:cubicBezTo>
                  <a:cubicBezTo>
                    <a:pt x="360" y="242"/>
                    <a:pt x="370" y="234"/>
                    <a:pt x="379" y="226"/>
                  </a:cubicBezTo>
                  <a:cubicBezTo>
                    <a:pt x="390" y="216"/>
                    <a:pt x="400" y="205"/>
                    <a:pt x="409" y="192"/>
                  </a:cubicBezTo>
                  <a:cubicBezTo>
                    <a:pt x="410" y="191"/>
                    <a:pt x="411" y="189"/>
                    <a:pt x="414" y="187"/>
                  </a:cubicBezTo>
                  <a:cubicBezTo>
                    <a:pt x="415" y="186"/>
                    <a:pt x="417" y="185"/>
                    <a:pt x="419" y="184"/>
                  </a:cubicBezTo>
                  <a:cubicBezTo>
                    <a:pt x="422" y="183"/>
                    <a:pt x="424" y="182"/>
                    <a:pt x="427" y="182"/>
                  </a:cubicBezTo>
                  <a:cubicBezTo>
                    <a:pt x="431" y="182"/>
                    <a:pt x="435" y="184"/>
                    <a:pt x="438" y="187"/>
                  </a:cubicBezTo>
                  <a:cubicBezTo>
                    <a:pt x="442" y="190"/>
                    <a:pt x="443" y="194"/>
                    <a:pt x="443" y="198"/>
                  </a:cubicBezTo>
                  <a:cubicBezTo>
                    <a:pt x="443" y="200"/>
                    <a:pt x="442" y="201"/>
                    <a:pt x="441" y="203"/>
                  </a:cubicBezTo>
                  <a:cubicBezTo>
                    <a:pt x="440" y="205"/>
                    <a:pt x="439" y="207"/>
                    <a:pt x="438" y="209"/>
                  </a:cubicBezTo>
                  <a:cubicBezTo>
                    <a:pt x="436" y="211"/>
                    <a:pt x="435" y="214"/>
                    <a:pt x="434" y="216"/>
                  </a:cubicBezTo>
                  <a:cubicBezTo>
                    <a:pt x="420" y="234"/>
                    <a:pt x="405" y="250"/>
                    <a:pt x="389" y="264"/>
                  </a:cubicBezTo>
                  <a:cubicBezTo>
                    <a:pt x="375" y="275"/>
                    <a:pt x="359" y="286"/>
                    <a:pt x="341" y="296"/>
                  </a:cubicBezTo>
                  <a:cubicBezTo>
                    <a:pt x="323" y="305"/>
                    <a:pt x="303" y="310"/>
                    <a:pt x="283" y="310"/>
                  </a:cubicBezTo>
                  <a:cubicBezTo>
                    <a:pt x="260" y="310"/>
                    <a:pt x="241" y="304"/>
                    <a:pt x="226" y="293"/>
                  </a:cubicBezTo>
                  <a:cubicBezTo>
                    <a:pt x="210" y="281"/>
                    <a:pt x="202" y="265"/>
                    <a:pt x="202" y="243"/>
                  </a:cubicBezTo>
                  <a:cubicBezTo>
                    <a:pt x="189" y="256"/>
                    <a:pt x="177" y="267"/>
                    <a:pt x="163" y="276"/>
                  </a:cubicBezTo>
                  <a:cubicBezTo>
                    <a:pt x="151" y="285"/>
                    <a:pt x="138" y="292"/>
                    <a:pt x="124" y="299"/>
                  </a:cubicBezTo>
                  <a:cubicBezTo>
                    <a:pt x="109" y="305"/>
                    <a:pt x="94" y="308"/>
                    <a:pt x="78" y="308"/>
                  </a:cubicBezTo>
                  <a:cubicBezTo>
                    <a:pt x="67" y="308"/>
                    <a:pt x="56" y="306"/>
                    <a:pt x="46" y="302"/>
                  </a:cubicBezTo>
                  <a:cubicBezTo>
                    <a:pt x="36" y="298"/>
                    <a:pt x="28" y="293"/>
                    <a:pt x="21" y="285"/>
                  </a:cubicBezTo>
                  <a:cubicBezTo>
                    <a:pt x="14" y="278"/>
                    <a:pt x="9" y="270"/>
                    <a:pt x="5" y="260"/>
                  </a:cubicBezTo>
                  <a:cubicBezTo>
                    <a:pt x="2" y="250"/>
                    <a:pt x="0" y="239"/>
                    <a:pt x="1" y="227"/>
                  </a:cubicBezTo>
                  <a:close/>
                  <a:moveTo>
                    <a:pt x="104" y="215"/>
                  </a:moveTo>
                  <a:cubicBezTo>
                    <a:pt x="102" y="238"/>
                    <a:pt x="109" y="250"/>
                    <a:pt x="125" y="250"/>
                  </a:cubicBezTo>
                  <a:cubicBezTo>
                    <a:pt x="135" y="250"/>
                    <a:pt x="147" y="244"/>
                    <a:pt x="161" y="232"/>
                  </a:cubicBezTo>
                  <a:cubicBezTo>
                    <a:pt x="175" y="219"/>
                    <a:pt x="189" y="204"/>
                    <a:pt x="202" y="186"/>
                  </a:cubicBezTo>
                  <a:cubicBezTo>
                    <a:pt x="215" y="168"/>
                    <a:pt x="227" y="149"/>
                    <a:pt x="236" y="130"/>
                  </a:cubicBezTo>
                  <a:cubicBezTo>
                    <a:pt x="246" y="110"/>
                    <a:pt x="252" y="92"/>
                    <a:pt x="253" y="78"/>
                  </a:cubicBezTo>
                  <a:cubicBezTo>
                    <a:pt x="254" y="66"/>
                    <a:pt x="252" y="58"/>
                    <a:pt x="246" y="52"/>
                  </a:cubicBezTo>
                  <a:cubicBezTo>
                    <a:pt x="241" y="47"/>
                    <a:pt x="234" y="44"/>
                    <a:pt x="226" y="44"/>
                  </a:cubicBezTo>
                  <a:cubicBezTo>
                    <a:pt x="213" y="44"/>
                    <a:pt x="200" y="50"/>
                    <a:pt x="187" y="62"/>
                  </a:cubicBezTo>
                  <a:cubicBezTo>
                    <a:pt x="173" y="73"/>
                    <a:pt x="160" y="88"/>
                    <a:pt x="148" y="105"/>
                  </a:cubicBezTo>
                  <a:cubicBezTo>
                    <a:pt x="137" y="122"/>
                    <a:pt x="127" y="141"/>
                    <a:pt x="118" y="161"/>
                  </a:cubicBezTo>
                  <a:cubicBezTo>
                    <a:pt x="110" y="181"/>
                    <a:pt x="105" y="199"/>
                    <a:pt x="104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8509000" y="2254250"/>
              <a:ext cx="885825" cy="881062"/>
            </a:xfrm>
            <a:custGeom>
              <a:avLst/>
              <a:gdLst>
                <a:gd name="T0" fmla="*/ 0 w 373"/>
                <a:gd name="T1" fmla="*/ 269 h 370"/>
                <a:gd name="T2" fmla="*/ 5 w 373"/>
                <a:gd name="T3" fmla="*/ 259 h 370"/>
                <a:gd name="T4" fmla="*/ 11 w 373"/>
                <a:gd name="T5" fmla="*/ 251 h 370"/>
                <a:gd name="T6" fmla="*/ 47 w 373"/>
                <a:gd name="T7" fmla="*/ 202 h 370"/>
                <a:gd name="T8" fmla="*/ 93 w 373"/>
                <a:gd name="T9" fmla="*/ 114 h 370"/>
                <a:gd name="T10" fmla="*/ 79 w 373"/>
                <a:gd name="T11" fmla="*/ 100 h 370"/>
                <a:gd name="T12" fmla="*/ 71 w 373"/>
                <a:gd name="T13" fmla="*/ 83 h 370"/>
                <a:gd name="T14" fmla="*/ 68 w 373"/>
                <a:gd name="T15" fmla="*/ 57 h 370"/>
                <a:gd name="T16" fmla="*/ 75 w 373"/>
                <a:gd name="T17" fmla="*/ 35 h 370"/>
                <a:gd name="T18" fmla="*/ 89 w 373"/>
                <a:gd name="T19" fmla="*/ 17 h 370"/>
                <a:gd name="T20" fmla="*/ 108 w 373"/>
                <a:gd name="T21" fmla="*/ 5 h 370"/>
                <a:gd name="T22" fmla="*/ 125 w 373"/>
                <a:gd name="T23" fmla="*/ 0 h 370"/>
                <a:gd name="T24" fmla="*/ 140 w 373"/>
                <a:gd name="T25" fmla="*/ 5 h 370"/>
                <a:gd name="T26" fmla="*/ 155 w 373"/>
                <a:gd name="T27" fmla="*/ 15 h 370"/>
                <a:gd name="T28" fmla="*/ 165 w 373"/>
                <a:gd name="T29" fmla="*/ 28 h 370"/>
                <a:gd name="T30" fmla="*/ 168 w 373"/>
                <a:gd name="T31" fmla="*/ 41 h 370"/>
                <a:gd name="T32" fmla="*/ 163 w 373"/>
                <a:gd name="T33" fmla="*/ 66 h 370"/>
                <a:gd name="T34" fmla="*/ 159 w 373"/>
                <a:gd name="T35" fmla="*/ 86 h 370"/>
                <a:gd name="T36" fmla="*/ 168 w 373"/>
                <a:gd name="T37" fmla="*/ 98 h 370"/>
                <a:gd name="T38" fmla="*/ 193 w 373"/>
                <a:gd name="T39" fmla="*/ 102 h 370"/>
                <a:gd name="T40" fmla="*/ 217 w 373"/>
                <a:gd name="T41" fmla="*/ 101 h 370"/>
                <a:gd name="T42" fmla="*/ 234 w 373"/>
                <a:gd name="T43" fmla="*/ 97 h 370"/>
                <a:gd name="T44" fmla="*/ 248 w 373"/>
                <a:gd name="T45" fmla="*/ 94 h 370"/>
                <a:gd name="T46" fmla="*/ 263 w 373"/>
                <a:gd name="T47" fmla="*/ 92 h 370"/>
                <a:gd name="T48" fmla="*/ 288 w 373"/>
                <a:gd name="T49" fmla="*/ 103 h 370"/>
                <a:gd name="T50" fmla="*/ 296 w 373"/>
                <a:gd name="T51" fmla="*/ 130 h 370"/>
                <a:gd name="T52" fmla="*/ 283 w 373"/>
                <a:gd name="T53" fmla="*/ 161 h 370"/>
                <a:gd name="T54" fmla="*/ 258 w 373"/>
                <a:gd name="T55" fmla="*/ 200 h 370"/>
                <a:gd name="T56" fmla="*/ 232 w 373"/>
                <a:gd name="T57" fmla="*/ 245 h 370"/>
                <a:gd name="T58" fmla="*/ 218 w 373"/>
                <a:gd name="T59" fmla="*/ 292 h 370"/>
                <a:gd name="T60" fmla="*/ 224 w 373"/>
                <a:gd name="T61" fmla="*/ 312 h 370"/>
                <a:gd name="T62" fmla="*/ 243 w 373"/>
                <a:gd name="T63" fmla="*/ 319 h 370"/>
                <a:gd name="T64" fmla="*/ 277 w 373"/>
                <a:gd name="T65" fmla="*/ 309 h 370"/>
                <a:gd name="T66" fmla="*/ 308 w 373"/>
                <a:gd name="T67" fmla="*/ 286 h 370"/>
                <a:gd name="T68" fmla="*/ 338 w 373"/>
                <a:gd name="T69" fmla="*/ 253 h 370"/>
                <a:gd name="T70" fmla="*/ 343 w 373"/>
                <a:gd name="T71" fmla="*/ 248 h 370"/>
                <a:gd name="T72" fmla="*/ 348 w 373"/>
                <a:gd name="T73" fmla="*/ 245 h 370"/>
                <a:gd name="T74" fmla="*/ 356 w 373"/>
                <a:gd name="T75" fmla="*/ 243 h 370"/>
                <a:gd name="T76" fmla="*/ 368 w 373"/>
                <a:gd name="T77" fmla="*/ 247 h 370"/>
                <a:gd name="T78" fmla="*/ 372 w 373"/>
                <a:gd name="T79" fmla="*/ 258 h 370"/>
                <a:gd name="T80" fmla="*/ 371 w 373"/>
                <a:gd name="T81" fmla="*/ 264 h 370"/>
                <a:gd name="T82" fmla="*/ 367 w 373"/>
                <a:gd name="T83" fmla="*/ 270 h 370"/>
                <a:gd name="T84" fmla="*/ 363 w 373"/>
                <a:gd name="T85" fmla="*/ 277 h 370"/>
                <a:gd name="T86" fmla="*/ 318 w 373"/>
                <a:gd name="T87" fmla="*/ 324 h 370"/>
                <a:gd name="T88" fmla="*/ 270 w 373"/>
                <a:gd name="T89" fmla="*/ 356 h 370"/>
                <a:gd name="T90" fmla="*/ 212 w 373"/>
                <a:gd name="T91" fmla="*/ 370 h 370"/>
                <a:gd name="T92" fmla="*/ 170 w 373"/>
                <a:gd name="T93" fmla="*/ 364 h 370"/>
                <a:gd name="T94" fmla="*/ 138 w 373"/>
                <a:gd name="T95" fmla="*/ 347 h 370"/>
                <a:gd name="T96" fmla="*/ 118 w 373"/>
                <a:gd name="T97" fmla="*/ 323 h 370"/>
                <a:gd name="T98" fmla="*/ 113 w 373"/>
                <a:gd name="T99" fmla="*/ 293 h 370"/>
                <a:gd name="T100" fmla="*/ 125 w 373"/>
                <a:gd name="T101" fmla="*/ 245 h 370"/>
                <a:gd name="T102" fmla="*/ 147 w 373"/>
                <a:gd name="T103" fmla="*/ 204 h 370"/>
                <a:gd name="T104" fmla="*/ 167 w 373"/>
                <a:gd name="T105" fmla="*/ 171 h 370"/>
                <a:gd name="T106" fmla="*/ 177 w 373"/>
                <a:gd name="T107" fmla="*/ 148 h 370"/>
                <a:gd name="T108" fmla="*/ 170 w 373"/>
                <a:gd name="T109" fmla="*/ 139 h 370"/>
                <a:gd name="T110" fmla="*/ 154 w 373"/>
                <a:gd name="T111" fmla="*/ 133 h 370"/>
                <a:gd name="T112" fmla="*/ 129 w 373"/>
                <a:gd name="T113" fmla="*/ 129 h 370"/>
                <a:gd name="T114" fmla="*/ 75 w 373"/>
                <a:gd name="T115" fmla="*/ 221 h 370"/>
                <a:gd name="T116" fmla="*/ 36 w 373"/>
                <a:gd name="T117" fmla="*/ 274 h 370"/>
                <a:gd name="T118" fmla="*/ 29 w 373"/>
                <a:gd name="T119" fmla="*/ 281 h 370"/>
                <a:gd name="T120" fmla="*/ 16 w 373"/>
                <a:gd name="T121" fmla="*/ 286 h 370"/>
                <a:gd name="T122" fmla="*/ 5 w 373"/>
                <a:gd name="T123" fmla="*/ 281 h 370"/>
                <a:gd name="T124" fmla="*/ 0 w 373"/>
                <a:gd name="T125" fmla="*/ 26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3" h="370">
                  <a:moveTo>
                    <a:pt x="0" y="269"/>
                  </a:moveTo>
                  <a:cubicBezTo>
                    <a:pt x="1" y="266"/>
                    <a:pt x="2" y="262"/>
                    <a:pt x="5" y="259"/>
                  </a:cubicBezTo>
                  <a:cubicBezTo>
                    <a:pt x="8" y="256"/>
                    <a:pt x="10" y="253"/>
                    <a:pt x="11" y="251"/>
                  </a:cubicBezTo>
                  <a:cubicBezTo>
                    <a:pt x="19" y="241"/>
                    <a:pt x="31" y="224"/>
                    <a:pt x="47" y="202"/>
                  </a:cubicBezTo>
                  <a:cubicBezTo>
                    <a:pt x="63" y="180"/>
                    <a:pt x="78" y="151"/>
                    <a:pt x="93" y="114"/>
                  </a:cubicBezTo>
                  <a:cubicBezTo>
                    <a:pt x="87" y="111"/>
                    <a:pt x="83" y="106"/>
                    <a:pt x="79" y="100"/>
                  </a:cubicBezTo>
                  <a:cubicBezTo>
                    <a:pt x="76" y="96"/>
                    <a:pt x="73" y="90"/>
                    <a:pt x="71" y="83"/>
                  </a:cubicBezTo>
                  <a:cubicBezTo>
                    <a:pt x="68" y="75"/>
                    <a:pt x="68" y="67"/>
                    <a:pt x="68" y="57"/>
                  </a:cubicBezTo>
                  <a:cubicBezTo>
                    <a:pt x="69" y="49"/>
                    <a:pt x="71" y="42"/>
                    <a:pt x="75" y="35"/>
                  </a:cubicBezTo>
                  <a:cubicBezTo>
                    <a:pt x="79" y="28"/>
                    <a:pt x="84" y="22"/>
                    <a:pt x="89" y="17"/>
                  </a:cubicBezTo>
                  <a:cubicBezTo>
                    <a:pt x="95" y="12"/>
                    <a:pt x="101" y="8"/>
                    <a:pt x="108" y="5"/>
                  </a:cubicBezTo>
                  <a:cubicBezTo>
                    <a:pt x="114" y="2"/>
                    <a:pt x="119" y="0"/>
                    <a:pt x="125" y="0"/>
                  </a:cubicBezTo>
                  <a:cubicBezTo>
                    <a:pt x="130" y="0"/>
                    <a:pt x="135" y="2"/>
                    <a:pt x="140" y="5"/>
                  </a:cubicBezTo>
                  <a:cubicBezTo>
                    <a:pt x="146" y="8"/>
                    <a:pt x="150" y="11"/>
                    <a:pt x="155" y="15"/>
                  </a:cubicBezTo>
                  <a:cubicBezTo>
                    <a:pt x="159" y="19"/>
                    <a:pt x="162" y="23"/>
                    <a:pt x="165" y="28"/>
                  </a:cubicBezTo>
                  <a:cubicBezTo>
                    <a:pt x="167" y="33"/>
                    <a:pt x="168" y="37"/>
                    <a:pt x="168" y="41"/>
                  </a:cubicBezTo>
                  <a:cubicBezTo>
                    <a:pt x="167" y="51"/>
                    <a:pt x="166" y="60"/>
                    <a:pt x="163" y="66"/>
                  </a:cubicBezTo>
                  <a:cubicBezTo>
                    <a:pt x="161" y="73"/>
                    <a:pt x="160" y="79"/>
                    <a:pt x="159" y="86"/>
                  </a:cubicBezTo>
                  <a:cubicBezTo>
                    <a:pt x="159" y="91"/>
                    <a:pt x="162" y="95"/>
                    <a:pt x="168" y="98"/>
                  </a:cubicBezTo>
                  <a:cubicBezTo>
                    <a:pt x="175" y="101"/>
                    <a:pt x="183" y="102"/>
                    <a:pt x="193" y="102"/>
                  </a:cubicBezTo>
                  <a:cubicBezTo>
                    <a:pt x="202" y="102"/>
                    <a:pt x="210" y="102"/>
                    <a:pt x="217" y="101"/>
                  </a:cubicBezTo>
                  <a:cubicBezTo>
                    <a:pt x="223" y="100"/>
                    <a:pt x="229" y="99"/>
                    <a:pt x="234" y="97"/>
                  </a:cubicBezTo>
                  <a:cubicBezTo>
                    <a:pt x="239" y="96"/>
                    <a:pt x="244" y="95"/>
                    <a:pt x="248" y="94"/>
                  </a:cubicBezTo>
                  <a:cubicBezTo>
                    <a:pt x="253" y="93"/>
                    <a:pt x="258" y="92"/>
                    <a:pt x="263" y="92"/>
                  </a:cubicBezTo>
                  <a:cubicBezTo>
                    <a:pt x="274" y="92"/>
                    <a:pt x="282" y="96"/>
                    <a:pt x="288" y="103"/>
                  </a:cubicBezTo>
                  <a:cubicBezTo>
                    <a:pt x="294" y="111"/>
                    <a:pt x="297" y="119"/>
                    <a:pt x="296" y="130"/>
                  </a:cubicBezTo>
                  <a:cubicBezTo>
                    <a:pt x="295" y="138"/>
                    <a:pt x="291" y="149"/>
                    <a:pt x="283" y="161"/>
                  </a:cubicBezTo>
                  <a:cubicBezTo>
                    <a:pt x="276" y="173"/>
                    <a:pt x="267" y="186"/>
                    <a:pt x="258" y="200"/>
                  </a:cubicBezTo>
                  <a:cubicBezTo>
                    <a:pt x="248" y="215"/>
                    <a:pt x="240" y="230"/>
                    <a:pt x="232" y="245"/>
                  </a:cubicBezTo>
                  <a:cubicBezTo>
                    <a:pt x="224" y="261"/>
                    <a:pt x="219" y="277"/>
                    <a:pt x="218" y="292"/>
                  </a:cubicBezTo>
                  <a:cubicBezTo>
                    <a:pt x="217" y="301"/>
                    <a:pt x="219" y="307"/>
                    <a:pt x="224" y="312"/>
                  </a:cubicBezTo>
                  <a:cubicBezTo>
                    <a:pt x="228" y="317"/>
                    <a:pt x="235" y="319"/>
                    <a:pt x="243" y="319"/>
                  </a:cubicBezTo>
                  <a:cubicBezTo>
                    <a:pt x="255" y="319"/>
                    <a:pt x="266" y="316"/>
                    <a:pt x="277" y="309"/>
                  </a:cubicBezTo>
                  <a:cubicBezTo>
                    <a:pt x="289" y="303"/>
                    <a:pt x="299" y="295"/>
                    <a:pt x="308" y="286"/>
                  </a:cubicBezTo>
                  <a:cubicBezTo>
                    <a:pt x="319" y="277"/>
                    <a:pt x="329" y="266"/>
                    <a:pt x="338" y="253"/>
                  </a:cubicBezTo>
                  <a:cubicBezTo>
                    <a:pt x="339" y="252"/>
                    <a:pt x="341" y="250"/>
                    <a:pt x="343" y="248"/>
                  </a:cubicBezTo>
                  <a:cubicBezTo>
                    <a:pt x="344" y="247"/>
                    <a:pt x="346" y="246"/>
                    <a:pt x="348" y="245"/>
                  </a:cubicBezTo>
                  <a:cubicBezTo>
                    <a:pt x="351" y="243"/>
                    <a:pt x="353" y="243"/>
                    <a:pt x="356" y="243"/>
                  </a:cubicBezTo>
                  <a:cubicBezTo>
                    <a:pt x="360" y="243"/>
                    <a:pt x="364" y="244"/>
                    <a:pt x="368" y="247"/>
                  </a:cubicBezTo>
                  <a:cubicBezTo>
                    <a:pt x="371" y="251"/>
                    <a:pt x="373" y="254"/>
                    <a:pt x="372" y="258"/>
                  </a:cubicBezTo>
                  <a:cubicBezTo>
                    <a:pt x="372" y="260"/>
                    <a:pt x="372" y="262"/>
                    <a:pt x="371" y="264"/>
                  </a:cubicBezTo>
                  <a:cubicBezTo>
                    <a:pt x="370" y="266"/>
                    <a:pt x="369" y="268"/>
                    <a:pt x="367" y="270"/>
                  </a:cubicBezTo>
                  <a:cubicBezTo>
                    <a:pt x="366" y="272"/>
                    <a:pt x="365" y="274"/>
                    <a:pt x="363" y="277"/>
                  </a:cubicBezTo>
                  <a:cubicBezTo>
                    <a:pt x="349" y="295"/>
                    <a:pt x="335" y="311"/>
                    <a:pt x="318" y="324"/>
                  </a:cubicBezTo>
                  <a:cubicBezTo>
                    <a:pt x="305" y="336"/>
                    <a:pt x="289" y="347"/>
                    <a:pt x="270" y="356"/>
                  </a:cubicBezTo>
                  <a:cubicBezTo>
                    <a:pt x="252" y="366"/>
                    <a:pt x="233" y="370"/>
                    <a:pt x="212" y="370"/>
                  </a:cubicBezTo>
                  <a:cubicBezTo>
                    <a:pt x="196" y="370"/>
                    <a:pt x="182" y="368"/>
                    <a:pt x="170" y="364"/>
                  </a:cubicBezTo>
                  <a:cubicBezTo>
                    <a:pt x="157" y="360"/>
                    <a:pt x="147" y="354"/>
                    <a:pt x="138" y="347"/>
                  </a:cubicBezTo>
                  <a:cubicBezTo>
                    <a:pt x="129" y="340"/>
                    <a:pt x="122" y="332"/>
                    <a:pt x="118" y="323"/>
                  </a:cubicBezTo>
                  <a:cubicBezTo>
                    <a:pt x="114" y="313"/>
                    <a:pt x="112" y="304"/>
                    <a:pt x="113" y="293"/>
                  </a:cubicBezTo>
                  <a:cubicBezTo>
                    <a:pt x="114" y="276"/>
                    <a:pt x="118" y="260"/>
                    <a:pt x="125" y="245"/>
                  </a:cubicBezTo>
                  <a:cubicBezTo>
                    <a:pt x="132" y="230"/>
                    <a:pt x="139" y="216"/>
                    <a:pt x="147" y="204"/>
                  </a:cubicBezTo>
                  <a:cubicBezTo>
                    <a:pt x="154" y="192"/>
                    <a:pt x="161" y="181"/>
                    <a:pt x="167" y="171"/>
                  </a:cubicBezTo>
                  <a:cubicBezTo>
                    <a:pt x="174" y="162"/>
                    <a:pt x="177" y="154"/>
                    <a:pt x="177" y="148"/>
                  </a:cubicBezTo>
                  <a:cubicBezTo>
                    <a:pt x="178" y="144"/>
                    <a:pt x="175" y="141"/>
                    <a:pt x="170" y="139"/>
                  </a:cubicBezTo>
                  <a:cubicBezTo>
                    <a:pt x="165" y="137"/>
                    <a:pt x="160" y="135"/>
                    <a:pt x="154" y="133"/>
                  </a:cubicBezTo>
                  <a:cubicBezTo>
                    <a:pt x="147" y="132"/>
                    <a:pt x="138" y="130"/>
                    <a:pt x="129" y="129"/>
                  </a:cubicBezTo>
                  <a:cubicBezTo>
                    <a:pt x="110" y="167"/>
                    <a:pt x="92" y="197"/>
                    <a:pt x="75" y="221"/>
                  </a:cubicBezTo>
                  <a:cubicBezTo>
                    <a:pt x="59" y="245"/>
                    <a:pt x="46" y="262"/>
                    <a:pt x="36" y="274"/>
                  </a:cubicBezTo>
                  <a:cubicBezTo>
                    <a:pt x="35" y="276"/>
                    <a:pt x="33" y="278"/>
                    <a:pt x="29" y="281"/>
                  </a:cubicBezTo>
                  <a:cubicBezTo>
                    <a:pt x="26" y="284"/>
                    <a:pt x="22" y="286"/>
                    <a:pt x="16" y="286"/>
                  </a:cubicBezTo>
                  <a:cubicBezTo>
                    <a:pt x="12" y="286"/>
                    <a:pt x="8" y="284"/>
                    <a:pt x="5" y="281"/>
                  </a:cubicBezTo>
                  <a:cubicBezTo>
                    <a:pt x="1" y="277"/>
                    <a:pt x="0" y="274"/>
                    <a:pt x="0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680580" y="5648193"/>
            <a:ext cx="4910216" cy="2483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3680580" y="5924967"/>
            <a:ext cx="4910216" cy="248371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2578514" y="3788229"/>
            <a:ext cx="7114348" cy="1729648"/>
            <a:chOff x="1663700" y="1739900"/>
            <a:chExt cx="7731125" cy="1879600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1663700" y="1739900"/>
              <a:ext cx="2165350" cy="1347787"/>
            </a:xfrm>
            <a:custGeom>
              <a:avLst/>
              <a:gdLst>
                <a:gd name="T0" fmla="*/ 20 w 912"/>
                <a:gd name="T1" fmla="*/ 387 h 566"/>
                <a:gd name="T2" fmla="*/ 111 w 912"/>
                <a:gd name="T3" fmla="*/ 332 h 566"/>
                <a:gd name="T4" fmla="*/ 170 w 912"/>
                <a:gd name="T5" fmla="*/ 328 h 566"/>
                <a:gd name="T6" fmla="*/ 171 w 912"/>
                <a:gd name="T7" fmla="*/ 346 h 566"/>
                <a:gd name="T8" fmla="*/ 140 w 912"/>
                <a:gd name="T9" fmla="*/ 371 h 566"/>
                <a:gd name="T10" fmla="*/ 104 w 912"/>
                <a:gd name="T11" fmla="*/ 415 h 566"/>
                <a:gd name="T12" fmla="*/ 110 w 912"/>
                <a:gd name="T13" fmla="*/ 486 h 566"/>
                <a:gd name="T14" fmla="*/ 206 w 912"/>
                <a:gd name="T15" fmla="*/ 478 h 566"/>
                <a:gd name="T16" fmla="*/ 337 w 912"/>
                <a:gd name="T17" fmla="*/ 327 h 566"/>
                <a:gd name="T18" fmla="*/ 439 w 912"/>
                <a:gd name="T19" fmla="*/ 144 h 566"/>
                <a:gd name="T20" fmla="*/ 449 w 912"/>
                <a:gd name="T21" fmla="*/ 56 h 566"/>
                <a:gd name="T22" fmla="*/ 366 w 912"/>
                <a:gd name="T23" fmla="*/ 58 h 566"/>
                <a:gd name="T24" fmla="*/ 262 w 912"/>
                <a:gd name="T25" fmla="*/ 135 h 566"/>
                <a:gd name="T26" fmla="*/ 243 w 912"/>
                <a:gd name="T27" fmla="*/ 220 h 566"/>
                <a:gd name="T28" fmla="*/ 268 w 912"/>
                <a:gd name="T29" fmla="*/ 258 h 566"/>
                <a:gd name="T30" fmla="*/ 255 w 912"/>
                <a:gd name="T31" fmla="*/ 283 h 566"/>
                <a:gd name="T32" fmla="*/ 174 w 912"/>
                <a:gd name="T33" fmla="*/ 252 h 566"/>
                <a:gd name="T34" fmla="*/ 132 w 912"/>
                <a:gd name="T35" fmla="*/ 175 h 566"/>
                <a:gd name="T36" fmla="*/ 240 w 912"/>
                <a:gd name="T37" fmla="*/ 51 h 566"/>
                <a:gd name="T38" fmla="*/ 436 w 912"/>
                <a:gd name="T39" fmla="*/ 0 h 566"/>
                <a:gd name="T40" fmla="*/ 522 w 912"/>
                <a:gd name="T41" fmla="*/ 33 h 566"/>
                <a:gd name="T42" fmla="*/ 567 w 912"/>
                <a:gd name="T43" fmla="*/ 132 h 566"/>
                <a:gd name="T44" fmla="*/ 559 w 912"/>
                <a:gd name="T45" fmla="*/ 288 h 566"/>
                <a:gd name="T46" fmla="*/ 559 w 912"/>
                <a:gd name="T47" fmla="*/ 444 h 566"/>
                <a:gd name="T48" fmla="*/ 598 w 912"/>
                <a:gd name="T49" fmla="*/ 354 h 566"/>
                <a:gd name="T50" fmla="*/ 664 w 912"/>
                <a:gd name="T51" fmla="*/ 207 h 566"/>
                <a:gd name="T52" fmla="*/ 743 w 912"/>
                <a:gd name="T53" fmla="*/ 70 h 566"/>
                <a:gd name="T54" fmla="*/ 818 w 912"/>
                <a:gd name="T55" fmla="*/ 10 h 566"/>
                <a:gd name="T56" fmla="*/ 883 w 912"/>
                <a:gd name="T57" fmla="*/ 28 h 566"/>
                <a:gd name="T58" fmla="*/ 911 w 912"/>
                <a:gd name="T59" fmla="*/ 61 h 566"/>
                <a:gd name="T60" fmla="*/ 895 w 912"/>
                <a:gd name="T61" fmla="*/ 75 h 566"/>
                <a:gd name="T62" fmla="*/ 770 w 912"/>
                <a:gd name="T63" fmla="*/ 167 h 566"/>
                <a:gd name="T64" fmla="*/ 664 w 912"/>
                <a:gd name="T65" fmla="*/ 356 h 566"/>
                <a:gd name="T66" fmla="*/ 591 w 912"/>
                <a:gd name="T67" fmla="*/ 507 h 566"/>
                <a:gd name="T68" fmla="*/ 548 w 912"/>
                <a:gd name="T69" fmla="*/ 549 h 566"/>
                <a:gd name="T70" fmla="*/ 508 w 912"/>
                <a:gd name="T71" fmla="*/ 566 h 566"/>
                <a:gd name="T72" fmla="*/ 472 w 912"/>
                <a:gd name="T73" fmla="*/ 540 h 566"/>
                <a:gd name="T74" fmla="*/ 455 w 912"/>
                <a:gd name="T75" fmla="*/ 479 h 566"/>
                <a:gd name="T76" fmla="*/ 458 w 912"/>
                <a:gd name="T77" fmla="*/ 346 h 566"/>
                <a:gd name="T78" fmla="*/ 467 w 912"/>
                <a:gd name="T79" fmla="*/ 201 h 566"/>
                <a:gd name="T80" fmla="*/ 400 w 912"/>
                <a:gd name="T81" fmla="*/ 354 h 566"/>
                <a:gd name="T82" fmla="*/ 305 w 912"/>
                <a:gd name="T83" fmla="*/ 500 h 566"/>
                <a:gd name="T84" fmla="*/ 183 w 912"/>
                <a:gd name="T85" fmla="*/ 564 h 566"/>
                <a:gd name="T86" fmla="*/ 52 w 912"/>
                <a:gd name="T87" fmla="*/ 516 h 566"/>
                <a:gd name="T88" fmla="*/ 1 w 912"/>
                <a:gd name="T89" fmla="*/ 429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2" h="566">
                  <a:moveTo>
                    <a:pt x="1" y="429"/>
                  </a:moveTo>
                  <a:cubicBezTo>
                    <a:pt x="2" y="414"/>
                    <a:pt x="9" y="400"/>
                    <a:pt x="20" y="387"/>
                  </a:cubicBezTo>
                  <a:cubicBezTo>
                    <a:pt x="32" y="374"/>
                    <a:pt x="46" y="363"/>
                    <a:pt x="62" y="353"/>
                  </a:cubicBezTo>
                  <a:cubicBezTo>
                    <a:pt x="78" y="344"/>
                    <a:pt x="94" y="337"/>
                    <a:pt x="111" y="332"/>
                  </a:cubicBezTo>
                  <a:cubicBezTo>
                    <a:pt x="128" y="327"/>
                    <a:pt x="143" y="324"/>
                    <a:pt x="155" y="324"/>
                  </a:cubicBezTo>
                  <a:cubicBezTo>
                    <a:pt x="161" y="324"/>
                    <a:pt x="166" y="325"/>
                    <a:pt x="170" y="328"/>
                  </a:cubicBezTo>
                  <a:cubicBezTo>
                    <a:pt x="174" y="330"/>
                    <a:pt x="176" y="333"/>
                    <a:pt x="175" y="336"/>
                  </a:cubicBezTo>
                  <a:cubicBezTo>
                    <a:pt x="175" y="340"/>
                    <a:pt x="173" y="343"/>
                    <a:pt x="171" y="346"/>
                  </a:cubicBezTo>
                  <a:cubicBezTo>
                    <a:pt x="168" y="349"/>
                    <a:pt x="163" y="353"/>
                    <a:pt x="157" y="358"/>
                  </a:cubicBezTo>
                  <a:cubicBezTo>
                    <a:pt x="152" y="362"/>
                    <a:pt x="146" y="366"/>
                    <a:pt x="140" y="371"/>
                  </a:cubicBezTo>
                  <a:cubicBezTo>
                    <a:pt x="133" y="376"/>
                    <a:pt x="126" y="382"/>
                    <a:pt x="120" y="390"/>
                  </a:cubicBezTo>
                  <a:cubicBezTo>
                    <a:pt x="114" y="397"/>
                    <a:pt x="109" y="405"/>
                    <a:pt x="104" y="415"/>
                  </a:cubicBezTo>
                  <a:cubicBezTo>
                    <a:pt x="100" y="424"/>
                    <a:pt x="97" y="434"/>
                    <a:pt x="96" y="445"/>
                  </a:cubicBezTo>
                  <a:cubicBezTo>
                    <a:pt x="95" y="462"/>
                    <a:pt x="100" y="476"/>
                    <a:pt x="110" y="486"/>
                  </a:cubicBezTo>
                  <a:cubicBezTo>
                    <a:pt x="121" y="497"/>
                    <a:pt x="134" y="502"/>
                    <a:pt x="150" y="502"/>
                  </a:cubicBezTo>
                  <a:cubicBezTo>
                    <a:pt x="166" y="502"/>
                    <a:pt x="185" y="494"/>
                    <a:pt x="206" y="478"/>
                  </a:cubicBezTo>
                  <a:cubicBezTo>
                    <a:pt x="227" y="462"/>
                    <a:pt x="249" y="441"/>
                    <a:pt x="271" y="415"/>
                  </a:cubicBezTo>
                  <a:cubicBezTo>
                    <a:pt x="293" y="389"/>
                    <a:pt x="315" y="360"/>
                    <a:pt x="337" y="327"/>
                  </a:cubicBezTo>
                  <a:cubicBezTo>
                    <a:pt x="359" y="295"/>
                    <a:pt x="378" y="263"/>
                    <a:pt x="396" y="232"/>
                  </a:cubicBezTo>
                  <a:cubicBezTo>
                    <a:pt x="413" y="200"/>
                    <a:pt x="428" y="171"/>
                    <a:pt x="439" y="144"/>
                  </a:cubicBezTo>
                  <a:cubicBezTo>
                    <a:pt x="450" y="117"/>
                    <a:pt x="456" y="96"/>
                    <a:pt x="457" y="80"/>
                  </a:cubicBezTo>
                  <a:cubicBezTo>
                    <a:pt x="458" y="71"/>
                    <a:pt x="455" y="63"/>
                    <a:pt x="449" y="56"/>
                  </a:cubicBezTo>
                  <a:cubicBezTo>
                    <a:pt x="443" y="50"/>
                    <a:pt x="431" y="46"/>
                    <a:pt x="415" y="46"/>
                  </a:cubicBezTo>
                  <a:cubicBezTo>
                    <a:pt x="402" y="46"/>
                    <a:pt x="386" y="50"/>
                    <a:pt x="366" y="58"/>
                  </a:cubicBezTo>
                  <a:cubicBezTo>
                    <a:pt x="346" y="66"/>
                    <a:pt x="328" y="76"/>
                    <a:pt x="310" y="89"/>
                  </a:cubicBezTo>
                  <a:cubicBezTo>
                    <a:pt x="291" y="102"/>
                    <a:pt x="276" y="118"/>
                    <a:pt x="262" y="135"/>
                  </a:cubicBezTo>
                  <a:cubicBezTo>
                    <a:pt x="248" y="152"/>
                    <a:pt x="241" y="170"/>
                    <a:pt x="239" y="189"/>
                  </a:cubicBezTo>
                  <a:cubicBezTo>
                    <a:pt x="238" y="201"/>
                    <a:pt x="240" y="211"/>
                    <a:pt x="243" y="220"/>
                  </a:cubicBezTo>
                  <a:cubicBezTo>
                    <a:pt x="247" y="229"/>
                    <a:pt x="251" y="236"/>
                    <a:pt x="255" y="242"/>
                  </a:cubicBezTo>
                  <a:cubicBezTo>
                    <a:pt x="260" y="249"/>
                    <a:pt x="264" y="254"/>
                    <a:pt x="268" y="258"/>
                  </a:cubicBezTo>
                  <a:cubicBezTo>
                    <a:pt x="272" y="262"/>
                    <a:pt x="274" y="265"/>
                    <a:pt x="274" y="268"/>
                  </a:cubicBezTo>
                  <a:cubicBezTo>
                    <a:pt x="273" y="278"/>
                    <a:pt x="267" y="283"/>
                    <a:pt x="255" y="283"/>
                  </a:cubicBezTo>
                  <a:cubicBezTo>
                    <a:pt x="244" y="283"/>
                    <a:pt x="231" y="280"/>
                    <a:pt x="216" y="275"/>
                  </a:cubicBezTo>
                  <a:cubicBezTo>
                    <a:pt x="201" y="269"/>
                    <a:pt x="187" y="262"/>
                    <a:pt x="174" y="252"/>
                  </a:cubicBezTo>
                  <a:cubicBezTo>
                    <a:pt x="161" y="242"/>
                    <a:pt x="151" y="230"/>
                    <a:pt x="142" y="218"/>
                  </a:cubicBezTo>
                  <a:cubicBezTo>
                    <a:pt x="134" y="205"/>
                    <a:pt x="130" y="190"/>
                    <a:pt x="132" y="175"/>
                  </a:cubicBezTo>
                  <a:cubicBezTo>
                    <a:pt x="133" y="151"/>
                    <a:pt x="145" y="129"/>
                    <a:pt x="165" y="107"/>
                  </a:cubicBezTo>
                  <a:cubicBezTo>
                    <a:pt x="185" y="86"/>
                    <a:pt x="210" y="67"/>
                    <a:pt x="240" y="51"/>
                  </a:cubicBezTo>
                  <a:cubicBezTo>
                    <a:pt x="269" y="35"/>
                    <a:pt x="302" y="23"/>
                    <a:pt x="336" y="13"/>
                  </a:cubicBezTo>
                  <a:cubicBezTo>
                    <a:pt x="371" y="4"/>
                    <a:pt x="404" y="0"/>
                    <a:pt x="436" y="0"/>
                  </a:cubicBezTo>
                  <a:cubicBezTo>
                    <a:pt x="448" y="0"/>
                    <a:pt x="463" y="3"/>
                    <a:pt x="478" y="8"/>
                  </a:cubicBezTo>
                  <a:cubicBezTo>
                    <a:pt x="494" y="14"/>
                    <a:pt x="508" y="22"/>
                    <a:pt x="522" y="33"/>
                  </a:cubicBezTo>
                  <a:cubicBezTo>
                    <a:pt x="535" y="44"/>
                    <a:pt x="546" y="57"/>
                    <a:pt x="555" y="74"/>
                  </a:cubicBezTo>
                  <a:cubicBezTo>
                    <a:pt x="563" y="91"/>
                    <a:pt x="567" y="110"/>
                    <a:pt x="567" y="132"/>
                  </a:cubicBezTo>
                  <a:cubicBezTo>
                    <a:pt x="566" y="156"/>
                    <a:pt x="564" y="181"/>
                    <a:pt x="563" y="207"/>
                  </a:cubicBezTo>
                  <a:cubicBezTo>
                    <a:pt x="561" y="234"/>
                    <a:pt x="560" y="261"/>
                    <a:pt x="559" y="288"/>
                  </a:cubicBezTo>
                  <a:cubicBezTo>
                    <a:pt x="558" y="315"/>
                    <a:pt x="557" y="342"/>
                    <a:pt x="557" y="368"/>
                  </a:cubicBezTo>
                  <a:cubicBezTo>
                    <a:pt x="556" y="395"/>
                    <a:pt x="557" y="421"/>
                    <a:pt x="559" y="444"/>
                  </a:cubicBezTo>
                  <a:cubicBezTo>
                    <a:pt x="562" y="438"/>
                    <a:pt x="567" y="426"/>
                    <a:pt x="573" y="410"/>
                  </a:cubicBezTo>
                  <a:cubicBezTo>
                    <a:pt x="580" y="395"/>
                    <a:pt x="588" y="376"/>
                    <a:pt x="598" y="354"/>
                  </a:cubicBezTo>
                  <a:cubicBezTo>
                    <a:pt x="607" y="332"/>
                    <a:pt x="617" y="309"/>
                    <a:pt x="628" y="283"/>
                  </a:cubicBezTo>
                  <a:cubicBezTo>
                    <a:pt x="639" y="258"/>
                    <a:pt x="651" y="232"/>
                    <a:pt x="664" y="207"/>
                  </a:cubicBezTo>
                  <a:cubicBezTo>
                    <a:pt x="676" y="181"/>
                    <a:pt x="690" y="157"/>
                    <a:pt x="703" y="133"/>
                  </a:cubicBezTo>
                  <a:cubicBezTo>
                    <a:pt x="717" y="109"/>
                    <a:pt x="730" y="88"/>
                    <a:pt x="743" y="70"/>
                  </a:cubicBezTo>
                  <a:cubicBezTo>
                    <a:pt x="756" y="52"/>
                    <a:pt x="769" y="37"/>
                    <a:pt x="782" y="26"/>
                  </a:cubicBezTo>
                  <a:cubicBezTo>
                    <a:pt x="795" y="15"/>
                    <a:pt x="807" y="10"/>
                    <a:pt x="818" y="10"/>
                  </a:cubicBezTo>
                  <a:cubicBezTo>
                    <a:pt x="830" y="10"/>
                    <a:pt x="841" y="12"/>
                    <a:pt x="853" y="15"/>
                  </a:cubicBezTo>
                  <a:cubicBezTo>
                    <a:pt x="864" y="19"/>
                    <a:pt x="874" y="23"/>
                    <a:pt x="883" y="28"/>
                  </a:cubicBezTo>
                  <a:cubicBezTo>
                    <a:pt x="892" y="34"/>
                    <a:pt x="899" y="39"/>
                    <a:pt x="904" y="45"/>
                  </a:cubicBezTo>
                  <a:cubicBezTo>
                    <a:pt x="909" y="51"/>
                    <a:pt x="912" y="56"/>
                    <a:pt x="911" y="61"/>
                  </a:cubicBezTo>
                  <a:cubicBezTo>
                    <a:pt x="911" y="65"/>
                    <a:pt x="909" y="68"/>
                    <a:pt x="906" y="71"/>
                  </a:cubicBezTo>
                  <a:cubicBezTo>
                    <a:pt x="903" y="73"/>
                    <a:pt x="900" y="75"/>
                    <a:pt x="895" y="75"/>
                  </a:cubicBezTo>
                  <a:cubicBezTo>
                    <a:pt x="873" y="74"/>
                    <a:pt x="852" y="83"/>
                    <a:pt x="831" y="100"/>
                  </a:cubicBezTo>
                  <a:cubicBezTo>
                    <a:pt x="810" y="117"/>
                    <a:pt x="789" y="139"/>
                    <a:pt x="770" y="167"/>
                  </a:cubicBezTo>
                  <a:cubicBezTo>
                    <a:pt x="751" y="194"/>
                    <a:pt x="732" y="224"/>
                    <a:pt x="714" y="258"/>
                  </a:cubicBezTo>
                  <a:cubicBezTo>
                    <a:pt x="696" y="291"/>
                    <a:pt x="679" y="324"/>
                    <a:pt x="664" y="356"/>
                  </a:cubicBezTo>
                  <a:cubicBezTo>
                    <a:pt x="649" y="388"/>
                    <a:pt x="636" y="417"/>
                    <a:pt x="623" y="444"/>
                  </a:cubicBezTo>
                  <a:cubicBezTo>
                    <a:pt x="611" y="471"/>
                    <a:pt x="600" y="492"/>
                    <a:pt x="591" y="507"/>
                  </a:cubicBezTo>
                  <a:cubicBezTo>
                    <a:pt x="587" y="515"/>
                    <a:pt x="581" y="523"/>
                    <a:pt x="573" y="530"/>
                  </a:cubicBezTo>
                  <a:cubicBezTo>
                    <a:pt x="564" y="537"/>
                    <a:pt x="556" y="543"/>
                    <a:pt x="548" y="549"/>
                  </a:cubicBezTo>
                  <a:cubicBezTo>
                    <a:pt x="539" y="554"/>
                    <a:pt x="532" y="559"/>
                    <a:pt x="524" y="562"/>
                  </a:cubicBezTo>
                  <a:cubicBezTo>
                    <a:pt x="517" y="565"/>
                    <a:pt x="511" y="566"/>
                    <a:pt x="508" y="566"/>
                  </a:cubicBezTo>
                  <a:cubicBezTo>
                    <a:pt x="502" y="566"/>
                    <a:pt x="495" y="564"/>
                    <a:pt x="489" y="560"/>
                  </a:cubicBezTo>
                  <a:cubicBezTo>
                    <a:pt x="483" y="555"/>
                    <a:pt x="477" y="548"/>
                    <a:pt x="472" y="540"/>
                  </a:cubicBezTo>
                  <a:cubicBezTo>
                    <a:pt x="467" y="532"/>
                    <a:pt x="463" y="522"/>
                    <a:pt x="461" y="512"/>
                  </a:cubicBezTo>
                  <a:cubicBezTo>
                    <a:pt x="458" y="502"/>
                    <a:pt x="456" y="491"/>
                    <a:pt x="455" y="479"/>
                  </a:cubicBezTo>
                  <a:cubicBezTo>
                    <a:pt x="454" y="467"/>
                    <a:pt x="454" y="449"/>
                    <a:pt x="455" y="424"/>
                  </a:cubicBezTo>
                  <a:cubicBezTo>
                    <a:pt x="456" y="400"/>
                    <a:pt x="457" y="374"/>
                    <a:pt x="458" y="346"/>
                  </a:cubicBezTo>
                  <a:cubicBezTo>
                    <a:pt x="460" y="319"/>
                    <a:pt x="461" y="291"/>
                    <a:pt x="463" y="265"/>
                  </a:cubicBezTo>
                  <a:cubicBezTo>
                    <a:pt x="464" y="238"/>
                    <a:pt x="466" y="217"/>
                    <a:pt x="467" y="201"/>
                  </a:cubicBezTo>
                  <a:cubicBezTo>
                    <a:pt x="458" y="223"/>
                    <a:pt x="448" y="247"/>
                    <a:pt x="437" y="273"/>
                  </a:cubicBezTo>
                  <a:cubicBezTo>
                    <a:pt x="426" y="300"/>
                    <a:pt x="414" y="327"/>
                    <a:pt x="400" y="354"/>
                  </a:cubicBezTo>
                  <a:cubicBezTo>
                    <a:pt x="386" y="381"/>
                    <a:pt x="372" y="407"/>
                    <a:pt x="356" y="432"/>
                  </a:cubicBezTo>
                  <a:cubicBezTo>
                    <a:pt x="340" y="458"/>
                    <a:pt x="323" y="480"/>
                    <a:pt x="305" y="500"/>
                  </a:cubicBezTo>
                  <a:cubicBezTo>
                    <a:pt x="287" y="519"/>
                    <a:pt x="268" y="535"/>
                    <a:pt x="247" y="547"/>
                  </a:cubicBezTo>
                  <a:cubicBezTo>
                    <a:pt x="227" y="558"/>
                    <a:pt x="206" y="564"/>
                    <a:pt x="183" y="564"/>
                  </a:cubicBezTo>
                  <a:cubicBezTo>
                    <a:pt x="158" y="564"/>
                    <a:pt x="134" y="559"/>
                    <a:pt x="111" y="550"/>
                  </a:cubicBezTo>
                  <a:cubicBezTo>
                    <a:pt x="89" y="541"/>
                    <a:pt x="69" y="530"/>
                    <a:pt x="52" y="516"/>
                  </a:cubicBezTo>
                  <a:cubicBezTo>
                    <a:pt x="35" y="503"/>
                    <a:pt x="22" y="488"/>
                    <a:pt x="13" y="472"/>
                  </a:cubicBezTo>
                  <a:cubicBezTo>
                    <a:pt x="4" y="457"/>
                    <a:pt x="0" y="443"/>
                    <a:pt x="1" y="4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3313113" y="2359025"/>
              <a:ext cx="804863" cy="736600"/>
            </a:xfrm>
            <a:custGeom>
              <a:avLst/>
              <a:gdLst>
                <a:gd name="T0" fmla="*/ 1 w 339"/>
                <a:gd name="T1" fmla="*/ 196 h 309"/>
                <a:gd name="T2" fmla="*/ 25 w 339"/>
                <a:gd name="T3" fmla="*/ 115 h 309"/>
                <a:gd name="T4" fmla="*/ 74 w 339"/>
                <a:gd name="T5" fmla="*/ 53 h 309"/>
                <a:gd name="T6" fmla="*/ 135 w 339"/>
                <a:gd name="T7" fmla="*/ 14 h 309"/>
                <a:gd name="T8" fmla="*/ 195 w 339"/>
                <a:gd name="T9" fmla="*/ 0 h 309"/>
                <a:gd name="T10" fmla="*/ 230 w 339"/>
                <a:gd name="T11" fmla="*/ 7 h 309"/>
                <a:gd name="T12" fmla="*/ 258 w 339"/>
                <a:gd name="T13" fmla="*/ 25 h 309"/>
                <a:gd name="T14" fmla="*/ 275 w 339"/>
                <a:gd name="T15" fmla="*/ 51 h 309"/>
                <a:gd name="T16" fmla="*/ 280 w 339"/>
                <a:gd name="T17" fmla="*/ 80 h 309"/>
                <a:gd name="T18" fmla="*/ 270 w 339"/>
                <a:gd name="T19" fmla="*/ 115 h 309"/>
                <a:gd name="T20" fmla="*/ 245 w 339"/>
                <a:gd name="T21" fmla="*/ 153 h 309"/>
                <a:gd name="T22" fmla="*/ 201 w 339"/>
                <a:gd name="T23" fmla="*/ 184 h 309"/>
                <a:gd name="T24" fmla="*/ 134 w 339"/>
                <a:gd name="T25" fmla="*/ 196 h 309"/>
                <a:gd name="T26" fmla="*/ 115 w 339"/>
                <a:gd name="T27" fmla="*/ 193 h 309"/>
                <a:gd name="T28" fmla="*/ 103 w 339"/>
                <a:gd name="T29" fmla="*/ 191 h 309"/>
                <a:gd name="T30" fmla="*/ 120 w 339"/>
                <a:gd name="T31" fmla="*/ 244 h 309"/>
                <a:gd name="T32" fmla="*/ 171 w 339"/>
                <a:gd name="T33" fmla="*/ 263 h 309"/>
                <a:gd name="T34" fmla="*/ 225 w 339"/>
                <a:gd name="T35" fmla="*/ 252 h 309"/>
                <a:gd name="T36" fmla="*/ 267 w 339"/>
                <a:gd name="T37" fmla="*/ 228 h 309"/>
                <a:gd name="T38" fmla="*/ 305 w 339"/>
                <a:gd name="T39" fmla="*/ 192 h 309"/>
                <a:gd name="T40" fmla="*/ 309 w 339"/>
                <a:gd name="T41" fmla="*/ 187 h 309"/>
                <a:gd name="T42" fmla="*/ 314 w 339"/>
                <a:gd name="T43" fmla="*/ 184 h 309"/>
                <a:gd name="T44" fmla="*/ 322 w 339"/>
                <a:gd name="T45" fmla="*/ 182 h 309"/>
                <a:gd name="T46" fmla="*/ 334 w 339"/>
                <a:gd name="T47" fmla="*/ 186 h 309"/>
                <a:gd name="T48" fmla="*/ 338 w 339"/>
                <a:gd name="T49" fmla="*/ 197 h 309"/>
                <a:gd name="T50" fmla="*/ 337 w 339"/>
                <a:gd name="T51" fmla="*/ 203 h 309"/>
                <a:gd name="T52" fmla="*/ 333 w 339"/>
                <a:gd name="T53" fmla="*/ 209 h 309"/>
                <a:gd name="T54" fmla="*/ 329 w 339"/>
                <a:gd name="T55" fmla="*/ 216 h 309"/>
                <a:gd name="T56" fmla="*/ 280 w 339"/>
                <a:gd name="T57" fmla="*/ 263 h 309"/>
                <a:gd name="T58" fmla="*/ 219 w 339"/>
                <a:gd name="T59" fmla="*/ 295 h 309"/>
                <a:gd name="T60" fmla="*/ 136 w 339"/>
                <a:gd name="T61" fmla="*/ 309 h 309"/>
                <a:gd name="T62" fmla="*/ 78 w 339"/>
                <a:gd name="T63" fmla="*/ 300 h 309"/>
                <a:gd name="T64" fmla="*/ 35 w 339"/>
                <a:gd name="T65" fmla="*/ 277 h 309"/>
                <a:gd name="T66" fmla="*/ 8 w 339"/>
                <a:gd name="T67" fmla="*/ 241 h 309"/>
                <a:gd name="T68" fmla="*/ 1 w 339"/>
                <a:gd name="T69" fmla="*/ 196 h 309"/>
                <a:gd name="T70" fmla="*/ 110 w 339"/>
                <a:gd name="T71" fmla="*/ 158 h 309"/>
                <a:gd name="T72" fmla="*/ 153 w 339"/>
                <a:gd name="T73" fmla="*/ 147 h 309"/>
                <a:gd name="T74" fmla="*/ 190 w 339"/>
                <a:gd name="T75" fmla="*/ 119 h 309"/>
                <a:gd name="T76" fmla="*/ 216 w 339"/>
                <a:gd name="T77" fmla="*/ 84 h 309"/>
                <a:gd name="T78" fmla="*/ 227 w 339"/>
                <a:gd name="T79" fmla="*/ 53 h 309"/>
                <a:gd name="T80" fmla="*/ 213 w 339"/>
                <a:gd name="T81" fmla="*/ 38 h 309"/>
                <a:gd name="T82" fmla="*/ 178 w 339"/>
                <a:gd name="T83" fmla="*/ 51 h 309"/>
                <a:gd name="T84" fmla="*/ 146 w 339"/>
                <a:gd name="T85" fmla="*/ 83 h 309"/>
                <a:gd name="T86" fmla="*/ 121 w 339"/>
                <a:gd name="T87" fmla="*/ 122 h 309"/>
                <a:gd name="T88" fmla="*/ 110 w 339"/>
                <a:gd name="T89" fmla="*/ 15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9" h="309">
                  <a:moveTo>
                    <a:pt x="1" y="196"/>
                  </a:moveTo>
                  <a:cubicBezTo>
                    <a:pt x="4" y="166"/>
                    <a:pt x="12" y="139"/>
                    <a:pt x="25" y="115"/>
                  </a:cubicBezTo>
                  <a:cubicBezTo>
                    <a:pt x="39" y="91"/>
                    <a:pt x="55" y="70"/>
                    <a:pt x="74" y="53"/>
                  </a:cubicBezTo>
                  <a:cubicBezTo>
                    <a:pt x="94" y="36"/>
                    <a:pt x="114" y="23"/>
                    <a:pt x="135" y="14"/>
                  </a:cubicBezTo>
                  <a:cubicBezTo>
                    <a:pt x="157" y="5"/>
                    <a:pt x="177" y="0"/>
                    <a:pt x="195" y="0"/>
                  </a:cubicBezTo>
                  <a:cubicBezTo>
                    <a:pt x="208" y="0"/>
                    <a:pt x="219" y="3"/>
                    <a:pt x="230" y="7"/>
                  </a:cubicBezTo>
                  <a:cubicBezTo>
                    <a:pt x="241" y="12"/>
                    <a:pt x="250" y="18"/>
                    <a:pt x="258" y="25"/>
                  </a:cubicBezTo>
                  <a:cubicBezTo>
                    <a:pt x="265" y="33"/>
                    <a:pt x="271" y="41"/>
                    <a:pt x="275" y="51"/>
                  </a:cubicBezTo>
                  <a:cubicBezTo>
                    <a:pt x="279" y="60"/>
                    <a:pt x="281" y="70"/>
                    <a:pt x="280" y="80"/>
                  </a:cubicBezTo>
                  <a:cubicBezTo>
                    <a:pt x="279" y="90"/>
                    <a:pt x="276" y="101"/>
                    <a:pt x="270" y="115"/>
                  </a:cubicBezTo>
                  <a:cubicBezTo>
                    <a:pt x="265" y="128"/>
                    <a:pt x="256" y="141"/>
                    <a:pt x="245" y="153"/>
                  </a:cubicBezTo>
                  <a:cubicBezTo>
                    <a:pt x="234" y="165"/>
                    <a:pt x="219" y="175"/>
                    <a:pt x="201" y="184"/>
                  </a:cubicBezTo>
                  <a:cubicBezTo>
                    <a:pt x="183" y="192"/>
                    <a:pt x="160" y="196"/>
                    <a:pt x="134" y="196"/>
                  </a:cubicBezTo>
                  <a:cubicBezTo>
                    <a:pt x="128" y="196"/>
                    <a:pt x="122" y="195"/>
                    <a:pt x="115" y="193"/>
                  </a:cubicBezTo>
                  <a:cubicBezTo>
                    <a:pt x="111" y="193"/>
                    <a:pt x="107" y="192"/>
                    <a:pt x="103" y="191"/>
                  </a:cubicBezTo>
                  <a:cubicBezTo>
                    <a:pt x="101" y="214"/>
                    <a:pt x="107" y="232"/>
                    <a:pt x="120" y="244"/>
                  </a:cubicBezTo>
                  <a:cubicBezTo>
                    <a:pt x="134" y="256"/>
                    <a:pt x="150" y="263"/>
                    <a:pt x="171" y="263"/>
                  </a:cubicBezTo>
                  <a:cubicBezTo>
                    <a:pt x="190" y="263"/>
                    <a:pt x="208" y="259"/>
                    <a:pt x="225" y="252"/>
                  </a:cubicBezTo>
                  <a:cubicBezTo>
                    <a:pt x="241" y="244"/>
                    <a:pt x="256" y="236"/>
                    <a:pt x="267" y="228"/>
                  </a:cubicBezTo>
                  <a:cubicBezTo>
                    <a:pt x="282" y="217"/>
                    <a:pt x="294" y="206"/>
                    <a:pt x="305" y="192"/>
                  </a:cubicBezTo>
                  <a:cubicBezTo>
                    <a:pt x="305" y="191"/>
                    <a:pt x="307" y="189"/>
                    <a:pt x="309" y="187"/>
                  </a:cubicBezTo>
                  <a:cubicBezTo>
                    <a:pt x="310" y="186"/>
                    <a:pt x="312" y="185"/>
                    <a:pt x="314" y="184"/>
                  </a:cubicBezTo>
                  <a:cubicBezTo>
                    <a:pt x="317" y="182"/>
                    <a:pt x="319" y="182"/>
                    <a:pt x="322" y="182"/>
                  </a:cubicBezTo>
                  <a:cubicBezTo>
                    <a:pt x="326" y="182"/>
                    <a:pt x="330" y="183"/>
                    <a:pt x="334" y="186"/>
                  </a:cubicBezTo>
                  <a:cubicBezTo>
                    <a:pt x="337" y="190"/>
                    <a:pt x="339" y="193"/>
                    <a:pt x="338" y="197"/>
                  </a:cubicBezTo>
                  <a:cubicBezTo>
                    <a:pt x="338" y="199"/>
                    <a:pt x="338" y="201"/>
                    <a:pt x="337" y="203"/>
                  </a:cubicBezTo>
                  <a:cubicBezTo>
                    <a:pt x="336" y="205"/>
                    <a:pt x="335" y="207"/>
                    <a:pt x="333" y="209"/>
                  </a:cubicBezTo>
                  <a:cubicBezTo>
                    <a:pt x="332" y="211"/>
                    <a:pt x="331" y="213"/>
                    <a:pt x="329" y="216"/>
                  </a:cubicBezTo>
                  <a:cubicBezTo>
                    <a:pt x="316" y="234"/>
                    <a:pt x="299" y="250"/>
                    <a:pt x="280" y="263"/>
                  </a:cubicBezTo>
                  <a:cubicBezTo>
                    <a:pt x="263" y="275"/>
                    <a:pt x="243" y="286"/>
                    <a:pt x="219" y="295"/>
                  </a:cubicBezTo>
                  <a:cubicBezTo>
                    <a:pt x="195" y="305"/>
                    <a:pt x="167" y="309"/>
                    <a:pt x="136" y="309"/>
                  </a:cubicBezTo>
                  <a:cubicBezTo>
                    <a:pt x="115" y="309"/>
                    <a:pt x="96" y="306"/>
                    <a:pt x="78" y="300"/>
                  </a:cubicBezTo>
                  <a:cubicBezTo>
                    <a:pt x="61" y="294"/>
                    <a:pt x="47" y="287"/>
                    <a:pt x="35" y="277"/>
                  </a:cubicBezTo>
                  <a:cubicBezTo>
                    <a:pt x="23" y="267"/>
                    <a:pt x="14" y="255"/>
                    <a:pt x="8" y="241"/>
                  </a:cubicBezTo>
                  <a:cubicBezTo>
                    <a:pt x="2" y="227"/>
                    <a:pt x="0" y="212"/>
                    <a:pt x="1" y="196"/>
                  </a:cubicBezTo>
                  <a:close/>
                  <a:moveTo>
                    <a:pt x="110" y="158"/>
                  </a:moveTo>
                  <a:cubicBezTo>
                    <a:pt x="125" y="159"/>
                    <a:pt x="139" y="155"/>
                    <a:pt x="153" y="147"/>
                  </a:cubicBezTo>
                  <a:cubicBezTo>
                    <a:pt x="167" y="139"/>
                    <a:pt x="180" y="130"/>
                    <a:pt x="190" y="119"/>
                  </a:cubicBezTo>
                  <a:cubicBezTo>
                    <a:pt x="201" y="108"/>
                    <a:pt x="210" y="96"/>
                    <a:pt x="216" y="84"/>
                  </a:cubicBezTo>
                  <a:cubicBezTo>
                    <a:pt x="223" y="72"/>
                    <a:pt x="227" y="62"/>
                    <a:pt x="227" y="53"/>
                  </a:cubicBezTo>
                  <a:cubicBezTo>
                    <a:pt x="228" y="43"/>
                    <a:pt x="224" y="38"/>
                    <a:pt x="213" y="38"/>
                  </a:cubicBezTo>
                  <a:cubicBezTo>
                    <a:pt x="202" y="38"/>
                    <a:pt x="190" y="42"/>
                    <a:pt x="178" y="51"/>
                  </a:cubicBezTo>
                  <a:cubicBezTo>
                    <a:pt x="166" y="59"/>
                    <a:pt x="155" y="70"/>
                    <a:pt x="146" y="83"/>
                  </a:cubicBezTo>
                  <a:cubicBezTo>
                    <a:pt x="136" y="95"/>
                    <a:pt x="128" y="108"/>
                    <a:pt x="121" y="122"/>
                  </a:cubicBezTo>
                  <a:cubicBezTo>
                    <a:pt x="115" y="137"/>
                    <a:pt x="111" y="148"/>
                    <a:pt x="110" y="1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3998913" y="2363788"/>
              <a:ext cx="1457325" cy="741362"/>
            </a:xfrm>
            <a:custGeom>
              <a:avLst/>
              <a:gdLst>
                <a:gd name="T0" fmla="*/ 12 w 614"/>
                <a:gd name="T1" fmla="*/ 182 h 311"/>
                <a:gd name="T2" fmla="*/ 61 w 614"/>
                <a:gd name="T3" fmla="*/ 59 h 311"/>
                <a:gd name="T4" fmla="*/ 93 w 614"/>
                <a:gd name="T5" fmla="*/ 4 h 311"/>
                <a:gd name="T6" fmla="*/ 127 w 614"/>
                <a:gd name="T7" fmla="*/ 5 h 311"/>
                <a:gd name="T8" fmla="*/ 163 w 614"/>
                <a:gd name="T9" fmla="*/ 32 h 311"/>
                <a:gd name="T10" fmla="*/ 157 w 614"/>
                <a:gd name="T11" fmla="*/ 84 h 311"/>
                <a:gd name="T12" fmla="*/ 112 w 614"/>
                <a:gd name="T13" fmla="*/ 182 h 311"/>
                <a:gd name="T14" fmla="*/ 103 w 614"/>
                <a:gd name="T15" fmla="*/ 254 h 311"/>
                <a:gd name="T16" fmla="*/ 137 w 614"/>
                <a:gd name="T17" fmla="*/ 255 h 311"/>
                <a:gd name="T18" fmla="*/ 184 w 614"/>
                <a:gd name="T19" fmla="*/ 213 h 311"/>
                <a:gd name="T20" fmla="*/ 225 w 614"/>
                <a:gd name="T21" fmla="*/ 138 h 311"/>
                <a:gd name="T22" fmla="*/ 265 w 614"/>
                <a:gd name="T23" fmla="*/ 50 h 311"/>
                <a:gd name="T24" fmla="*/ 291 w 614"/>
                <a:gd name="T25" fmla="*/ 5 h 311"/>
                <a:gd name="T26" fmla="*/ 326 w 614"/>
                <a:gd name="T27" fmla="*/ 7 h 311"/>
                <a:gd name="T28" fmla="*/ 362 w 614"/>
                <a:gd name="T29" fmla="*/ 34 h 311"/>
                <a:gd name="T30" fmla="*/ 356 w 614"/>
                <a:gd name="T31" fmla="*/ 85 h 311"/>
                <a:gd name="T32" fmla="*/ 312 w 614"/>
                <a:gd name="T33" fmla="*/ 185 h 311"/>
                <a:gd name="T34" fmla="*/ 319 w 614"/>
                <a:gd name="T35" fmla="*/ 265 h 311"/>
                <a:gd name="T36" fmla="*/ 355 w 614"/>
                <a:gd name="T37" fmla="*/ 246 h 311"/>
                <a:gd name="T38" fmla="*/ 371 w 614"/>
                <a:gd name="T39" fmla="*/ 222 h 311"/>
                <a:gd name="T40" fmla="*/ 395 w 614"/>
                <a:gd name="T41" fmla="*/ 209 h 311"/>
                <a:gd name="T42" fmla="*/ 433 w 614"/>
                <a:gd name="T43" fmla="*/ 120 h 311"/>
                <a:gd name="T44" fmla="*/ 454 w 614"/>
                <a:gd name="T45" fmla="*/ 18 h 311"/>
                <a:gd name="T46" fmla="*/ 497 w 614"/>
                <a:gd name="T47" fmla="*/ 7 h 311"/>
                <a:gd name="T48" fmla="*/ 537 w 614"/>
                <a:gd name="T49" fmla="*/ 41 h 311"/>
                <a:gd name="T50" fmla="*/ 534 w 614"/>
                <a:gd name="T51" fmla="*/ 107 h 311"/>
                <a:gd name="T52" fmla="*/ 481 w 614"/>
                <a:gd name="T53" fmla="*/ 196 h 311"/>
                <a:gd name="T54" fmla="*/ 458 w 614"/>
                <a:gd name="T55" fmla="*/ 244 h 311"/>
                <a:gd name="T56" fmla="*/ 517 w 614"/>
                <a:gd name="T57" fmla="*/ 238 h 311"/>
                <a:gd name="T58" fmla="*/ 580 w 614"/>
                <a:gd name="T59" fmla="*/ 195 h 311"/>
                <a:gd name="T60" fmla="*/ 590 w 614"/>
                <a:gd name="T61" fmla="*/ 186 h 311"/>
                <a:gd name="T62" fmla="*/ 609 w 614"/>
                <a:gd name="T63" fmla="*/ 189 h 311"/>
                <a:gd name="T64" fmla="*/ 612 w 614"/>
                <a:gd name="T65" fmla="*/ 205 h 311"/>
                <a:gd name="T66" fmla="*/ 605 w 614"/>
                <a:gd name="T67" fmla="*/ 218 h 311"/>
                <a:gd name="T68" fmla="*/ 519 w 614"/>
                <a:gd name="T69" fmla="*/ 274 h 311"/>
                <a:gd name="T70" fmla="*/ 394 w 614"/>
                <a:gd name="T71" fmla="*/ 276 h 311"/>
                <a:gd name="T72" fmla="*/ 295 w 614"/>
                <a:gd name="T73" fmla="*/ 310 h 311"/>
                <a:gd name="T74" fmla="*/ 226 w 614"/>
                <a:gd name="T75" fmla="*/ 279 h 311"/>
                <a:gd name="T76" fmla="*/ 165 w 614"/>
                <a:gd name="T77" fmla="*/ 279 h 311"/>
                <a:gd name="T78" fmla="*/ 80 w 614"/>
                <a:gd name="T79" fmla="*/ 309 h 311"/>
                <a:gd name="T80" fmla="*/ 25 w 614"/>
                <a:gd name="T81" fmla="*/ 287 h 311"/>
                <a:gd name="T82" fmla="*/ 1 w 614"/>
                <a:gd name="T83" fmla="*/ 234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4" h="311">
                  <a:moveTo>
                    <a:pt x="1" y="234"/>
                  </a:moveTo>
                  <a:cubicBezTo>
                    <a:pt x="2" y="220"/>
                    <a:pt x="6" y="203"/>
                    <a:pt x="12" y="182"/>
                  </a:cubicBezTo>
                  <a:cubicBezTo>
                    <a:pt x="19" y="162"/>
                    <a:pt x="27" y="141"/>
                    <a:pt x="35" y="119"/>
                  </a:cubicBezTo>
                  <a:cubicBezTo>
                    <a:pt x="43" y="98"/>
                    <a:pt x="52" y="78"/>
                    <a:pt x="61" y="59"/>
                  </a:cubicBezTo>
                  <a:cubicBezTo>
                    <a:pt x="70" y="40"/>
                    <a:pt x="78" y="25"/>
                    <a:pt x="84" y="14"/>
                  </a:cubicBezTo>
                  <a:cubicBezTo>
                    <a:pt x="86" y="10"/>
                    <a:pt x="89" y="7"/>
                    <a:pt x="93" y="4"/>
                  </a:cubicBezTo>
                  <a:cubicBezTo>
                    <a:pt x="98" y="1"/>
                    <a:pt x="102" y="0"/>
                    <a:pt x="107" y="0"/>
                  </a:cubicBezTo>
                  <a:cubicBezTo>
                    <a:pt x="113" y="0"/>
                    <a:pt x="120" y="2"/>
                    <a:pt x="127" y="5"/>
                  </a:cubicBezTo>
                  <a:cubicBezTo>
                    <a:pt x="135" y="9"/>
                    <a:pt x="142" y="13"/>
                    <a:pt x="148" y="18"/>
                  </a:cubicBezTo>
                  <a:cubicBezTo>
                    <a:pt x="154" y="23"/>
                    <a:pt x="159" y="27"/>
                    <a:pt x="163" y="32"/>
                  </a:cubicBezTo>
                  <a:cubicBezTo>
                    <a:pt x="167" y="37"/>
                    <a:pt x="169" y="41"/>
                    <a:pt x="169" y="44"/>
                  </a:cubicBezTo>
                  <a:cubicBezTo>
                    <a:pt x="168" y="56"/>
                    <a:pt x="164" y="69"/>
                    <a:pt x="157" y="84"/>
                  </a:cubicBezTo>
                  <a:cubicBezTo>
                    <a:pt x="151" y="98"/>
                    <a:pt x="143" y="113"/>
                    <a:pt x="135" y="130"/>
                  </a:cubicBezTo>
                  <a:cubicBezTo>
                    <a:pt x="127" y="147"/>
                    <a:pt x="119" y="164"/>
                    <a:pt x="112" y="182"/>
                  </a:cubicBezTo>
                  <a:cubicBezTo>
                    <a:pt x="105" y="200"/>
                    <a:pt x="100" y="219"/>
                    <a:pt x="99" y="237"/>
                  </a:cubicBezTo>
                  <a:cubicBezTo>
                    <a:pt x="98" y="244"/>
                    <a:pt x="100" y="249"/>
                    <a:pt x="103" y="254"/>
                  </a:cubicBezTo>
                  <a:cubicBezTo>
                    <a:pt x="106" y="258"/>
                    <a:pt x="110" y="260"/>
                    <a:pt x="116" y="260"/>
                  </a:cubicBezTo>
                  <a:cubicBezTo>
                    <a:pt x="123" y="260"/>
                    <a:pt x="130" y="259"/>
                    <a:pt x="137" y="255"/>
                  </a:cubicBezTo>
                  <a:cubicBezTo>
                    <a:pt x="145" y="251"/>
                    <a:pt x="153" y="245"/>
                    <a:pt x="161" y="238"/>
                  </a:cubicBezTo>
                  <a:cubicBezTo>
                    <a:pt x="169" y="231"/>
                    <a:pt x="177" y="223"/>
                    <a:pt x="184" y="213"/>
                  </a:cubicBezTo>
                  <a:cubicBezTo>
                    <a:pt x="192" y="204"/>
                    <a:pt x="198" y="193"/>
                    <a:pt x="204" y="182"/>
                  </a:cubicBezTo>
                  <a:cubicBezTo>
                    <a:pt x="211" y="168"/>
                    <a:pt x="218" y="154"/>
                    <a:pt x="225" y="138"/>
                  </a:cubicBezTo>
                  <a:cubicBezTo>
                    <a:pt x="232" y="123"/>
                    <a:pt x="239" y="108"/>
                    <a:pt x="246" y="93"/>
                  </a:cubicBezTo>
                  <a:cubicBezTo>
                    <a:pt x="253" y="78"/>
                    <a:pt x="259" y="64"/>
                    <a:pt x="265" y="50"/>
                  </a:cubicBezTo>
                  <a:cubicBezTo>
                    <a:pt x="271" y="37"/>
                    <a:pt x="276" y="26"/>
                    <a:pt x="281" y="16"/>
                  </a:cubicBezTo>
                  <a:cubicBezTo>
                    <a:pt x="284" y="12"/>
                    <a:pt x="287" y="8"/>
                    <a:pt x="291" y="5"/>
                  </a:cubicBezTo>
                  <a:cubicBezTo>
                    <a:pt x="296" y="3"/>
                    <a:pt x="301" y="1"/>
                    <a:pt x="306" y="1"/>
                  </a:cubicBezTo>
                  <a:cubicBezTo>
                    <a:pt x="312" y="1"/>
                    <a:pt x="319" y="3"/>
                    <a:pt x="326" y="7"/>
                  </a:cubicBezTo>
                  <a:cubicBezTo>
                    <a:pt x="333" y="11"/>
                    <a:pt x="340" y="15"/>
                    <a:pt x="346" y="19"/>
                  </a:cubicBezTo>
                  <a:cubicBezTo>
                    <a:pt x="353" y="24"/>
                    <a:pt x="358" y="29"/>
                    <a:pt x="362" y="34"/>
                  </a:cubicBezTo>
                  <a:cubicBezTo>
                    <a:pt x="366" y="39"/>
                    <a:pt x="368" y="43"/>
                    <a:pt x="368" y="46"/>
                  </a:cubicBezTo>
                  <a:cubicBezTo>
                    <a:pt x="367" y="57"/>
                    <a:pt x="363" y="70"/>
                    <a:pt x="356" y="85"/>
                  </a:cubicBezTo>
                  <a:cubicBezTo>
                    <a:pt x="350" y="99"/>
                    <a:pt x="343" y="115"/>
                    <a:pt x="335" y="132"/>
                  </a:cubicBezTo>
                  <a:cubicBezTo>
                    <a:pt x="327" y="149"/>
                    <a:pt x="319" y="167"/>
                    <a:pt x="312" y="185"/>
                  </a:cubicBezTo>
                  <a:cubicBezTo>
                    <a:pt x="305" y="204"/>
                    <a:pt x="301" y="223"/>
                    <a:pt x="300" y="242"/>
                  </a:cubicBezTo>
                  <a:cubicBezTo>
                    <a:pt x="298" y="257"/>
                    <a:pt x="305" y="265"/>
                    <a:pt x="319" y="265"/>
                  </a:cubicBezTo>
                  <a:cubicBezTo>
                    <a:pt x="328" y="265"/>
                    <a:pt x="338" y="262"/>
                    <a:pt x="348" y="255"/>
                  </a:cubicBezTo>
                  <a:cubicBezTo>
                    <a:pt x="352" y="253"/>
                    <a:pt x="354" y="250"/>
                    <a:pt x="355" y="246"/>
                  </a:cubicBezTo>
                  <a:cubicBezTo>
                    <a:pt x="355" y="242"/>
                    <a:pt x="357" y="238"/>
                    <a:pt x="360" y="233"/>
                  </a:cubicBezTo>
                  <a:cubicBezTo>
                    <a:pt x="363" y="229"/>
                    <a:pt x="367" y="225"/>
                    <a:pt x="371" y="222"/>
                  </a:cubicBezTo>
                  <a:cubicBezTo>
                    <a:pt x="375" y="218"/>
                    <a:pt x="379" y="215"/>
                    <a:pt x="383" y="213"/>
                  </a:cubicBezTo>
                  <a:cubicBezTo>
                    <a:pt x="388" y="210"/>
                    <a:pt x="392" y="209"/>
                    <a:pt x="395" y="209"/>
                  </a:cubicBezTo>
                  <a:cubicBezTo>
                    <a:pt x="402" y="196"/>
                    <a:pt x="409" y="183"/>
                    <a:pt x="416" y="168"/>
                  </a:cubicBezTo>
                  <a:cubicBezTo>
                    <a:pt x="422" y="152"/>
                    <a:pt x="428" y="137"/>
                    <a:pt x="433" y="120"/>
                  </a:cubicBezTo>
                  <a:cubicBezTo>
                    <a:pt x="438" y="103"/>
                    <a:pt x="443" y="86"/>
                    <a:pt x="446" y="69"/>
                  </a:cubicBezTo>
                  <a:cubicBezTo>
                    <a:pt x="450" y="52"/>
                    <a:pt x="452" y="35"/>
                    <a:pt x="454" y="18"/>
                  </a:cubicBezTo>
                  <a:cubicBezTo>
                    <a:pt x="455" y="8"/>
                    <a:pt x="462" y="2"/>
                    <a:pt x="474" y="3"/>
                  </a:cubicBezTo>
                  <a:cubicBezTo>
                    <a:pt x="481" y="3"/>
                    <a:pt x="489" y="4"/>
                    <a:pt x="497" y="7"/>
                  </a:cubicBezTo>
                  <a:cubicBezTo>
                    <a:pt x="506" y="11"/>
                    <a:pt x="513" y="15"/>
                    <a:pt x="520" y="21"/>
                  </a:cubicBezTo>
                  <a:cubicBezTo>
                    <a:pt x="527" y="26"/>
                    <a:pt x="533" y="33"/>
                    <a:pt x="537" y="41"/>
                  </a:cubicBezTo>
                  <a:cubicBezTo>
                    <a:pt x="542" y="49"/>
                    <a:pt x="544" y="57"/>
                    <a:pt x="543" y="66"/>
                  </a:cubicBezTo>
                  <a:cubicBezTo>
                    <a:pt x="542" y="78"/>
                    <a:pt x="539" y="92"/>
                    <a:pt x="534" y="107"/>
                  </a:cubicBezTo>
                  <a:cubicBezTo>
                    <a:pt x="529" y="121"/>
                    <a:pt x="521" y="136"/>
                    <a:pt x="512" y="151"/>
                  </a:cubicBezTo>
                  <a:cubicBezTo>
                    <a:pt x="503" y="167"/>
                    <a:pt x="493" y="182"/>
                    <a:pt x="481" y="196"/>
                  </a:cubicBezTo>
                  <a:cubicBezTo>
                    <a:pt x="470" y="211"/>
                    <a:pt x="457" y="225"/>
                    <a:pt x="443" y="238"/>
                  </a:cubicBezTo>
                  <a:cubicBezTo>
                    <a:pt x="448" y="240"/>
                    <a:pt x="453" y="242"/>
                    <a:pt x="458" y="244"/>
                  </a:cubicBezTo>
                  <a:cubicBezTo>
                    <a:pt x="464" y="245"/>
                    <a:pt x="470" y="246"/>
                    <a:pt x="477" y="246"/>
                  </a:cubicBezTo>
                  <a:cubicBezTo>
                    <a:pt x="492" y="246"/>
                    <a:pt x="505" y="244"/>
                    <a:pt x="517" y="238"/>
                  </a:cubicBezTo>
                  <a:cubicBezTo>
                    <a:pt x="529" y="233"/>
                    <a:pt x="540" y="227"/>
                    <a:pt x="550" y="221"/>
                  </a:cubicBezTo>
                  <a:cubicBezTo>
                    <a:pt x="560" y="213"/>
                    <a:pt x="570" y="204"/>
                    <a:pt x="580" y="195"/>
                  </a:cubicBezTo>
                  <a:cubicBezTo>
                    <a:pt x="580" y="193"/>
                    <a:pt x="582" y="191"/>
                    <a:pt x="585" y="189"/>
                  </a:cubicBezTo>
                  <a:cubicBezTo>
                    <a:pt x="586" y="188"/>
                    <a:pt x="588" y="187"/>
                    <a:pt x="590" y="186"/>
                  </a:cubicBezTo>
                  <a:cubicBezTo>
                    <a:pt x="592" y="185"/>
                    <a:pt x="595" y="184"/>
                    <a:pt x="597" y="184"/>
                  </a:cubicBezTo>
                  <a:cubicBezTo>
                    <a:pt x="602" y="184"/>
                    <a:pt x="606" y="186"/>
                    <a:pt x="609" y="189"/>
                  </a:cubicBezTo>
                  <a:cubicBezTo>
                    <a:pt x="612" y="192"/>
                    <a:pt x="614" y="195"/>
                    <a:pt x="614" y="199"/>
                  </a:cubicBezTo>
                  <a:cubicBezTo>
                    <a:pt x="613" y="201"/>
                    <a:pt x="613" y="203"/>
                    <a:pt x="612" y="205"/>
                  </a:cubicBezTo>
                  <a:cubicBezTo>
                    <a:pt x="611" y="207"/>
                    <a:pt x="610" y="209"/>
                    <a:pt x="609" y="211"/>
                  </a:cubicBezTo>
                  <a:cubicBezTo>
                    <a:pt x="607" y="213"/>
                    <a:pt x="606" y="216"/>
                    <a:pt x="605" y="218"/>
                  </a:cubicBezTo>
                  <a:cubicBezTo>
                    <a:pt x="594" y="231"/>
                    <a:pt x="581" y="242"/>
                    <a:pt x="566" y="251"/>
                  </a:cubicBezTo>
                  <a:cubicBezTo>
                    <a:pt x="553" y="260"/>
                    <a:pt x="537" y="267"/>
                    <a:pt x="519" y="274"/>
                  </a:cubicBezTo>
                  <a:cubicBezTo>
                    <a:pt x="500" y="280"/>
                    <a:pt x="478" y="284"/>
                    <a:pt x="452" y="283"/>
                  </a:cubicBezTo>
                  <a:cubicBezTo>
                    <a:pt x="434" y="283"/>
                    <a:pt x="415" y="281"/>
                    <a:pt x="394" y="276"/>
                  </a:cubicBezTo>
                  <a:cubicBezTo>
                    <a:pt x="379" y="287"/>
                    <a:pt x="363" y="296"/>
                    <a:pt x="346" y="302"/>
                  </a:cubicBezTo>
                  <a:cubicBezTo>
                    <a:pt x="329" y="308"/>
                    <a:pt x="312" y="311"/>
                    <a:pt x="295" y="310"/>
                  </a:cubicBezTo>
                  <a:cubicBezTo>
                    <a:pt x="280" y="310"/>
                    <a:pt x="266" y="307"/>
                    <a:pt x="255" y="300"/>
                  </a:cubicBezTo>
                  <a:cubicBezTo>
                    <a:pt x="243" y="294"/>
                    <a:pt x="234" y="287"/>
                    <a:pt x="226" y="279"/>
                  </a:cubicBezTo>
                  <a:cubicBezTo>
                    <a:pt x="217" y="270"/>
                    <a:pt x="209" y="260"/>
                    <a:pt x="202" y="248"/>
                  </a:cubicBezTo>
                  <a:cubicBezTo>
                    <a:pt x="191" y="259"/>
                    <a:pt x="178" y="270"/>
                    <a:pt x="165" y="279"/>
                  </a:cubicBezTo>
                  <a:cubicBezTo>
                    <a:pt x="154" y="287"/>
                    <a:pt x="141" y="294"/>
                    <a:pt x="127" y="300"/>
                  </a:cubicBezTo>
                  <a:cubicBezTo>
                    <a:pt x="112" y="306"/>
                    <a:pt x="97" y="309"/>
                    <a:pt x="80" y="309"/>
                  </a:cubicBezTo>
                  <a:cubicBezTo>
                    <a:pt x="71" y="309"/>
                    <a:pt x="61" y="307"/>
                    <a:pt x="52" y="303"/>
                  </a:cubicBezTo>
                  <a:cubicBezTo>
                    <a:pt x="42" y="299"/>
                    <a:pt x="33" y="294"/>
                    <a:pt x="25" y="287"/>
                  </a:cubicBezTo>
                  <a:cubicBezTo>
                    <a:pt x="17" y="280"/>
                    <a:pt x="11" y="272"/>
                    <a:pt x="7" y="263"/>
                  </a:cubicBezTo>
                  <a:cubicBezTo>
                    <a:pt x="2" y="254"/>
                    <a:pt x="0" y="244"/>
                    <a:pt x="1" y="2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5416550" y="1766888"/>
              <a:ext cx="1763713" cy="1852612"/>
            </a:xfrm>
            <a:custGeom>
              <a:avLst/>
              <a:gdLst>
                <a:gd name="T0" fmla="*/ 36 w 743"/>
                <a:gd name="T1" fmla="*/ 108 h 778"/>
                <a:gd name="T2" fmla="*/ 208 w 743"/>
                <a:gd name="T3" fmla="*/ 14 h 778"/>
                <a:gd name="T4" fmla="*/ 353 w 743"/>
                <a:gd name="T5" fmla="*/ 7 h 778"/>
                <a:gd name="T6" fmla="*/ 413 w 743"/>
                <a:gd name="T7" fmla="*/ 55 h 778"/>
                <a:gd name="T8" fmla="*/ 396 w 743"/>
                <a:gd name="T9" fmla="*/ 170 h 778"/>
                <a:gd name="T10" fmla="*/ 312 w 743"/>
                <a:gd name="T11" fmla="*/ 321 h 778"/>
                <a:gd name="T12" fmla="*/ 297 w 743"/>
                <a:gd name="T13" fmla="*/ 414 h 778"/>
                <a:gd name="T14" fmla="*/ 368 w 743"/>
                <a:gd name="T15" fmla="*/ 415 h 778"/>
                <a:gd name="T16" fmla="*/ 455 w 743"/>
                <a:gd name="T17" fmla="*/ 340 h 778"/>
                <a:gd name="T18" fmla="*/ 501 w 743"/>
                <a:gd name="T19" fmla="*/ 274 h 778"/>
                <a:gd name="T20" fmla="*/ 555 w 743"/>
                <a:gd name="T21" fmla="*/ 150 h 778"/>
                <a:gd name="T22" fmla="*/ 611 w 743"/>
                <a:gd name="T23" fmla="*/ 59 h 778"/>
                <a:gd name="T24" fmla="*/ 666 w 743"/>
                <a:gd name="T25" fmla="*/ 19 h 778"/>
                <a:gd name="T26" fmla="*/ 719 w 743"/>
                <a:gd name="T27" fmla="*/ 9 h 778"/>
                <a:gd name="T28" fmla="*/ 720 w 743"/>
                <a:gd name="T29" fmla="*/ 47 h 778"/>
                <a:gd name="T30" fmla="*/ 663 w 743"/>
                <a:gd name="T31" fmla="*/ 131 h 778"/>
                <a:gd name="T32" fmla="*/ 589 w 743"/>
                <a:gd name="T33" fmla="*/ 277 h 778"/>
                <a:gd name="T34" fmla="*/ 488 w 743"/>
                <a:gd name="T35" fmla="*/ 529 h 778"/>
                <a:gd name="T36" fmla="*/ 613 w 743"/>
                <a:gd name="T37" fmla="*/ 454 h 778"/>
                <a:gd name="T38" fmla="*/ 623 w 743"/>
                <a:gd name="T39" fmla="*/ 446 h 778"/>
                <a:gd name="T40" fmla="*/ 642 w 743"/>
                <a:gd name="T41" fmla="*/ 449 h 778"/>
                <a:gd name="T42" fmla="*/ 645 w 743"/>
                <a:gd name="T43" fmla="*/ 464 h 778"/>
                <a:gd name="T44" fmla="*/ 638 w 743"/>
                <a:gd name="T45" fmla="*/ 476 h 778"/>
                <a:gd name="T46" fmla="*/ 468 w 743"/>
                <a:gd name="T47" fmla="*/ 577 h 778"/>
                <a:gd name="T48" fmla="*/ 371 w 743"/>
                <a:gd name="T49" fmla="*/ 724 h 778"/>
                <a:gd name="T50" fmla="*/ 238 w 743"/>
                <a:gd name="T51" fmla="*/ 778 h 778"/>
                <a:gd name="T52" fmla="*/ 132 w 743"/>
                <a:gd name="T53" fmla="*/ 742 h 778"/>
                <a:gd name="T54" fmla="*/ 94 w 743"/>
                <a:gd name="T55" fmla="*/ 669 h 778"/>
                <a:gd name="T56" fmla="*/ 184 w 743"/>
                <a:gd name="T57" fmla="*/ 589 h 778"/>
                <a:gd name="T58" fmla="*/ 365 w 743"/>
                <a:gd name="T59" fmla="*/ 559 h 778"/>
                <a:gd name="T60" fmla="*/ 404 w 743"/>
                <a:gd name="T61" fmla="*/ 492 h 778"/>
                <a:gd name="T62" fmla="*/ 404 w 743"/>
                <a:gd name="T63" fmla="*/ 440 h 778"/>
                <a:gd name="T64" fmla="*/ 317 w 743"/>
                <a:gd name="T65" fmla="*/ 485 h 778"/>
                <a:gd name="T66" fmla="*/ 231 w 743"/>
                <a:gd name="T67" fmla="*/ 485 h 778"/>
                <a:gd name="T68" fmla="*/ 178 w 743"/>
                <a:gd name="T69" fmla="*/ 439 h 778"/>
                <a:gd name="T70" fmla="*/ 195 w 743"/>
                <a:gd name="T71" fmla="*/ 330 h 778"/>
                <a:gd name="T72" fmla="*/ 285 w 743"/>
                <a:gd name="T73" fmla="*/ 160 h 778"/>
                <a:gd name="T74" fmla="*/ 307 w 743"/>
                <a:gd name="T75" fmla="*/ 57 h 778"/>
                <a:gd name="T76" fmla="*/ 230 w 743"/>
                <a:gd name="T77" fmla="*/ 58 h 778"/>
                <a:gd name="T78" fmla="*/ 125 w 743"/>
                <a:gd name="T79" fmla="*/ 135 h 778"/>
                <a:gd name="T80" fmla="*/ 106 w 743"/>
                <a:gd name="T81" fmla="*/ 220 h 778"/>
                <a:gd name="T82" fmla="*/ 131 w 743"/>
                <a:gd name="T83" fmla="*/ 258 h 778"/>
                <a:gd name="T84" fmla="*/ 118 w 743"/>
                <a:gd name="T85" fmla="*/ 283 h 778"/>
                <a:gd name="T86" fmla="*/ 41 w 743"/>
                <a:gd name="T87" fmla="*/ 252 h 778"/>
                <a:gd name="T88" fmla="*/ 2 w 743"/>
                <a:gd name="T89" fmla="*/ 175 h 778"/>
                <a:gd name="T90" fmla="*/ 184 w 743"/>
                <a:gd name="T91" fmla="*/ 723 h 778"/>
                <a:gd name="T92" fmla="*/ 279 w 743"/>
                <a:gd name="T93" fmla="*/ 702 h 778"/>
                <a:gd name="T94" fmla="*/ 281 w 743"/>
                <a:gd name="T95" fmla="*/ 621 h 778"/>
                <a:gd name="T96" fmla="*/ 189 w 743"/>
                <a:gd name="T97" fmla="*/ 668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3" h="778">
                  <a:moveTo>
                    <a:pt x="2" y="175"/>
                  </a:moveTo>
                  <a:cubicBezTo>
                    <a:pt x="4" y="151"/>
                    <a:pt x="15" y="129"/>
                    <a:pt x="36" y="108"/>
                  </a:cubicBezTo>
                  <a:cubicBezTo>
                    <a:pt x="56" y="86"/>
                    <a:pt x="82" y="67"/>
                    <a:pt x="112" y="51"/>
                  </a:cubicBezTo>
                  <a:cubicBezTo>
                    <a:pt x="141" y="35"/>
                    <a:pt x="174" y="23"/>
                    <a:pt x="208" y="14"/>
                  </a:cubicBezTo>
                  <a:cubicBezTo>
                    <a:pt x="243" y="4"/>
                    <a:pt x="276" y="0"/>
                    <a:pt x="306" y="0"/>
                  </a:cubicBezTo>
                  <a:cubicBezTo>
                    <a:pt x="323" y="0"/>
                    <a:pt x="338" y="3"/>
                    <a:pt x="353" y="7"/>
                  </a:cubicBezTo>
                  <a:cubicBezTo>
                    <a:pt x="367" y="12"/>
                    <a:pt x="379" y="19"/>
                    <a:pt x="389" y="26"/>
                  </a:cubicBezTo>
                  <a:cubicBezTo>
                    <a:pt x="400" y="34"/>
                    <a:pt x="407" y="44"/>
                    <a:pt x="413" y="55"/>
                  </a:cubicBezTo>
                  <a:cubicBezTo>
                    <a:pt x="418" y="66"/>
                    <a:pt x="420" y="77"/>
                    <a:pt x="419" y="90"/>
                  </a:cubicBezTo>
                  <a:cubicBezTo>
                    <a:pt x="417" y="116"/>
                    <a:pt x="409" y="143"/>
                    <a:pt x="396" y="170"/>
                  </a:cubicBezTo>
                  <a:cubicBezTo>
                    <a:pt x="383" y="197"/>
                    <a:pt x="369" y="223"/>
                    <a:pt x="354" y="249"/>
                  </a:cubicBezTo>
                  <a:cubicBezTo>
                    <a:pt x="339" y="274"/>
                    <a:pt x="325" y="299"/>
                    <a:pt x="312" y="321"/>
                  </a:cubicBezTo>
                  <a:cubicBezTo>
                    <a:pt x="299" y="344"/>
                    <a:pt x="292" y="365"/>
                    <a:pt x="290" y="383"/>
                  </a:cubicBezTo>
                  <a:cubicBezTo>
                    <a:pt x="289" y="395"/>
                    <a:pt x="292" y="405"/>
                    <a:pt x="297" y="414"/>
                  </a:cubicBezTo>
                  <a:cubicBezTo>
                    <a:pt x="303" y="424"/>
                    <a:pt x="312" y="428"/>
                    <a:pt x="325" y="428"/>
                  </a:cubicBezTo>
                  <a:cubicBezTo>
                    <a:pt x="338" y="428"/>
                    <a:pt x="352" y="424"/>
                    <a:pt x="368" y="415"/>
                  </a:cubicBezTo>
                  <a:cubicBezTo>
                    <a:pt x="383" y="406"/>
                    <a:pt x="398" y="395"/>
                    <a:pt x="413" y="382"/>
                  </a:cubicBezTo>
                  <a:cubicBezTo>
                    <a:pt x="428" y="369"/>
                    <a:pt x="442" y="355"/>
                    <a:pt x="455" y="340"/>
                  </a:cubicBezTo>
                  <a:cubicBezTo>
                    <a:pt x="468" y="326"/>
                    <a:pt x="479" y="313"/>
                    <a:pt x="488" y="302"/>
                  </a:cubicBezTo>
                  <a:cubicBezTo>
                    <a:pt x="501" y="274"/>
                    <a:pt x="501" y="274"/>
                    <a:pt x="501" y="274"/>
                  </a:cubicBezTo>
                  <a:cubicBezTo>
                    <a:pt x="512" y="245"/>
                    <a:pt x="522" y="221"/>
                    <a:pt x="530" y="201"/>
                  </a:cubicBezTo>
                  <a:cubicBezTo>
                    <a:pt x="539" y="182"/>
                    <a:pt x="547" y="165"/>
                    <a:pt x="555" y="150"/>
                  </a:cubicBezTo>
                  <a:cubicBezTo>
                    <a:pt x="563" y="135"/>
                    <a:pt x="572" y="120"/>
                    <a:pt x="580" y="106"/>
                  </a:cubicBezTo>
                  <a:cubicBezTo>
                    <a:pt x="589" y="92"/>
                    <a:pt x="599" y="77"/>
                    <a:pt x="611" y="59"/>
                  </a:cubicBezTo>
                  <a:cubicBezTo>
                    <a:pt x="619" y="49"/>
                    <a:pt x="627" y="40"/>
                    <a:pt x="637" y="34"/>
                  </a:cubicBezTo>
                  <a:cubicBezTo>
                    <a:pt x="646" y="28"/>
                    <a:pt x="656" y="23"/>
                    <a:pt x="666" y="19"/>
                  </a:cubicBezTo>
                  <a:cubicBezTo>
                    <a:pt x="676" y="15"/>
                    <a:pt x="685" y="12"/>
                    <a:pt x="695" y="11"/>
                  </a:cubicBezTo>
                  <a:cubicBezTo>
                    <a:pt x="704" y="9"/>
                    <a:pt x="712" y="9"/>
                    <a:pt x="719" y="9"/>
                  </a:cubicBezTo>
                  <a:cubicBezTo>
                    <a:pt x="735" y="9"/>
                    <a:pt x="743" y="13"/>
                    <a:pt x="743" y="20"/>
                  </a:cubicBezTo>
                  <a:cubicBezTo>
                    <a:pt x="742" y="24"/>
                    <a:pt x="735" y="33"/>
                    <a:pt x="720" y="47"/>
                  </a:cubicBezTo>
                  <a:cubicBezTo>
                    <a:pt x="715" y="53"/>
                    <a:pt x="707" y="63"/>
                    <a:pt x="697" y="78"/>
                  </a:cubicBezTo>
                  <a:cubicBezTo>
                    <a:pt x="687" y="92"/>
                    <a:pt x="675" y="110"/>
                    <a:pt x="663" y="131"/>
                  </a:cubicBezTo>
                  <a:cubicBezTo>
                    <a:pt x="650" y="151"/>
                    <a:pt x="637" y="174"/>
                    <a:pt x="624" y="200"/>
                  </a:cubicBezTo>
                  <a:cubicBezTo>
                    <a:pt x="611" y="225"/>
                    <a:pt x="599" y="251"/>
                    <a:pt x="589" y="277"/>
                  </a:cubicBezTo>
                  <a:cubicBezTo>
                    <a:pt x="570" y="324"/>
                    <a:pt x="552" y="368"/>
                    <a:pt x="535" y="411"/>
                  </a:cubicBezTo>
                  <a:cubicBezTo>
                    <a:pt x="518" y="453"/>
                    <a:pt x="502" y="492"/>
                    <a:pt x="488" y="529"/>
                  </a:cubicBezTo>
                  <a:cubicBezTo>
                    <a:pt x="519" y="520"/>
                    <a:pt x="545" y="508"/>
                    <a:pt x="565" y="495"/>
                  </a:cubicBezTo>
                  <a:cubicBezTo>
                    <a:pt x="585" y="482"/>
                    <a:pt x="601" y="468"/>
                    <a:pt x="613" y="454"/>
                  </a:cubicBezTo>
                  <a:cubicBezTo>
                    <a:pt x="614" y="453"/>
                    <a:pt x="615" y="451"/>
                    <a:pt x="617" y="450"/>
                  </a:cubicBezTo>
                  <a:cubicBezTo>
                    <a:pt x="619" y="449"/>
                    <a:pt x="620" y="448"/>
                    <a:pt x="623" y="446"/>
                  </a:cubicBezTo>
                  <a:cubicBezTo>
                    <a:pt x="625" y="445"/>
                    <a:pt x="628" y="444"/>
                    <a:pt x="630" y="444"/>
                  </a:cubicBezTo>
                  <a:cubicBezTo>
                    <a:pt x="635" y="444"/>
                    <a:pt x="639" y="446"/>
                    <a:pt x="642" y="449"/>
                  </a:cubicBezTo>
                  <a:cubicBezTo>
                    <a:pt x="645" y="452"/>
                    <a:pt x="647" y="455"/>
                    <a:pt x="647" y="459"/>
                  </a:cubicBezTo>
                  <a:cubicBezTo>
                    <a:pt x="647" y="461"/>
                    <a:pt x="646" y="462"/>
                    <a:pt x="645" y="464"/>
                  </a:cubicBezTo>
                  <a:cubicBezTo>
                    <a:pt x="644" y="466"/>
                    <a:pt x="643" y="467"/>
                    <a:pt x="642" y="469"/>
                  </a:cubicBezTo>
                  <a:cubicBezTo>
                    <a:pt x="641" y="471"/>
                    <a:pt x="639" y="474"/>
                    <a:pt x="638" y="476"/>
                  </a:cubicBezTo>
                  <a:cubicBezTo>
                    <a:pt x="624" y="494"/>
                    <a:pt x="603" y="512"/>
                    <a:pt x="576" y="529"/>
                  </a:cubicBezTo>
                  <a:cubicBezTo>
                    <a:pt x="550" y="547"/>
                    <a:pt x="513" y="563"/>
                    <a:pt x="468" y="577"/>
                  </a:cubicBezTo>
                  <a:cubicBezTo>
                    <a:pt x="453" y="607"/>
                    <a:pt x="438" y="635"/>
                    <a:pt x="423" y="660"/>
                  </a:cubicBezTo>
                  <a:cubicBezTo>
                    <a:pt x="407" y="685"/>
                    <a:pt x="390" y="706"/>
                    <a:pt x="371" y="724"/>
                  </a:cubicBezTo>
                  <a:cubicBezTo>
                    <a:pt x="353" y="741"/>
                    <a:pt x="333" y="755"/>
                    <a:pt x="311" y="764"/>
                  </a:cubicBezTo>
                  <a:cubicBezTo>
                    <a:pt x="289" y="774"/>
                    <a:pt x="265" y="778"/>
                    <a:pt x="238" y="778"/>
                  </a:cubicBezTo>
                  <a:cubicBezTo>
                    <a:pt x="216" y="778"/>
                    <a:pt x="197" y="774"/>
                    <a:pt x="178" y="768"/>
                  </a:cubicBezTo>
                  <a:cubicBezTo>
                    <a:pt x="160" y="761"/>
                    <a:pt x="145" y="752"/>
                    <a:pt x="132" y="742"/>
                  </a:cubicBezTo>
                  <a:cubicBezTo>
                    <a:pt x="119" y="731"/>
                    <a:pt x="109" y="720"/>
                    <a:pt x="103" y="707"/>
                  </a:cubicBezTo>
                  <a:cubicBezTo>
                    <a:pt x="96" y="694"/>
                    <a:pt x="93" y="681"/>
                    <a:pt x="94" y="669"/>
                  </a:cubicBezTo>
                  <a:cubicBezTo>
                    <a:pt x="96" y="649"/>
                    <a:pt x="105" y="632"/>
                    <a:pt x="121" y="620"/>
                  </a:cubicBezTo>
                  <a:cubicBezTo>
                    <a:pt x="137" y="607"/>
                    <a:pt x="158" y="597"/>
                    <a:pt x="184" y="589"/>
                  </a:cubicBezTo>
                  <a:cubicBezTo>
                    <a:pt x="209" y="581"/>
                    <a:pt x="238" y="575"/>
                    <a:pt x="269" y="570"/>
                  </a:cubicBezTo>
                  <a:cubicBezTo>
                    <a:pt x="301" y="566"/>
                    <a:pt x="333" y="562"/>
                    <a:pt x="365" y="559"/>
                  </a:cubicBezTo>
                  <a:cubicBezTo>
                    <a:pt x="368" y="559"/>
                    <a:pt x="370" y="559"/>
                    <a:pt x="372" y="558"/>
                  </a:cubicBezTo>
                  <a:cubicBezTo>
                    <a:pt x="383" y="538"/>
                    <a:pt x="394" y="516"/>
                    <a:pt x="404" y="492"/>
                  </a:cubicBezTo>
                  <a:cubicBezTo>
                    <a:pt x="415" y="468"/>
                    <a:pt x="426" y="442"/>
                    <a:pt x="439" y="414"/>
                  </a:cubicBezTo>
                  <a:cubicBezTo>
                    <a:pt x="429" y="422"/>
                    <a:pt x="417" y="431"/>
                    <a:pt x="404" y="440"/>
                  </a:cubicBezTo>
                  <a:cubicBezTo>
                    <a:pt x="391" y="449"/>
                    <a:pt x="377" y="458"/>
                    <a:pt x="363" y="465"/>
                  </a:cubicBezTo>
                  <a:cubicBezTo>
                    <a:pt x="348" y="473"/>
                    <a:pt x="333" y="479"/>
                    <a:pt x="317" y="485"/>
                  </a:cubicBezTo>
                  <a:cubicBezTo>
                    <a:pt x="300" y="490"/>
                    <a:pt x="285" y="492"/>
                    <a:pt x="269" y="492"/>
                  </a:cubicBezTo>
                  <a:cubicBezTo>
                    <a:pt x="256" y="492"/>
                    <a:pt x="244" y="489"/>
                    <a:pt x="231" y="485"/>
                  </a:cubicBezTo>
                  <a:cubicBezTo>
                    <a:pt x="219" y="480"/>
                    <a:pt x="209" y="474"/>
                    <a:pt x="200" y="466"/>
                  </a:cubicBezTo>
                  <a:cubicBezTo>
                    <a:pt x="190" y="458"/>
                    <a:pt x="183" y="449"/>
                    <a:pt x="178" y="439"/>
                  </a:cubicBezTo>
                  <a:cubicBezTo>
                    <a:pt x="173" y="428"/>
                    <a:pt x="171" y="418"/>
                    <a:pt x="171" y="407"/>
                  </a:cubicBezTo>
                  <a:cubicBezTo>
                    <a:pt x="173" y="383"/>
                    <a:pt x="181" y="357"/>
                    <a:pt x="195" y="330"/>
                  </a:cubicBezTo>
                  <a:cubicBezTo>
                    <a:pt x="209" y="302"/>
                    <a:pt x="223" y="274"/>
                    <a:pt x="239" y="245"/>
                  </a:cubicBezTo>
                  <a:cubicBezTo>
                    <a:pt x="255" y="216"/>
                    <a:pt x="270" y="188"/>
                    <a:pt x="285" y="160"/>
                  </a:cubicBezTo>
                  <a:cubicBezTo>
                    <a:pt x="300" y="132"/>
                    <a:pt x="309" y="106"/>
                    <a:pt x="311" y="82"/>
                  </a:cubicBezTo>
                  <a:cubicBezTo>
                    <a:pt x="312" y="72"/>
                    <a:pt x="310" y="64"/>
                    <a:pt x="307" y="57"/>
                  </a:cubicBezTo>
                  <a:cubicBezTo>
                    <a:pt x="303" y="50"/>
                    <a:pt x="294" y="46"/>
                    <a:pt x="278" y="46"/>
                  </a:cubicBezTo>
                  <a:cubicBezTo>
                    <a:pt x="266" y="46"/>
                    <a:pt x="250" y="50"/>
                    <a:pt x="230" y="58"/>
                  </a:cubicBezTo>
                  <a:cubicBezTo>
                    <a:pt x="211" y="66"/>
                    <a:pt x="192" y="76"/>
                    <a:pt x="174" y="89"/>
                  </a:cubicBezTo>
                  <a:cubicBezTo>
                    <a:pt x="155" y="103"/>
                    <a:pt x="139" y="118"/>
                    <a:pt x="125" y="135"/>
                  </a:cubicBezTo>
                  <a:cubicBezTo>
                    <a:pt x="111" y="152"/>
                    <a:pt x="104" y="170"/>
                    <a:pt x="102" y="189"/>
                  </a:cubicBezTo>
                  <a:cubicBezTo>
                    <a:pt x="101" y="201"/>
                    <a:pt x="103" y="211"/>
                    <a:pt x="106" y="220"/>
                  </a:cubicBezTo>
                  <a:cubicBezTo>
                    <a:pt x="110" y="229"/>
                    <a:pt x="114" y="236"/>
                    <a:pt x="118" y="242"/>
                  </a:cubicBezTo>
                  <a:cubicBezTo>
                    <a:pt x="122" y="249"/>
                    <a:pt x="127" y="254"/>
                    <a:pt x="131" y="258"/>
                  </a:cubicBezTo>
                  <a:cubicBezTo>
                    <a:pt x="135" y="262"/>
                    <a:pt x="136" y="265"/>
                    <a:pt x="136" y="268"/>
                  </a:cubicBezTo>
                  <a:cubicBezTo>
                    <a:pt x="135" y="278"/>
                    <a:pt x="129" y="283"/>
                    <a:pt x="118" y="283"/>
                  </a:cubicBezTo>
                  <a:cubicBezTo>
                    <a:pt x="106" y="283"/>
                    <a:pt x="94" y="280"/>
                    <a:pt x="80" y="275"/>
                  </a:cubicBezTo>
                  <a:cubicBezTo>
                    <a:pt x="66" y="269"/>
                    <a:pt x="53" y="262"/>
                    <a:pt x="41" y="252"/>
                  </a:cubicBezTo>
                  <a:cubicBezTo>
                    <a:pt x="29" y="242"/>
                    <a:pt x="19" y="231"/>
                    <a:pt x="12" y="218"/>
                  </a:cubicBezTo>
                  <a:cubicBezTo>
                    <a:pt x="4" y="205"/>
                    <a:pt x="0" y="191"/>
                    <a:pt x="2" y="175"/>
                  </a:cubicBezTo>
                  <a:close/>
                  <a:moveTo>
                    <a:pt x="174" y="696"/>
                  </a:moveTo>
                  <a:cubicBezTo>
                    <a:pt x="173" y="707"/>
                    <a:pt x="177" y="715"/>
                    <a:pt x="184" y="723"/>
                  </a:cubicBezTo>
                  <a:cubicBezTo>
                    <a:pt x="192" y="730"/>
                    <a:pt x="201" y="734"/>
                    <a:pt x="212" y="734"/>
                  </a:cubicBezTo>
                  <a:cubicBezTo>
                    <a:pt x="235" y="734"/>
                    <a:pt x="257" y="723"/>
                    <a:pt x="279" y="702"/>
                  </a:cubicBezTo>
                  <a:cubicBezTo>
                    <a:pt x="300" y="680"/>
                    <a:pt x="323" y="648"/>
                    <a:pt x="346" y="606"/>
                  </a:cubicBezTo>
                  <a:cubicBezTo>
                    <a:pt x="323" y="610"/>
                    <a:pt x="301" y="615"/>
                    <a:pt x="281" y="621"/>
                  </a:cubicBezTo>
                  <a:cubicBezTo>
                    <a:pt x="260" y="628"/>
                    <a:pt x="242" y="635"/>
                    <a:pt x="227" y="642"/>
                  </a:cubicBezTo>
                  <a:cubicBezTo>
                    <a:pt x="211" y="650"/>
                    <a:pt x="199" y="659"/>
                    <a:pt x="189" y="668"/>
                  </a:cubicBezTo>
                  <a:cubicBezTo>
                    <a:pt x="180" y="677"/>
                    <a:pt x="175" y="687"/>
                    <a:pt x="174" y="6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6873875" y="2387600"/>
              <a:ext cx="804863" cy="736600"/>
            </a:xfrm>
            <a:custGeom>
              <a:avLst/>
              <a:gdLst>
                <a:gd name="T0" fmla="*/ 1 w 339"/>
                <a:gd name="T1" fmla="*/ 195 h 309"/>
                <a:gd name="T2" fmla="*/ 26 w 339"/>
                <a:gd name="T3" fmla="*/ 115 h 309"/>
                <a:gd name="T4" fmla="*/ 75 w 339"/>
                <a:gd name="T5" fmla="*/ 53 h 309"/>
                <a:gd name="T6" fmla="*/ 136 w 339"/>
                <a:gd name="T7" fmla="*/ 13 h 309"/>
                <a:gd name="T8" fmla="*/ 195 w 339"/>
                <a:gd name="T9" fmla="*/ 0 h 309"/>
                <a:gd name="T10" fmla="*/ 231 w 339"/>
                <a:gd name="T11" fmla="*/ 7 h 309"/>
                <a:gd name="T12" fmla="*/ 258 w 339"/>
                <a:gd name="T13" fmla="*/ 25 h 309"/>
                <a:gd name="T14" fmla="*/ 276 w 339"/>
                <a:gd name="T15" fmla="*/ 50 h 309"/>
                <a:gd name="T16" fmla="*/ 280 w 339"/>
                <a:gd name="T17" fmla="*/ 80 h 309"/>
                <a:gd name="T18" fmla="*/ 271 w 339"/>
                <a:gd name="T19" fmla="*/ 114 h 309"/>
                <a:gd name="T20" fmla="*/ 245 w 339"/>
                <a:gd name="T21" fmla="*/ 152 h 309"/>
                <a:gd name="T22" fmla="*/ 201 w 339"/>
                <a:gd name="T23" fmla="*/ 183 h 309"/>
                <a:gd name="T24" fmla="*/ 135 w 339"/>
                <a:gd name="T25" fmla="*/ 195 h 309"/>
                <a:gd name="T26" fmla="*/ 116 w 339"/>
                <a:gd name="T27" fmla="*/ 193 h 309"/>
                <a:gd name="T28" fmla="*/ 103 w 339"/>
                <a:gd name="T29" fmla="*/ 191 h 309"/>
                <a:gd name="T30" fmla="*/ 121 w 339"/>
                <a:gd name="T31" fmla="*/ 244 h 309"/>
                <a:gd name="T32" fmla="*/ 171 w 339"/>
                <a:gd name="T33" fmla="*/ 262 h 309"/>
                <a:gd name="T34" fmla="*/ 225 w 339"/>
                <a:gd name="T35" fmla="*/ 251 h 309"/>
                <a:gd name="T36" fmla="*/ 268 w 339"/>
                <a:gd name="T37" fmla="*/ 227 h 309"/>
                <a:gd name="T38" fmla="*/ 305 w 339"/>
                <a:gd name="T39" fmla="*/ 192 h 309"/>
                <a:gd name="T40" fmla="*/ 309 w 339"/>
                <a:gd name="T41" fmla="*/ 187 h 309"/>
                <a:gd name="T42" fmla="*/ 315 w 339"/>
                <a:gd name="T43" fmla="*/ 183 h 309"/>
                <a:gd name="T44" fmla="*/ 323 w 339"/>
                <a:gd name="T45" fmla="*/ 181 h 309"/>
                <a:gd name="T46" fmla="*/ 334 w 339"/>
                <a:gd name="T47" fmla="*/ 186 h 309"/>
                <a:gd name="T48" fmla="*/ 339 w 339"/>
                <a:gd name="T49" fmla="*/ 197 h 309"/>
                <a:gd name="T50" fmla="*/ 337 w 339"/>
                <a:gd name="T51" fmla="*/ 202 h 309"/>
                <a:gd name="T52" fmla="*/ 334 w 339"/>
                <a:gd name="T53" fmla="*/ 208 h 309"/>
                <a:gd name="T54" fmla="*/ 330 w 339"/>
                <a:gd name="T55" fmla="*/ 215 h 309"/>
                <a:gd name="T56" fmla="*/ 280 w 339"/>
                <a:gd name="T57" fmla="*/ 263 h 309"/>
                <a:gd name="T58" fmla="*/ 220 w 339"/>
                <a:gd name="T59" fmla="*/ 295 h 309"/>
                <a:gd name="T60" fmla="*/ 136 w 339"/>
                <a:gd name="T61" fmla="*/ 308 h 309"/>
                <a:gd name="T62" fmla="*/ 79 w 339"/>
                <a:gd name="T63" fmla="*/ 300 h 309"/>
                <a:gd name="T64" fmla="*/ 35 w 339"/>
                <a:gd name="T65" fmla="*/ 276 h 309"/>
                <a:gd name="T66" fmla="*/ 8 w 339"/>
                <a:gd name="T67" fmla="*/ 241 h 309"/>
                <a:gd name="T68" fmla="*/ 1 w 339"/>
                <a:gd name="T69" fmla="*/ 195 h 309"/>
                <a:gd name="T70" fmla="*/ 110 w 339"/>
                <a:gd name="T71" fmla="*/ 158 h 309"/>
                <a:gd name="T72" fmla="*/ 154 w 339"/>
                <a:gd name="T73" fmla="*/ 147 h 309"/>
                <a:gd name="T74" fmla="*/ 191 w 339"/>
                <a:gd name="T75" fmla="*/ 118 h 309"/>
                <a:gd name="T76" fmla="*/ 217 w 339"/>
                <a:gd name="T77" fmla="*/ 83 h 309"/>
                <a:gd name="T78" fmla="*/ 228 w 339"/>
                <a:gd name="T79" fmla="*/ 53 h 309"/>
                <a:gd name="T80" fmla="*/ 214 w 339"/>
                <a:gd name="T81" fmla="*/ 37 h 309"/>
                <a:gd name="T82" fmla="*/ 178 w 339"/>
                <a:gd name="T83" fmla="*/ 50 h 309"/>
                <a:gd name="T84" fmla="*/ 146 w 339"/>
                <a:gd name="T85" fmla="*/ 82 h 309"/>
                <a:gd name="T86" fmla="*/ 122 w 339"/>
                <a:gd name="T87" fmla="*/ 122 h 309"/>
                <a:gd name="T88" fmla="*/ 110 w 339"/>
                <a:gd name="T89" fmla="*/ 15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9" h="309">
                  <a:moveTo>
                    <a:pt x="1" y="195"/>
                  </a:moveTo>
                  <a:cubicBezTo>
                    <a:pt x="4" y="166"/>
                    <a:pt x="12" y="139"/>
                    <a:pt x="26" y="115"/>
                  </a:cubicBezTo>
                  <a:cubicBezTo>
                    <a:pt x="39" y="91"/>
                    <a:pt x="56" y="70"/>
                    <a:pt x="75" y="53"/>
                  </a:cubicBezTo>
                  <a:cubicBezTo>
                    <a:pt x="94" y="36"/>
                    <a:pt x="114" y="22"/>
                    <a:pt x="136" y="13"/>
                  </a:cubicBezTo>
                  <a:cubicBezTo>
                    <a:pt x="157" y="4"/>
                    <a:pt x="177" y="0"/>
                    <a:pt x="195" y="0"/>
                  </a:cubicBezTo>
                  <a:cubicBezTo>
                    <a:pt x="208" y="0"/>
                    <a:pt x="220" y="2"/>
                    <a:pt x="231" y="7"/>
                  </a:cubicBezTo>
                  <a:cubicBezTo>
                    <a:pt x="241" y="11"/>
                    <a:pt x="251" y="17"/>
                    <a:pt x="258" y="25"/>
                  </a:cubicBezTo>
                  <a:cubicBezTo>
                    <a:pt x="266" y="32"/>
                    <a:pt x="272" y="41"/>
                    <a:pt x="276" y="50"/>
                  </a:cubicBezTo>
                  <a:cubicBezTo>
                    <a:pt x="280" y="60"/>
                    <a:pt x="281" y="70"/>
                    <a:pt x="280" y="80"/>
                  </a:cubicBezTo>
                  <a:cubicBezTo>
                    <a:pt x="280" y="89"/>
                    <a:pt x="276" y="101"/>
                    <a:pt x="271" y="114"/>
                  </a:cubicBezTo>
                  <a:cubicBezTo>
                    <a:pt x="265" y="128"/>
                    <a:pt x="257" y="140"/>
                    <a:pt x="245" y="152"/>
                  </a:cubicBezTo>
                  <a:cubicBezTo>
                    <a:pt x="234" y="164"/>
                    <a:pt x="220" y="175"/>
                    <a:pt x="201" y="183"/>
                  </a:cubicBezTo>
                  <a:cubicBezTo>
                    <a:pt x="183" y="192"/>
                    <a:pt x="161" y="196"/>
                    <a:pt x="135" y="195"/>
                  </a:cubicBezTo>
                  <a:cubicBezTo>
                    <a:pt x="128" y="195"/>
                    <a:pt x="122" y="195"/>
                    <a:pt x="116" y="193"/>
                  </a:cubicBezTo>
                  <a:cubicBezTo>
                    <a:pt x="112" y="192"/>
                    <a:pt x="108" y="192"/>
                    <a:pt x="103" y="191"/>
                  </a:cubicBezTo>
                  <a:cubicBezTo>
                    <a:pt x="102" y="213"/>
                    <a:pt x="107" y="231"/>
                    <a:pt x="121" y="244"/>
                  </a:cubicBezTo>
                  <a:cubicBezTo>
                    <a:pt x="134" y="256"/>
                    <a:pt x="151" y="262"/>
                    <a:pt x="171" y="262"/>
                  </a:cubicBezTo>
                  <a:cubicBezTo>
                    <a:pt x="190" y="263"/>
                    <a:pt x="209" y="259"/>
                    <a:pt x="225" y="251"/>
                  </a:cubicBezTo>
                  <a:cubicBezTo>
                    <a:pt x="242" y="244"/>
                    <a:pt x="256" y="236"/>
                    <a:pt x="268" y="227"/>
                  </a:cubicBezTo>
                  <a:cubicBezTo>
                    <a:pt x="282" y="217"/>
                    <a:pt x="294" y="205"/>
                    <a:pt x="305" y="192"/>
                  </a:cubicBezTo>
                  <a:cubicBezTo>
                    <a:pt x="306" y="190"/>
                    <a:pt x="307" y="189"/>
                    <a:pt x="309" y="187"/>
                  </a:cubicBezTo>
                  <a:cubicBezTo>
                    <a:pt x="311" y="186"/>
                    <a:pt x="312" y="184"/>
                    <a:pt x="315" y="183"/>
                  </a:cubicBezTo>
                  <a:cubicBezTo>
                    <a:pt x="317" y="182"/>
                    <a:pt x="320" y="181"/>
                    <a:pt x="323" y="181"/>
                  </a:cubicBezTo>
                  <a:cubicBezTo>
                    <a:pt x="327" y="181"/>
                    <a:pt x="331" y="183"/>
                    <a:pt x="334" y="186"/>
                  </a:cubicBezTo>
                  <a:cubicBezTo>
                    <a:pt x="338" y="189"/>
                    <a:pt x="339" y="193"/>
                    <a:pt x="339" y="197"/>
                  </a:cubicBezTo>
                  <a:cubicBezTo>
                    <a:pt x="339" y="199"/>
                    <a:pt x="338" y="201"/>
                    <a:pt x="337" y="202"/>
                  </a:cubicBezTo>
                  <a:cubicBezTo>
                    <a:pt x="336" y="204"/>
                    <a:pt x="335" y="206"/>
                    <a:pt x="334" y="208"/>
                  </a:cubicBezTo>
                  <a:cubicBezTo>
                    <a:pt x="332" y="211"/>
                    <a:pt x="331" y="213"/>
                    <a:pt x="330" y="215"/>
                  </a:cubicBezTo>
                  <a:cubicBezTo>
                    <a:pt x="316" y="233"/>
                    <a:pt x="299" y="249"/>
                    <a:pt x="280" y="263"/>
                  </a:cubicBezTo>
                  <a:cubicBezTo>
                    <a:pt x="263" y="275"/>
                    <a:pt x="243" y="285"/>
                    <a:pt x="220" y="295"/>
                  </a:cubicBezTo>
                  <a:cubicBezTo>
                    <a:pt x="196" y="304"/>
                    <a:pt x="168" y="309"/>
                    <a:pt x="136" y="308"/>
                  </a:cubicBezTo>
                  <a:cubicBezTo>
                    <a:pt x="115" y="308"/>
                    <a:pt x="96" y="305"/>
                    <a:pt x="79" y="300"/>
                  </a:cubicBezTo>
                  <a:cubicBezTo>
                    <a:pt x="62" y="294"/>
                    <a:pt x="47" y="286"/>
                    <a:pt x="35" y="276"/>
                  </a:cubicBezTo>
                  <a:cubicBezTo>
                    <a:pt x="23" y="266"/>
                    <a:pt x="14" y="254"/>
                    <a:pt x="8" y="241"/>
                  </a:cubicBezTo>
                  <a:cubicBezTo>
                    <a:pt x="2" y="227"/>
                    <a:pt x="0" y="212"/>
                    <a:pt x="1" y="195"/>
                  </a:cubicBezTo>
                  <a:close/>
                  <a:moveTo>
                    <a:pt x="110" y="158"/>
                  </a:moveTo>
                  <a:cubicBezTo>
                    <a:pt x="125" y="158"/>
                    <a:pt x="140" y="154"/>
                    <a:pt x="154" y="147"/>
                  </a:cubicBezTo>
                  <a:cubicBezTo>
                    <a:pt x="168" y="139"/>
                    <a:pt x="180" y="129"/>
                    <a:pt x="191" y="118"/>
                  </a:cubicBezTo>
                  <a:cubicBezTo>
                    <a:pt x="201" y="107"/>
                    <a:pt x="210" y="95"/>
                    <a:pt x="217" y="83"/>
                  </a:cubicBezTo>
                  <a:cubicBezTo>
                    <a:pt x="223" y="71"/>
                    <a:pt x="227" y="61"/>
                    <a:pt x="228" y="53"/>
                  </a:cubicBezTo>
                  <a:cubicBezTo>
                    <a:pt x="229" y="42"/>
                    <a:pt x="224" y="37"/>
                    <a:pt x="214" y="37"/>
                  </a:cubicBezTo>
                  <a:cubicBezTo>
                    <a:pt x="202" y="37"/>
                    <a:pt x="190" y="41"/>
                    <a:pt x="178" y="50"/>
                  </a:cubicBezTo>
                  <a:cubicBezTo>
                    <a:pt x="167" y="59"/>
                    <a:pt x="156" y="69"/>
                    <a:pt x="146" y="82"/>
                  </a:cubicBezTo>
                  <a:cubicBezTo>
                    <a:pt x="137" y="95"/>
                    <a:pt x="128" y="108"/>
                    <a:pt x="122" y="122"/>
                  </a:cubicBezTo>
                  <a:cubicBezTo>
                    <a:pt x="115" y="136"/>
                    <a:pt x="111" y="148"/>
                    <a:pt x="110" y="1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7564438" y="2392363"/>
              <a:ext cx="1052513" cy="738187"/>
            </a:xfrm>
            <a:custGeom>
              <a:avLst/>
              <a:gdLst>
                <a:gd name="T0" fmla="*/ 1 w 443"/>
                <a:gd name="T1" fmla="*/ 227 h 310"/>
                <a:gd name="T2" fmla="*/ 25 w 443"/>
                <a:gd name="T3" fmla="*/ 145 h 310"/>
                <a:gd name="T4" fmla="*/ 76 w 443"/>
                <a:gd name="T5" fmla="*/ 72 h 310"/>
                <a:gd name="T6" fmla="*/ 142 w 443"/>
                <a:gd name="T7" fmla="*/ 20 h 310"/>
                <a:gd name="T8" fmla="*/ 212 w 443"/>
                <a:gd name="T9" fmla="*/ 0 h 310"/>
                <a:gd name="T10" fmla="*/ 254 w 443"/>
                <a:gd name="T11" fmla="*/ 6 h 310"/>
                <a:gd name="T12" fmla="*/ 281 w 443"/>
                <a:gd name="T13" fmla="*/ 19 h 310"/>
                <a:gd name="T14" fmla="*/ 299 w 443"/>
                <a:gd name="T15" fmla="*/ 36 h 310"/>
                <a:gd name="T16" fmla="*/ 319 w 443"/>
                <a:gd name="T17" fmla="*/ 38 h 310"/>
                <a:gd name="T18" fmla="*/ 337 w 443"/>
                <a:gd name="T19" fmla="*/ 45 h 310"/>
                <a:gd name="T20" fmla="*/ 350 w 443"/>
                <a:gd name="T21" fmla="*/ 56 h 310"/>
                <a:gd name="T22" fmla="*/ 355 w 443"/>
                <a:gd name="T23" fmla="*/ 73 h 310"/>
                <a:gd name="T24" fmla="*/ 345 w 443"/>
                <a:gd name="T25" fmla="*/ 101 h 310"/>
                <a:gd name="T26" fmla="*/ 325 w 443"/>
                <a:gd name="T27" fmla="*/ 144 h 310"/>
                <a:gd name="T28" fmla="*/ 304 w 443"/>
                <a:gd name="T29" fmla="*/ 192 h 310"/>
                <a:gd name="T30" fmla="*/ 293 w 443"/>
                <a:gd name="T31" fmla="*/ 236 h 310"/>
                <a:gd name="T32" fmla="*/ 298 w 443"/>
                <a:gd name="T33" fmla="*/ 252 h 310"/>
                <a:gd name="T34" fmla="*/ 315 w 443"/>
                <a:gd name="T35" fmla="*/ 258 h 310"/>
                <a:gd name="T36" fmla="*/ 348 w 443"/>
                <a:gd name="T37" fmla="*/ 249 h 310"/>
                <a:gd name="T38" fmla="*/ 379 w 443"/>
                <a:gd name="T39" fmla="*/ 226 h 310"/>
                <a:gd name="T40" fmla="*/ 409 w 443"/>
                <a:gd name="T41" fmla="*/ 192 h 310"/>
                <a:gd name="T42" fmla="*/ 414 w 443"/>
                <a:gd name="T43" fmla="*/ 187 h 310"/>
                <a:gd name="T44" fmla="*/ 419 w 443"/>
                <a:gd name="T45" fmla="*/ 184 h 310"/>
                <a:gd name="T46" fmla="*/ 427 w 443"/>
                <a:gd name="T47" fmla="*/ 182 h 310"/>
                <a:gd name="T48" fmla="*/ 438 w 443"/>
                <a:gd name="T49" fmla="*/ 187 h 310"/>
                <a:gd name="T50" fmla="*/ 443 w 443"/>
                <a:gd name="T51" fmla="*/ 198 h 310"/>
                <a:gd name="T52" fmla="*/ 441 w 443"/>
                <a:gd name="T53" fmla="*/ 203 h 310"/>
                <a:gd name="T54" fmla="*/ 438 w 443"/>
                <a:gd name="T55" fmla="*/ 209 h 310"/>
                <a:gd name="T56" fmla="*/ 434 w 443"/>
                <a:gd name="T57" fmla="*/ 216 h 310"/>
                <a:gd name="T58" fmla="*/ 389 w 443"/>
                <a:gd name="T59" fmla="*/ 264 h 310"/>
                <a:gd name="T60" fmla="*/ 341 w 443"/>
                <a:gd name="T61" fmla="*/ 296 h 310"/>
                <a:gd name="T62" fmla="*/ 283 w 443"/>
                <a:gd name="T63" fmla="*/ 310 h 310"/>
                <a:gd name="T64" fmla="*/ 226 w 443"/>
                <a:gd name="T65" fmla="*/ 293 h 310"/>
                <a:gd name="T66" fmla="*/ 202 w 443"/>
                <a:gd name="T67" fmla="*/ 243 h 310"/>
                <a:gd name="T68" fmla="*/ 163 w 443"/>
                <a:gd name="T69" fmla="*/ 276 h 310"/>
                <a:gd name="T70" fmla="*/ 124 w 443"/>
                <a:gd name="T71" fmla="*/ 299 h 310"/>
                <a:gd name="T72" fmla="*/ 78 w 443"/>
                <a:gd name="T73" fmla="*/ 308 h 310"/>
                <a:gd name="T74" fmla="*/ 46 w 443"/>
                <a:gd name="T75" fmla="*/ 302 h 310"/>
                <a:gd name="T76" fmla="*/ 21 w 443"/>
                <a:gd name="T77" fmla="*/ 285 h 310"/>
                <a:gd name="T78" fmla="*/ 5 w 443"/>
                <a:gd name="T79" fmla="*/ 260 h 310"/>
                <a:gd name="T80" fmla="*/ 1 w 443"/>
                <a:gd name="T81" fmla="*/ 227 h 310"/>
                <a:gd name="T82" fmla="*/ 104 w 443"/>
                <a:gd name="T83" fmla="*/ 215 h 310"/>
                <a:gd name="T84" fmla="*/ 125 w 443"/>
                <a:gd name="T85" fmla="*/ 250 h 310"/>
                <a:gd name="T86" fmla="*/ 161 w 443"/>
                <a:gd name="T87" fmla="*/ 232 h 310"/>
                <a:gd name="T88" fmla="*/ 202 w 443"/>
                <a:gd name="T89" fmla="*/ 186 h 310"/>
                <a:gd name="T90" fmla="*/ 236 w 443"/>
                <a:gd name="T91" fmla="*/ 130 h 310"/>
                <a:gd name="T92" fmla="*/ 253 w 443"/>
                <a:gd name="T93" fmla="*/ 78 h 310"/>
                <a:gd name="T94" fmla="*/ 246 w 443"/>
                <a:gd name="T95" fmla="*/ 52 h 310"/>
                <a:gd name="T96" fmla="*/ 226 w 443"/>
                <a:gd name="T97" fmla="*/ 44 h 310"/>
                <a:gd name="T98" fmla="*/ 187 w 443"/>
                <a:gd name="T99" fmla="*/ 62 h 310"/>
                <a:gd name="T100" fmla="*/ 148 w 443"/>
                <a:gd name="T101" fmla="*/ 105 h 310"/>
                <a:gd name="T102" fmla="*/ 118 w 443"/>
                <a:gd name="T103" fmla="*/ 161 h 310"/>
                <a:gd name="T104" fmla="*/ 104 w 443"/>
                <a:gd name="T105" fmla="*/ 21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3" h="310">
                  <a:moveTo>
                    <a:pt x="1" y="227"/>
                  </a:moveTo>
                  <a:cubicBezTo>
                    <a:pt x="4" y="199"/>
                    <a:pt x="12" y="172"/>
                    <a:pt x="25" y="145"/>
                  </a:cubicBezTo>
                  <a:cubicBezTo>
                    <a:pt x="39" y="118"/>
                    <a:pt x="56" y="94"/>
                    <a:pt x="76" y="72"/>
                  </a:cubicBezTo>
                  <a:cubicBezTo>
                    <a:pt x="96" y="50"/>
                    <a:pt x="118" y="33"/>
                    <a:pt x="142" y="20"/>
                  </a:cubicBezTo>
                  <a:cubicBezTo>
                    <a:pt x="166" y="6"/>
                    <a:pt x="189" y="0"/>
                    <a:pt x="212" y="0"/>
                  </a:cubicBezTo>
                  <a:cubicBezTo>
                    <a:pt x="228" y="0"/>
                    <a:pt x="242" y="2"/>
                    <a:pt x="254" y="6"/>
                  </a:cubicBezTo>
                  <a:cubicBezTo>
                    <a:pt x="265" y="10"/>
                    <a:pt x="274" y="14"/>
                    <a:pt x="281" y="19"/>
                  </a:cubicBezTo>
                  <a:cubicBezTo>
                    <a:pt x="289" y="24"/>
                    <a:pt x="295" y="30"/>
                    <a:pt x="299" y="36"/>
                  </a:cubicBezTo>
                  <a:cubicBezTo>
                    <a:pt x="306" y="36"/>
                    <a:pt x="312" y="37"/>
                    <a:pt x="319" y="38"/>
                  </a:cubicBezTo>
                  <a:cubicBezTo>
                    <a:pt x="325" y="40"/>
                    <a:pt x="331" y="42"/>
                    <a:pt x="337" y="45"/>
                  </a:cubicBezTo>
                  <a:cubicBezTo>
                    <a:pt x="342" y="48"/>
                    <a:pt x="347" y="51"/>
                    <a:pt x="350" y="56"/>
                  </a:cubicBezTo>
                  <a:cubicBezTo>
                    <a:pt x="354" y="61"/>
                    <a:pt x="355" y="66"/>
                    <a:pt x="355" y="73"/>
                  </a:cubicBezTo>
                  <a:cubicBezTo>
                    <a:pt x="354" y="79"/>
                    <a:pt x="351" y="88"/>
                    <a:pt x="345" y="101"/>
                  </a:cubicBezTo>
                  <a:cubicBezTo>
                    <a:pt x="339" y="114"/>
                    <a:pt x="332" y="128"/>
                    <a:pt x="325" y="144"/>
                  </a:cubicBezTo>
                  <a:cubicBezTo>
                    <a:pt x="318" y="159"/>
                    <a:pt x="311" y="175"/>
                    <a:pt x="304" y="192"/>
                  </a:cubicBezTo>
                  <a:cubicBezTo>
                    <a:pt x="298" y="209"/>
                    <a:pt x="294" y="224"/>
                    <a:pt x="293" y="236"/>
                  </a:cubicBezTo>
                  <a:cubicBezTo>
                    <a:pt x="293" y="243"/>
                    <a:pt x="294" y="248"/>
                    <a:pt x="298" y="252"/>
                  </a:cubicBezTo>
                  <a:cubicBezTo>
                    <a:pt x="302" y="256"/>
                    <a:pt x="308" y="258"/>
                    <a:pt x="315" y="258"/>
                  </a:cubicBezTo>
                  <a:cubicBezTo>
                    <a:pt x="326" y="259"/>
                    <a:pt x="337" y="255"/>
                    <a:pt x="348" y="249"/>
                  </a:cubicBezTo>
                  <a:cubicBezTo>
                    <a:pt x="360" y="242"/>
                    <a:pt x="370" y="234"/>
                    <a:pt x="379" y="226"/>
                  </a:cubicBezTo>
                  <a:cubicBezTo>
                    <a:pt x="390" y="216"/>
                    <a:pt x="400" y="205"/>
                    <a:pt x="409" y="192"/>
                  </a:cubicBezTo>
                  <a:cubicBezTo>
                    <a:pt x="410" y="191"/>
                    <a:pt x="411" y="189"/>
                    <a:pt x="414" y="187"/>
                  </a:cubicBezTo>
                  <a:cubicBezTo>
                    <a:pt x="415" y="186"/>
                    <a:pt x="417" y="185"/>
                    <a:pt x="419" y="184"/>
                  </a:cubicBezTo>
                  <a:cubicBezTo>
                    <a:pt x="422" y="183"/>
                    <a:pt x="424" y="182"/>
                    <a:pt x="427" y="182"/>
                  </a:cubicBezTo>
                  <a:cubicBezTo>
                    <a:pt x="431" y="182"/>
                    <a:pt x="435" y="184"/>
                    <a:pt x="438" y="187"/>
                  </a:cubicBezTo>
                  <a:cubicBezTo>
                    <a:pt x="442" y="190"/>
                    <a:pt x="443" y="194"/>
                    <a:pt x="443" y="198"/>
                  </a:cubicBezTo>
                  <a:cubicBezTo>
                    <a:pt x="443" y="200"/>
                    <a:pt x="442" y="201"/>
                    <a:pt x="441" y="203"/>
                  </a:cubicBezTo>
                  <a:cubicBezTo>
                    <a:pt x="440" y="205"/>
                    <a:pt x="439" y="207"/>
                    <a:pt x="438" y="209"/>
                  </a:cubicBezTo>
                  <a:cubicBezTo>
                    <a:pt x="436" y="211"/>
                    <a:pt x="435" y="214"/>
                    <a:pt x="434" y="216"/>
                  </a:cubicBezTo>
                  <a:cubicBezTo>
                    <a:pt x="420" y="234"/>
                    <a:pt x="405" y="250"/>
                    <a:pt x="389" y="264"/>
                  </a:cubicBezTo>
                  <a:cubicBezTo>
                    <a:pt x="375" y="275"/>
                    <a:pt x="359" y="286"/>
                    <a:pt x="341" y="296"/>
                  </a:cubicBezTo>
                  <a:cubicBezTo>
                    <a:pt x="323" y="305"/>
                    <a:pt x="303" y="310"/>
                    <a:pt x="283" y="310"/>
                  </a:cubicBezTo>
                  <a:cubicBezTo>
                    <a:pt x="260" y="310"/>
                    <a:pt x="241" y="304"/>
                    <a:pt x="226" y="293"/>
                  </a:cubicBezTo>
                  <a:cubicBezTo>
                    <a:pt x="210" y="281"/>
                    <a:pt x="202" y="265"/>
                    <a:pt x="202" y="243"/>
                  </a:cubicBezTo>
                  <a:cubicBezTo>
                    <a:pt x="189" y="256"/>
                    <a:pt x="177" y="267"/>
                    <a:pt x="163" y="276"/>
                  </a:cubicBezTo>
                  <a:cubicBezTo>
                    <a:pt x="151" y="285"/>
                    <a:pt x="138" y="292"/>
                    <a:pt x="124" y="299"/>
                  </a:cubicBezTo>
                  <a:cubicBezTo>
                    <a:pt x="109" y="305"/>
                    <a:pt x="94" y="308"/>
                    <a:pt x="78" y="308"/>
                  </a:cubicBezTo>
                  <a:cubicBezTo>
                    <a:pt x="67" y="308"/>
                    <a:pt x="56" y="306"/>
                    <a:pt x="46" y="302"/>
                  </a:cubicBezTo>
                  <a:cubicBezTo>
                    <a:pt x="36" y="298"/>
                    <a:pt x="28" y="293"/>
                    <a:pt x="21" y="285"/>
                  </a:cubicBezTo>
                  <a:cubicBezTo>
                    <a:pt x="14" y="278"/>
                    <a:pt x="9" y="270"/>
                    <a:pt x="5" y="260"/>
                  </a:cubicBezTo>
                  <a:cubicBezTo>
                    <a:pt x="2" y="250"/>
                    <a:pt x="0" y="239"/>
                    <a:pt x="1" y="227"/>
                  </a:cubicBezTo>
                  <a:close/>
                  <a:moveTo>
                    <a:pt x="104" y="215"/>
                  </a:moveTo>
                  <a:cubicBezTo>
                    <a:pt x="102" y="238"/>
                    <a:pt x="109" y="250"/>
                    <a:pt x="125" y="250"/>
                  </a:cubicBezTo>
                  <a:cubicBezTo>
                    <a:pt x="135" y="250"/>
                    <a:pt x="147" y="244"/>
                    <a:pt x="161" y="232"/>
                  </a:cubicBezTo>
                  <a:cubicBezTo>
                    <a:pt x="175" y="219"/>
                    <a:pt x="189" y="204"/>
                    <a:pt x="202" y="186"/>
                  </a:cubicBezTo>
                  <a:cubicBezTo>
                    <a:pt x="215" y="168"/>
                    <a:pt x="227" y="149"/>
                    <a:pt x="236" y="130"/>
                  </a:cubicBezTo>
                  <a:cubicBezTo>
                    <a:pt x="246" y="110"/>
                    <a:pt x="252" y="92"/>
                    <a:pt x="253" y="78"/>
                  </a:cubicBezTo>
                  <a:cubicBezTo>
                    <a:pt x="254" y="66"/>
                    <a:pt x="252" y="58"/>
                    <a:pt x="246" y="52"/>
                  </a:cubicBezTo>
                  <a:cubicBezTo>
                    <a:pt x="241" y="47"/>
                    <a:pt x="234" y="44"/>
                    <a:pt x="226" y="44"/>
                  </a:cubicBezTo>
                  <a:cubicBezTo>
                    <a:pt x="213" y="44"/>
                    <a:pt x="200" y="50"/>
                    <a:pt x="187" y="62"/>
                  </a:cubicBezTo>
                  <a:cubicBezTo>
                    <a:pt x="173" y="73"/>
                    <a:pt x="160" y="88"/>
                    <a:pt x="148" y="105"/>
                  </a:cubicBezTo>
                  <a:cubicBezTo>
                    <a:pt x="137" y="122"/>
                    <a:pt x="127" y="141"/>
                    <a:pt x="118" y="161"/>
                  </a:cubicBezTo>
                  <a:cubicBezTo>
                    <a:pt x="110" y="181"/>
                    <a:pt x="105" y="199"/>
                    <a:pt x="104" y="2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8509000" y="2254250"/>
              <a:ext cx="885825" cy="881062"/>
            </a:xfrm>
            <a:custGeom>
              <a:avLst/>
              <a:gdLst>
                <a:gd name="T0" fmla="*/ 0 w 373"/>
                <a:gd name="T1" fmla="*/ 269 h 370"/>
                <a:gd name="T2" fmla="*/ 5 w 373"/>
                <a:gd name="T3" fmla="*/ 259 h 370"/>
                <a:gd name="T4" fmla="*/ 11 w 373"/>
                <a:gd name="T5" fmla="*/ 251 h 370"/>
                <a:gd name="T6" fmla="*/ 47 w 373"/>
                <a:gd name="T7" fmla="*/ 202 h 370"/>
                <a:gd name="T8" fmla="*/ 93 w 373"/>
                <a:gd name="T9" fmla="*/ 114 h 370"/>
                <a:gd name="T10" fmla="*/ 79 w 373"/>
                <a:gd name="T11" fmla="*/ 100 h 370"/>
                <a:gd name="T12" fmla="*/ 71 w 373"/>
                <a:gd name="T13" fmla="*/ 83 h 370"/>
                <a:gd name="T14" fmla="*/ 68 w 373"/>
                <a:gd name="T15" fmla="*/ 57 h 370"/>
                <a:gd name="T16" fmla="*/ 75 w 373"/>
                <a:gd name="T17" fmla="*/ 35 h 370"/>
                <a:gd name="T18" fmla="*/ 89 w 373"/>
                <a:gd name="T19" fmla="*/ 17 h 370"/>
                <a:gd name="T20" fmla="*/ 108 w 373"/>
                <a:gd name="T21" fmla="*/ 5 h 370"/>
                <a:gd name="T22" fmla="*/ 125 w 373"/>
                <a:gd name="T23" fmla="*/ 0 h 370"/>
                <a:gd name="T24" fmla="*/ 140 w 373"/>
                <a:gd name="T25" fmla="*/ 5 h 370"/>
                <a:gd name="T26" fmla="*/ 155 w 373"/>
                <a:gd name="T27" fmla="*/ 15 h 370"/>
                <a:gd name="T28" fmla="*/ 165 w 373"/>
                <a:gd name="T29" fmla="*/ 28 h 370"/>
                <a:gd name="T30" fmla="*/ 168 w 373"/>
                <a:gd name="T31" fmla="*/ 41 h 370"/>
                <a:gd name="T32" fmla="*/ 163 w 373"/>
                <a:gd name="T33" fmla="*/ 66 h 370"/>
                <a:gd name="T34" fmla="*/ 159 w 373"/>
                <a:gd name="T35" fmla="*/ 86 h 370"/>
                <a:gd name="T36" fmla="*/ 168 w 373"/>
                <a:gd name="T37" fmla="*/ 98 h 370"/>
                <a:gd name="T38" fmla="*/ 193 w 373"/>
                <a:gd name="T39" fmla="*/ 102 h 370"/>
                <a:gd name="T40" fmla="*/ 217 w 373"/>
                <a:gd name="T41" fmla="*/ 101 h 370"/>
                <a:gd name="T42" fmla="*/ 234 w 373"/>
                <a:gd name="T43" fmla="*/ 97 h 370"/>
                <a:gd name="T44" fmla="*/ 248 w 373"/>
                <a:gd name="T45" fmla="*/ 94 h 370"/>
                <a:gd name="T46" fmla="*/ 263 w 373"/>
                <a:gd name="T47" fmla="*/ 92 h 370"/>
                <a:gd name="T48" fmla="*/ 288 w 373"/>
                <a:gd name="T49" fmla="*/ 103 h 370"/>
                <a:gd name="T50" fmla="*/ 296 w 373"/>
                <a:gd name="T51" fmla="*/ 130 h 370"/>
                <a:gd name="T52" fmla="*/ 283 w 373"/>
                <a:gd name="T53" fmla="*/ 161 h 370"/>
                <a:gd name="T54" fmla="*/ 258 w 373"/>
                <a:gd name="T55" fmla="*/ 200 h 370"/>
                <a:gd name="T56" fmla="*/ 232 w 373"/>
                <a:gd name="T57" fmla="*/ 245 h 370"/>
                <a:gd name="T58" fmla="*/ 218 w 373"/>
                <a:gd name="T59" fmla="*/ 292 h 370"/>
                <a:gd name="T60" fmla="*/ 224 w 373"/>
                <a:gd name="T61" fmla="*/ 312 h 370"/>
                <a:gd name="T62" fmla="*/ 243 w 373"/>
                <a:gd name="T63" fmla="*/ 319 h 370"/>
                <a:gd name="T64" fmla="*/ 277 w 373"/>
                <a:gd name="T65" fmla="*/ 309 h 370"/>
                <a:gd name="T66" fmla="*/ 308 w 373"/>
                <a:gd name="T67" fmla="*/ 286 h 370"/>
                <a:gd name="T68" fmla="*/ 338 w 373"/>
                <a:gd name="T69" fmla="*/ 253 h 370"/>
                <a:gd name="T70" fmla="*/ 343 w 373"/>
                <a:gd name="T71" fmla="*/ 248 h 370"/>
                <a:gd name="T72" fmla="*/ 348 w 373"/>
                <a:gd name="T73" fmla="*/ 245 h 370"/>
                <a:gd name="T74" fmla="*/ 356 w 373"/>
                <a:gd name="T75" fmla="*/ 243 h 370"/>
                <a:gd name="T76" fmla="*/ 368 w 373"/>
                <a:gd name="T77" fmla="*/ 247 h 370"/>
                <a:gd name="T78" fmla="*/ 372 w 373"/>
                <a:gd name="T79" fmla="*/ 258 h 370"/>
                <a:gd name="T80" fmla="*/ 371 w 373"/>
                <a:gd name="T81" fmla="*/ 264 h 370"/>
                <a:gd name="T82" fmla="*/ 367 w 373"/>
                <a:gd name="T83" fmla="*/ 270 h 370"/>
                <a:gd name="T84" fmla="*/ 363 w 373"/>
                <a:gd name="T85" fmla="*/ 277 h 370"/>
                <a:gd name="T86" fmla="*/ 318 w 373"/>
                <a:gd name="T87" fmla="*/ 324 h 370"/>
                <a:gd name="T88" fmla="*/ 270 w 373"/>
                <a:gd name="T89" fmla="*/ 356 h 370"/>
                <a:gd name="T90" fmla="*/ 212 w 373"/>
                <a:gd name="T91" fmla="*/ 370 h 370"/>
                <a:gd name="T92" fmla="*/ 170 w 373"/>
                <a:gd name="T93" fmla="*/ 364 h 370"/>
                <a:gd name="T94" fmla="*/ 138 w 373"/>
                <a:gd name="T95" fmla="*/ 347 h 370"/>
                <a:gd name="T96" fmla="*/ 118 w 373"/>
                <a:gd name="T97" fmla="*/ 323 h 370"/>
                <a:gd name="T98" fmla="*/ 113 w 373"/>
                <a:gd name="T99" fmla="*/ 293 h 370"/>
                <a:gd name="T100" fmla="*/ 125 w 373"/>
                <a:gd name="T101" fmla="*/ 245 h 370"/>
                <a:gd name="T102" fmla="*/ 147 w 373"/>
                <a:gd name="T103" fmla="*/ 204 h 370"/>
                <a:gd name="T104" fmla="*/ 167 w 373"/>
                <a:gd name="T105" fmla="*/ 171 h 370"/>
                <a:gd name="T106" fmla="*/ 177 w 373"/>
                <a:gd name="T107" fmla="*/ 148 h 370"/>
                <a:gd name="T108" fmla="*/ 170 w 373"/>
                <a:gd name="T109" fmla="*/ 139 h 370"/>
                <a:gd name="T110" fmla="*/ 154 w 373"/>
                <a:gd name="T111" fmla="*/ 133 h 370"/>
                <a:gd name="T112" fmla="*/ 129 w 373"/>
                <a:gd name="T113" fmla="*/ 129 h 370"/>
                <a:gd name="T114" fmla="*/ 75 w 373"/>
                <a:gd name="T115" fmla="*/ 221 h 370"/>
                <a:gd name="T116" fmla="*/ 36 w 373"/>
                <a:gd name="T117" fmla="*/ 274 h 370"/>
                <a:gd name="T118" fmla="*/ 29 w 373"/>
                <a:gd name="T119" fmla="*/ 281 h 370"/>
                <a:gd name="T120" fmla="*/ 16 w 373"/>
                <a:gd name="T121" fmla="*/ 286 h 370"/>
                <a:gd name="T122" fmla="*/ 5 w 373"/>
                <a:gd name="T123" fmla="*/ 281 h 370"/>
                <a:gd name="T124" fmla="*/ 0 w 373"/>
                <a:gd name="T125" fmla="*/ 26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3" h="370">
                  <a:moveTo>
                    <a:pt x="0" y="269"/>
                  </a:moveTo>
                  <a:cubicBezTo>
                    <a:pt x="1" y="266"/>
                    <a:pt x="2" y="262"/>
                    <a:pt x="5" y="259"/>
                  </a:cubicBezTo>
                  <a:cubicBezTo>
                    <a:pt x="8" y="256"/>
                    <a:pt x="10" y="253"/>
                    <a:pt x="11" y="251"/>
                  </a:cubicBezTo>
                  <a:cubicBezTo>
                    <a:pt x="19" y="241"/>
                    <a:pt x="31" y="224"/>
                    <a:pt x="47" y="202"/>
                  </a:cubicBezTo>
                  <a:cubicBezTo>
                    <a:pt x="63" y="180"/>
                    <a:pt x="78" y="151"/>
                    <a:pt x="93" y="114"/>
                  </a:cubicBezTo>
                  <a:cubicBezTo>
                    <a:pt x="87" y="111"/>
                    <a:pt x="83" y="106"/>
                    <a:pt x="79" y="100"/>
                  </a:cubicBezTo>
                  <a:cubicBezTo>
                    <a:pt x="76" y="96"/>
                    <a:pt x="73" y="90"/>
                    <a:pt x="71" y="83"/>
                  </a:cubicBezTo>
                  <a:cubicBezTo>
                    <a:pt x="68" y="75"/>
                    <a:pt x="68" y="67"/>
                    <a:pt x="68" y="57"/>
                  </a:cubicBezTo>
                  <a:cubicBezTo>
                    <a:pt x="69" y="49"/>
                    <a:pt x="71" y="42"/>
                    <a:pt x="75" y="35"/>
                  </a:cubicBezTo>
                  <a:cubicBezTo>
                    <a:pt x="79" y="28"/>
                    <a:pt x="84" y="22"/>
                    <a:pt x="89" y="17"/>
                  </a:cubicBezTo>
                  <a:cubicBezTo>
                    <a:pt x="95" y="12"/>
                    <a:pt x="101" y="8"/>
                    <a:pt x="108" y="5"/>
                  </a:cubicBezTo>
                  <a:cubicBezTo>
                    <a:pt x="114" y="2"/>
                    <a:pt x="119" y="0"/>
                    <a:pt x="125" y="0"/>
                  </a:cubicBezTo>
                  <a:cubicBezTo>
                    <a:pt x="130" y="0"/>
                    <a:pt x="135" y="2"/>
                    <a:pt x="140" y="5"/>
                  </a:cubicBezTo>
                  <a:cubicBezTo>
                    <a:pt x="146" y="8"/>
                    <a:pt x="150" y="11"/>
                    <a:pt x="155" y="15"/>
                  </a:cubicBezTo>
                  <a:cubicBezTo>
                    <a:pt x="159" y="19"/>
                    <a:pt x="162" y="23"/>
                    <a:pt x="165" y="28"/>
                  </a:cubicBezTo>
                  <a:cubicBezTo>
                    <a:pt x="167" y="33"/>
                    <a:pt x="168" y="37"/>
                    <a:pt x="168" y="41"/>
                  </a:cubicBezTo>
                  <a:cubicBezTo>
                    <a:pt x="167" y="51"/>
                    <a:pt x="166" y="60"/>
                    <a:pt x="163" y="66"/>
                  </a:cubicBezTo>
                  <a:cubicBezTo>
                    <a:pt x="161" y="73"/>
                    <a:pt x="160" y="79"/>
                    <a:pt x="159" y="86"/>
                  </a:cubicBezTo>
                  <a:cubicBezTo>
                    <a:pt x="159" y="91"/>
                    <a:pt x="162" y="95"/>
                    <a:pt x="168" y="98"/>
                  </a:cubicBezTo>
                  <a:cubicBezTo>
                    <a:pt x="175" y="101"/>
                    <a:pt x="183" y="102"/>
                    <a:pt x="193" y="102"/>
                  </a:cubicBezTo>
                  <a:cubicBezTo>
                    <a:pt x="202" y="102"/>
                    <a:pt x="210" y="102"/>
                    <a:pt x="217" y="101"/>
                  </a:cubicBezTo>
                  <a:cubicBezTo>
                    <a:pt x="223" y="100"/>
                    <a:pt x="229" y="99"/>
                    <a:pt x="234" y="97"/>
                  </a:cubicBezTo>
                  <a:cubicBezTo>
                    <a:pt x="239" y="96"/>
                    <a:pt x="244" y="95"/>
                    <a:pt x="248" y="94"/>
                  </a:cubicBezTo>
                  <a:cubicBezTo>
                    <a:pt x="253" y="93"/>
                    <a:pt x="258" y="92"/>
                    <a:pt x="263" y="92"/>
                  </a:cubicBezTo>
                  <a:cubicBezTo>
                    <a:pt x="274" y="92"/>
                    <a:pt x="282" y="96"/>
                    <a:pt x="288" y="103"/>
                  </a:cubicBezTo>
                  <a:cubicBezTo>
                    <a:pt x="294" y="111"/>
                    <a:pt x="297" y="119"/>
                    <a:pt x="296" y="130"/>
                  </a:cubicBezTo>
                  <a:cubicBezTo>
                    <a:pt x="295" y="138"/>
                    <a:pt x="291" y="149"/>
                    <a:pt x="283" y="161"/>
                  </a:cubicBezTo>
                  <a:cubicBezTo>
                    <a:pt x="276" y="173"/>
                    <a:pt x="267" y="186"/>
                    <a:pt x="258" y="200"/>
                  </a:cubicBezTo>
                  <a:cubicBezTo>
                    <a:pt x="248" y="215"/>
                    <a:pt x="240" y="230"/>
                    <a:pt x="232" y="245"/>
                  </a:cubicBezTo>
                  <a:cubicBezTo>
                    <a:pt x="224" y="261"/>
                    <a:pt x="219" y="277"/>
                    <a:pt x="218" y="292"/>
                  </a:cubicBezTo>
                  <a:cubicBezTo>
                    <a:pt x="217" y="301"/>
                    <a:pt x="219" y="307"/>
                    <a:pt x="224" y="312"/>
                  </a:cubicBezTo>
                  <a:cubicBezTo>
                    <a:pt x="228" y="317"/>
                    <a:pt x="235" y="319"/>
                    <a:pt x="243" y="319"/>
                  </a:cubicBezTo>
                  <a:cubicBezTo>
                    <a:pt x="255" y="319"/>
                    <a:pt x="266" y="316"/>
                    <a:pt x="277" y="309"/>
                  </a:cubicBezTo>
                  <a:cubicBezTo>
                    <a:pt x="289" y="303"/>
                    <a:pt x="299" y="295"/>
                    <a:pt x="308" y="286"/>
                  </a:cubicBezTo>
                  <a:cubicBezTo>
                    <a:pt x="319" y="277"/>
                    <a:pt x="329" y="266"/>
                    <a:pt x="338" y="253"/>
                  </a:cubicBezTo>
                  <a:cubicBezTo>
                    <a:pt x="339" y="252"/>
                    <a:pt x="341" y="250"/>
                    <a:pt x="343" y="248"/>
                  </a:cubicBezTo>
                  <a:cubicBezTo>
                    <a:pt x="344" y="247"/>
                    <a:pt x="346" y="246"/>
                    <a:pt x="348" y="245"/>
                  </a:cubicBezTo>
                  <a:cubicBezTo>
                    <a:pt x="351" y="243"/>
                    <a:pt x="353" y="243"/>
                    <a:pt x="356" y="243"/>
                  </a:cubicBezTo>
                  <a:cubicBezTo>
                    <a:pt x="360" y="243"/>
                    <a:pt x="364" y="244"/>
                    <a:pt x="368" y="247"/>
                  </a:cubicBezTo>
                  <a:cubicBezTo>
                    <a:pt x="371" y="251"/>
                    <a:pt x="373" y="254"/>
                    <a:pt x="372" y="258"/>
                  </a:cubicBezTo>
                  <a:cubicBezTo>
                    <a:pt x="372" y="260"/>
                    <a:pt x="372" y="262"/>
                    <a:pt x="371" y="264"/>
                  </a:cubicBezTo>
                  <a:cubicBezTo>
                    <a:pt x="370" y="266"/>
                    <a:pt x="369" y="268"/>
                    <a:pt x="367" y="270"/>
                  </a:cubicBezTo>
                  <a:cubicBezTo>
                    <a:pt x="366" y="272"/>
                    <a:pt x="365" y="274"/>
                    <a:pt x="363" y="277"/>
                  </a:cubicBezTo>
                  <a:cubicBezTo>
                    <a:pt x="349" y="295"/>
                    <a:pt x="335" y="311"/>
                    <a:pt x="318" y="324"/>
                  </a:cubicBezTo>
                  <a:cubicBezTo>
                    <a:pt x="305" y="336"/>
                    <a:pt x="289" y="347"/>
                    <a:pt x="270" y="356"/>
                  </a:cubicBezTo>
                  <a:cubicBezTo>
                    <a:pt x="252" y="366"/>
                    <a:pt x="233" y="370"/>
                    <a:pt x="212" y="370"/>
                  </a:cubicBezTo>
                  <a:cubicBezTo>
                    <a:pt x="196" y="370"/>
                    <a:pt x="182" y="368"/>
                    <a:pt x="170" y="364"/>
                  </a:cubicBezTo>
                  <a:cubicBezTo>
                    <a:pt x="157" y="360"/>
                    <a:pt x="147" y="354"/>
                    <a:pt x="138" y="347"/>
                  </a:cubicBezTo>
                  <a:cubicBezTo>
                    <a:pt x="129" y="340"/>
                    <a:pt x="122" y="332"/>
                    <a:pt x="118" y="323"/>
                  </a:cubicBezTo>
                  <a:cubicBezTo>
                    <a:pt x="114" y="313"/>
                    <a:pt x="112" y="304"/>
                    <a:pt x="113" y="293"/>
                  </a:cubicBezTo>
                  <a:cubicBezTo>
                    <a:pt x="114" y="276"/>
                    <a:pt x="118" y="260"/>
                    <a:pt x="125" y="245"/>
                  </a:cubicBezTo>
                  <a:cubicBezTo>
                    <a:pt x="132" y="230"/>
                    <a:pt x="139" y="216"/>
                    <a:pt x="147" y="204"/>
                  </a:cubicBezTo>
                  <a:cubicBezTo>
                    <a:pt x="154" y="192"/>
                    <a:pt x="161" y="181"/>
                    <a:pt x="167" y="171"/>
                  </a:cubicBezTo>
                  <a:cubicBezTo>
                    <a:pt x="174" y="162"/>
                    <a:pt x="177" y="154"/>
                    <a:pt x="177" y="148"/>
                  </a:cubicBezTo>
                  <a:cubicBezTo>
                    <a:pt x="178" y="144"/>
                    <a:pt x="175" y="141"/>
                    <a:pt x="170" y="139"/>
                  </a:cubicBezTo>
                  <a:cubicBezTo>
                    <a:pt x="165" y="137"/>
                    <a:pt x="160" y="135"/>
                    <a:pt x="154" y="133"/>
                  </a:cubicBezTo>
                  <a:cubicBezTo>
                    <a:pt x="147" y="132"/>
                    <a:pt x="138" y="130"/>
                    <a:pt x="129" y="129"/>
                  </a:cubicBezTo>
                  <a:cubicBezTo>
                    <a:pt x="110" y="167"/>
                    <a:pt x="92" y="197"/>
                    <a:pt x="75" y="221"/>
                  </a:cubicBezTo>
                  <a:cubicBezTo>
                    <a:pt x="59" y="245"/>
                    <a:pt x="46" y="262"/>
                    <a:pt x="36" y="274"/>
                  </a:cubicBezTo>
                  <a:cubicBezTo>
                    <a:pt x="35" y="276"/>
                    <a:pt x="33" y="278"/>
                    <a:pt x="29" y="281"/>
                  </a:cubicBezTo>
                  <a:cubicBezTo>
                    <a:pt x="26" y="284"/>
                    <a:pt x="22" y="286"/>
                    <a:pt x="16" y="286"/>
                  </a:cubicBezTo>
                  <a:cubicBezTo>
                    <a:pt x="12" y="286"/>
                    <a:pt x="8" y="284"/>
                    <a:pt x="5" y="281"/>
                  </a:cubicBezTo>
                  <a:cubicBezTo>
                    <a:pt x="1" y="277"/>
                    <a:pt x="0" y="274"/>
                    <a:pt x="0" y="2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1663700" y="1739900"/>
              <a:ext cx="2165350" cy="1347787"/>
            </a:xfrm>
            <a:custGeom>
              <a:avLst/>
              <a:gdLst>
                <a:gd name="T0" fmla="*/ 20 w 912"/>
                <a:gd name="T1" fmla="*/ 387 h 566"/>
                <a:gd name="T2" fmla="*/ 111 w 912"/>
                <a:gd name="T3" fmla="*/ 332 h 566"/>
                <a:gd name="T4" fmla="*/ 170 w 912"/>
                <a:gd name="T5" fmla="*/ 328 h 566"/>
                <a:gd name="T6" fmla="*/ 171 w 912"/>
                <a:gd name="T7" fmla="*/ 346 h 566"/>
                <a:gd name="T8" fmla="*/ 140 w 912"/>
                <a:gd name="T9" fmla="*/ 371 h 566"/>
                <a:gd name="T10" fmla="*/ 104 w 912"/>
                <a:gd name="T11" fmla="*/ 415 h 566"/>
                <a:gd name="T12" fmla="*/ 110 w 912"/>
                <a:gd name="T13" fmla="*/ 486 h 566"/>
                <a:gd name="T14" fmla="*/ 206 w 912"/>
                <a:gd name="T15" fmla="*/ 478 h 566"/>
                <a:gd name="T16" fmla="*/ 337 w 912"/>
                <a:gd name="T17" fmla="*/ 327 h 566"/>
                <a:gd name="T18" fmla="*/ 439 w 912"/>
                <a:gd name="T19" fmla="*/ 144 h 566"/>
                <a:gd name="T20" fmla="*/ 449 w 912"/>
                <a:gd name="T21" fmla="*/ 56 h 566"/>
                <a:gd name="T22" fmla="*/ 366 w 912"/>
                <a:gd name="T23" fmla="*/ 58 h 566"/>
                <a:gd name="T24" fmla="*/ 262 w 912"/>
                <a:gd name="T25" fmla="*/ 135 h 566"/>
                <a:gd name="T26" fmla="*/ 243 w 912"/>
                <a:gd name="T27" fmla="*/ 220 h 566"/>
                <a:gd name="T28" fmla="*/ 268 w 912"/>
                <a:gd name="T29" fmla="*/ 258 h 566"/>
                <a:gd name="T30" fmla="*/ 255 w 912"/>
                <a:gd name="T31" fmla="*/ 283 h 566"/>
                <a:gd name="T32" fmla="*/ 174 w 912"/>
                <a:gd name="T33" fmla="*/ 252 h 566"/>
                <a:gd name="T34" fmla="*/ 132 w 912"/>
                <a:gd name="T35" fmla="*/ 175 h 566"/>
                <a:gd name="T36" fmla="*/ 240 w 912"/>
                <a:gd name="T37" fmla="*/ 51 h 566"/>
                <a:gd name="T38" fmla="*/ 436 w 912"/>
                <a:gd name="T39" fmla="*/ 0 h 566"/>
                <a:gd name="T40" fmla="*/ 522 w 912"/>
                <a:gd name="T41" fmla="*/ 33 h 566"/>
                <a:gd name="T42" fmla="*/ 567 w 912"/>
                <a:gd name="T43" fmla="*/ 132 h 566"/>
                <a:gd name="T44" fmla="*/ 559 w 912"/>
                <a:gd name="T45" fmla="*/ 288 h 566"/>
                <a:gd name="T46" fmla="*/ 559 w 912"/>
                <a:gd name="T47" fmla="*/ 444 h 566"/>
                <a:gd name="T48" fmla="*/ 598 w 912"/>
                <a:gd name="T49" fmla="*/ 354 h 566"/>
                <a:gd name="T50" fmla="*/ 664 w 912"/>
                <a:gd name="T51" fmla="*/ 207 h 566"/>
                <a:gd name="T52" fmla="*/ 743 w 912"/>
                <a:gd name="T53" fmla="*/ 70 h 566"/>
                <a:gd name="T54" fmla="*/ 818 w 912"/>
                <a:gd name="T55" fmla="*/ 10 h 566"/>
                <a:gd name="T56" fmla="*/ 883 w 912"/>
                <a:gd name="T57" fmla="*/ 28 h 566"/>
                <a:gd name="T58" fmla="*/ 911 w 912"/>
                <a:gd name="T59" fmla="*/ 61 h 566"/>
                <a:gd name="T60" fmla="*/ 895 w 912"/>
                <a:gd name="T61" fmla="*/ 75 h 566"/>
                <a:gd name="T62" fmla="*/ 770 w 912"/>
                <a:gd name="T63" fmla="*/ 167 h 566"/>
                <a:gd name="T64" fmla="*/ 664 w 912"/>
                <a:gd name="T65" fmla="*/ 356 h 566"/>
                <a:gd name="T66" fmla="*/ 591 w 912"/>
                <a:gd name="T67" fmla="*/ 507 h 566"/>
                <a:gd name="T68" fmla="*/ 548 w 912"/>
                <a:gd name="T69" fmla="*/ 549 h 566"/>
                <a:gd name="T70" fmla="*/ 508 w 912"/>
                <a:gd name="T71" fmla="*/ 566 h 566"/>
                <a:gd name="T72" fmla="*/ 472 w 912"/>
                <a:gd name="T73" fmla="*/ 540 h 566"/>
                <a:gd name="T74" fmla="*/ 455 w 912"/>
                <a:gd name="T75" fmla="*/ 479 h 566"/>
                <a:gd name="T76" fmla="*/ 458 w 912"/>
                <a:gd name="T77" fmla="*/ 346 h 566"/>
                <a:gd name="T78" fmla="*/ 467 w 912"/>
                <a:gd name="T79" fmla="*/ 201 h 566"/>
                <a:gd name="T80" fmla="*/ 400 w 912"/>
                <a:gd name="T81" fmla="*/ 354 h 566"/>
                <a:gd name="T82" fmla="*/ 305 w 912"/>
                <a:gd name="T83" fmla="*/ 500 h 566"/>
                <a:gd name="T84" fmla="*/ 183 w 912"/>
                <a:gd name="T85" fmla="*/ 564 h 566"/>
                <a:gd name="T86" fmla="*/ 52 w 912"/>
                <a:gd name="T87" fmla="*/ 516 h 566"/>
                <a:gd name="T88" fmla="*/ 1 w 912"/>
                <a:gd name="T89" fmla="*/ 429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2" h="566">
                  <a:moveTo>
                    <a:pt x="1" y="429"/>
                  </a:moveTo>
                  <a:cubicBezTo>
                    <a:pt x="2" y="414"/>
                    <a:pt x="9" y="400"/>
                    <a:pt x="20" y="387"/>
                  </a:cubicBezTo>
                  <a:cubicBezTo>
                    <a:pt x="32" y="374"/>
                    <a:pt x="46" y="363"/>
                    <a:pt x="62" y="353"/>
                  </a:cubicBezTo>
                  <a:cubicBezTo>
                    <a:pt x="78" y="344"/>
                    <a:pt x="94" y="337"/>
                    <a:pt x="111" y="332"/>
                  </a:cubicBezTo>
                  <a:cubicBezTo>
                    <a:pt x="128" y="327"/>
                    <a:pt x="143" y="324"/>
                    <a:pt x="155" y="324"/>
                  </a:cubicBezTo>
                  <a:cubicBezTo>
                    <a:pt x="161" y="324"/>
                    <a:pt x="166" y="325"/>
                    <a:pt x="170" y="328"/>
                  </a:cubicBezTo>
                  <a:cubicBezTo>
                    <a:pt x="174" y="330"/>
                    <a:pt x="176" y="333"/>
                    <a:pt x="175" y="336"/>
                  </a:cubicBezTo>
                  <a:cubicBezTo>
                    <a:pt x="175" y="340"/>
                    <a:pt x="173" y="343"/>
                    <a:pt x="171" y="346"/>
                  </a:cubicBezTo>
                  <a:cubicBezTo>
                    <a:pt x="168" y="349"/>
                    <a:pt x="163" y="353"/>
                    <a:pt x="157" y="358"/>
                  </a:cubicBezTo>
                  <a:cubicBezTo>
                    <a:pt x="152" y="362"/>
                    <a:pt x="146" y="366"/>
                    <a:pt x="140" y="371"/>
                  </a:cubicBezTo>
                  <a:cubicBezTo>
                    <a:pt x="133" y="376"/>
                    <a:pt x="126" y="382"/>
                    <a:pt x="120" y="390"/>
                  </a:cubicBezTo>
                  <a:cubicBezTo>
                    <a:pt x="114" y="397"/>
                    <a:pt x="109" y="405"/>
                    <a:pt x="104" y="415"/>
                  </a:cubicBezTo>
                  <a:cubicBezTo>
                    <a:pt x="100" y="424"/>
                    <a:pt x="97" y="434"/>
                    <a:pt x="96" y="445"/>
                  </a:cubicBezTo>
                  <a:cubicBezTo>
                    <a:pt x="95" y="462"/>
                    <a:pt x="100" y="476"/>
                    <a:pt x="110" y="486"/>
                  </a:cubicBezTo>
                  <a:cubicBezTo>
                    <a:pt x="121" y="497"/>
                    <a:pt x="134" y="502"/>
                    <a:pt x="150" y="502"/>
                  </a:cubicBezTo>
                  <a:cubicBezTo>
                    <a:pt x="166" y="502"/>
                    <a:pt x="185" y="494"/>
                    <a:pt x="206" y="478"/>
                  </a:cubicBezTo>
                  <a:cubicBezTo>
                    <a:pt x="227" y="462"/>
                    <a:pt x="249" y="441"/>
                    <a:pt x="271" y="415"/>
                  </a:cubicBezTo>
                  <a:cubicBezTo>
                    <a:pt x="293" y="389"/>
                    <a:pt x="315" y="360"/>
                    <a:pt x="337" y="327"/>
                  </a:cubicBezTo>
                  <a:cubicBezTo>
                    <a:pt x="359" y="295"/>
                    <a:pt x="378" y="263"/>
                    <a:pt x="396" y="232"/>
                  </a:cubicBezTo>
                  <a:cubicBezTo>
                    <a:pt x="413" y="200"/>
                    <a:pt x="428" y="171"/>
                    <a:pt x="439" y="144"/>
                  </a:cubicBezTo>
                  <a:cubicBezTo>
                    <a:pt x="450" y="117"/>
                    <a:pt x="456" y="96"/>
                    <a:pt x="457" y="80"/>
                  </a:cubicBezTo>
                  <a:cubicBezTo>
                    <a:pt x="458" y="71"/>
                    <a:pt x="455" y="63"/>
                    <a:pt x="449" y="56"/>
                  </a:cubicBezTo>
                  <a:cubicBezTo>
                    <a:pt x="443" y="50"/>
                    <a:pt x="431" y="46"/>
                    <a:pt x="415" y="46"/>
                  </a:cubicBezTo>
                  <a:cubicBezTo>
                    <a:pt x="402" y="46"/>
                    <a:pt x="386" y="50"/>
                    <a:pt x="366" y="58"/>
                  </a:cubicBezTo>
                  <a:cubicBezTo>
                    <a:pt x="346" y="66"/>
                    <a:pt x="328" y="76"/>
                    <a:pt x="310" y="89"/>
                  </a:cubicBezTo>
                  <a:cubicBezTo>
                    <a:pt x="291" y="102"/>
                    <a:pt x="276" y="118"/>
                    <a:pt x="262" y="135"/>
                  </a:cubicBezTo>
                  <a:cubicBezTo>
                    <a:pt x="248" y="152"/>
                    <a:pt x="241" y="170"/>
                    <a:pt x="239" y="189"/>
                  </a:cubicBezTo>
                  <a:cubicBezTo>
                    <a:pt x="238" y="201"/>
                    <a:pt x="240" y="211"/>
                    <a:pt x="243" y="220"/>
                  </a:cubicBezTo>
                  <a:cubicBezTo>
                    <a:pt x="247" y="229"/>
                    <a:pt x="251" y="236"/>
                    <a:pt x="255" y="242"/>
                  </a:cubicBezTo>
                  <a:cubicBezTo>
                    <a:pt x="260" y="249"/>
                    <a:pt x="264" y="254"/>
                    <a:pt x="268" y="258"/>
                  </a:cubicBezTo>
                  <a:cubicBezTo>
                    <a:pt x="272" y="262"/>
                    <a:pt x="274" y="265"/>
                    <a:pt x="274" y="268"/>
                  </a:cubicBezTo>
                  <a:cubicBezTo>
                    <a:pt x="273" y="278"/>
                    <a:pt x="267" y="283"/>
                    <a:pt x="255" y="283"/>
                  </a:cubicBezTo>
                  <a:cubicBezTo>
                    <a:pt x="244" y="283"/>
                    <a:pt x="231" y="280"/>
                    <a:pt x="216" y="275"/>
                  </a:cubicBezTo>
                  <a:cubicBezTo>
                    <a:pt x="201" y="269"/>
                    <a:pt x="187" y="262"/>
                    <a:pt x="174" y="252"/>
                  </a:cubicBezTo>
                  <a:cubicBezTo>
                    <a:pt x="161" y="242"/>
                    <a:pt x="151" y="230"/>
                    <a:pt x="142" y="218"/>
                  </a:cubicBezTo>
                  <a:cubicBezTo>
                    <a:pt x="134" y="205"/>
                    <a:pt x="130" y="190"/>
                    <a:pt x="132" y="175"/>
                  </a:cubicBezTo>
                  <a:cubicBezTo>
                    <a:pt x="133" y="151"/>
                    <a:pt x="145" y="129"/>
                    <a:pt x="165" y="107"/>
                  </a:cubicBezTo>
                  <a:cubicBezTo>
                    <a:pt x="185" y="86"/>
                    <a:pt x="210" y="67"/>
                    <a:pt x="240" y="51"/>
                  </a:cubicBezTo>
                  <a:cubicBezTo>
                    <a:pt x="269" y="35"/>
                    <a:pt x="302" y="23"/>
                    <a:pt x="336" y="13"/>
                  </a:cubicBezTo>
                  <a:cubicBezTo>
                    <a:pt x="371" y="4"/>
                    <a:pt x="404" y="0"/>
                    <a:pt x="436" y="0"/>
                  </a:cubicBezTo>
                  <a:cubicBezTo>
                    <a:pt x="448" y="0"/>
                    <a:pt x="463" y="3"/>
                    <a:pt x="478" y="8"/>
                  </a:cubicBezTo>
                  <a:cubicBezTo>
                    <a:pt x="494" y="14"/>
                    <a:pt x="508" y="22"/>
                    <a:pt x="522" y="33"/>
                  </a:cubicBezTo>
                  <a:cubicBezTo>
                    <a:pt x="535" y="44"/>
                    <a:pt x="546" y="57"/>
                    <a:pt x="555" y="74"/>
                  </a:cubicBezTo>
                  <a:cubicBezTo>
                    <a:pt x="563" y="91"/>
                    <a:pt x="567" y="110"/>
                    <a:pt x="567" y="132"/>
                  </a:cubicBezTo>
                  <a:cubicBezTo>
                    <a:pt x="566" y="156"/>
                    <a:pt x="564" y="181"/>
                    <a:pt x="563" y="207"/>
                  </a:cubicBezTo>
                  <a:cubicBezTo>
                    <a:pt x="561" y="234"/>
                    <a:pt x="560" y="261"/>
                    <a:pt x="559" y="288"/>
                  </a:cubicBezTo>
                  <a:cubicBezTo>
                    <a:pt x="558" y="315"/>
                    <a:pt x="557" y="342"/>
                    <a:pt x="557" y="368"/>
                  </a:cubicBezTo>
                  <a:cubicBezTo>
                    <a:pt x="556" y="395"/>
                    <a:pt x="557" y="421"/>
                    <a:pt x="559" y="444"/>
                  </a:cubicBezTo>
                  <a:cubicBezTo>
                    <a:pt x="562" y="438"/>
                    <a:pt x="567" y="426"/>
                    <a:pt x="573" y="410"/>
                  </a:cubicBezTo>
                  <a:cubicBezTo>
                    <a:pt x="580" y="395"/>
                    <a:pt x="588" y="376"/>
                    <a:pt x="598" y="354"/>
                  </a:cubicBezTo>
                  <a:cubicBezTo>
                    <a:pt x="607" y="332"/>
                    <a:pt x="617" y="309"/>
                    <a:pt x="628" y="283"/>
                  </a:cubicBezTo>
                  <a:cubicBezTo>
                    <a:pt x="639" y="258"/>
                    <a:pt x="651" y="232"/>
                    <a:pt x="664" y="207"/>
                  </a:cubicBezTo>
                  <a:cubicBezTo>
                    <a:pt x="676" y="181"/>
                    <a:pt x="690" y="157"/>
                    <a:pt x="703" y="133"/>
                  </a:cubicBezTo>
                  <a:cubicBezTo>
                    <a:pt x="717" y="109"/>
                    <a:pt x="730" y="88"/>
                    <a:pt x="743" y="70"/>
                  </a:cubicBezTo>
                  <a:cubicBezTo>
                    <a:pt x="756" y="52"/>
                    <a:pt x="769" y="37"/>
                    <a:pt x="782" y="26"/>
                  </a:cubicBezTo>
                  <a:cubicBezTo>
                    <a:pt x="795" y="15"/>
                    <a:pt x="807" y="10"/>
                    <a:pt x="818" y="10"/>
                  </a:cubicBezTo>
                  <a:cubicBezTo>
                    <a:pt x="830" y="10"/>
                    <a:pt x="841" y="12"/>
                    <a:pt x="853" y="15"/>
                  </a:cubicBezTo>
                  <a:cubicBezTo>
                    <a:pt x="864" y="19"/>
                    <a:pt x="874" y="23"/>
                    <a:pt x="883" y="28"/>
                  </a:cubicBezTo>
                  <a:cubicBezTo>
                    <a:pt x="892" y="34"/>
                    <a:pt x="899" y="39"/>
                    <a:pt x="904" y="45"/>
                  </a:cubicBezTo>
                  <a:cubicBezTo>
                    <a:pt x="909" y="51"/>
                    <a:pt x="912" y="56"/>
                    <a:pt x="911" y="61"/>
                  </a:cubicBezTo>
                  <a:cubicBezTo>
                    <a:pt x="911" y="65"/>
                    <a:pt x="909" y="68"/>
                    <a:pt x="906" y="71"/>
                  </a:cubicBezTo>
                  <a:cubicBezTo>
                    <a:pt x="903" y="73"/>
                    <a:pt x="900" y="75"/>
                    <a:pt x="895" y="75"/>
                  </a:cubicBezTo>
                  <a:cubicBezTo>
                    <a:pt x="873" y="74"/>
                    <a:pt x="852" y="83"/>
                    <a:pt x="831" y="100"/>
                  </a:cubicBezTo>
                  <a:cubicBezTo>
                    <a:pt x="810" y="117"/>
                    <a:pt x="789" y="139"/>
                    <a:pt x="770" y="167"/>
                  </a:cubicBezTo>
                  <a:cubicBezTo>
                    <a:pt x="751" y="194"/>
                    <a:pt x="732" y="224"/>
                    <a:pt x="714" y="258"/>
                  </a:cubicBezTo>
                  <a:cubicBezTo>
                    <a:pt x="696" y="291"/>
                    <a:pt x="679" y="324"/>
                    <a:pt x="664" y="356"/>
                  </a:cubicBezTo>
                  <a:cubicBezTo>
                    <a:pt x="649" y="388"/>
                    <a:pt x="636" y="417"/>
                    <a:pt x="623" y="444"/>
                  </a:cubicBezTo>
                  <a:cubicBezTo>
                    <a:pt x="611" y="471"/>
                    <a:pt x="600" y="492"/>
                    <a:pt x="591" y="507"/>
                  </a:cubicBezTo>
                  <a:cubicBezTo>
                    <a:pt x="587" y="515"/>
                    <a:pt x="581" y="523"/>
                    <a:pt x="573" y="530"/>
                  </a:cubicBezTo>
                  <a:cubicBezTo>
                    <a:pt x="564" y="537"/>
                    <a:pt x="556" y="543"/>
                    <a:pt x="548" y="549"/>
                  </a:cubicBezTo>
                  <a:cubicBezTo>
                    <a:pt x="539" y="554"/>
                    <a:pt x="532" y="559"/>
                    <a:pt x="524" y="562"/>
                  </a:cubicBezTo>
                  <a:cubicBezTo>
                    <a:pt x="517" y="565"/>
                    <a:pt x="511" y="566"/>
                    <a:pt x="508" y="566"/>
                  </a:cubicBezTo>
                  <a:cubicBezTo>
                    <a:pt x="502" y="566"/>
                    <a:pt x="495" y="564"/>
                    <a:pt x="489" y="560"/>
                  </a:cubicBezTo>
                  <a:cubicBezTo>
                    <a:pt x="483" y="555"/>
                    <a:pt x="477" y="548"/>
                    <a:pt x="472" y="540"/>
                  </a:cubicBezTo>
                  <a:cubicBezTo>
                    <a:pt x="467" y="532"/>
                    <a:pt x="463" y="522"/>
                    <a:pt x="461" y="512"/>
                  </a:cubicBezTo>
                  <a:cubicBezTo>
                    <a:pt x="458" y="502"/>
                    <a:pt x="456" y="491"/>
                    <a:pt x="455" y="479"/>
                  </a:cubicBezTo>
                  <a:cubicBezTo>
                    <a:pt x="454" y="467"/>
                    <a:pt x="454" y="449"/>
                    <a:pt x="455" y="424"/>
                  </a:cubicBezTo>
                  <a:cubicBezTo>
                    <a:pt x="456" y="400"/>
                    <a:pt x="457" y="374"/>
                    <a:pt x="458" y="346"/>
                  </a:cubicBezTo>
                  <a:cubicBezTo>
                    <a:pt x="460" y="319"/>
                    <a:pt x="461" y="291"/>
                    <a:pt x="463" y="265"/>
                  </a:cubicBezTo>
                  <a:cubicBezTo>
                    <a:pt x="464" y="238"/>
                    <a:pt x="466" y="217"/>
                    <a:pt x="467" y="201"/>
                  </a:cubicBezTo>
                  <a:cubicBezTo>
                    <a:pt x="458" y="223"/>
                    <a:pt x="448" y="247"/>
                    <a:pt x="437" y="273"/>
                  </a:cubicBezTo>
                  <a:cubicBezTo>
                    <a:pt x="426" y="300"/>
                    <a:pt x="414" y="327"/>
                    <a:pt x="400" y="354"/>
                  </a:cubicBezTo>
                  <a:cubicBezTo>
                    <a:pt x="386" y="381"/>
                    <a:pt x="372" y="407"/>
                    <a:pt x="356" y="432"/>
                  </a:cubicBezTo>
                  <a:cubicBezTo>
                    <a:pt x="340" y="458"/>
                    <a:pt x="323" y="480"/>
                    <a:pt x="305" y="500"/>
                  </a:cubicBezTo>
                  <a:cubicBezTo>
                    <a:pt x="287" y="519"/>
                    <a:pt x="268" y="535"/>
                    <a:pt x="247" y="547"/>
                  </a:cubicBezTo>
                  <a:cubicBezTo>
                    <a:pt x="227" y="558"/>
                    <a:pt x="206" y="564"/>
                    <a:pt x="183" y="564"/>
                  </a:cubicBezTo>
                  <a:cubicBezTo>
                    <a:pt x="158" y="564"/>
                    <a:pt x="134" y="559"/>
                    <a:pt x="111" y="550"/>
                  </a:cubicBezTo>
                  <a:cubicBezTo>
                    <a:pt x="89" y="541"/>
                    <a:pt x="69" y="530"/>
                    <a:pt x="52" y="516"/>
                  </a:cubicBezTo>
                  <a:cubicBezTo>
                    <a:pt x="35" y="503"/>
                    <a:pt x="22" y="488"/>
                    <a:pt x="13" y="472"/>
                  </a:cubicBezTo>
                  <a:cubicBezTo>
                    <a:pt x="4" y="457"/>
                    <a:pt x="0" y="443"/>
                    <a:pt x="1" y="4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3313113" y="2359025"/>
              <a:ext cx="804863" cy="736600"/>
            </a:xfrm>
            <a:custGeom>
              <a:avLst/>
              <a:gdLst>
                <a:gd name="T0" fmla="*/ 1 w 339"/>
                <a:gd name="T1" fmla="*/ 196 h 309"/>
                <a:gd name="T2" fmla="*/ 25 w 339"/>
                <a:gd name="T3" fmla="*/ 115 h 309"/>
                <a:gd name="T4" fmla="*/ 74 w 339"/>
                <a:gd name="T5" fmla="*/ 53 h 309"/>
                <a:gd name="T6" fmla="*/ 135 w 339"/>
                <a:gd name="T7" fmla="*/ 14 h 309"/>
                <a:gd name="T8" fmla="*/ 195 w 339"/>
                <a:gd name="T9" fmla="*/ 0 h 309"/>
                <a:gd name="T10" fmla="*/ 230 w 339"/>
                <a:gd name="T11" fmla="*/ 7 h 309"/>
                <a:gd name="T12" fmla="*/ 258 w 339"/>
                <a:gd name="T13" fmla="*/ 25 h 309"/>
                <a:gd name="T14" fmla="*/ 275 w 339"/>
                <a:gd name="T15" fmla="*/ 51 h 309"/>
                <a:gd name="T16" fmla="*/ 280 w 339"/>
                <a:gd name="T17" fmla="*/ 80 h 309"/>
                <a:gd name="T18" fmla="*/ 270 w 339"/>
                <a:gd name="T19" fmla="*/ 115 h 309"/>
                <a:gd name="T20" fmla="*/ 245 w 339"/>
                <a:gd name="T21" fmla="*/ 153 h 309"/>
                <a:gd name="T22" fmla="*/ 201 w 339"/>
                <a:gd name="T23" fmla="*/ 184 h 309"/>
                <a:gd name="T24" fmla="*/ 134 w 339"/>
                <a:gd name="T25" fmla="*/ 196 h 309"/>
                <a:gd name="T26" fmla="*/ 115 w 339"/>
                <a:gd name="T27" fmla="*/ 193 h 309"/>
                <a:gd name="T28" fmla="*/ 103 w 339"/>
                <a:gd name="T29" fmla="*/ 191 h 309"/>
                <a:gd name="T30" fmla="*/ 120 w 339"/>
                <a:gd name="T31" fmla="*/ 244 h 309"/>
                <a:gd name="T32" fmla="*/ 171 w 339"/>
                <a:gd name="T33" fmla="*/ 263 h 309"/>
                <a:gd name="T34" fmla="*/ 225 w 339"/>
                <a:gd name="T35" fmla="*/ 252 h 309"/>
                <a:gd name="T36" fmla="*/ 267 w 339"/>
                <a:gd name="T37" fmla="*/ 228 h 309"/>
                <a:gd name="T38" fmla="*/ 305 w 339"/>
                <a:gd name="T39" fmla="*/ 192 h 309"/>
                <a:gd name="T40" fmla="*/ 309 w 339"/>
                <a:gd name="T41" fmla="*/ 187 h 309"/>
                <a:gd name="T42" fmla="*/ 314 w 339"/>
                <a:gd name="T43" fmla="*/ 184 h 309"/>
                <a:gd name="T44" fmla="*/ 322 w 339"/>
                <a:gd name="T45" fmla="*/ 182 h 309"/>
                <a:gd name="T46" fmla="*/ 334 w 339"/>
                <a:gd name="T47" fmla="*/ 186 h 309"/>
                <a:gd name="T48" fmla="*/ 338 w 339"/>
                <a:gd name="T49" fmla="*/ 197 h 309"/>
                <a:gd name="T50" fmla="*/ 337 w 339"/>
                <a:gd name="T51" fmla="*/ 203 h 309"/>
                <a:gd name="T52" fmla="*/ 333 w 339"/>
                <a:gd name="T53" fmla="*/ 209 h 309"/>
                <a:gd name="T54" fmla="*/ 329 w 339"/>
                <a:gd name="T55" fmla="*/ 216 h 309"/>
                <a:gd name="T56" fmla="*/ 280 w 339"/>
                <a:gd name="T57" fmla="*/ 263 h 309"/>
                <a:gd name="T58" fmla="*/ 219 w 339"/>
                <a:gd name="T59" fmla="*/ 295 h 309"/>
                <a:gd name="T60" fmla="*/ 136 w 339"/>
                <a:gd name="T61" fmla="*/ 309 h 309"/>
                <a:gd name="T62" fmla="*/ 78 w 339"/>
                <a:gd name="T63" fmla="*/ 300 h 309"/>
                <a:gd name="T64" fmla="*/ 35 w 339"/>
                <a:gd name="T65" fmla="*/ 277 h 309"/>
                <a:gd name="T66" fmla="*/ 8 w 339"/>
                <a:gd name="T67" fmla="*/ 241 h 309"/>
                <a:gd name="T68" fmla="*/ 1 w 339"/>
                <a:gd name="T69" fmla="*/ 196 h 309"/>
                <a:gd name="T70" fmla="*/ 110 w 339"/>
                <a:gd name="T71" fmla="*/ 158 h 309"/>
                <a:gd name="T72" fmla="*/ 153 w 339"/>
                <a:gd name="T73" fmla="*/ 147 h 309"/>
                <a:gd name="T74" fmla="*/ 190 w 339"/>
                <a:gd name="T75" fmla="*/ 119 h 309"/>
                <a:gd name="T76" fmla="*/ 216 w 339"/>
                <a:gd name="T77" fmla="*/ 84 h 309"/>
                <a:gd name="T78" fmla="*/ 227 w 339"/>
                <a:gd name="T79" fmla="*/ 53 h 309"/>
                <a:gd name="T80" fmla="*/ 213 w 339"/>
                <a:gd name="T81" fmla="*/ 38 h 309"/>
                <a:gd name="T82" fmla="*/ 178 w 339"/>
                <a:gd name="T83" fmla="*/ 51 h 309"/>
                <a:gd name="T84" fmla="*/ 146 w 339"/>
                <a:gd name="T85" fmla="*/ 83 h 309"/>
                <a:gd name="T86" fmla="*/ 121 w 339"/>
                <a:gd name="T87" fmla="*/ 122 h 309"/>
                <a:gd name="T88" fmla="*/ 110 w 339"/>
                <a:gd name="T89" fmla="*/ 15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9" h="309">
                  <a:moveTo>
                    <a:pt x="1" y="196"/>
                  </a:moveTo>
                  <a:cubicBezTo>
                    <a:pt x="4" y="166"/>
                    <a:pt x="12" y="139"/>
                    <a:pt x="25" y="115"/>
                  </a:cubicBezTo>
                  <a:cubicBezTo>
                    <a:pt x="39" y="91"/>
                    <a:pt x="55" y="70"/>
                    <a:pt x="74" y="53"/>
                  </a:cubicBezTo>
                  <a:cubicBezTo>
                    <a:pt x="94" y="36"/>
                    <a:pt x="114" y="23"/>
                    <a:pt x="135" y="14"/>
                  </a:cubicBezTo>
                  <a:cubicBezTo>
                    <a:pt x="157" y="5"/>
                    <a:pt x="177" y="0"/>
                    <a:pt x="195" y="0"/>
                  </a:cubicBezTo>
                  <a:cubicBezTo>
                    <a:pt x="208" y="0"/>
                    <a:pt x="219" y="3"/>
                    <a:pt x="230" y="7"/>
                  </a:cubicBezTo>
                  <a:cubicBezTo>
                    <a:pt x="241" y="12"/>
                    <a:pt x="250" y="18"/>
                    <a:pt x="258" y="25"/>
                  </a:cubicBezTo>
                  <a:cubicBezTo>
                    <a:pt x="265" y="33"/>
                    <a:pt x="271" y="41"/>
                    <a:pt x="275" y="51"/>
                  </a:cubicBezTo>
                  <a:cubicBezTo>
                    <a:pt x="279" y="60"/>
                    <a:pt x="281" y="70"/>
                    <a:pt x="280" y="80"/>
                  </a:cubicBezTo>
                  <a:cubicBezTo>
                    <a:pt x="279" y="90"/>
                    <a:pt x="276" y="101"/>
                    <a:pt x="270" y="115"/>
                  </a:cubicBezTo>
                  <a:cubicBezTo>
                    <a:pt x="265" y="128"/>
                    <a:pt x="256" y="141"/>
                    <a:pt x="245" y="153"/>
                  </a:cubicBezTo>
                  <a:cubicBezTo>
                    <a:pt x="234" y="165"/>
                    <a:pt x="219" y="175"/>
                    <a:pt x="201" y="184"/>
                  </a:cubicBezTo>
                  <a:cubicBezTo>
                    <a:pt x="183" y="192"/>
                    <a:pt x="160" y="196"/>
                    <a:pt x="134" y="196"/>
                  </a:cubicBezTo>
                  <a:cubicBezTo>
                    <a:pt x="128" y="196"/>
                    <a:pt x="122" y="195"/>
                    <a:pt x="115" y="193"/>
                  </a:cubicBezTo>
                  <a:cubicBezTo>
                    <a:pt x="111" y="193"/>
                    <a:pt x="107" y="192"/>
                    <a:pt x="103" y="191"/>
                  </a:cubicBezTo>
                  <a:cubicBezTo>
                    <a:pt x="101" y="214"/>
                    <a:pt x="107" y="232"/>
                    <a:pt x="120" y="244"/>
                  </a:cubicBezTo>
                  <a:cubicBezTo>
                    <a:pt x="134" y="256"/>
                    <a:pt x="150" y="263"/>
                    <a:pt x="171" y="263"/>
                  </a:cubicBezTo>
                  <a:cubicBezTo>
                    <a:pt x="190" y="263"/>
                    <a:pt x="208" y="259"/>
                    <a:pt x="225" y="252"/>
                  </a:cubicBezTo>
                  <a:cubicBezTo>
                    <a:pt x="241" y="244"/>
                    <a:pt x="256" y="236"/>
                    <a:pt x="267" y="228"/>
                  </a:cubicBezTo>
                  <a:cubicBezTo>
                    <a:pt x="282" y="217"/>
                    <a:pt x="294" y="206"/>
                    <a:pt x="305" y="192"/>
                  </a:cubicBezTo>
                  <a:cubicBezTo>
                    <a:pt x="305" y="191"/>
                    <a:pt x="307" y="189"/>
                    <a:pt x="309" y="187"/>
                  </a:cubicBezTo>
                  <a:cubicBezTo>
                    <a:pt x="310" y="186"/>
                    <a:pt x="312" y="185"/>
                    <a:pt x="314" y="184"/>
                  </a:cubicBezTo>
                  <a:cubicBezTo>
                    <a:pt x="317" y="182"/>
                    <a:pt x="319" y="182"/>
                    <a:pt x="322" y="182"/>
                  </a:cubicBezTo>
                  <a:cubicBezTo>
                    <a:pt x="326" y="182"/>
                    <a:pt x="330" y="183"/>
                    <a:pt x="334" y="186"/>
                  </a:cubicBezTo>
                  <a:cubicBezTo>
                    <a:pt x="337" y="190"/>
                    <a:pt x="339" y="193"/>
                    <a:pt x="338" y="197"/>
                  </a:cubicBezTo>
                  <a:cubicBezTo>
                    <a:pt x="338" y="199"/>
                    <a:pt x="338" y="201"/>
                    <a:pt x="337" y="203"/>
                  </a:cubicBezTo>
                  <a:cubicBezTo>
                    <a:pt x="336" y="205"/>
                    <a:pt x="335" y="207"/>
                    <a:pt x="333" y="209"/>
                  </a:cubicBezTo>
                  <a:cubicBezTo>
                    <a:pt x="332" y="211"/>
                    <a:pt x="331" y="213"/>
                    <a:pt x="329" y="216"/>
                  </a:cubicBezTo>
                  <a:cubicBezTo>
                    <a:pt x="316" y="234"/>
                    <a:pt x="299" y="250"/>
                    <a:pt x="280" y="263"/>
                  </a:cubicBezTo>
                  <a:cubicBezTo>
                    <a:pt x="263" y="275"/>
                    <a:pt x="243" y="286"/>
                    <a:pt x="219" y="295"/>
                  </a:cubicBezTo>
                  <a:cubicBezTo>
                    <a:pt x="195" y="305"/>
                    <a:pt x="167" y="309"/>
                    <a:pt x="136" y="309"/>
                  </a:cubicBezTo>
                  <a:cubicBezTo>
                    <a:pt x="115" y="309"/>
                    <a:pt x="96" y="306"/>
                    <a:pt x="78" y="300"/>
                  </a:cubicBezTo>
                  <a:cubicBezTo>
                    <a:pt x="61" y="294"/>
                    <a:pt x="47" y="287"/>
                    <a:pt x="35" y="277"/>
                  </a:cubicBezTo>
                  <a:cubicBezTo>
                    <a:pt x="23" y="267"/>
                    <a:pt x="14" y="255"/>
                    <a:pt x="8" y="241"/>
                  </a:cubicBezTo>
                  <a:cubicBezTo>
                    <a:pt x="2" y="227"/>
                    <a:pt x="0" y="212"/>
                    <a:pt x="1" y="196"/>
                  </a:cubicBezTo>
                  <a:close/>
                  <a:moveTo>
                    <a:pt x="110" y="158"/>
                  </a:moveTo>
                  <a:cubicBezTo>
                    <a:pt x="125" y="159"/>
                    <a:pt x="139" y="155"/>
                    <a:pt x="153" y="147"/>
                  </a:cubicBezTo>
                  <a:cubicBezTo>
                    <a:pt x="167" y="139"/>
                    <a:pt x="180" y="130"/>
                    <a:pt x="190" y="119"/>
                  </a:cubicBezTo>
                  <a:cubicBezTo>
                    <a:pt x="201" y="108"/>
                    <a:pt x="210" y="96"/>
                    <a:pt x="216" y="84"/>
                  </a:cubicBezTo>
                  <a:cubicBezTo>
                    <a:pt x="223" y="72"/>
                    <a:pt x="227" y="62"/>
                    <a:pt x="227" y="53"/>
                  </a:cubicBezTo>
                  <a:cubicBezTo>
                    <a:pt x="228" y="43"/>
                    <a:pt x="224" y="38"/>
                    <a:pt x="213" y="38"/>
                  </a:cubicBezTo>
                  <a:cubicBezTo>
                    <a:pt x="202" y="38"/>
                    <a:pt x="190" y="42"/>
                    <a:pt x="178" y="51"/>
                  </a:cubicBezTo>
                  <a:cubicBezTo>
                    <a:pt x="166" y="59"/>
                    <a:pt x="155" y="70"/>
                    <a:pt x="146" y="83"/>
                  </a:cubicBezTo>
                  <a:cubicBezTo>
                    <a:pt x="136" y="95"/>
                    <a:pt x="128" y="108"/>
                    <a:pt x="121" y="122"/>
                  </a:cubicBezTo>
                  <a:cubicBezTo>
                    <a:pt x="115" y="137"/>
                    <a:pt x="111" y="148"/>
                    <a:pt x="110" y="1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998913" y="2363788"/>
              <a:ext cx="1457325" cy="741362"/>
            </a:xfrm>
            <a:custGeom>
              <a:avLst/>
              <a:gdLst>
                <a:gd name="T0" fmla="*/ 12 w 614"/>
                <a:gd name="T1" fmla="*/ 182 h 311"/>
                <a:gd name="T2" fmla="*/ 61 w 614"/>
                <a:gd name="T3" fmla="*/ 59 h 311"/>
                <a:gd name="T4" fmla="*/ 93 w 614"/>
                <a:gd name="T5" fmla="*/ 4 h 311"/>
                <a:gd name="T6" fmla="*/ 127 w 614"/>
                <a:gd name="T7" fmla="*/ 5 h 311"/>
                <a:gd name="T8" fmla="*/ 163 w 614"/>
                <a:gd name="T9" fmla="*/ 32 h 311"/>
                <a:gd name="T10" fmla="*/ 157 w 614"/>
                <a:gd name="T11" fmla="*/ 84 h 311"/>
                <a:gd name="T12" fmla="*/ 112 w 614"/>
                <a:gd name="T13" fmla="*/ 182 h 311"/>
                <a:gd name="T14" fmla="*/ 103 w 614"/>
                <a:gd name="T15" fmla="*/ 254 h 311"/>
                <a:gd name="T16" fmla="*/ 137 w 614"/>
                <a:gd name="T17" fmla="*/ 255 h 311"/>
                <a:gd name="T18" fmla="*/ 184 w 614"/>
                <a:gd name="T19" fmla="*/ 213 h 311"/>
                <a:gd name="T20" fmla="*/ 225 w 614"/>
                <a:gd name="T21" fmla="*/ 138 h 311"/>
                <a:gd name="T22" fmla="*/ 265 w 614"/>
                <a:gd name="T23" fmla="*/ 50 h 311"/>
                <a:gd name="T24" fmla="*/ 291 w 614"/>
                <a:gd name="T25" fmla="*/ 5 h 311"/>
                <a:gd name="T26" fmla="*/ 326 w 614"/>
                <a:gd name="T27" fmla="*/ 7 h 311"/>
                <a:gd name="T28" fmla="*/ 362 w 614"/>
                <a:gd name="T29" fmla="*/ 34 h 311"/>
                <a:gd name="T30" fmla="*/ 356 w 614"/>
                <a:gd name="T31" fmla="*/ 85 h 311"/>
                <a:gd name="T32" fmla="*/ 312 w 614"/>
                <a:gd name="T33" fmla="*/ 185 h 311"/>
                <a:gd name="T34" fmla="*/ 319 w 614"/>
                <a:gd name="T35" fmla="*/ 265 h 311"/>
                <a:gd name="T36" fmla="*/ 355 w 614"/>
                <a:gd name="T37" fmla="*/ 246 h 311"/>
                <a:gd name="T38" fmla="*/ 371 w 614"/>
                <a:gd name="T39" fmla="*/ 222 h 311"/>
                <a:gd name="T40" fmla="*/ 395 w 614"/>
                <a:gd name="T41" fmla="*/ 209 h 311"/>
                <a:gd name="T42" fmla="*/ 433 w 614"/>
                <a:gd name="T43" fmla="*/ 120 h 311"/>
                <a:gd name="T44" fmla="*/ 454 w 614"/>
                <a:gd name="T45" fmla="*/ 18 h 311"/>
                <a:gd name="T46" fmla="*/ 497 w 614"/>
                <a:gd name="T47" fmla="*/ 7 h 311"/>
                <a:gd name="T48" fmla="*/ 537 w 614"/>
                <a:gd name="T49" fmla="*/ 41 h 311"/>
                <a:gd name="T50" fmla="*/ 534 w 614"/>
                <a:gd name="T51" fmla="*/ 107 h 311"/>
                <a:gd name="T52" fmla="*/ 481 w 614"/>
                <a:gd name="T53" fmla="*/ 196 h 311"/>
                <a:gd name="T54" fmla="*/ 458 w 614"/>
                <a:gd name="T55" fmla="*/ 244 h 311"/>
                <a:gd name="T56" fmla="*/ 517 w 614"/>
                <a:gd name="T57" fmla="*/ 238 h 311"/>
                <a:gd name="T58" fmla="*/ 580 w 614"/>
                <a:gd name="T59" fmla="*/ 195 h 311"/>
                <a:gd name="T60" fmla="*/ 590 w 614"/>
                <a:gd name="T61" fmla="*/ 186 h 311"/>
                <a:gd name="T62" fmla="*/ 609 w 614"/>
                <a:gd name="T63" fmla="*/ 189 h 311"/>
                <a:gd name="T64" fmla="*/ 612 w 614"/>
                <a:gd name="T65" fmla="*/ 205 h 311"/>
                <a:gd name="T66" fmla="*/ 605 w 614"/>
                <a:gd name="T67" fmla="*/ 218 h 311"/>
                <a:gd name="T68" fmla="*/ 519 w 614"/>
                <a:gd name="T69" fmla="*/ 274 h 311"/>
                <a:gd name="T70" fmla="*/ 394 w 614"/>
                <a:gd name="T71" fmla="*/ 276 h 311"/>
                <a:gd name="T72" fmla="*/ 295 w 614"/>
                <a:gd name="T73" fmla="*/ 310 h 311"/>
                <a:gd name="T74" fmla="*/ 226 w 614"/>
                <a:gd name="T75" fmla="*/ 279 h 311"/>
                <a:gd name="T76" fmla="*/ 165 w 614"/>
                <a:gd name="T77" fmla="*/ 279 h 311"/>
                <a:gd name="T78" fmla="*/ 80 w 614"/>
                <a:gd name="T79" fmla="*/ 309 h 311"/>
                <a:gd name="T80" fmla="*/ 25 w 614"/>
                <a:gd name="T81" fmla="*/ 287 h 311"/>
                <a:gd name="T82" fmla="*/ 1 w 614"/>
                <a:gd name="T83" fmla="*/ 234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4" h="311">
                  <a:moveTo>
                    <a:pt x="1" y="234"/>
                  </a:moveTo>
                  <a:cubicBezTo>
                    <a:pt x="2" y="220"/>
                    <a:pt x="6" y="203"/>
                    <a:pt x="12" y="182"/>
                  </a:cubicBezTo>
                  <a:cubicBezTo>
                    <a:pt x="19" y="162"/>
                    <a:pt x="27" y="141"/>
                    <a:pt x="35" y="119"/>
                  </a:cubicBezTo>
                  <a:cubicBezTo>
                    <a:pt x="43" y="98"/>
                    <a:pt x="52" y="78"/>
                    <a:pt x="61" y="59"/>
                  </a:cubicBezTo>
                  <a:cubicBezTo>
                    <a:pt x="70" y="40"/>
                    <a:pt x="78" y="25"/>
                    <a:pt x="84" y="14"/>
                  </a:cubicBezTo>
                  <a:cubicBezTo>
                    <a:pt x="86" y="10"/>
                    <a:pt x="89" y="7"/>
                    <a:pt x="93" y="4"/>
                  </a:cubicBezTo>
                  <a:cubicBezTo>
                    <a:pt x="98" y="1"/>
                    <a:pt x="102" y="0"/>
                    <a:pt x="107" y="0"/>
                  </a:cubicBezTo>
                  <a:cubicBezTo>
                    <a:pt x="113" y="0"/>
                    <a:pt x="120" y="2"/>
                    <a:pt x="127" y="5"/>
                  </a:cubicBezTo>
                  <a:cubicBezTo>
                    <a:pt x="135" y="9"/>
                    <a:pt x="142" y="13"/>
                    <a:pt x="148" y="18"/>
                  </a:cubicBezTo>
                  <a:cubicBezTo>
                    <a:pt x="154" y="23"/>
                    <a:pt x="159" y="27"/>
                    <a:pt x="163" y="32"/>
                  </a:cubicBezTo>
                  <a:cubicBezTo>
                    <a:pt x="167" y="37"/>
                    <a:pt x="169" y="41"/>
                    <a:pt x="169" y="44"/>
                  </a:cubicBezTo>
                  <a:cubicBezTo>
                    <a:pt x="168" y="56"/>
                    <a:pt x="164" y="69"/>
                    <a:pt x="157" y="84"/>
                  </a:cubicBezTo>
                  <a:cubicBezTo>
                    <a:pt x="151" y="98"/>
                    <a:pt x="143" y="113"/>
                    <a:pt x="135" y="130"/>
                  </a:cubicBezTo>
                  <a:cubicBezTo>
                    <a:pt x="127" y="147"/>
                    <a:pt x="119" y="164"/>
                    <a:pt x="112" y="182"/>
                  </a:cubicBezTo>
                  <a:cubicBezTo>
                    <a:pt x="105" y="200"/>
                    <a:pt x="100" y="219"/>
                    <a:pt x="99" y="237"/>
                  </a:cubicBezTo>
                  <a:cubicBezTo>
                    <a:pt x="98" y="244"/>
                    <a:pt x="100" y="249"/>
                    <a:pt x="103" y="254"/>
                  </a:cubicBezTo>
                  <a:cubicBezTo>
                    <a:pt x="106" y="258"/>
                    <a:pt x="110" y="260"/>
                    <a:pt x="116" y="260"/>
                  </a:cubicBezTo>
                  <a:cubicBezTo>
                    <a:pt x="123" y="260"/>
                    <a:pt x="130" y="259"/>
                    <a:pt x="137" y="255"/>
                  </a:cubicBezTo>
                  <a:cubicBezTo>
                    <a:pt x="145" y="251"/>
                    <a:pt x="153" y="245"/>
                    <a:pt x="161" y="238"/>
                  </a:cubicBezTo>
                  <a:cubicBezTo>
                    <a:pt x="169" y="231"/>
                    <a:pt x="177" y="223"/>
                    <a:pt x="184" y="213"/>
                  </a:cubicBezTo>
                  <a:cubicBezTo>
                    <a:pt x="192" y="204"/>
                    <a:pt x="198" y="193"/>
                    <a:pt x="204" y="182"/>
                  </a:cubicBezTo>
                  <a:cubicBezTo>
                    <a:pt x="211" y="168"/>
                    <a:pt x="218" y="154"/>
                    <a:pt x="225" y="138"/>
                  </a:cubicBezTo>
                  <a:cubicBezTo>
                    <a:pt x="232" y="123"/>
                    <a:pt x="239" y="108"/>
                    <a:pt x="246" y="93"/>
                  </a:cubicBezTo>
                  <a:cubicBezTo>
                    <a:pt x="253" y="78"/>
                    <a:pt x="259" y="64"/>
                    <a:pt x="265" y="50"/>
                  </a:cubicBezTo>
                  <a:cubicBezTo>
                    <a:pt x="271" y="37"/>
                    <a:pt x="276" y="26"/>
                    <a:pt x="281" y="16"/>
                  </a:cubicBezTo>
                  <a:cubicBezTo>
                    <a:pt x="284" y="12"/>
                    <a:pt x="287" y="8"/>
                    <a:pt x="291" y="5"/>
                  </a:cubicBezTo>
                  <a:cubicBezTo>
                    <a:pt x="296" y="3"/>
                    <a:pt x="301" y="1"/>
                    <a:pt x="306" y="1"/>
                  </a:cubicBezTo>
                  <a:cubicBezTo>
                    <a:pt x="312" y="1"/>
                    <a:pt x="319" y="3"/>
                    <a:pt x="326" y="7"/>
                  </a:cubicBezTo>
                  <a:cubicBezTo>
                    <a:pt x="333" y="11"/>
                    <a:pt x="340" y="15"/>
                    <a:pt x="346" y="19"/>
                  </a:cubicBezTo>
                  <a:cubicBezTo>
                    <a:pt x="353" y="24"/>
                    <a:pt x="358" y="29"/>
                    <a:pt x="362" y="34"/>
                  </a:cubicBezTo>
                  <a:cubicBezTo>
                    <a:pt x="366" y="39"/>
                    <a:pt x="368" y="43"/>
                    <a:pt x="368" y="46"/>
                  </a:cubicBezTo>
                  <a:cubicBezTo>
                    <a:pt x="367" y="57"/>
                    <a:pt x="363" y="70"/>
                    <a:pt x="356" y="85"/>
                  </a:cubicBezTo>
                  <a:cubicBezTo>
                    <a:pt x="350" y="99"/>
                    <a:pt x="343" y="115"/>
                    <a:pt x="335" y="132"/>
                  </a:cubicBezTo>
                  <a:cubicBezTo>
                    <a:pt x="327" y="149"/>
                    <a:pt x="319" y="167"/>
                    <a:pt x="312" y="185"/>
                  </a:cubicBezTo>
                  <a:cubicBezTo>
                    <a:pt x="305" y="204"/>
                    <a:pt x="301" y="223"/>
                    <a:pt x="300" y="242"/>
                  </a:cubicBezTo>
                  <a:cubicBezTo>
                    <a:pt x="298" y="257"/>
                    <a:pt x="305" y="265"/>
                    <a:pt x="319" y="265"/>
                  </a:cubicBezTo>
                  <a:cubicBezTo>
                    <a:pt x="328" y="265"/>
                    <a:pt x="338" y="262"/>
                    <a:pt x="348" y="255"/>
                  </a:cubicBezTo>
                  <a:cubicBezTo>
                    <a:pt x="352" y="253"/>
                    <a:pt x="354" y="250"/>
                    <a:pt x="355" y="246"/>
                  </a:cubicBezTo>
                  <a:cubicBezTo>
                    <a:pt x="355" y="242"/>
                    <a:pt x="357" y="238"/>
                    <a:pt x="360" y="233"/>
                  </a:cubicBezTo>
                  <a:cubicBezTo>
                    <a:pt x="363" y="229"/>
                    <a:pt x="367" y="225"/>
                    <a:pt x="371" y="222"/>
                  </a:cubicBezTo>
                  <a:cubicBezTo>
                    <a:pt x="375" y="218"/>
                    <a:pt x="379" y="215"/>
                    <a:pt x="383" y="213"/>
                  </a:cubicBezTo>
                  <a:cubicBezTo>
                    <a:pt x="388" y="210"/>
                    <a:pt x="392" y="209"/>
                    <a:pt x="395" y="209"/>
                  </a:cubicBezTo>
                  <a:cubicBezTo>
                    <a:pt x="402" y="196"/>
                    <a:pt x="409" y="183"/>
                    <a:pt x="416" y="168"/>
                  </a:cubicBezTo>
                  <a:cubicBezTo>
                    <a:pt x="422" y="152"/>
                    <a:pt x="428" y="137"/>
                    <a:pt x="433" y="120"/>
                  </a:cubicBezTo>
                  <a:cubicBezTo>
                    <a:pt x="438" y="103"/>
                    <a:pt x="443" y="86"/>
                    <a:pt x="446" y="69"/>
                  </a:cubicBezTo>
                  <a:cubicBezTo>
                    <a:pt x="450" y="52"/>
                    <a:pt x="452" y="35"/>
                    <a:pt x="454" y="18"/>
                  </a:cubicBezTo>
                  <a:cubicBezTo>
                    <a:pt x="455" y="8"/>
                    <a:pt x="462" y="2"/>
                    <a:pt x="474" y="3"/>
                  </a:cubicBezTo>
                  <a:cubicBezTo>
                    <a:pt x="481" y="3"/>
                    <a:pt x="489" y="4"/>
                    <a:pt x="497" y="7"/>
                  </a:cubicBezTo>
                  <a:cubicBezTo>
                    <a:pt x="506" y="11"/>
                    <a:pt x="513" y="15"/>
                    <a:pt x="520" y="21"/>
                  </a:cubicBezTo>
                  <a:cubicBezTo>
                    <a:pt x="527" y="26"/>
                    <a:pt x="533" y="33"/>
                    <a:pt x="537" y="41"/>
                  </a:cubicBezTo>
                  <a:cubicBezTo>
                    <a:pt x="542" y="49"/>
                    <a:pt x="544" y="57"/>
                    <a:pt x="543" y="66"/>
                  </a:cubicBezTo>
                  <a:cubicBezTo>
                    <a:pt x="542" y="78"/>
                    <a:pt x="539" y="92"/>
                    <a:pt x="534" y="107"/>
                  </a:cubicBezTo>
                  <a:cubicBezTo>
                    <a:pt x="529" y="121"/>
                    <a:pt x="521" y="136"/>
                    <a:pt x="512" y="151"/>
                  </a:cubicBezTo>
                  <a:cubicBezTo>
                    <a:pt x="503" y="167"/>
                    <a:pt x="493" y="182"/>
                    <a:pt x="481" y="196"/>
                  </a:cubicBezTo>
                  <a:cubicBezTo>
                    <a:pt x="470" y="211"/>
                    <a:pt x="457" y="225"/>
                    <a:pt x="443" y="238"/>
                  </a:cubicBezTo>
                  <a:cubicBezTo>
                    <a:pt x="448" y="240"/>
                    <a:pt x="453" y="242"/>
                    <a:pt x="458" y="244"/>
                  </a:cubicBezTo>
                  <a:cubicBezTo>
                    <a:pt x="464" y="245"/>
                    <a:pt x="470" y="246"/>
                    <a:pt x="477" y="246"/>
                  </a:cubicBezTo>
                  <a:cubicBezTo>
                    <a:pt x="492" y="246"/>
                    <a:pt x="505" y="244"/>
                    <a:pt x="517" y="238"/>
                  </a:cubicBezTo>
                  <a:cubicBezTo>
                    <a:pt x="529" y="233"/>
                    <a:pt x="540" y="227"/>
                    <a:pt x="550" y="221"/>
                  </a:cubicBezTo>
                  <a:cubicBezTo>
                    <a:pt x="560" y="213"/>
                    <a:pt x="570" y="204"/>
                    <a:pt x="580" y="195"/>
                  </a:cubicBezTo>
                  <a:cubicBezTo>
                    <a:pt x="580" y="193"/>
                    <a:pt x="582" y="191"/>
                    <a:pt x="585" y="189"/>
                  </a:cubicBezTo>
                  <a:cubicBezTo>
                    <a:pt x="586" y="188"/>
                    <a:pt x="588" y="187"/>
                    <a:pt x="590" y="186"/>
                  </a:cubicBezTo>
                  <a:cubicBezTo>
                    <a:pt x="592" y="185"/>
                    <a:pt x="595" y="184"/>
                    <a:pt x="597" y="184"/>
                  </a:cubicBezTo>
                  <a:cubicBezTo>
                    <a:pt x="602" y="184"/>
                    <a:pt x="606" y="186"/>
                    <a:pt x="609" y="189"/>
                  </a:cubicBezTo>
                  <a:cubicBezTo>
                    <a:pt x="612" y="192"/>
                    <a:pt x="614" y="195"/>
                    <a:pt x="614" y="199"/>
                  </a:cubicBezTo>
                  <a:cubicBezTo>
                    <a:pt x="613" y="201"/>
                    <a:pt x="613" y="203"/>
                    <a:pt x="612" y="205"/>
                  </a:cubicBezTo>
                  <a:cubicBezTo>
                    <a:pt x="611" y="207"/>
                    <a:pt x="610" y="209"/>
                    <a:pt x="609" y="211"/>
                  </a:cubicBezTo>
                  <a:cubicBezTo>
                    <a:pt x="607" y="213"/>
                    <a:pt x="606" y="216"/>
                    <a:pt x="605" y="218"/>
                  </a:cubicBezTo>
                  <a:cubicBezTo>
                    <a:pt x="594" y="231"/>
                    <a:pt x="581" y="242"/>
                    <a:pt x="566" y="251"/>
                  </a:cubicBezTo>
                  <a:cubicBezTo>
                    <a:pt x="553" y="260"/>
                    <a:pt x="537" y="267"/>
                    <a:pt x="519" y="274"/>
                  </a:cubicBezTo>
                  <a:cubicBezTo>
                    <a:pt x="500" y="280"/>
                    <a:pt x="478" y="284"/>
                    <a:pt x="452" y="283"/>
                  </a:cubicBezTo>
                  <a:cubicBezTo>
                    <a:pt x="434" y="283"/>
                    <a:pt x="415" y="281"/>
                    <a:pt x="394" y="276"/>
                  </a:cubicBezTo>
                  <a:cubicBezTo>
                    <a:pt x="379" y="287"/>
                    <a:pt x="363" y="296"/>
                    <a:pt x="346" y="302"/>
                  </a:cubicBezTo>
                  <a:cubicBezTo>
                    <a:pt x="329" y="308"/>
                    <a:pt x="312" y="311"/>
                    <a:pt x="295" y="310"/>
                  </a:cubicBezTo>
                  <a:cubicBezTo>
                    <a:pt x="280" y="310"/>
                    <a:pt x="266" y="307"/>
                    <a:pt x="255" y="300"/>
                  </a:cubicBezTo>
                  <a:cubicBezTo>
                    <a:pt x="243" y="294"/>
                    <a:pt x="234" y="287"/>
                    <a:pt x="226" y="279"/>
                  </a:cubicBezTo>
                  <a:cubicBezTo>
                    <a:pt x="217" y="270"/>
                    <a:pt x="209" y="260"/>
                    <a:pt x="202" y="248"/>
                  </a:cubicBezTo>
                  <a:cubicBezTo>
                    <a:pt x="191" y="259"/>
                    <a:pt x="178" y="270"/>
                    <a:pt x="165" y="279"/>
                  </a:cubicBezTo>
                  <a:cubicBezTo>
                    <a:pt x="154" y="287"/>
                    <a:pt x="141" y="294"/>
                    <a:pt x="127" y="300"/>
                  </a:cubicBezTo>
                  <a:cubicBezTo>
                    <a:pt x="112" y="306"/>
                    <a:pt x="97" y="309"/>
                    <a:pt x="80" y="309"/>
                  </a:cubicBezTo>
                  <a:cubicBezTo>
                    <a:pt x="71" y="309"/>
                    <a:pt x="61" y="307"/>
                    <a:pt x="52" y="303"/>
                  </a:cubicBezTo>
                  <a:cubicBezTo>
                    <a:pt x="42" y="299"/>
                    <a:pt x="33" y="294"/>
                    <a:pt x="25" y="287"/>
                  </a:cubicBezTo>
                  <a:cubicBezTo>
                    <a:pt x="17" y="280"/>
                    <a:pt x="11" y="272"/>
                    <a:pt x="7" y="263"/>
                  </a:cubicBezTo>
                  <a:cubicBezTo>
                    <a:pt x="2" y="254"/>
                    <a:pt x="0" y="244"/>
                    <a:pt x="1" y="2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416550" y="1766888"/>
              <a:ext cx="1763713" cy="1852612"/>
            </a:xfrm>
            <a:custGeom>
              <a:avLst/>
              <a:gdLst>
                <a:gd name="T0" fmla="*/ 36 w 743"/>
                <a:gd name="T1" fmla="*/ 108 h 778"/>
                <a:gd name="T2" fmla="*/ 208 w 743"/>
                <a:gd name="T3" fmla="*/ 14 h 778"/>
                <a:gd name="T4" fmla="*/ 353 w 743"/>
                <a:gd name="T5" fmla="*/ 7 h 778"/>
                <a:gd name="T6" fmla="*/ 413 w 743"/>
                <a:gd name="T7" fmla="*/ 55 h 778"/>
                <a:gd name="T8" fmla="*/ 396 w 743"/>
                <a:gd name="T9" fmla="*/ 170 h 778"/>
                <a:gd name="T10" fmla="*/ 312 w 743"/>
                <a:gd name="T11" fmla="*/ 321 h 778"/>
                <a:gd name="T12" fmla="*/ 297 w 743"/>
                <a:gd name="T13" fmla="*/ 414 h 778"/>
                <a:gd name="T14" fmla="*/ 368 w 743"/>
                <a:gd name="T15" fmla="*/ 415 h 778"/>
                <a:gd name="T16" fmla="*/ 455 w 743"/>
                <a:gd name="T17" fmla="*/ 340 h 778"/>
                <a:gd name="T18" fmla="*/ 501 w 743"/>
                <a:gd name="T19" fmla="*/ 274 h 778"/>
                <a:gd name="T20" fmla="*/ 555 w 743"/>
                <a:gd name="T21" fmla="*/ 150 h 778"/>
                <a:gd name="T22" fmla="*/ 611 w 743"/>
                <a:gd name="T23" fmla="*/ 59 h 778"/>
                <a:gd name="T24" fmla="*/ 666 w 743"/>
                <a:gd name="T25" fmla="*/ 19 h 778"/>
                <a:gd name="T26" fmla="*/ 719 w 743"/>
                <a:gd name="T27" fmla="*/ 9 h 778"/>
                <a:gd name="T28" fmla="*/ 720 w 743"/>
                <a:gd name="T29" fmla="*/ 47 h 778"/>
                <a:gd name="T30" fmla="*/ 663 w 743"/>
                <a:gd name="T31" fmla="*/ 131 h 778"/>
                <a:gd name="T32" fmla="*/ 589 w 743"/>
                <a:gd name="T33" fmla="*/ 277 h 778"/>
                <a:gd name="T34" fmla="*/ 488 w 743"/>
                <a:gd name="T35" fmla="*/ 529 h 778"/>
                <a:gd name="T36" fmla="*/ 613 w 743"/>
                <a:gd name="T37" fmla="*/ 454 h 778"/>
                <a:gd name="T38" fmla="*/ 623 w 743"/>
                <a:gd name="T39" fmla="*/ 446 h 778"/>
                <a:gd name="T40" fmla="*/ 642 w 743"/>
                <a:gd name="T41" fmla="*/ 449 h 778"/>
                <a:gd name="T42" fmla="*/ 645 w 743"/>
                <a:gd name="T43" fmla="*/ 464 h 778"/>
                <a:gd name="T44" fmla="*/ 638 w 743"/>
                <a:gd name="T45" fmla="*/ 476 h 778"/>
                <a:gd name="T46" fmla="*/ 468 w 743"/>
                <a:gd name="T47" fmla="*/ 577 h 778"/>
                <a:gd name="T48" fmla="*/ 371 w 743"/>
                <a:gd name="T49" fmla="*/ 724 h 778"/>
                <a:gd name="T50" fmla="*/ 238 w 743"/>
                <a:gd name="T51" fmla="*/ 778 h 778"/>
                <a:gd name="T52" fmla="*/ 132 w 743"/>
                <a:gd name="T53" fmla="*/ 742 h 778"/>
                <a:gd name="T54" fmla="*/ 94 w 743"/>
                <a:gd name="T55" fmla="*/ 669 h 778"/>
                <a:gd name="T56" fmla="*/ 184 w 743"/>
                <a:gd name="T57" fmla="*/ 589 h 778"/>
                <a:gd name="T58" fmla="*/ 365 w 743"/>
                <a:gd name="T59" fmla="*/ 559 h 778"/>
                <a:gd name="T60" fmla="*/ 404 w 743"/>
                <a:gd name="T61" fmla="*/ 492 h 778"/>
                <a:gd name="T62" fmla="*/ 404 w 743"/>
                <a:gd name="T63" fmla="*/ 440 h 778"/>
                <a:gd name="T64" fmla="*/ 317 w 743"/>
                <a:gd name="T65" fmla="*/ 485 h 778"/>
                <a:gd name="T66" fmla="*/ 231 w 743"/>
                <a:gd name="T67" fmla="*/ 485 h 778"/>
                <a:gd name="T68" fmla="*/ 178 w 743"/>
                <a:gd name="T69" fmla="*/ 439 h 778"/>
                <a:gd name="T70" fmla="*/ 195 w 743"/>
                <a:gd name="T71" fmla="*/ 330 h 778"/>
                <a:gd name="T72" fmla="*/ 285 w 743"/>
                <a:gd name="T73" fmla="*/ 160 h 778"/>
                <a:gd name="T74" fmla="*/ 307 w 743"/>
                <a:gd name="T75" fmla="*/ 57 h 778"/>
                <a:gd name="T76" fmla="*/ 230 w 743"/>
                <a:gd name="T77" fmla="*/ 58 h 778"/>
                <a:gd name="T78" fmla="*/ 125 w 743"/>
                <a:gd name="T79" fmla="*/ 135 h 778"/>
                <a:gd name="T80" fmla="*/ 106 w 743"/>
                <a:gd name="T81" fmla="*/ 220 h 778"/>
                <a:gd name="T82" fmla="*/ 131 w 743"/>
                <a:gd name="T83" fmla="*/ 258 h 778"/>
                <a:gd name="T84" fmla="*/ 118 w 743"/>
                <a:gd name="T85" fmla="*/ 283 h 778"/>
                <a:gd name="T86" fmla="*/ 41 w 743"/>
                <a:gd name="T87" fmla="*/ 252 h 778"/>
                <a:gd name="T88" fmla="*/ 2 w 743"/>
                <a:gd name="T89" fmla="*/ 175 h 778"/>
                <a:gd name="T90" fmla="*/ 184 w 743"/>
                <a:gd name="T91" fmla="*/ 723 h 778"/>
                <a:gd name="T92" fmla="*/ 279 w 743"/>
                <a:gd name="T93" fmla="*/ 702 h 778"/>
                <a:gd name="T94" fmla="*/ 281 w 743"/>
                <a:gd name="T95" fmla="*/ 621 h 778"/>
                <a:gd name="T96" fmla="*/ 189 w 743"/>
                <a:gd name="T97" fmla="*/ 668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3" h="778">
                  <a:moveTo>
                    <a:pt x="2" y="175"/>
                  </a:moveTo>
                  <a:cubicBezTo>
                    <a:pt x="4" y="151"/>
                    <a:pt x="15" y="129"/>
                    <a:pt x="36" y="108"/>
                  </a:cubicBezTo>
                  <a:cubicBezTo>
                    <a:pt x="56" y="86"/>
                    <a:pt x="82" y="67"/>
                    <a:pt x="112" y="51"/>
                  </a:cubicBezTo>
                  <a:cubicBezTo>
                    <a:pt x="141" y="35"/>
                    <a:pt x="174" y="23"/>
                    <a:pt x="208" y="14"/>
                  </a:cubicBezTo>
                  <a:cubicBezTo>
                    <a:pt x="243" y="4"/>
                    <a:pt x="276" y="0"/>
                    <a:pt x="306" y="0"/>
                  </a:cubicBezTo>
                  <a:cubicBezTo>
                    <a:pt x="323" y="0"/>
                    <a:pt x="338" y="3"/>
                    <a:pt x="353" y="7"/>
                  </a:cubicBezTo>
                  <a:cubicBezTo>
                    <a:pt x="367" y="12"/>
                    <a:pt x="379" y="19"/>
                    <a:pt x="389" y="26"/>
                  </a:cubicBezTo>
                  <a:cubicBezTo>
                    <a:pt x="400" y="34"/>
                    <a:pt x="407" y="44"/>
                    <a:pt x="413" y="55"/>
                  </a:cubicBezTo>
                  <a:cubicBezTo>
                    <a:pt x="418" y="66"/>
                    <a:pt x="420" y="77"/>
                    <a:pt x="419" y="90"/>
                  </a:cubicBezTo>
                  <a:cubicBezTo>
                    <a:pt x="417" y="116"/>
                    <a:pt x="409" y="143"/>
                    <a:pt x="396" y="170"/>
                  </a:cubicBezTo>
                  <a:cubicBezTo>
                    <a:pt x="383" y="197"/>
                    <a:pt x="369" y="223"/>
                    <a:pt x="354" y="249"/>
                  </a:cubicBezTo>
                  <a:cubicBezTo>
                    <a:pt x="339" y="274"/>
                    <a:pt x="325" y="299"/>
                    <a:pt x="312" y="321"/>
                  </a:cubicBezTo>
                  <a:cubicBezTo>
                    <a:pt x="299" y="344"/>
                    <a:pt x="292" y="365"/>
                    <a:pt x="290" y="383"/>
                  </a:cubicBezTo>
                  <a:cubicBezTo>
                    <a:pt x="289" y="395"/>
                    <a:pt x="292" y="405"/>
                    <a:pt x="297" y="414"/>
                  </a:cubicBezTo>
                  <a:cubicBezTo>
                    <a:pt x="303" y="424"/>
                    <a:pt x="312" y="428"/>
                    <a:pt x="325" y="428"/>
                  </a:cubicBezTo>
                  <a:cubicBezTo>
                    <a:pt x="338" y="428"/>
                    <a:pt x="352" y="424"/>
                    <a:pt x="368" y="415"/>
                  </a:cubicBezTo>
                  <a:cubicBezTo>
                    <a:pt x="383" y="406"/>
                    <a:pt x="398" y="395"/>
                    <a:pt x="413" y="382"/>
                  </a:cubicBezTo>
                  <a:cubicBezTo>
                    <a:pt x="428" y="369"/>
                    <a:pt x="442" y="355"/>
                    <a:pt x="455" y="340"/>
                  </a:cubicBezTo>
                  <a:cubicBezTo>
                    <a:pt x="468" y="326"/>
                    <a:pt x="479" y="313"/>
                    <a:pt x="488" y="302"/>
                  </a:cubicBezTo>
                  <a:cubicBezTo>
                    <a:pt x="501" y="274"/>
                    <a:pt x="501" y="274"/>
                    <a:pt x="501" y="274"/>
                  </a:cubicBezTo>
                  <a:cubicBezTo>
                    <a:pt x="512" y="245"/>
                    <a:pt x="522" y="221"/>
                    <a:pt x="530" y="201"/>
                  </a:cubicBezTo>
                  <a:cubicBezTo>
                    <a:pt x="539" y="182"/>
                    <a:pt x="547" y="165"/>
                    <a:pt x="555" y="150"/>
                  </a:cubicBezTo>
                  <a:cubicBezTo>
                    <a:pt x="563" y="135"/>
                    <a:pt x="572" y="120"/>
                    <a:pt x="580" y="106"/>
                  </a:cubicBezTo>
                  <a:cubicBezTo>
                    <a:pt x="589" y="92"/>
                    <a:pt x="599" y="77"/>
                    <a:pt x="611" y="59"/>
                  </a:cubicBezTo>
                  <a:cubicBezTo>
                    <a:pt x="619" y="49"/>
                    <a:pt x="627" y="40"/>
                    <a:pt x="637" y="34"/>
                  </a:cubicBezTo>
                  <a:cubicBezTo>
                    <a:pt x="646" y="28"/>
                    <a:pt x="656" y="23"/>
                    <a:pt x="666" y="19"/>
                  </a:cubicBezTo>
                  <a:cubicBezTo>
                    <a:pt x="676" y="15"/>
                    <a:pt x="685" y="12"/>
                    <a:pt x="695" y="11"/>
                  </a:cubicBezTo>
                  <a:cubicBezTo>
                    <a:pt x="704" y="9"/>
                    <a:pt x="712" y="9"/>
                    <a:pt x="719" y="9"/>
                  </a:cubicBezTo>
                  <a:cubicBezTo>
                    <a:pt x="735" y="9"/>
                    <a:pt x="743" y="13"/>
                    <a:pt x="743" y="20"/>
                  </a:cubicBezTo>
                  <a:cubicBezTo>
                    <a:pt x="742" y="24"/>
                    <a:pt x="735" y="33"/>
                    <a:pt x="720" y="47"/>
                  </a:cubicBezTo>
                  <a:cubicBezTo>
                    <a:pt x="715" y="53"/>
                    <a:pt x="707" y="63"/>
                    <a:pt x="697" y="78"/>
                  </a:cubicBezTo>
                  <a:cubicBezTo>
                    <a:pt x="687" y="92"/>
                    <a:pt x="675" y="110"/>
                    <a:pt x="663" y="131"/>
                  </a:cubicBezTo>
                  <a:cubicBezTo>
                    <a:pt x="650" y="151"/>
                    <a:pt x="637" y="174"/>
                    <a:pt x="624" y="200"/>
                  </a:cubicBezTo>
                  <a:cubicBezTo>
                    <a:pt x="611" y="225"/>
                    <a:pt x="599" y="251"/>
                    <a:pt x="589" y="277"/>
                  </a:cubicBezTo>
                  <a:cubicBezTo>
                    <a:pt x="570" y="324"/>
                    <a:pt x="552" y="368"/>
                    <a:pt x="535" y="411"/>
                  </a:cubicBezTo>
                  <a:cubicBezTo>
                    <a:pt x="518" y="453"/>
                    <a:pt x="502" y="492"/>
                    <a:pt x="488" y="529"/>
                  </a:cubicBezTo>
                  <a:cubicBezTo>
                    <a:pt x="519" y="520"/>
                    <a:pt x="545" y="508"/>
                    <a:pt x="565" y="495"/>
                  </a:cubicBezTo>
                  <a:cubicBezTo>
                    <a:pt x="585" y="482"/>
                    <a:pt x="601" y="468"/>
                    <a:pt x="613" y="454"/>
                  </a:cubicBezTo>
                  <a:cubicBezTo>
                    <a:pt x="614" y="453"/>
                    <a:pt x="615" y="451"/>
                    <a:pt x="617" y="450"/>
                  </a:cubicBezTo>
                  <a:cubicBezTo>
                    <a:pt x="619" y="449"/>
                    <a:pt x="620" y="448"/>
                    <a:pt x="623" y="446"/>
                  </a:cubicBezTo>
                  <a:cubicBezTo>
                    <a:pt x="625" y="445"/>
                    <a:pt x="628" y="444"/>
                    <a:pt x="630" y="444"/>
                  </a:cubicBezTo>
                  <a:cubicBezTo>
                    <a:pt x="635" y="444"/>
                    <a:pt x="639" y="446"/>
                    <a:pt x="642" y="449"/>
                  </a:cubicBezTo>
                  <a:cubicBezTo>
                    <a:pt x="645" y="452"/>
                    <a:pt x="647" y="455"/>
                    <a:pt x="647" y="459"/>
                  </a:cubicBezTo>
                  <a:cubicBezTo>
                    <a:pt x="647" y="461"/>
                    <a:pt x="646" y="462"/>
                    <a:pt x="645" y="464"/>
                  </a:cubicBezTo>
                  <a:cubicBezTo>
                    <a:pt x="644" y="466"/>
                    <a:pt x="643" y="467"/>
                    <a:pt x="642" y="469"/>
                  </a:cubicBezTo>
                  <a:cubicBezTo>
                    <a:pt x="641" y="471"/>
                    <a:pt x="639" y="474"/>
                    <a:pt x="638" y="476"/>
                  </a:cubicBezTo>
                  <a:cubicBezTo>
                    <a:pt x="624" y="494"/>
                    <a:pt x="603" y="512"/>
                    <a:pt x="576" y="529"/>
                  </a:cubicBezTo>
                  <a:cubicBezTo>
                    <a:pt x="550" y="547"/>
                    <a:pt x="513" y="563"/>
                    <a:pt x="468" y="577"/>
                  </a:cubicBezTo>
                  <a:cubicBezTo>
                    <a:pt x="453" y="607"/>
                    <a:pt x="438" y="635"/>
                    <a:pt x="423" y="660"/>
                  </a:cubicBezTo>
                  <a:cubicBezTo>
                    <a:pt x="407" y="685"/>
                    <a:pt x="390" y="706"/>
                    <a:pt x="371" y="724"/>
                  </a:cubicBezTo>
                  <a:cubicBezTo>
                    <a:pt x="353" y="741"/>
                    <a:pt x="333" y="755"/>
                    <a:pt x="311" y="764"/>
                  </a:cubicBezTo>
                  <a:cubicBezTo>
                    <a:pt x="289" y="774"/>
                    <a:pt x="265" y="778"/>
                    <a:pt x="238" y="778"/>
                  </a:cubicBezTo>
                  <a:cubicBezTo>
                    <a:pt x="216" y="778"/>
                    <a:pt x="197" y="774"/>
                    <a:pt x="178" y="768"/>
                  </a:cubicBezTo>
                  <a:cubicBezTo>
                    <a:pt x="160" y="761"/>
                    <a:pt x="145" y="752"/>
                    <a:pt x="132" y="742"/>
                  </a:cubicBezTo>
                  <a:cubicBezTo>
                    <a:pt x="119" y="731"/>
                    <a:pt x="109" y="720"/>
                    <a:pt x="103" y="707"/>
                  </a:cubicBezTo>
                  <a:cubicBezTo>
                    <a:pt x="96" y="694"/>
                    <a:pt x="93" y="681"/>
                    <a:pt x="94" y="669"/>
                  </a:cubicBezTo>
                  <a:cubicBezTo>
                    <a:pt x="96" y="649"/>
                    <a:pt x="105" y="632"/>
                    <a:pt x="121" y="620"/>
                  </a:cubicBezTo>
                  <a:cubicBezTo>
                    <a:pt x="137" y="607"/>
                    <a:pt x="158" y="597"/>
                    <a:pt x="184" y="589"/>
                  </a:cubicBezTo>
                  <a:cubicBezTo>
                    <a:pt x="209" y="581"/>
                    <a:pt x="238" y="575"/>
                    <a:pt x="269" y="570"/>
                  </a:cubicBezTo>
                  <a:cubicBezTo>
                    <a:pt x="301" y="566"/>
                    <a:pt x="333" y="562"/>
                    <a:pt x="365" y="559"/>
                  </a:cubicBezTo>
                  <a:cubicBezTo>
                    <a:pt x="368" y="559"/>
                    <a:pt x="370" y="559"/>
                    <a:pt x="372" y="558"/>
                  </a:cubicBezTo>
                  <a:cubicBezTo>
                    <a:pt x="383" y="538"/>
                    <a:pt x="394" y="516"/>
                    <a:pt x="404" y="492"/>
                  </a:cubicBezTo>
                  <a:cubicBezTo>
                    <a:pt x="415" y="468"/>
                    <a:pt x="426" y="442"/>
                    <a:pt x="439" y="414"/>
                  </a:cubicBezTo>
                  <a:cubicBezTo>
                    <a:pt x="429" y="422"/>
                    <a:pt x="417" y="431"/>
                    <a:pt x="404" y="440"/>
                  </a:cubicBezTo>
                  <a:cubicBezTo>
                    <a:pt x="391" y="449"/>
                    <a:pt x="377" y="458"/>
                    <a:pt x="363" y="465"/>
                  </a:cubicBezTo>
                  <a:cubicBezTo>
                    <a:pt x="348" y="473"/>
                    <a:pt x="333" y="479"/>
                    <a:pt x="317" y="485"/>
                  </a:cubicBezTo>
                  <a:cubicBezTo>
                    <a:pt x="300" y="490"/>
                    <a:pt x="285" y="492"/>
                    <a:pt x="269" y="492"/>
                  </a:cubicBezTo>
                  <a:cubicBezTo>
                    <a:pt x="256" y="492"/>
                    <a:pt x="244" y="489"/>
                    <a:pt x="231" y="485"/>
                  </a:cubicBezTo>
                  <a:cubicBezTo>
                    <a:pt x="219" y="480"/>
                    <a:pt x="209" y="474"/>
                    <a:pt x="200" y="466"/>
                  </a:cubicBezTo>
                  <a:cubicBezTo>
                    <a:pt x="190" y="458"/>
                    <a:pt x="183" y="449"/>
                    <a:pt x="178" y="439"/>
                  </a:cubicBezTo>
                  <a:cubicBezTo>
                    <a:pt x="173" y="428"/>
                    <a:pt x="171" y="418"/>
                    <a:pt x="171" y="407"/>
                  </a:cubicBezTo>
                  <a:cubicBezTo>
                    <a:pt x="173" y="383"/>
                    <a:pt x="181" y="357"/>
                    <a:pt x="195" y="330"/>
                  </a:cubicBezTo>
                  <a:cubicBezTo>
                    <a:pt x="209" y="302"/>
                    <a:pt x="223" y="274"/>
                    <a:pt x="239" y="245"/>
                  </a:cubicBezTo>
                  <a:cubicBezTo>
                    <a:pt x="255" y="216"/>
                    <a:pt x="270" y="188"/>
                    <a:pt x="285" y="160"/>
                  </a:cubicBezTo>
                  <a:cubicBezTo>
                    <a:pt x="300" y="132"/>
                    <a:pt x="309" y="106"/>
                    <a:pt x="311" y="82"/>
                  </a:cubicBezTo>
                  <a:cubicBezTo>
                    <a:pt x="312" y="72"/>
                    <a:pt x="310" y="64"/>
                    <a:pt x="307" y="57"/>
                  </a:cubicBezTo>
                  <a:cubicBezTo>
                    <a:pt x="303" y="50"/>
                    <a:pt x="294" y="46"/>
                    <a:pt x="278" y="46"/>
                  </a:cubicBezTo>
                  <a:cubicBezTo>
                    <a:pt x="266" y="46"/>
                    <a:pt x="250" y="50"/>
                    <a:pt x="230" y="58"/>
                  </a:cubicBezTo>
                  <a:cubicBezTo>
                    <a:pt x="211" y="66"/>
                    <a:pt x="192" y="76"/>
                    <a:pt x="174" y="89"/>
                  </a:cubicBezTo>
                  <a:cubicBezTo>
                    <a:pt x="155" y="103"/>
                    <a:pt x="139" y="118"/>
                    <a:pt x="125" y="135"/>
                  </a:cubicBezTo>
                  <a:cubicBezTo>
                    <a:pt x="111" y="152"/>
                    <a:pt x="104" y="170"/>
                    <a:pt x="102" y="189"/>
                  </a:cubicBezTo>
                  <a:cubicBezTo>
                    <a:pt x="101" y="201"/>
                    <a:pt x="103" y="211"/>
                    <a:pt x="106" y="220"/>
                  </a:cubicBezTo>
                  <a:cubicBezTo>
                    <a:pt x="110" y="229"/>
                    <a:pt x="114" y="236"/>
                    <a:pt x="118" y="242"/>
                  </a:cubicBezTo>
                  <a:cubicBezTo>
                    <a:pt x="122" y="249"/>
                    <a:pt x="127" y="254"/>
                    <a:pt x="131" y="258"/>
                  </a:cubicBezTo>
                  <a:cubicBezTo>
                    <a:pt x="135" y="262"/>
                    <a:pt x="136" y="265"/>
                    <a:pt x="136" y="268"/>
                  </a:cubicBezTo>
                  <a:cubicBezTo>
                    <a:pt x="135" y="278"/>
                    <a:pt x="129" y="283"/>
                    <a:pt x="118" y="283"/>
                  </a:cubicBezTo>
                  <a:cubicBezTo>
                    <a:pt x="106" y="283"/>
                    <a:pt x="94" y="280"/>
                    <a:pt x="80" y="275"/>
                  </a:cubicBezTo>
                  <a:cubicBezTo>
                    <a:pt x="66" y="269"/>
                    <a:pt x="53" y="262"/>
                    <a:pt x="41" y="252"/>
                  </a:cubicBezTo>
                  <a:cubicBezTo>
                    <a:pt x="29" y="242"/>
                    <a:pt x="19" y="231"/>
                    <a:pt x="12" y="218"/>
                  </a:cubicBezTo>
                  <a:cubicBezTo>
                    <a:pt x="4" y="205"/>
                    <a:pt x="0" y="191"/>
                    <a:pt x="2" y="175"/>
                  </a:cubicBezTo>
                  <a:close/>
                  <a:moveTo>
                    <a:pt x="174" y="696"/>
                  </a:moveTo>
                  <a:cubicBezTo>
                    <a:pt x="173" y="707"/>
                    <a:pt x="177" y="715"/>
                    <a:pt x="184" y="723"/>
                  </a:cubicBezTo>
                  <a:cubicBezTo>
                    <a:pt x="192" y="730"/>
                    <a:pt x="201" y="734"/>
                    <a:pt x="212" y="734"/>
                  </a:cubicBezTo>
                  <a:cubicBezTo>
                    <a:pt x="235" y="734"/>
                    <a:pt x="257" y="723"/>
                    <a:pt x="279" y="702"/>
                  </a:cubicBezTo>
                  <a:cubicBezTo>
                    <a:pt x="300" y="680"/>
                    <a:pt x="323" y="648"/>
                    <a:pt x="346" y="606"/>
                  </a:cubicBezTo>
                  <a:cubicBezTo>
                    <a:pt x="323" y="610"/>
                    <a:pt x="301" y="615"/>
                    <a:pt x="281" y="621"/>
                  </a:cubicBezTo>
                  <a:cubicBezTo>
                    <a:pt x="260" y="628"/>
                    <a:pt x="242" y="635"/>
                    <a:pt x="227" y="642"/>
                  </a:cubicBezTo>
                  <a:cubicBezTo>
                    <a:pt x="211" y="650"/>
                    <a:pt x="199" y="659"/>
                    <a:pt x="189" y="668"/>
                  </a:cubicBezTo>
                  <a:cubicBezTo>
                    <a:pt x="180" y="677"/>
                    <a:pt x="175" y="687"/>
                    <a:pt x="174" y="6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6873875" y="2387600"/>
              <a:ext cx="804863" cy="736600"/>
            </a:xfrm>
            <a:custGeom>
              <a:avLst/>
              <a:gdLst>
                <a:gd name="T0" fmla="*/ 1 w 339"/>
                <a:gd name="T1" fmla="*/ 195 h 309"/>
                <a:gd name="T2" fmla="*/ 26 w 339"/>
                <a:gd name="T3" fmla="*/ 115 h 309"/>
                <a:gd name="T4" fmla="*/ 75 w 339"/>
                <a:gd name="T5" fmla="*/ 53 h 309"/>
                <a:gd name="T6" fmla="*/ 136 w 339"/>
                <a:gd name="T7" fmla="*/ 13 h 309"/>
                <a:gd name="T8" fmla="*/ 195 w 339"/>
                <a:gd name="T9" fmla="*/ 0 h 309"/>
                <a:gd name="T10" fmla="*/ 231 w 339"/>
                <a:gd name="T11" fmla="*/ 7 h 309"/>
                <a:gd name="T12" fmla="*/ 258 w 339"/>
                <a:gd name="T13" fmla="*/ 25 h 309"/>
                <a:gd name="T14" fmla="*/ 276 w 339"/>
                <a:gd name="T15" fmla="*/ 50 h 309"/>
                <a:gd name="T16" fmla="*/ 280 w 339"/>
                <a:gd name="T17" fmla="*/ 80 h 309"/>
                <a:gd name="T18" fmla="*/ 271 w 339"/>
                <a:gd name="T19" fmla="*/ 114 h 309"/>
                <a:gd name="T20" fmla="*/ 245 w 339"/>
                <a:gd name="T21" fmla="*/ 152 h 309"/>
                <a:gd name="T22" fmla="*/ 201 w 339"/>
                <a:gd name="T23" fmla="*/ 183 h 309"/>
                <a:gd name="T24" fmla="*/ 135 w 339"/>
                <a:gd name="T25" fmla="*/ 195 h 309"/>
                <a:gd name="T26" fmla="*/ 116 w 339"/>
                <a:gd name="T27" fmla="*/ 193 h 309"/>
                <a:gd name="T28" fmla="*/ 103 w 339"/>
                <a:gd name="T29" fmla="*/ 191 h 309"/>
                <a:gd name="T30" fmla="*/ 121 w 339"/>
                <a:gd name="T31" fmla="*/ 244 h 309"/>
                <a:gd name="T32" fmla="*/ 171 w 339"/>
                <a:gd name="T33" fmla="*/ 262 h 309"/>
                <a:gd name="T34" fmla="*/ 225 w 339"/>
                <a:gd name="T35" fmla="*/ 251 h 309"/>
                <a:gd name="T36" fmla="*/ 268 w 339"/>
                <a:gd name="T37" fmla="*/ 227 h 309"/>
                <a:gd name="T38" fmla="*/ 305 w 339"/>
                <a:gd name="T39" fmla="*/ 192 h 309"/>
                <a:gd name="T40" fmla="*/ 309 w 339"/>
                <a:gd name="T41" fmla="*/ 187 h 309"/>
                <a:gd name="T42" fmla="*/ 315 w 339"/>
                <a:gd name="T43" fmla="*/ 183 h 309"/>
                <a:gd name="T44" fmla="*/ 323 w 339"/>
                <a:gd name="T45" fmla="*/ 181 h 309"/>
                <a:gd name="T46" fmla="*/ 334 w 339"/>
                <a:gd name="T47" fmla="*/ 186 h 309"/>
                <a:gd name="T48" fmla="*/ 339 w 339"/>
                <a:gd name="T49" fmla="*/ 197 h 309"/>
                <a:gd name="T50" fmla="*/ 337 w 339"/>
                <a:gd name="T51" fmla="*/ 202 h 309"/>
                <a:gd name="T52" fmla="*/ 334 w 339"/>
                <a:gd name="T53" fmla="*/ 208 h 309"/>
                <a:gd name="T54" fmla="*/ 330 w 339"/>
                <a:gd name="T55" fmla="*/ 215 h 309"/>
                <a:gd name="T56" fmla="*/ 280 w 339"/>
                <a:gd name="T57" fmla="*/ 263 h 309"/>
                <a:gd name="T58" fmla="*/ 220 w 339"/>
                <a:gd name="T59" fmla="*/ 295 h 309"/>
                <a:gd name="T60" fmla="*/ 136 w 339"/>
                <a:gd name="T61" fmla="*/ 308 h 309"/>
                <a:gd name="T62" fmla="*/ 79 w 339"/>
                <a:gd name="T63" fmla="*/ 300 h 309"/>
                <a:gd name="T64" fmla="*/ 35 w 339"/>
                <a:gd name="T65" fmla="*/ 276 h 309"/>
                <a:gd name="T66" fmla="*/ 8 w 339"/>
                <a:gd name="T67" fmla="*/ 241 h 309"/>
                <a:gd name="T68" fmla="*/ 1 w 339"/>
                <a:gd name="T69" fmla="*/ 195 h 309"/>
                <a:gd name="T70" fmla="*/ 110 w 339"/>
                <a:gd name="T71" fmla="*/ 158 h 309"/>
                <a:gd name="T72" fmla="*/ 154 w 339"/>
                <a:gd name="T73" fmla="*/ 147 h 309"/>
                <a:gd name="T74" fmla="*/ 191 w 339"/>
                <a:gd name="T75" fmla="*/ 118 h 309"/>
                <a:gd name="T76" fmla="*/ 217 w 339"/>
                <a:gd name="T77" fmla="*/ 83 h 309"/>
                <a:gd name="T78" fmla="*/ 228 w 339"/>
                <a:gd name="T79" fmla="*/ 53 h 309"/>
                <a:gd name="T80" fmla="*/ 214 w 339"/>
                <a:gd name="T81" fmla="*/ 37 h 309"/>
                <a:gd name="T82" fmla="*/ 178 w 339"/>
                <a:gd name="T83" fmla="*/ 50 h 309"/>
                <a:gd name="T84" fmla="*/ 146 w 339"/>
                <a:gd name="T85" fmla="*/ 82 h 309"/>
                <a:gd name="T86" fmla="*/ 122 w 339"/>
                <a:gd name="T87" fmla="*/ 122 h 309"/>
                <a:gd name="T88" fmla="*/ 110 w 339"/>
                <a:gd name="T89" fmla="*/ 15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9" h="309">
                  <a:moveTo>
                    <a:pt x="1" y="195"/>
                  </a:moveTo>
                  <a:cubicBezTo>
                    <a:pt x="4" y="166"/>
                    <a:pt x="12" y="139"/>
                    <a:pt x="26" y="115"/>
                  </a:cubicBezTo>
                  <a:cubicBezTo>
                    <a:pt x="39" y="91"/>
                    <a:pt x="56" y="70"/>
                    <a:pt x="75" y="53"/>
                  </a:cubicBezTo>
                  <a:cubicBezTo>
                    <a:pt x="94" y="36"/>
                    <a:pt x="114" y="22"/>
                    <a:pt x="136" y="13"/>
                  </a:cubicBezTo>
                  <a:cubicBezTo>
                    <a:pt x="157" y="4"/>
                    <a:pt x="177" y="0"/>
                    <a:pt x="195" y="0"/>
                  </a:cubicBezTo>
                  <a:cubicBezTo>
                    <a:pt x="208" y="0"/>
                    <a:pt x="220" y="2"/>
                    <a:pt x="231" y="7"/>
                  </a:cubicBezTo>
                  <a:cubicBezTo>
                    <a:pt x="241" y="11"/>
                    <a:pt x="251" y="17"/>
                    <a:pt x="258" y="25"/>
                  </a:cubicBezTo>
                  <a:cubicBezTo>
                    <a:pt x="266" y="32"/>
                    <a:pt x="272" y="41"/>
                    <a:pt x="276" y="50"/>
                  </a:cubicBezTo>
                  <a:cubicBezTo>
                    <a:pt x="280" y="60"/>
                    <a:pt x="281" y="70"/>
                    <a:pt x="280" y="80"/>
                  </a:cubicBezTo>
                  <a:cubicBezTo>
                    <a:pt x="280" y="89"/>
                    <a:pt x="276" y="101"/>
                    <a:pt x="271" y="114"/>
                  </a:cubicBezTo>
                  <a:cubicBezTo>
                    <a:pt x="265" y="128"/>
                    <a:pt x="257" y="140"/>
                    <a:pt x="245" y="152"/>
                  </a:cubicBezTo>
                  <a:cubicBezTo>
                    <a:pt x="234" y="164"/>
                    <a:pt x="220" y="175"/>
                    <a:pt x="201" y="183"/>
                  </a:cubicBezTo>
                  <a:cubicBezTo>
                    <a:pt x="183" y="192"/>
                    <a:pt x="161" y="196"/>
                    <a:pt x="135" y="195"/>
                  </a:cubicBezTo>
                  <a:cubicBezTo>
                    <a:pt x="128" y="195"/>
                    <a:pt x="122" y="195"/>
                    <a:pt x="116" y="193"/>
                  </a:cubicBezTo>
                  <a:cubicBezTo>
                    <a:pt x="112" y="192"/>
                    <a:pt x="108" y="192"/>
                    <a:pt x="103" y="191"/>
                  </a:cubicBezTo>
                  <a:cubicBezTo>
                    <a:pt x="102" y="213"/>
                    <a:pt x="107" y="231"/>
                    <a:pt x="121" y="244"/>
                  </a:cubicBezTo>
                  <a:cubicBezTo>
                    <a:pt x="134" y="256"/>
                    <a:pt x="151" y="262"/>
                    <a:pt x="171" y="262"/>
                  </a:cubicBezTo>
                  <a:cubicBezTo>
                    <a:pt x="190" y="263"/>
                    <a:pt x="209" y="259"/>
                    <a:pt x="225" y="251"/>
                  </a:cubicBezTo>
                  <a:cubicBezTo>
                    <a:pt x="242" y="244"/>
                    <a:pt x="256" y="236"/>
                    <a:pt x="268" y="227"/>
                  </a:cubicBezTo>
                  <a:cubicBezTo>
                    <a:pt x="282" y="217"/>
                    <a:pt x="294" y="205"/>
                    <a:pt x="305" y="192"/>
                  </a:cubicBezTo>
                  <a:cubicBezTo>
                    <a:pt x="306" y="190"/>
                    <a:pt x="307" y="189"/>
                    <a:pt x="309" y="187"/>
                  </a:cubicBezTo>
                  <a:cubicBezTo>
                    <a:pt x="311" y="186"/>
                    <a:pt x="312" y="184"/>
                    <a:pt x="315" y="183"/>
                  </a:cubicBezTo>
                  <a:cubicBezTo>
                    <a:pt x="317" y="182"/>
                    <a:pt x="320" y="181"/>
                    <a:pt x="323" y="181"/>
                  </a:cubicBezTo>
                  <a:cubicBezTo>
                    <a:pt x="327" y="181"/>
                    <a:pt x="331" y="183"/>
                    <a:pt x="334" y="186"/>
                  </a:cubicBezTo>
                  <a:cubicBezTo>
                    <a:pt x="338" y="189"/>
                    <a:pt x="339" y="193"/>
                    <a:pt x="339" y="197"/>
                  </a:cubicBezTo>
                  <a:cubicBezTo>
                    <a:pt x="339" y="199"/>
                    <a:pt x="338" y="201"/>
                    <a:pt x="337" y="202"/>
                  </a:cubicBezTo>
                  <a:cubicBezTo>
                    <a:pt x="336" y="204"/>
                    <a:pt x="335" y="206"/>
                    <a:pt x="334" y="208"/>
                  </a:cubicBezTo>
                  <a:cubicBezTo>
                    <a:pt x="332" y="211"/>
                    <a:pt x="331" y="213"/>
                    <a:pt x="330" y="215"/>
                  </a:cubicBezTo>
                  <a:cubicBezTo>
                    <a:pt x="316" y="233"/>
                    <a:pt x="299" y="249"/>
                    <a:pt x="280" y="263"/>
                  </a:cubicBezTo>
                  <a:cubicBezTo>
                    <a:pt x="263" y="275"/>
                    <a:pt x="243" y="285"/>
                    <a:pt x="220" y="295"/>
                  </a:cubicBezTo>
                  <a:cubicBezTo>
                    <a:pt x="196" y="304"/>
                    <a:pt x="168" y="309"/>
                    <a:pt x="136" y="308"/>
                  </a:cubicBezTo>
                  <a:cubicBezTo>
                    <a:pt x="115" y="308"/>
                    <a:pt x="96" y="305"/>
                    <a:pt x="79" y="300"/>
                  </a:cubicBezTo>
                  <a:cubicBezTo>
                    <a:pt x="62" y="294"/>
                    <a:pt x="47" y="286"/>
                    <a:pt x="35" y="276"/>
                  </a:cubicBezTo>
                  <a:cubicBezTo>
                    <a:pt x="23" y="266"/>
                    <a:pt x="14" y="254"/>
                    <a:pt x="8" y="241"/>
                  </a:cubicBezTo>
                  <a:cubicBezTo>
                    <a:pt x="2" y="227"/>
                    <a:pt x="0" y="212"/>
                    <a:pt x="1" y="195"/>
                  </a:cubicBezTo>
                  <a:close/>
                  <a:moveTo>
                    <a:pt x="110" y="158"/>
                  </a:moveTo>
                  <a:cubicBezTo>
                    <a:pt x="125" y="158"/>
                    <a:pt x="140" y="154"/>
                    <a:pt x="154" y="147"/>
                  </a:cubicBezTo>
                  <a:cubicBezTo>
                    <a:pt x="168" y="139"/>
                    <a:pt x="180" y="129"/>
                    <a:pt x="191" y="118"/>
                  </a:cubicBezTo>
                  <a:cubicBezTo>
                    <a:pt x="201" y="107"/>
                    <a:pt x="210" y="95"/>
                    <a:pt x="217" y="83"/>
                  </a:cubicBezTo>
                  <a:cubicBezTo>
                    <a:pt x="223" y="71"/>
                    <a:pt x="227" y="61"/>
                    <a:pt x="228" y="53"/>
                  </a:cubicBezTo>
                  <a:cubicBezTo>
                    <a:pt x="229" y="42"/>
                    <a:pt x="224" y="37"/>
                    <a:pt x="214" y="37"/>
                  </a:cubicBezTo>
                  <a:cubicBezTo>
                    <a:pt x="202" y="37"/>
                    <a:pt x="190" y="41"/>
                    <a:pt x="178" y="50"/>
                  </a:cubicBezTo>
                  <a:cubicBezTo>
                    <a:pt x="167" y="59"/>
                    <a:pt x="156" y="69"/>
                    <a:pt x="146" y="82"/>
                  </a:cubicBezTo>
                  <a:cubicBezTo>
                    <a:pt x="137" y="95"/>
                    <a:pt x="128" y="108"/>
                    <a:pt x="122" y="122"/>
                  </a:cubicBezTo>
                  <a:cubicBezTo>
                    <a:pt x="115" y="136"/>
                    <a:pt x="111" y="148"/>
                    <a:pt x="110" y="1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7564438" y="2392363"/>
              <a:ext cx="1052513" cy="738187"/>
            </a:xfrm>
            <a:custGeom>
              <a:avLst/>
              <a:gdLst>
                <a:gd name="T0" fmla="*/ 1 w 443"/>
                <a:gd name="T1" fmla="*/ 227 h 310"/>
                <a:gd name="T2" fmla="*/ 25 w 443"/>
                <a:gd name="T3" fmla="*/ 145 h 310"/>
                <a:gd name="T4" fmla="*/ 76 w 443"/>
                <a:gd name="T5" fmla="*/ 72 h 310"/>
                <a:gd name="T6" fmla="*/ 142 w 443"/>
                <a:gd name="T7" fmla="*/ 20 h 310"/>
                <a:gd name="T8" fmla="*/ 212 w 443"/>
                <a:gd name="T9" fmla="*/ 0 h 310"/>
                <a:gd name="T10" fmla="*/ 254 w 443"/>
                <a:gd name="T11" fmla="*/ 6 h 310"/>
                <a:gd name="T12" fmla="*/ 281 w 443"/>
                <a:gd name="T13" fmla="*/ 19 h 310"/>
                <a:gd name="T14" fmla="*/ 299 w 443"/>
                <a:gd name="T15" fmla="*/ 36 h 310"/>
                <a:gd name="T16" fmla="*/ 319 w 443"/>
                <a:gd name="T17" fmla="*/ 38 h 310"/>
                <a:gd name="T18" fmla="*/ 337 w 443"/>
                <a:gd name="T19" fmla="*/ 45 h 310"/>
                <a:gd name="T20" fmla="*/ 350 w 443"/>
                <a:gd name="T21" fmla="*/ 56 h 310"/>
                <a:gd name="T22" fmla="*/ 355 w 443"/>
                <a:gd name="T23" fmla="*/ 73 h 310"/>
                <a:gd name="T24" fmla="*/ 345 w 443"/>
                <a:gd name="T25" fmla="*/ 101 h 310"/>
                <a:gd name="T26" fmla="*/ 325 w 443"/>
                <a:gd name="T27" fmla="*/ 144 h 310"/>
                <a:gd name="T28" fmla="*/ 304 w 443"/>
                <a:gd name="T29" fmla="*/ 192 h 310"/>
                <a:gd name="T30" fmla="*/ 293 w 443"/>
                <a:gd name="T31" fmla="*/ 236 h 310"/>
                <a:gd name="T32" fmla="*/ 298 w 443"/>
                <a:gd name="T33" fmla="*/ 252 h 310"/>
                <a:gd name="T34" fmla="*/ 315 w 443"/>
                <a:gd name="T35" fmla="*/ 258 h 310"/>
                <a:gd name="T36" fmla="*/ 348 w 443"/>
                <a:gd name="T37" fmla="*/ 249 h 310"/>
                <a:gd name="T38" fmla="*/ 379 w 443"/>
                <a:gd name="T39" fmla="*/ 226 h 310"/>
                <a:gd name="T40" fmla="*/ 409 w 443"/>
                <a:gd name="T41" fmla="*/ 192 h 310"/>
                <a:gd name="T42" fmla="*/ 414 w 443"/>
                <a:gd name="T43" fmla="*/ 187 h 310"/>
                <a:gd name="T44" fmla="*/ 419 w 443"/>
                <a:gd name="T45" fmla="*/ 184 h 310"/>
                <a:gd name="T46" fmla="*/ 427 w 443"/>
                <a:gd name="T47" fmla="*/ 182 h 310"/>
                <a:gd name="T48" fmla="*/ 438 w 443"/>
                <a:gd name="T49" fmla="*/ 187 h 310"/>
                <a:gd name="T50" fmla="*/ 443 w 443"/>
                <a:gd name="T51" fmla="*/ 198 h 310"/>
                <a:gd name="T52" fmla="*/ 441 w 443"/>
                <a:gd name="T53" fmla="*/ 203 h 310"/>
                <a:gd name="T54" fmla="*/ 438 w 443"/>
                <a:gd name="T55" fmla="*/ 209 h 310"/>
                <a:gd name="T56" fmla="*/ 434 w 443"/>
                <a:gd name="T57" fmla="*/ 216 h 310"/>
                <a:gd name="T58" fmla="*/ 389 w 443"/>
                <a:gd name="T59" fmla="*/ 264 h 310"/>
                <a:gd name="T60" fmla="*/ 341 w 443"/>
                <a:gd name="T61" fmla="*/ 296 h 310"/>
                <a:gd name="T62" fmla="*/ 283 w 443"/>
                <a:gd name="T63" fmla="*/ 310 h 310"/>
                <a:gd name="T64" fmla="*/ 226 w 443"/>
                <a:gd name="T65" fmla="*/ 293 h 310"/>
                <a:gd name="T66" fmla="*/ 202 w 443"/>
                <a:gd name="T67" fmla="*/ 243 h 310"/>
                <a:gd name="T68" fmla="*/ 163 w 443"/>
                <a:gd name="T69" fmla="*/ 276 h 310"/>
                <a:gd name="T70" fmla="*/ 124 w 443"/>
                <a:gd name="T71" fmla="*/ 299 h 310"/>
                <a:gd name="T72" fmla="*/ 78 w 443"/>
                <a:gd name="T73" fmla="*/ 308 h 310"/>
                <a:gd name="T74" fmla="*/ 46 w 443"/>
                <a:gd name="T75" fmla="*/ 302 h 310"/>
                <a:gd name="T76" fmla="*/ 21 w 443"/>
                <a:gd name="T77" fmla="*/ 285 h 310"/>
                <a:gd name="T78" fmla="*/ 5 w 443"/>
                <a:gd name="T79" fmla="*/ 260 h 310"/>
                <a:gd name="T80" fmla="*/ 1 w 443"/>
                <a:gd name="T81" fmla="*/ 227 h 310"/>
                <a:gd name="T82" fmla="*/ 104 w 443"/>
                <a:gd name="T83" fmla="*/ 215 h 310"/>
                <a:gd name="T84" fmla="*/ 125 w 443"/>
                <a:gd name="T85" fmla="*/ 250 h 310"/>
                <a:gd name="T86" fmla="*/ 161 w 443"/>
                <a:gd name="T87" fmla="*/ 232 h 310"/>
                <a:gd name="T88" fmla="*/ 202 w 443"/>
                <a:gd name="T89" fmla="*/ 186 h 310"/>
                <a:gd name="T90" fmla="*/ 236 w 443"/>
                <a:gd name="T91" fmla="*/ 130 h 310"/>
                <a:gd name="T92" fmla="*/ 253 w 443"/>
                <a:gd name="T93" fmla="*/ 78 h 310"/>
                <a:gd name="T94" fmla="*/ 246 w 443"/>
                <a:gd name="T95" fmla="*/ 52 h 310"/>
                <a:gd name="T96" fmla="*/ 226 w 443"/>
                <a:gd name="T97" fmla="*/ 44 h 310"/>
                <a:gd name="T98" fmla="*/ 187 w 443"/>
                <a:gd name="T99" fmla="*/ 62 h 310"/>
                <a:gd name="T100" fmla="*/ 148 w 443"/>
                <a:gd name="T101" fmla="*/ 105 h 310"/>
                <a:gd name="T102" fmla="*/ 118 w 443"/>
                <a:gd name="T103" fmla="*/ 161 h 310"/>
                <a:gd name="T104" fmla="*/ 104 w 443"/>
                <a:gd name="T105" fmla="*/ 21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3" h="310">
                  <a:moveTo>
                    <a:pt x="1" y="227"/>
                  </a:moveTo>
                  <a:cubicBezTo>
                    <a:pt x="4" y="199"/>
                    <a:pt x="12" y="172"/>
                    <a:pt x="25" y="145"/>
                  </a:cubicBezTo>
                  <a:cubicBezTo>
                    <a:pt x="39" y="118"/>
                    <a:pt x="56" y="94"/>
                    <a:pt x="76" y="72"/>
                  </a:cubicBezTo>
                  <a:cubicBezTo>
                    <a:pt x="96" y="50"/>
                    <a:pt x="118" y="33"/>
                    <a:pt x="142" y="20"/>
                  </a:cubicBezTo>
                  <a:cubicBezTo>
                    <a:pt x="166" y="6"/>
                    <a:pt x="189" y="0"/>
                    <a:pt x="212" y="0"/>
                  </a:cubicBezTo>
                  <a:cubicBezTo>
                    <a:pt x="228" y="0"/>
                    <a:pt x="242" y="2"/>
                    <a:pt x="254" y="6"/>
                  </a:cubicBezTo>
                  <a:cubicBezTo>
                    <a:pt x="265" y="10"/>
                    <a:pt x="274" y="14"/>
                    <a:pt x="281" y="19"/>
                  </a:cubicBezTo>
                  <a:cubicBezTo>
                    <a:pt x="289" y="24"/>
                    <a:pt x="295" y="30"/>
                    <a:pt x="299" y="36"/>
                  </a:cubicBezTo>
                  <a:cubicBezTo>
                    <a:pt x="306" y="36"/>
                    <a:pt x="312" y="37"/>
                    <a:pt x="319" y="38"/>
                  </a:cubicBezTo>
                  <a:cubicBezTo>
                    <a:pt x="325" y="40"/>
                    <a:pt x="331" y="42"/>
                    <a:pt x="337" y="45"/>
                  </a:cubicBezTo>
                  <a:cubicBezTo>
                    <a:pt x="342" y="48"/>
                    <a:pt x="347" y="51"/>
                    <a:pt x="350" y="56"/>
                  </a:cubicBezTo>
                  <a:cubicBezTo>
                    <a:pt x="354" y="61"/>
                    <a:pt x="355" y="66"/>
                    <a:pt x="355" y="73"/>
                  </a:cubicBezTo>
                  <a:cubicBezTo>
                    <a:pt x="354" y="79"/>
                    <a:pt x="351" y="88"/>
                    <a:pt x="345" y="101"/>
                  </a:cubicBezTo>
                  <a:cubicBezTo>
                    <a:pt x="339" y="114"/>
                    <a:pt x="332" y="128"/>
                    <a:pt x="325" y="144"/>
                  </a:cubicBezTo>
                  <a:cubicBezTo>
                    <a:pt x="318" y="159"/>
                    <a:pt x="311" y="175"/>
                    <a:pt x="304" y="192"/>
                  </a:cubicBezTo>
                  <a:cubicBezTo>
                    <a:pt x="298" y="209"/>
                    <a:pt x="294" y="224"/>
                    <a:pt x="293" y="236"/>
                  </a:cubicBezTo>
                  <a:cubicBezTo>
                    <a:pt x="293" y="243"/>
                    <a:pt x="294" y="248"/>
                    <a:pt x="298" y="252"/>
                  </a:cubicBezTo>
                  <a:cubicBezTo>
                    <a:pt x="302" y="256"/>
                    <a:pt x="308" y="258"/>
                    <a:pt x="315" y="258"/>
                  </a:cubicBezTo>
                  <a:cubicBezTo>
                    <a:pt x="326" y="259"/>
                    <a:pt x="337" y="255"/>
                    <a:pt x="348" y="249"/>
                  </a:cubicBezTo>
                  <a:cubicBezTo>
                    <a:pt x="360" y="242"/>
                    <a:pt x="370" y="234"/>
                    <a:pt x="379" y="226"/>
                  </a:cubicBezTo>
                  <a:cubicBezTo>
                    <a:pt x="390" y="216"/>
                    <a:pt x="400" y="205"/>
                    <a:pt x="409" y="192"/>
                  </a:cubicBezTo>
                  <a:cubicBezTo>
                    <a:pt x="410" y="191"/>
                    <a:pt x="411" y="189"/>
                    <a:pt x="414" y="187"/>
                  </a:cubicBezTo>
                  <a:cubicBezTo>
                    <a:pt x="415" y="186"/>
                    <a:pt x="417" y="185"/>
                    <a:pt x="419" y="184"/>
                  </a:cubicBezTo>
                  <a:cubicBezTo>
                    <a:pt x="422" y="183"/>
                    <a:pt x="424" y="182"/>
                    <a:pt x="427" y="182"/>
                  </a:cubicBezTo>
                  <a:cubicBezTo>
                    <a:pt x="431" y="182"/>
                    <a:pt x="435" y="184"/>
                    <a:pt x="438" y="187"/>
                  </a:cubicBezTo>
                  <a:cubicBezTo>
                    <a:pt x="442" y="190"/>
                    <a:pt x="443" y="194"/>
                    <a:pt x="443" y="198"/>
                  </a:cubicBezTo>
                  <a:cubicBezTo>
                    <a:pt x="443" y="200"/>
                    <a:pt x="442" y="201"/>
                    <a:pt x="441" y="203"/>
                  </a:cubicBezTo>
                  <a:cubicBezTo>
                    <a:pt x="440" y="205"/>
                    <a:pt x="439" y="207"/>
                    <a:pt x="438" y="209"/>
                  </a:cubicBezTo>
                  <a:cubicBezTo>
                    <a:pt x="436" y="211"/>
                    <a:pt x="435" y="214"/>
                    <a:pt x="434" y="216"/>
                  </a:cubicBezTo>
                  <a:cubicBezTo>
                    <a:pt x="420" y="234"/>
                    <a:pt x="405" y="250"/>
                    <a:pt x="389" y="264"/>
                  </a:cubicBezTo>
                  <a:cubicBezTo>
                    <a:pt x="375" y="275"/>
                    <a:pt x="359" y="286"/>
                    <a:pt x="341" y="296"/>
                  </a:cubicBezTo>
                  <a:cubicBezTo>
                    <a:pt x="323" y="305"/>
                    <a:pt x="303" y="310"/>
                    <a:pt x="283" y="310"/>
                  </a:cubicBezTo>
                  <a:cubicBezTo>
                    <a:pt x="260" y="310"/>
                    <a:pt x="241" y="304"/>
                    <a:pt x="226" y="293"/>
                  </a:cubicBezTo>
                  <a:cubicBezTo>
                    <a:pt x="210" y="281"/>
                    <a:pt x="202" y="265"/>
                    <a:pt x="202" y="243"/>
                  </a:cubicBezTo>
                  <a:cubicBezTo>
                    <a:pt x="189" y="256"/>
                    <a:pt x="177" y="267"/>
                    <a:pt x="163" y="276"/>
                  </a:cubicBezTo>
                  <a:cubicBezTo>
                    <a:pt x="151" y="285"/>
                    <a:pt x="138" y="292"/>
                    <a:pt x="124" y="299"/>
                  </a:cubicBezTo>
                  <a:cubicBezTo>
                    <a:pt x="109" y="305"/>
                    <a:pt x="94" y="308"/>
                    <a:pt x="78" y="308"/>
                  </a:cubicBezTo>
                  <a:cubicBezTo>
                    <a:pt x="67" y="308"/>
                    <a:pt x="56" y="306"/>
                    <a:pt x="46" y="302"/>
                  </a:cubicBezTo>
                  <a:cubicBezTo>
                    <a:pt x="36" y="298"/>
                    <a:pt x="28" y="293"/>
                    <a:pt x="21" y="285"/>
                  </a:cubicBezTo>
                  <a:cubicBezTo>
                    <a:pt x="14" y="278"/>
                    <a:pt x="9" y="270"/>
                    <a:pt x="5" y="260"/>
                  </a:cubicBezTo>
                  <a:cubicBezTo>
                    <a:pt x="2" y="250"/>
                    <a:pt x="0" y="239"/>
                    <a:pt x="1" y="227"/>
                  </a:cubicBezTo>
                  <a:close/>
                  <a:moveTo>
                    <a:pt x="104" y="215"/>
                  </a:moveTo>
                  <a:cubicBezTo>
                    <a:pt x="102" y="238"/>
                    <a:pt x="109" y="250"/>
                    <a:pt x="125" y="250"/>
                  </a:cubicBezTo>
                  <a:cubicBezTo>
                    <a:pt x="135" y="250"/>
                    <a:pt x="147" y="244"/>
                    <a:pt x="161" y="232"/>
                  </a:cubicBezTo>
                  <a:cubicBezTo>
                    <a:pt x="175" y="219"/>
                    <a:pt x="189" y="204"/>
                    <a:pt x="202" y="186"/>
                  </a:cubicBezTo>
                  <a:cubicBezTo>
                    <a:pt x="215" y="168"/>
                    <a:pt x="227" y="149"/>
                    <a:pt x="236" y="130"/>
                  </a:cubicBezTo>
                  <a:cubicBezTo>
                    <a:pt x="246" y="110"/>
                    <a:pt x="252" y="92"/>
                    <a:pt x="253" y="78"/>
                  </a:cubicBezTo>
                  <a:cubicBezTo>
                    <a:pt x="254" y="66"/>
                    <a:pt x="252" y="58"/>
                    <a:pt x="246" y="52"/>
                  </a:cubicBezTo>
                  <a:cubicBezTo>
                    <a:pt x="241" y="47"/>
                    <a:pt x="234" y="44"/>
                    <a:pt x="226" y="44"/>
                  </a:cubicBezTo>
                  <a:cubicBezTo>
                    <a:pt x="213" y="44"/>
                    <a:pt x="200" y="50"/>
                    <a:pt x="187" y="62"/>
                  </a:cubicBezTo>
                  <a:cubicBezTo>
                    <a:pt x="173" y="73"/>
                    <a:pt x="160" y="88"/>
                    <a:pt x="148" y="105"/>
                  </a:cubicBezTo>
                  <a:cubicBezTo>
                    <a:pt x="137" y="122"/>
                    <a:pt x="127" y="141"/>
                    <a:pt x="118" y="161"/>
                  </a:cubicBezTo>
                  <a:cubicBezTo>
                    <a:pt x="110" y="181"/>
                    <a:pt x="105" y="199"/>
                    <a:pt x="104" y="2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8509000" y="2254250"/>
              <a:ext cx="885825" cy="881062"/>
            </a:xfrm>
            <a:custGeom>
              <a:avLst/>
              <a:gdLst>
                <a:gd name="T0" fmla="*/ 0 w 373"/>
                <a:gd name="T1" fmla="*/ 269 h 370"/>
                <a:gd name="T2" fmla="*/ 5 w 373"/>
                <a:gd name="T3" fmla="*/ 259 h 370"/>
                <a:gd name="T4" fmla="*/ 11 w 373"/>
                <a:gd name="T5" fmla="*/ 251 h 370"/>
                <a:gd name="T6" fmla="*/ 47 w 373"/>
                <a:gd name="T7" fmla="*/ 202 h 370"/>
                <a:gd name="T8" fmla="*/ 93 w 373"/>
                <a:gd name="T9" fmla="*/ 114 h 370"/>
                <a:gd name="T10" fmla="*/ 79 w 373"/>
                <a:gd name="T11" fmla="*/ 100 h 370"/>
                <a:gd name="T12" fmla="*/ 71 w 373"/>
                <a:gd name="T13" fmla="*/ 83 h 370"/>
                <a:gd name="T14" fmla="*/ 68 w 373"/>
                <a:gd name="T15" fmla="*/ 57 h 370"/>
                <a:gd name="T16" fmla="*/ 75 w 373"/>
                <a:gd name="T17" fmla="*/ 35 h 370"/>
                <a:gd name="T18" fmla="*/ 89 w 373"/>
                <a:gd name="T19" fmla="*/ 17 h 370"/>
                <a:gd name="T20" fmla="*/ 108 w 373"/>
                <a:gd name="T21" fmla="*/ 5 h 370"/>
                <a:gd name="T22" fmla="*/ 125 w 373"/>
                <a:gd name="T23" fmla="*/ 0 h 370"/>
                <a:gd name="T24" fmla="*/ 140 w 373"/>
                <a:gd name="T25" fmla="*/ 5 h 370"/>
                <a:gd name="T26" fmla="*/ 155 w 373"/>
                <a:gd name="T27" fmla="*/ 15 h 370"/>
                <a:gd name="T28" fmla="*/ 165 w 373"/>
                <a:gd name="T29" fmla="*/ 28 h 370"/>
                <a:gd name="T30" fmla="*/ 168 w 373"/>
                <a:gd name="T31" fmla="*/ 41 h 370"/>
                <a:gd name="T32" fmla="*/ 163 w 373"/>
                <a:gd name="T33" fmla="*/ 66 h 370"/>
                <a:gd name="T34" fmla="*/ 159 w 373"/>
                <a:gd name="T35" fmla="*/ 86 h 370"/>
                <a:gd name="T36" fmla="*/ 168 w 373"/>
                <a:gd name="T37" fmla="*/ 98 h 370"/>
                <a:gd name="T38" fmla="*/ 193 w 373"/>
                <a:gd name="T39" fmla="*/ 102 h 370"/>
                <a:gd name="T40" fmla="*/ 217 w 373"/>
                <a:gd name="T41" fmla="*/ 101 h 370"/>
                <a:gd name="T42" fmla="*/ 234 w 373"/>
                <a:gd name="T43" fmla="*/ 97 h 370"/>
                <a:gd name="T44" fmla="*/ 248 w 373"/>
                <a:gd name="T45" fmla="*/ 94 h 370"/>
                <a:gd name="T46" fmla="*/ 263 w 373"/>
                <a:gd name="T47" fmla="*/ 92 h 370"/>
                <a:gd name="T48" fmla="*/ 288 w 373"/>
                <a:gd name="T49" fmla="*/ 103 h 370"/>
                <a:gd name="T50" fmla="*/ 296 w 373"/>
                <a:gd name="T51" fmla="*/ 130 h 370"/>
                <a:gd name="T52" fmla="*/ 283 w 373"/>
                <a:gd name="T53" fmla="*/ 161 h 370"/>
                <a:gd name="T54" fmla="*/ 258 w 373"/>
                <a:gd name="T55" fmla="*/ 200 h 370"/>
                <a:gd name="T56" fmla="*/ 232 w 373"/>
                <a:gd name="T57" fmla="*/ 245 h 370"/>
                <a:gd name="T58" fmla="*/ 218 w 373"/>
                <a:gd name="T59" fmla="*/ 292 h 370"/>
                <a:gd name="T60" fmla="*/ 224 w 373"/>
                <a:gd name="T61" fmla="*/ 312 h 370"/>
                <a:gd name="T62" fmla="*/ 243 w 373"/>
                <a:gd name="T63" fmla="*/ 319 h 370"/>
                <a:gd name="T64" fmla="*/ 277 w 373"/>
                <a:gd name="T65" fmla="*/ 309 h 370"/>
                <a:gd name="T66" fmla="*/ 308 w 373"/>
                <a:gd name="T67" fmla="*/ 286 h 370"/>
                <a:gd name="T68" fmla="*/ 338 w 373"/>
                <a:gd name="T69" fmla="*/ 253 h 370"/>
                <a:gd name="T70" fmla="*/ 343 w 373"/>
                <a:gd name="T71" fmla="*/ 248 h 370"/>
                <a:gd name="T72" fmla="*/ 348 w 373"/>
                <a:gd name="T73" fmla="*/ 245 h 370"/>
                <a:gd name="T74" fmla="*/ 356 w 373"/>
                <a:gd name="T75" fmla="*/ 243 h 370"/>
                <a:gd name="T76" fmla="*/ 368 w 373"/>
                <a:gd name="T77" fmla="*/ 247 h 370"/>
                <a:gd name="T78" fmla="*/ 372 w 373"/>
                <a:gd name="T79" fmla="*/ 258 h 370"/>
                <a:gd name="T80" fmla="*/ 371 w 373"/>
                <a:gd name="T81" fmla="*/ 264 h 370"/>
                <a:gd name="T82" fmla="*/ 367 w 373"/>
                <a:gd name="T83" fmla="*/ 270 h 370"/>
                <a:gd name="T84" fmla="*/ 363 w 373"/>
                <a:gd name="T85" fmla="*/ 277 h 370"/>
                <a:gd name="T86" fmla="*/ 318 w 373"/>
                <a:gd name="T87" fmla="*/ 324 h 370"/>
                <a:gd name="T88" fmla="*/ 270 w 373"/>
                <a:gd name="T89" fmla="*/ 356 h 370"/>
                <a:gd name="T90" fmla="*/ 212 w 373"/>
                <a:gd name="T91" fmla="*/ 370 h 370"/>
                <a:gd name="T92" fmla="*/ 170 w 373"/>
                <a:gd name="T93" fmla="*/ 364 h 370"/>
                <a:gd name="T94" fmla="*/ 138 w 373"/>
                <a:gd name="T95" fmla="*/ 347 h 370"/>
                <a:gd name="T96" fmla="*/ 118 w 373"/>
                <a:gd name="T97" fmla="*/ 323 h 370"/>
                <a:gd name="T98" fmla="*/ 113 w 373"/>
                <a:gd name="T99" fmla="*/ 293 h 370"/>
                <a:gd name="T100" fmla="*/ 125 w 373"/>
                <a:gd name="T101" fmla="*/ 245 h 370"/>
                <a:gd name="T102" fmla="*/ 147 w 373"/>
                <a:gd name="T103" fmla="*/ 204 h 370"/>
                <a:gd name="T104" fmla="*/ 167 w 373"/>
                <a:gd name="T105" fmla="*/ 171 h 370"/>
                <a:gd name="T106" fmla="*/ 177 w 373"/>
                <a:gd name="T107" fmla="*/ 148 h 370"/>
                <a:gd name="T108" fmla="*/ 170 w 373"/>
                <a:gd name="T109" fmla="*/ 139 h 370"/>
                <a:gd name="T110" fmla="*/ 154 w 373"/>
                <a:gd name="T111" fmla="*/ 133 h 370"/>
                <a:gd name="T112" fmla="*/ 129 w 373"/>
                <a:gd name="T113" fmla="*/ 129 h 370"/>
                <a:gd name="T114" fmla="*/ 75 w 373"/>
                <a:gd name="T115" fmla="*/ 221 h 370"/>
                <a:gd name="T116" fmla="*/ 36 w 373"/>
                <a:gd name="T117" fmla="*/ 274 h 370"/>
                <a:gd name="T118" fmla="*/ 29 w 373"/>
                <a:gd name="T119" fmla="*/ 281 h 370"/>
                <a:gd name="T120" fmla="*/ 16 w 373"/>
                <a:gd name="T121" fmla="*/ 286 h 370"/>
                <a:gd name="T122" fmla="*/ 5 w 373"/>
                <a:gd name="T123" fmla="*/ 281 h 370"/>
                <a:gd name="T124" fmla="*/ 0 w 373"/>
                <a:gd name="T125" fmla="*/ 26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3" h="370">
                  <a:moveTo>
                    <a:pt x="0" y="269"/>
                  </a:moveTo>
                  <a:cubicBezTo>
                    <a:pt x="1" y="266"/>
                    <a:pt x="2" y="262"/>
                    <a:pt x="5" y="259"/>
                  </a:cubicBezTo>
                  <a:cubicBezTo>
                    <a:pt x="8" y="256"/>
                    <a:pt x="10" y="253"/>
                    <a:pt x="11" y="251"/>
                  </a:cubicBezTo>
                  <a:cubicBezTo>
                    <a:pt x="19" y="241"/>
                    <a:pt x="31" y="224"/>
                    <a:pt x="47" y="202"/>
                  </a:cubicBezTo>
                  <a:cubicBezTo>
                    <a:pt x="63" y="180"/>
                    <a:pt x="78" y="151"/>
                    <a:pt x="93" y="114"/>
                  </a:cubicBezTo>
                  <a:cubicBezTo>
                    <a:pt x="87" y="111"/>
                    <a:pt x="83" y="106"/>
                    <a:pt x="79" y="100"/>
                  </a:cubicBezTo>
                  <a:cubicBezTo>
                    <a:pt x="76" y="96"/>
                    <a:pt x="73" y="90"/>
                    <a:pt x="71" y="83"/>
                  </a:cubicBezTo>
                  <a:cubicBezTo>
                    <a:pt x="68" y="75"/>
                    <a:pt x="68" y="67"/>
                    <a:pt x="68" y="57"/>
                  </a:cubicBezTo>
                  <a:cubicBezTo>
                    <a:pt x="69" y="49"/>
                    <a:pt x="71" y="42"/>
                    <a:pt x="75" y="35"/>
                  </a:cubicBezTo>
                  <a:cubicBezTo>
                    <a:pt x="79" y="28"/>
                    <a:pt x="84" y="22"/>
                    <a:pt x="89" y="17"/>
                  </a:cubicBezTo>
                  <a:cubicBezTo>
                    <a:pt x="95" y="12"/>
                    <a:pt x="101" y="8"/>
                    <a:pt x="108" y="5"/>
                  </a:cubicBezTo>
                  <a:cubicBezTo>
                    <a:pt x="114" y="2"/>
                    <a:pt x="119" y="0"/>
                    <a:pt x="125" y="0"/>
                  </a:cubicBezTo>
                  <a:cubicBezTo>
                    <a:pt x="130" y="0"/>
                    <a:pt x="135" y="2"/>
                    <a:pt x="140" y="5"/>
                  </a:cubicBezTo>
                  <a:cubicBezTo>
                    <a:pt x="146" y="8"/>
                    <a:pt x="150" y="11"/>
                    <a:pt x="155" y="15"/>
                  </a:cubicBezTo>
                  <a:cubicBezTo>
                    <a:pt x="159" y="19"/>
                    <a:pt x="162" y="23"/>
                    <a:pt x="165" y="28"/>
                  </a:cubicBezTo>
                  <a:cubicBezTo>
                    <a:pt x="167" y="33"/>
                    <a:pt x="168" y="37"/>
                    <a:pt x="168" y="41"/>
                  </a:cubicBezTo>
                  <a:cubicBezTo>
                    <a:pt x="167" y="51"/>
                    <a:pt x="166" y="60"/>
                    <a:pt x="163" y="66"/>
                  </a:cubicBezTo>
                  <a:cubicBezTo>
                    <a:pt x="161" y="73"/>
                    <a:pt x="160" y="79"/>
                    <a:pt x="159" y="86"/>
                  </a:cubicBezTo>
                  <a:cubicBezTo>
                    <a:pt x="159" y="91"/>
                    <a:pt x="162" y="95"/>
                    <a:pt x="168" y="98"/>
                  </a:cubicBezTo>
                  <a:cubicBezTo>
                    <a:pt x="175" y="101"/>
                    <a:pt x="183" y="102"/>
                    <a:pt x="193" y="102"/>
                  </a:cubicBezTo>
                  <a:cubicBezTo>
                    <a:pt x="202" y="102"/>
                    <a:pt x="210" y="102"/>
                    <a:pt x="217" y="101"/>
                  </a:cubicBezTo>
                  <a:cubicBezTo>
                    <a:pt x="223" y="100"/>
                    <a:pt x="229" y="99"/>
                    <a:pt x="234" y="97"/>
                  </a:cubicBezTo>
                  <a:cubicBezTo>
                    <a:pt x="239" y="96"/>
                    <a:pt x="244" y="95"/>
                    <a:pt x="248" y="94"/>
                  </a:cubicBezTo>
                  <a:cubicBezTo>
                    <a:pt x="253" y="93"/>
                    <a:pt x="258" y="92"/>
                    <a:pt x="263" y="92"/>
                  </a:cubicBezTo>
                  <a:cubicBezTo>
                    <a:pt x="274" y="92"/>
                    <a:pt x="282" y="96"/>
                    <a:pt x="288" y="103"/>
                  </a:cubicBezTo>
                  <a:cubicBezTo>
                    <a:pt x="294" y="111"/>
                    <a:pt x="297" y="119"/>
                    <a:pt x="296" y="130"/>
                  </a:cubicBezTo>
                  <a:cubicBezTo>
                    <a:pt x="295" y="138"/>
                    <a:pt x="291" y="149"/>
                    <a:pt x="283" y="161"/>
                  </a:cubicBezTo>
                  <a:cubicBezTo>
                    <a:pt x="276" y="173"/>
                    <a:pt x="267" y="186"/>
                    <a:pt x="258" y="200"/>
                  </a:cubicBezTo>
                  <a:cubicBezTo>
                    <a:pt x="248" y="215"/>
                    <a:pt x="240" y="230"/>
                    <a:pt x="232" y="245"/>
                  </a:cubicBezTo>
                  <a:cubicBezTo>
                    <a:pt x="224" y="261"/>
                    <a:pt x="219" y="277"/>
                    <a:pt x="218" y="292"/>
                  </a:cubicBezTo>
                  <a:cubicBezTo>
                    <a:pt x="217" y="301"/>
                    <a:pt x="219" y="307"/>
                    <a:pt x="224" y="312"/>
                  </a:cubicBezTo>
                  <a:cubicBezTo>
                    <a:pt x="228" y="317"/>
                    <a:pt x="235" y="319"/>
                    <a:pt x="243" y="319"/>
                  </a:cubicBezTo>
                  <a:cubicBezTo>
                    <a:pt x="255" y="319"/>
                    <a:pt x="266" y="316"/>
                    <a:pt x="277" y="309"/>
                  </a:cubicBezTo>
                  <a:cubicBezTo>
                    <a:pt x="289" y="303"/>
                    <a:pt x="299" y="295"/>
                    <a:pt x="308" y="286"/>
                  </a:cubicBezTo>
                  <a:cubicBezTo>
                    <a:pt x="319" y="277"/>
                    <a:pt x="329" y="266"/>
                    <a:pt x="338" y="253"/>
                  </a:cubicBezTo>
                  <a:cubicBezTo>
                    <a:pt x="339" y="252"/>
                    <a:pt x="341" y="250"/>
                    <a:pt x="343" y="248"/>
                  </a:cubicBezTo>
                  <a:cubicBezTo>
                    <a:pt x="344" y="247"/>
                    <a:pt x="346" y="246"/>
                    <a:pt x="348" y="245"/>
                  </a:cubicBezTo>
                  <a:cubicBezTo>
                    <a:pt x="351" y="243"/>
                    <a:pt x="353" y="243"/>
                    <a:pt x="356" y="243"/>
                  </a:cubicBezTo>
                  <a:cubicBezTo>
                    <a:pt x="360" y="243"/>
                    <a:pt x="364" y="244"/>
                    <a:pt x="368" y="247"/>
                  </a:cubicBezTo>
                  <a:cubicBezTo>
                    <a:pt x="371" y="251"/>
                    <a:pt x="373" y="254"/>
                    <a:pt x="372" y="258"/>
                  </a:cubicBezTo>
                  <a:cubicBezTo>
                    <a:pt x="372" y="260"/>
                    <a:pt x="372" y="262"/>
                    <a:pt x="371" y="264"/>
                  </a:cubicBezTo>
                  <a:cubicBezTo>
                    <a:pt x="370" y="266"/>
                    <a:pt x="369" y="268"/>
                    <a:pt x="367" y="270"/>
                  </a:cubicBezTo>
                  <a:cubicBezTo>
                    <a:pt x="366" y="272"/>
                    <a:pt x="365" y="274"/>
                    <a:pt x="363" y="277"/>
                  </a:cubicBezTo>
                  <a:cubicBezTo>
                    <a:pt x="349" y="295"/>
                    <a:pt x="335" y="311"/>
                    <a:pt x="318" y="324"/>
                  </a:cubicBezTo>
                  <a:cubicBezTo>
                    <a:pt x="305" y="336"/>
                    <a:pt x="289" y="347"/>
                    <a:pt x="270" y="356"/>
                  </a:cubicBezTo>
                  <a:cubicBezTo>
                    <a:pt x="252" y="366"/>
                    <a:pt x="233" y="370"/>
                    <a:pt x="212" y="370"/>
                  </a:cubicBezTo>
                  <a:cubicBezTo>
                    <a:pt x="196" y="370"/>
                    <a:pt x="182" y="368"/>
                    <a:pt x="170" y="364"/>
                  </a:cubicBezTo>
                  <a:cubicBezTo>
                    <a:pt x="157" y="360"/>
                    <a:pt x="147" y="354"/>
                    <a:pt x="138" y="347"/>
                  </a:cubicBezTo>
                  <a:cubicBezTo>
                    <a:pt x="129" y="340"/>
                    <a:pt x="122" y="332"/>
                    <a:pt x="118" y="323"/>
                  </a:cubicBezTo>
                  <a:cubicBezTo>
                    <a:pt x="114" y="313"/>
                    <a:pt x="112" y="304"/>
                    <a:pt x="113" y="293"/>
                  </a:cubicBezTo>
                  <a:cubicBezTo>
                    <a:pt x="114" y="276"/>
                    <a:pt x="118" y="260"/>
                    <a:pt x="125" y="245"/>
                  </a:cubicBezTo>
                  <a:cubicBezTo>
                    <a:pt x="132" y="230"/>
                    <a:pt x="139" y="216"/>
                    <a:pt x="147" y="204"/>
                  </a:cubicBezTo>
                  <a:cubicBezTo>
                    <a:pt x="154" y="192"/>
                    <a:pt x="161" y="181"/>
                    <a:pt x="167" y="171"/>
                  </a:cubicBezTo>
                  <a:cubicBezTo>
                    <a:pt x="174" y="162"/>
                    <a:pt x="177" y="154"/>
                    <a:pt x="177" y="148"/>
                  </a:cubicBezTo>
                  <a:cubicBezTo>
                    <a:pt x="178" y="144"/>
                    <a:pt x="175" y="141"/>
                    <a:pt x="170" y="139"/>
                  </a:cubicBezTo>
                  <a:cubicBezTo>
                    <a:pt x="165" y="137"/>
                    <a:pt x="160" y="135"/>
                    <a:pt x="154" y="133"/>
                  </a:cubicBezTo>
                  <a:cubicBezTo>
                    <a:pt x="147" y="132"/>
                    <a:pt x="138" y="130"/>
                    <a:pt x="129" y="129"/>
                  </a:cubicBezTo>
                  <a:cubicBezTo>
                    <a:pt x="110" y="167"/>
                    <a:pt x="92" y="197"/>
                    <a:pt x="75" y="221"/>
                  </a:cubicBezTo>
                  <a:cubicBezTo>
                    <a:pt x="59" y="245"/>
                    <a:pt x="46" y="262"/>
                    <a:pt x="36" y="274"/>
                  </a:cubicBezTo>
                  <a:cubicBezTo>
                    <a:pt x="35" y="276"/>
                    <a:pt x="33" y="278"/>
                    <a:pt x="29" y="281"/>
                  </a:cubicBezTo>
                  <a:cubicBezTo>
                    <a:pt x="26" y="284"/>
                    <a:pt x="22" y="286"/>
                    <a:pt x="16" y="286"/>
                  </a:cubicBezTo>
                  <a:cubicBezTo>
                    <a:pt x="12" y="286"/>
                    <a:pt x="8" y="284"/>
                    <a:pt x="5" y="281"/>
                  </a:cubicBezTo>
                  <a:cubicBezTo>
                    <a:pt x="1" y="277"/>
                    <a:pt x="0" y="274"/>
                    <a:pt x="0" y="2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Freeform 55"/>
          <p:cNvSpPr>
            <a:spLocks/>
          </p:cNvSpPr>
          <p:nvPr/>
        </p:nvSpPr>
        <p:spPr bwMode="auto">
          <a:xfrm>
            <a:off x="9846252" y="4412914"/>
            <a:ext cx="183859" cy="186872"/>
          </a:xfrm>
          <a:custGeom>
            <a:avLst/>
            <a:gdLst>
              <a:gd name="T0" fmla="*/ 31 w 53"/>
              <a:gd name="T1" fmla="*/ 5 h 54"/>
              <a:gd name="T2" fmla="*/ 31 w 53"/>
              <a:gd name="T3" fmla="*/ 5 h 54"/>
              <a:gd name="T4" fmla="*/ 48 w 53"/>
              <a:gd name="T5" fmla="*/ 22 h 54"/>
              <a:gd name="T6" fmla="*/ 48 w 53"/>
              <a:gd name="T7" fmla="*/ 32 h 54"/>
              <a:gd name="T8" fmla="*/ 31 w 53"/>
              <a:gd name="T9" fmla="*/ 49 h 54"/>
              <a:gd name="T10" fmla="*/ 21 w 53"/>
              <a:gd name="T11" fmla="*/ 49 h 54"/>
              <a:gd name="T12" fmla="*/ 4 w 53"/>
              <a:gd name="T13" fmla="*/ 32 h 54"/>
              <a:gd name="T14" fmla="*/ 4 w 53"/>
              <a:gd name="T15" fmla="*/ 22 h 54"/>
              <a:gd name="T16" fmla="*/ 21 w 53"/>
              <a:gd name="T17" fmla="*/ 5 h 54"/>
              <a:gd name="T18" fmla="*/ 31 w 53"/>
              <a:gd name="T19" fmla="*/ 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54">
                <a:moveTo>
                  <a:pt x="31" y="5"/>
                </a:moveTo>
                <a:cubicBezTo>
                  <a:pt x="31" y="5"/>
                  <a:pt x="31" y="5"/>
                  <a:pt x="31" y="5"/>
                </a:cubicBezTo>
                <a:cubicBezTo>
                  <a:pt x="34" y="13"/>
                  <a:pt x="40" y="19"/>
                  <a:pt x="48" y="22"/>
                </a:cubicBezTo>
                <a:cubicBezTo>
                  <a:pt x="53" y="24"/>
                  <a:pt x="53" y="30"/>
                  <a:pt x="48" y="32"/>
                </a:cubicBezTo>
                <a:cubicBezTo>
                  <a:pt x="40" y="34"/>
                  <a:pt x="34" y="41"/>
                  <a:pt x="31" y="49"/>
                </a:cubicBezTo>
                <a:cubicBezTo>
                  <a:pt x="29" y="54"/>
                  <a:pt x="23" y="54"/>
                  <a:pt x="21" y="49"/>
                </a:cubicBezTo>
                <a:cubicBezTo>
                  <a:pt x="19" y="41"/>
                  <a:pt x="12" y="34"/>
                  <a:pt x="4" y="32"/>
                </a:cubicBezTo>
                <a:cubicBezTo>
                  <a:pt x="0" y="30"/>
                  <a:pt x="0" y="24"/>
                  <a:pt x="4" y="22"/>
                </a:cubicBezTo>
                <a:cubicBezTo>
                  <a:pt x="12" y="19"/>
                  <a:pt x="19" y="13"/>
                  <a:pt x="21" y="5"/>
                </a:cubicBezTo>
                <a:cubicBezTo>
                  <a:pt x="23" y="0"/>
                  <a:pt x="29" y="0"/>
                  <a:pt x="31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55"/>
          <p:cNvSpPr>
            <a:spLocks/>
          </p:cNvSpPr>
          <p:nvPr/>
        </p:nvSpPr>
        <p:spPr bwMode="auto">
          <a:xfrm>
            <a:off x="2422203" y="3612618"/>
            <a:ext cx="345559" cy="351222"/>
          </a:xfrm>
          <a:custGeom>
            <a:avLst/>
            <a:gdLst>
              <a:gd name="T0" fmla="*/ 31 w 53"/>
              <a:gd name="T1" fmla="*/ 5 h 54"/>
              <a:gd name="T2" fmla="*/ 31 w 53"/>
              <a:gd name="T3" fmla="*/ 5 h 54"/>
              <a:gd name="T4" fmla="*/ 48 w 53"/>
              <a:gd name="T5" fmla="*/ 22 h 54"/>
              <a:gd name="T6" fmla="*/ 48 w 53"/>
              <a:gd name="T7" fmla="*/ 32 h 54"/>
              <a:gd name="T8" fmla="*/ 31 w 53"/>
              <a:gd name="T9" fmla="*/ 49 h 54"/>
              <a:gd name="T10" fmla="*/ 21 w 53"/>
              <a:gd name="T11" fmla="*/ 49 h 54"/>
              <a:gd name="T12" fmla="*/ 4 w 53"/>
              <a:gd name="T13" fmla="*/ 32 h 54"/>
              <a:gd name="T14" fmla="*/ 4 w 53"/>
              <a:gd name="T15" fmla="*/ 22 h 54"/>
              <a:gd name="T16" fmla="*/ 21 w 53"/>
              <a:gd name="T17" fmla="*/ 5 h 54"/>
              <a:gd name="T18" fmla="*/ 31 w 53"/>
              <a:gd name="T19" fmla="*/ 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54">
                <a:moveTo>
                  <a:pt x="31" y="5"/>
                </a:moveTo>
                <a:cubicBezTo>
                  <a:pt x="31" y="5"/>
                  <a:pt x="31" y="5"/>
                  <a:pt x="31" y="5"/>
                </a:cubicBezTo>
                <a:cubicBezTo>
                  <a:pt x="34" y="13"/>
                  <a:pt x="40" y="19"/>
                  <a:pt x="48" y="22"/>
                </a:cubicBezTo>
                <a:cubicBezTo>
                  <a:pt x="53" y="24"/>
                  <a:pt x="53" y="30"/>
                  <a:pt x="48" y="32"/>
                </a:cubicBezTo>
                <a:cubicBezTo>
                  <a:pt x="40" y="34"/>
                  <a:pt x="34" y="41"/>
                  <a:pt x="31" y="49"/>
                </a:cubicBezTo>
                <a:cubicBezTo>
                  <a:pt x="29" y="54"/>
                  <a:pt x="23" y="54"/>
                  <a:pt x="21" y="49"/>
                </a:cubicBezTo>
                <a:cubicBezTo>
                  <a:pt x="19" y="41"/>
                  <a:pt x="12" y="34"/>
                  <a:pt x="4" y="32"/>
                </a:cubicBezTo>
                <a:cubicBezTo>
                  <a:pt x="0" y="30"/>
                  <a:pt x="0" y="24"/>
                  <a:pt x="4" y="22"/>
                </a:cubicBezTo>
                <a:cubicBezTo>
                  <a:pt x="12" y="19"/>
                  <a:pt x="19" y="13"/>
                  <a:pt x="21" y="5"/>
                </a:cubicBezTo>
                <a:cubicBezTo>
                  <a:pt x="23" y="0"/>
                  <a:pt x="29" y="0"/>
                  <a:pt x="31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0cd64ff8-5b4f-4f51-8f73-e86e732b14d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1562" y="1586591"/>
            <a:ext cx="10529220" cy="4525468"/>
            <a:chOff x="691562" y="1586591"/>
            <a:chExt cx="10529220" cy="4525468"/>
          </a:xfrm>
        </p:grpSpPr>
        <p:grpSp>
          <p:nvGrpSpPr>
            <p:cNvPr id="6" name="îṡḷïďe"/>
            <p:cNvGrpSpPr/>
            <p:nvPr/>
          </p:nvGrpSpPr>
          <p:grpSpPr>
            <a:xfrm>
              <a:off x="692662" y="1995141"/>
              <a:ext cx="3798000" cy="932802"/>
              <a:chOff x="678725" y="1995141"/>
              <a:chExt cx="3798000" cy="932802"/>
            </a:xfrm>
          </p:grpSpPr>
          <p:sp>
            <p:nvSpPr>
              <p:cNvPr id="32" name="iṧlíḍé"/>
              <p:cNvSpPr txBox="1"/>
              <p:nvPr/>
            </p:nvSpPr>
            <p:spPr>
              <a:xfrm>
                <a:off x="678725" y="1995141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pPr algn="r"/>
                <a:r>
                  <a:rPr lang="de-DE" sz="1600" b="1" dirty="0"/>
                  <a:t>Text here</a:t>
                </a:r>
              </a:p>
            </p:txBody>
          </p:sp>
          <p:sp>
            <p:nvSpPr>
              <p:cNvPr id="33" name="isḷiďê"/>
              <p:cNvSpPr txBox="1"/>
              <p:nvPr/>
            </p:nvSpPr>
            <p:spPr>
              <a:xfrm>
                <a:off x="678725" y="2318307"/>
                <a:ext cx="3798000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62500" lnSpcReduction="20000"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dirty="0"/>
                  <a:t>When you copy &amp; paste, choose "keep text only" option.</a:t>
                </a:r>
              </a:p>
            </p:txBody>
          </p:sp>
        </p:grpSp>
        <p:grpSp>
          <p:nvGrpSpPr>
            <p:cNvPr id="7" name="îṩḷíḑé"/>
            <p:cNvGrpSpPr/>
            <p:nvPr/>
          </p:nvGrpSpPr>
          <p:grpSpPr>
            <a:xfrm>
              <a:off x="7422782" y="1586591"/>
              <a:ext cx="3798000" cy="932802"/>
              <a:chOff x="7523675" y="1663572"/>
              <a:chExt cx="3798000" cy="932802"/>
            </a:xfrm>
          </p:grpSpPr>
          <p:sp>
            <p:nvSpPr>
              <p:cNvPr id="30" name="íśľïďè"/>
              <p:cNvSpPr txBox="1"/>
              <p:nvPr/>
            </p:nvSpPr>
            <p:spPr>
              <a:xfrm>
                <a:off x="7523675" y="1663572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r>
                  <a:rPr lang="de-DE" altLang="zh-CN" sz="1600" b="1" dirty="0"/>
                  <a:t>Text here</a:t>
                </a:r>
              </a:p>
            </p:txBody>
          </p:sp>
          <p:sp>
            <p:nvSpPr>
              <p:cNvPr id="31" name="íṥľiďè"/>
              <p:cNvSpPr txBox="1"/>
              <p:nvPr/>
            </p:nvSpPr>
            <p:spPr>
              <a:xfrm>
                <a:off x="7523675" y="1986738"/>
                <a:ext cx="3798000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</p:grpSp>
        <p:grpSp>
          <p:nvGrpSpPr>
            <p:cNvPr id="8" name="ïśľiḑè"/>
            <p:cNvGrpSpPr/>
            <p:nvPr/>
          </p:nvGrpSpPr>
          <p:grpSpPr>
            <a:xfrm>
              <a:off x="6800703" y="5043631"/>
              <a:ext cx="3798000" cy="932802"/>
              <a:chOff x="6795003" y="5210824"/>
              <a:chExt cx="3798000" cy="932802"/>
            </a:xfrm>
          </p:grpSpPr>
          <p:sp>
            <p:nvSpPr>
              <p:cNvPr id="28" name="íṡľîdê"/>
              <p:cNvSpPr txBox="1"/>
              <p:nvPr/>
            </p:nvSpPr>
            <p:spPr>
              <a:xfrm>
                <a:off x="6795003" y="5210824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r>
                  <a:rPr lang="de-DE" altLang="zh-CN" sz="1600" b="1" dirty="0"/>
                  <a:t>Text here</a:t>
                </a:r>
              </a:p>
            </p:txBody>
          </p:sp>
          <p:sp>
            <p:nvSpPr>
              <p:cNvPr id="29" name="í$ļiďê"/>
              <p:cNvSpPr txBox="1"/>
              <p:nvPr/>
            </p:nvSpPr>
            <p:spPr>
              <a:xfrm>
                <a:off x="6795004" y="5533990"/>
                <a:ext cx="3797648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</p:grpSp>
        <p:grpSp>
          <p:nvGrpSpPr>
            <p:cNvPr id="9" name="ïṣľïḍe"/>
            <p:cNvGrpSpPr/>
            <p:nvPr/>
          </p:nvGrpSpPr>
          <p:grpSpPr>
            <a:xfrm>
              <a:off x="5465023" y="2099009"/>
              <a:ext cx="2432204" cy="2432204"/>
              <a:chOff x="14382607" y="3858443"/>
              <a:chExt cx="4864408" cy="4864408"/>
            </a:xfrm>
          </p:grpSpPr>
          <p:sp>
            <p:nvSpPr>
              <p:cNvPr id="26" name="isļîďè"/>
              <p:cNvSpPr/>
              <p:nvPr/>
            </p:nvSpPr>
            <p:spPr>
              <a:xfrm>
                <a:off x="14791898" y="4248047"/>
                <a:ext cx="4144194" cy="4144194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ṡḷiďé"/>
              <p:cNvSpPr/>
              <p:nvPr/>
            </p:nvSpPr>
            <p:spPr>
              <a:xfrm>
                <a:off x="14382607" y="3858443"/>
                <a:ext cx="4864408" cy="4864408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ï$ļïḓe"/>
            <p:cNvGrpSpPr/>
            <p:nvPr/>
          </p:nvGrpSpPr>
          <p:grpSpPr>
            <a:xfrm>
              <a:off x="5174069" y="3486405"/>
              <a:ext cx="1475152" cy="1475152"/>
              <a:chOff x="13800701" y="6633228"/>
              <a:chExt cx="2950304" cy="2950304"/>
            </a:xfrm>
          </p:grpSpPr>
          <p:sp>
            <p:nvSpPr>
              <p:cNvPr id="24" name="ïSḷïdé"/>
              <p:cNvSpPr/>
              <p:nvPr/>
            </p:nvSpPr>
            <p:spPr>
              <a:xfrm>
                <a:off x="14047153" y="6850109"/>
                <a:ext cx="2513488" cy="2513488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Sḻïde"/>
              <p:cNvSpPr/>
              <p:nvPr/>
            </p:nvSpPr>
            <p:spPr>
              <a:xfrm>
                <a:off x="13800701" y="6633228"/>
                <a:ext cx="2950304" cy="2950304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îṥ1íďê"/>
            <p:cNvGrpSpPr/>
            <p:nvPr/>
          </p:nvGrpSpPr>
          <p:grpSpPr>
            <a:xfrm>
              <a:off x="4294775" y="2514922"/>
              <a:ext cx="2045469" cy="2045469"/>
              <a:chOff x="12042112" y="4690267"/>
              <a:chExt cx="4090937" cy="4090937"/>
            </a:xfrm>
          </p:grpSpPr>
          <p:sp>
            <p:nvSpPr>
              <p:cNvPr id="22" name="iṩḻiḓê"/>
              <p:cNvSpPr/>
              <p:nvPr/>
            </p:nvSpPr>
            <p:spPr>
              <a:xfrm>
                <a:off x="12384220" y="4995355"/>
                <a:ext cx="3485242" cy="3485242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ṡľîďê"/>
              <p:cNvSpPr/>
              <p:nvPr/>
            </p:nvSpPr>
            <p:spPr>
              <a:xfrm>
                <a:off x="12042112" y="4690267"/>
                <a:ext cx="4090937" cy="4090937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H="1">
              <a:off x="6795135" y="1973438"/>
              <a:ext cx="583563" cy="1171813"/>
            </a:xfrm>
            <a:prstGeom prst="line">
              <a:avLst/>
            </a:prstGeom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ïṧļiḓè"/>
            <p:cNvSpPr/>
            <p:nvPr/>
          </p:nvSpPr>
          <p:spPr>
            <a:xfrm>
              <a:off x="7330730" y="1950109"/>
              <a:ext cx="95935" cy="95935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467052" y="2380938"/>
              <a:ext cx="738213" cy="96428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$ľîḑe"/>
            <p:cNvSpPr/>
            <p:nvPr/>
          </p:nvSpPr>
          <p:spPr>
            <a:xfrm>
              <a:off x="4411122" y="2311822"/>
              <a:ext cx="95935" cy="959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003230" y="4390000"/>
              <a:ext cx="738213" cy="964285"/>
            </a:xfrm>
            <a:prstGeom prst="line">
              <a:avLst/>
            </a:prstGeom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iṣ1ïḑê"/>
            <p:cNvSpPr/>
            <p:nvPr/>
          </p:nvSpPr>
          <p:spPr>
            <a:xfrm>
              <a:off x="6699068" y="5306320"/>
              <a:ext cx="95935" cy="95935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ś1îḍè"/>
            <p:cNvSpPr/>
            <p:nvPr/>
          </p:nvSpPr>
          <p:spPr>
            <a:xfrm>
              <a:off x="6382299" y="2971534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86</a:t>
              </a:r>
              <a:r>
                <a:rPr lang="de-DE" altLang="zh-CN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%</a:t>
              </a:r>
              <a:endParaRPr lang="de-DE" sz="2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íśļïḓé"/>
            <p:cNvSpPr/>
            <p:nvPr/>
          </p:nvSpPr>
          <p:spPr>
            <a:xfrm>
              <a:off x="4955556" y="3147490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64%</a:t>
              </a:r>
            </a:p>
          </p:txBody>
        </p:sp>
        <p:sp>
          <p:nvSpPr>
            <p:cNvPr id="20" name="íṩlïďe"/>
            <p:cNvSpPr/>
            <p:nvPr/>
          </p:nvSpPr>
          <p:spPr>
            <a:xfrm>
              <a:off x="5589679" y="3933229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49</a:t>
              </a:r>
              <a:r>
                <a:rPr lang="de-DE" altLang="zh-CN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%</a:t>
              </a:r>
              <a:endParaRPr lang="de-DE" sz="2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iṩlíḋê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691562" y="4644000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412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23" name="íṡḷîḋé"/>
          <p:cNvGrpSpPr/>
          <p:nvPr/>
        </p:nvGrpSpPr>
        <p:grpSpPr>
          <a:xfrm>
            <a:off x="3838278" y="3235603"/>
            <a:ext cx="1718233" cy="1843677"/>
            <a:chOff x="5329489" y="3419531"/>
            <a:chExt cx="1718233" cy="1843677"/>
          </a:xfrm>
        </p:grpSpPr>
        <p:sp>
          <p:nvSpPr>
            <p:cNvPr id="46" name="îṩľíḋè"/>
            <p:cNvSpPr/>
            <p:nvPr/>
          </p:nvSpPr>
          <p:spPr>
            <a:xfrm rot="746739">
              <a:off x="6592858" y="3994013"/>
              <a:ext cx="454864" cy="616000"/>
            </a:xfrm>
            <a:custGeom>
              <a:avLst/>
              <a:gdLst>
                <a:gd name="connsiteX0" fmla="*/ 220316 w 3023737"/>
                <a:gd name="connsiteY0" fmla="*/ 440726 h 4094894"/>
                <a:gd name="connsiteX1" fmla="*/ 2217264 w 3023737"/>
                <a:gd name="connsiteY1" fmla="*/ 0 h 4094894"/>
                <a:gd name="connsiteX2" fmla="*/ 3023737 w 3023737"/>
                <a:gd name="connsiteY2" fmla="*/ 3654168 h 4094894"/>
                <a:gd name="connsiteX3" fmla="*/ 1026790 w 3023737"/>
                <a:gd name="connsiteY3" fmla="*/ 4094894 h 4094894"/>
                <a:gd name="connsiteX4" fmla="*/ 644298 w 3023737"/>
                <a:gd name="connsiteY4" fmla="*/ 2361803 h 4094894"/>
                <a:gd name="connsiteX5" fmla="*/ 643444 w 3023737"/>
                <a:gd name="connsiteY5" fmla="*/ 2361803 h 4094894"/>
                <a:gd name="connsiteX6" fmla="*/ 642476 w 3023737"/>
                <a:gd name="connsiteY6" fmla="*/ 2353551 h 4094894"/>
                <a:gd name="connsiteX7" fmla="*/ 305315 w 3023737"/>
                <a:gd name="connsiteY7" fmla="*/ 2138306 h 4094894"/>
                <a:gd name="connsiteX8" fmla="*/ 103159 w 3023737"/>
                <a:gd name="connsiteY8" fmla="*/ 2310629 h 4094894"/>
                <a:gd name="connsiteX9" fmla="*/ 88440 w 3023737"/>
                <a:gd name="connsiteY9" fmla="*/ 2361803 h 4094894"/>
                <a:gd name="connsiteX10" fmla="*/ 0 w 3023737"/>
                <a:gd name="connsiteY10" fmla="*/ 2361803 h 4094894"/>
                <a:gd name="connsiteX11" fmla="*/ 1 w 3023737"/>
                <a:gd name="connsiteY11" fmla="*/ 1203534 h 4094894"/>
                <a:gd name="connsiteX12" fmla="*/ 388668 w 3023737"/>
                <a:gd name="connsiteY12" fmla="*/ 1203534 h 409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23737" h="4094894">
                  <a:moveTo>
                    <a:pt x="220316" y="440726"/>
                  </a:moveTo>
                  <a:lnTo>
                    <a:pt x="2217264" y="0"/>
                  </a:lnTo>
                  <a:lnTo>
                    <a:pt x="3023737" y="3654168"/>
                  </a:lnTo>
                  <a:lnTo>
                    <a:pt x="1026790" y="4094894"/>
                  </a:lnTo>
                  <a:lnTo>
                    <a:pt x="644298" y="2361803"/>
                  </a:lnTo>
                  <a:lnTo>
                    <a:pt x="643444" y="2361803"/>
                  </a:lnTo>
                  <a:lnTo>
                    <a:pt x="642476" y="2353551"/>
                  </a:lnTo>
                  <a:cubicBezTo>
                    <a:pt x="608810" y="2201008"/>
                    <a:pt x="457858" y="2104640"/>
                    <a:pt x="305315" y="2138306"/>
                  </a:cubicBezTo>
                  <a:cubicBezTo>
                    <a:pt x="209976" y="2159348"/>
                    <a:pt x="136580" y="2226204"/>
                    <a:pt x="103159" y="2310629"/>
                  </a:cubicBezTo>
                  <a:lnTo>
                    <a:pt x="88440" y="2361803"/>
                  </a:lnTo>
                  <a:lnTo>
                    <a:pt x="0" y="2361803"/>
                  </a:lnTo>
                  <a:lnTo>
                    <a:pt x="1" y="1203534"/>
                  </a:lnTo>
                  <a:lnTo>
                    <a:pt x="388668" y="120353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ṧḻîdé"/>
            <p:cNvSpPr/>
            <p:nvPr/>
          </p:nvSpPr>
          <p:spPr>
            <a:xfrm>
              <a:off x="5329489" y="3419531"/>
              <a:ext cx="1660799" cy="1042335"/>
            </a:xfrm>
            <a:custGeom>
              <a:avLst/>
              <a:gdLst>
                <a:gd name="connsiteX0" fmla="*/ 3754178 w 6196364"/>
                <a:gd name="connsiteY0" fmla="*/ 0 h 3888906"/>
                <a:gd name="connsiteX1" fmla="*/ 6185754 w 6196364"/>
                <a:gd name="connsiteY1" fmla="*/ 2194290 h 3888906"/>
                <a:gd name="connsiteX2" fmla="*/ 6194855 w 6196364"/>
                <a:gd name="connsiteY2" fmla="*/ 2374532 h 3888906"/>
                <a:gd name="connsiteX3" fmla="*/ 6196363 w 6196364"/>
                <a:gd name="connsiteY3" fmla="*/ 2374532 h 3888906"/>
                <a:gd name="connsiteX4" fmla="*/ 6196364 w 6196364"/>
                <a:gd name="connsiteY4" fmla="*/ 3240999 h 3888906"/>
                <a:gd name="connsiteX5" fmla="*/ 6186988 w 6196364"/>
                <a:gd name="connsiteY5" fmla="*/ 3148000 h 3888906"/>
                <a:gd name="connsiteX6" fmla="*/ 6146442 w 6196364"/>
                <a:gd name="connsiteY6" fmla="*/ 3017381 h 3888906"/>
                <a:gd name="connsiteX7" fmla="*/ 6135503 w 6196364"/>
                <a:gd name="connsiteY7" fmla="*/ 2997228 h 3888906"/>
                <a:gd name="connsiteX8" fmla="*/ 6082284 w 6196364"/>
                <a:gd name="connsiteY8" fmla="*/ 2899181 h 3888906"/>
                <a:gd name="connsiteX9" fmla="*/ 6006413 w 6196364"/>
                <a:gd name="connsiteY9" fmla="*/ 2807222 h 3888906"/>
                <a:gd name="connsiteX10" fmla="*/ 5988731 w 6196364"/>
                <a:gd name="connsiteY10" fmla="*/ 2789113 h 3888906"/>
                <a:gd name="connsiteX11" fmla="*/ 5946041 w 6196364"/>
                <a:gd name="connsiteY11" fmla="*/ 2753891 h 3888906"/>
                <a:gd name="connsiteX12" fmla="*/ 5859085 w 6196364"/>
                <a:gd name="connsiteY12" fmla="*/ 2692095 h 3888906"/>
                <a:gd name="connsiteX13" fmla="*/ 5812087 w 6196364"/>
                <a:gd name="connsiteY13" fmla="*/ 2666586 h 3888906"/>
                <a:gd name="connsiteX14" fmla="*/ 5711461 w 6196364"/>
                <a:gd name="connsiteY14" fmla="*/ 2626994 h 3888906"/>
                <a:gd name="connsiteX15" fmla="*/ 5664645 w 6196364"/>
                <a:gd name="connsiteY15" fmla="*/ 2612462 h 3888906"/>
                <a:gd name="connsiteX16" fmla="*/ 5505273 w 6196364"/>
                <a:gd name="connsiteY16" fmla="*/ 2592385 h 3888906"/>
                <a:gd name="connsiteX17" fmla="*/ 4910161 w 6196364"/>
                <a:gd name="connsiteY17" fmla="*/ 2927413 h 3888906"/>
                <a:gd name="connsiteX18" fmla="*/ 4872800 w 6196364"/>
                <a:gd name="connsiteY18" fmla="*/ 3000393 h 3888906"/>
                <a:gd name="connsiteX19" fmla="*/ 4849385 w 6196364"/>
                <a:gd name="connsiteY19" fmla="*/ 3074089 h 3888906"/>
                <a:gd name="connsiteX20" fmla="*/ 3933215 w 6196364"/>
                <a:gd name="connsiteY20" fmla="*/ 3863679 h 3888906"/>
                <a:gd name="connsiteX21" fmla="*/ 3698093 w 6196364"/>
                <a:gd name="connsiteY21" fmla="*/ 3887380 h 3888906"/>
                <a:gd name="connsiteX22" fmla="*/ 3698093 w 6196364"/>
                <a:gd name="connsiteY22" fmla="*/ 3883999 h 3888906"/>
                <a:gd name="connsiteX23" fmla="*/ 3696475 w 6196364"/>
                <a:gd name="connsiteY23" fmla="*/ 3884246 h 3888906"/>
                <a:gd name="connsiteX24" fmla="*/ 3604192 w 6196364"/>
                <a:gd name="connsiteY24" fmla="*/ 3888906 h 3888906"/>
                <a:gd name="connsiteX25" fmla="*/ 902576 w 6196364"/>
                <a:gd name="connsiteY25" fmla="*/ 3888906 h 3888906"/>
                <a:gd name="connsiteX26" fmla="*/ 0 w 6196364"/>
                <a:gd name="connsiteY26" fmla="*/ 2986330 h 3888906"/>
                <a:gd name="connsiteX27" fmla="*/ 0 w 6196364"/>
                <a:gd name="connsiteY27" fmla="*/ 902578 h 3888906"/>
                <a:gd name="connsiteX28" fmla="*/ 902576 w 6196364"/>
                <a:gd name="connsiteY28" fmla="*/ 2 h 3888906"/>
                <a:gd name="connsiteX29" fmla="*/ 3604192 w 6196364"/>
                <a:gd name="connsiteY29" fmla="*/ 2 h 3888906"/>
                <a:gd name="connsiteX30" fmla="*/ 3693328 w 6196364"/>
                <a:gd name="connsiteY30" fmla="*/ 4503 h 3888906"/>
                <a:gd name="connsiteX31" fmla="*/ 3693328 w 6196364"/>
                <a:gd name="connsiteY31" fmla="*/ 3073 h 388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196364" h="3888906">
                  <a:moveTo>
                    <a:pt x="3754178" y="0"/>
                  </a:moveTo>
                  <a:cubicBezTo>
                    <a:pt x="5019701" y="0"/>
                    <a:pt x="6060587" y="961790"/>
                    <a:pt x="6185754" y="2194290"/>
                  </a:cubicBezTo>
                  <a:lnTo>
                    <a:pt x="6194855" y="2374532"/>
                  </a:lnTo>
                  <a:lnTo>
                    <a:pt x="6196363" y="2374532"/>
                  </a:lnTo>
                  <a:lnTo>
                    <a:pt x="6196364" y="3240999"/>
                  </a:lnTo>
                  <a:lnTo>
                    <a:pt x="6186988" y="3148000"/>
                  </a:lnTo>
                  <a:cubicBezTo>
                    <a:pt x="6177719" y="3102702"/>
                    <a:pt x="6164049" y="3059007"/>
                    <a:pt x="6146442" y="3017381"/>
                  </a:cubicBezTo>
                  <a:lnTo>
                    <a:pt x="6135503" y="2997228"/>
                  </a:lnTo>
                  <a:lnTo>
                    <a:pt x="6082284" y="2899181"/>
                  </a:lnTo>
                  <a:lnTo>
                    <a:pt x="6006413" y="2807222"/>
                  </a:lnTo>
                  <a:lnTo>
                    <a:pt x="5988731" y="2789113"/>
                  </a:lnTo>
                  <a:lnTo>
                    <a:pt x="5946041" y="2753891"/>
                  </a:lnTo>
                  <a:lnTo>
                    <a:pt x="5859085" y="2692095"/>
                  </a:lnTo>
                  <a:lnTo>
                    <a:pt x="5812087" y="2666586"/>
                  </a:lnTo>
                  <a:lnTo>
                    <a:pt x="5711461" y="2626994"/>
                  </a:lnTo>
                  <a:lnTo>
                    <a:pt x="5664645" y="2612462"/>
                  </a:lnTo>
                  <a:lnTo>
                    <a:pt x="5505273" y="2592385"/>
                  </a:lnTo>
                  <a:cubicBezTo>
                    <a:pt x="5253071" y="2592386"/>
                    <a:pt x="5032205" y="2726556"/>
                    <a:pt x="4910161" y="2927413"/>
                  </a:cubicBezTo>
                  <a:lnTo>
                    <a:pt x="4872800" y="3000393"/>
                  </a:lnTo>
                  <a:lnTo>
                    <a:pt x="4849385" y="3074089"/>
                  </a:lnTo>
                  <a:cubicBezTo>
                    <a:pt x="4703144" y="3473495"/>
                    <a:pt x="4357611" y="3776834"/>
                    <a:pt x="3933215" y="3863679"/>
                  </a:cubicBezTo>
                  <a:lnTo>
                    <a:pt x="3698093" y="3887380"/>
                  </a:lnTo>
                  <a:lnTo>
                    <a:pt x="3698093" y="3883999"/>
                  </a:lnTo>
                  <a:lnTo>
                    <a:pt x="3696475" y="3884246"/>
                  </a:lnTo>
                  <a:cubicBezTo>
                    <a:pt x="3666133" y="3887328"/>
                    <a:pt x="3635347" y="3888906"/>
                    <a:pt x="3604192" y="3888906"/>
                  </a:cubicBezTo>
                  <a:lnTo>
                    <a:pt x="902576" y="3888906"/>
                  </a:lnTo>
                  <a:cubicBezTo>
                    <a:pt x="404097" y="3888906"/>
                    <a:pt x="0" y="3484809"/>
                    <a:pt x="0" y="2986330"/>
                  </a:cubicBezTo>
                  <a:lnTo>
                    <a:pt x="0" y="902578"/>
                  </a:lnTo>
                  <a:cubicBezTo>
                    <a:pt x="0" y="404099"/>
                    <a:pt x="404097" y="2"/>
                    <a:pt x="902576" y="2"/>
                  </a:cubicBezTo>
                  <a:lnTo>
                    <a:pt x="3604192" y="2"/>
                  </a:lnTo>
                  <a:lnTo>
                    <a:pt x="3693328" y="4503"/>
                  </a:lnTo>
                  <a:lnTo>
                    <a:pt x="3693328" y="3073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šḷîḑé"/>
            <p:cNvSpPr/>
            <p:nvPr/>
          </p:nvSpPr>
          <p:spPr>
            <a:xfrm>
              <a:off x="6679550" y="4368694"/>
              <a:ext cx="310738" cy="89451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4" name="íŝḻîďê"/>
          <p:cNvSpPr/>
          <p:nvPr/>
        </p:nvSpPr>
        <p:spPr>
          <a:xfrm rot="20853261" flipH="1">
            <a:off x="5715310" y="2073419"/>
            <a:ext cx="609649" cy="825618"/>
          </a:xfrm>
          <a:custGeom>
            <a:avLst/>
            <a:gdLst>
              <a:gd name="connsiteX0" fmla="*/ 220316 w 3023737"/>
              <a:gd name="connsiteY0" fmla="*/ 440726 h 4094894"/>
              <a:gd name="connsiteX1" fmla="*/ 2217264 w 3023737"/>
              <a:gd name="connsiteY1" fmla="*/ 0 h 4094894"/>
              <a:gd name="connsiteX2" fmla="*/ 3023737 w 3023737"/>
              <a:gd name="connsiteY2" fmla="*/ 3654168 h 4094894"/>
              <a:gd name="connsiteX3" fmla="*/ 1026790 w 3023737"/>
              <a:gd name="connsiteY3" fmla="*/ 4094894 h 4094894"/>
              <a:gd name="connsiteX4" fmla="*/ 644298 w 3023737"/>
              <a:gd name="connsiteY4" fmla="*/ 2361803 h 4094894"/>
              <a:gd name="connsiteX5" fmla="*/ 643444 w 3023737"/>
              <a:gd name="connsiteY5" fmla="*/ 2361803 h 4094894"/>
              <a:gd name="connsiteX6" fmla="*/ 642476 w 3023737"/>
              <a:gd name="connsiteY6" fmla="*/ 2353551 h 4094894"/>
              <a:gd name="connsiteX7" fmla="*/ 305315 w 3023737"/>
              <a:gd name="connsiteY7" fmla="*/ 2138306 h 4094894"/>
              <a:gd name="connsiteX8" fmla="*/ 103159 w 3023737"/>
              <a:gd name="connsiteY8" fmla="*/ 2310629 h 4094894"/>
              <a:gd name="connsiteX9" fmla="*/ 88440 w 3023737"/>
              <a:gd name="connsiteY9" fmla="*/ 2361803 h 4094894"/>
              <a:gd name="connsiteX10" fmla="*/ 0 w 3023737"/>
              <a:gd name="connsiteY10" fmla="*/ 2361803 h 4094894"/>
              <a:gd name="connsiteX11" fmla="*/ 1 w 3023737"/>
              <a:gd name="connsiteY11" fmla="*/ 1203534 h 4094894"/>
              <a:gd name="connsiteX12" fmla="*/ 388668 w 3023737"/>
              <a:gd name="connsiteY12" fmla="*/ 1203534 h 40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23737" h="4094894">
                <a:moveTo>
                  <a:pt x="220316" y="440726"/>
                </a:moveTo>
                <a:lnTo>
                  <a:pt x="2217264" y="0"/>
                </a:lnTo>
                <a:lnTo>
                  <a:pt x="3023737" y="3654168"/>
                </a:lnTo>
                <a:lnTo>
                  <a:pt x="1026790" y="4094894"/>
                </a:lnTo>
                <a:lnTo>
                  <a:pt x="644298" y="2361803"/>
                </a:lnTo>
                <a:lnTo>
                  <a:pt x="643444" y="2361803"/>
                </a:lnTo>
                <a:lnTo>
                  <a:pt x="642476" y="2353551"/>
                </a:lnTo>
                <a:cubicBezTo>
                  <a:pt x="608810" y="2201008"/>
                  <a:pt x="457858" y="2104640"/>
                  <a:pt x="305315" y="2138306"/>
                </a:cubicBezTo>
                <a:cubicBezTo>
                  <a:pt x="209976" y="2159348"/>
                  <a:pt x="136580" y="2226204"/>
                  <a:pt x="103159" y="2310629"/>
                </a:cubicBezTo>
                <a:lnTo>
                  <a:pt x="88440" y="2361803"/>
                </a:lnTo>
                <a:lnTo>
                  <a:pt x="0" y="2361803"/>
                </a:lnTo>
                <a:lnTo>
                  <a:pt x="1" y="1203534"/>
                </a:lnTo>
                <a:lnTo>
                  <a:pt x="388668" y="120353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íŝļîďê"/>
          <p:cNvSpPr/>
          <p:nvPr/>
        </p:nvSpPr>
        <p:spPr>
          <a:xfrm flipH="1">
            <a:off x="5792288" y="1303447"/>
            <a:ext cx="2225949" cy="1397029"/>
          </a:xfrm>
          <a:custGeom>
            <a:avLst/>
            <a:gdLst>
              <a:gd name="connsiteX0" fmla="*/ 3754178 w 6196364"/>
              <a:gd name="connsiteY0" fmla="*/ 0 h 3888906"/>
              <a:gd name="connsiteX1" fmla="*/ 6185754 w 6196364"/>
              <a:gd name="connsiteY1" fmla="*/ 2194290 h 3888906"/>
              <a:gd name="connsiteX2" fmla="*/ 6194855 w 6196364"/>
              <a:gd name="connsiteY2" fmla="*/ 2374532 h 3888906"/>
              <a:gd name="connsiteX3" fmla="*/ 6196363 w 6196364"/>
              <a:gd name="connsiteY3" fmla="*/ 2374532 h 3888906"/>
              <a:gd name="connsiteX4" fmla="*/ 6196364 w 6196364"/>
              <a:gd name="connsiteY4" fmla="*/ 3240999 h 3888906"/>
              <a:gd name="connsiteX5" fmla="*/ 6186988 w 6196364"/>
              <a:gd name="connsiteY5" fmla="*/ 3148000 h 3888906"/>
              <a:gd name="connsiteX6" fmla="*/ 6146442 w 6196364"/>
              <a:gd name="connsiteY6" fmla="*/ 3017381 h 3888906"/>
              <a:gd name="connsiteX7" fmla="*/ 6135503 w 6196364"/>
              <a:gd name="connsiteY7" fmla="*/ 2997228 h 3888906"/>
              <a:gd name="connsiteX8" fmla="*/ 6082284 w 6196364"/>
              <a:gd name="connsiteY8" fmla="*/ 2899181 h 3888906"/>
              <a:gd name="connsiteX9" fmla="*/ 6006413 w 6196364"/>
              <a:gd name="connsiteY9" fmla="*/ 2807222 h 3888906"/>
              <a:gd name="connsiteX10" fmla="*/ 5988731 w 6196364"/>
              <a:gd name="connsiteY10" fmla="*/ 2789113 h 3888906"/>
              <a:gd name="connsiteX11" fmla="*/ 5946041 w 6196364"/>
              <a:gd name="connsiteY11" fmla="*/ 2753891 h 3888906"/>
              <a:gd name="connsiteX12" fmla="*/ 5859085 w 6196364"/>
              <a:gd name="connsiteY12" fmla="*/ 2692095 h 3888906"/>
              <a:gd name="connsiteX13" fmla="*/ 5812087 w 6196364"/>
              <a:gd name="connsiteY13" fmla="*/ 2666586 h 3888906"/>
              <a:gd name="connsiteX14" fmla="*/ 5711461 w 6196364"/>
              <a:gd name="connsiteY14" fmla="*/ 2626994 h 3888906"/>
              <a:gd name="connsiteX15" fmla="*/ 5664645 w 6196364"/>
              <a:gd name="connsiteY15" fmla="*/ 2612462 h 3888906"/>
              <a:gd name="connsiteX16" fmla="*/ 5505273 w 6196364"/>
              <a:gd name="connsiteY16" fmla="*/ 2592385 h 3888906"/>
              <a:gd name="connsiteX17" fmla="*/ 4910161 w 6196364"/>
              <a:gd name="connsiteY17" fmla="*/ 2927413 h 3888906"/>
              <a:gd name="connsiteX18" fmla="*/ 4872800 w 6196364"/>
              <a:gd name="connsiteY18" fmla="*/ 3000393 h 3888906"/>
              <a:gd name="connsiteX19" fmla="*/ 4849385 w 6196364"/>
              <a:gd name="connsiteY19" fmla="*/ 3074089 h 3888906"/>
              <a:gd name="connsiteX20" fmla="*/ 3933215 w 6196364"/>
              <a:gd name="connsiteY20" fmla="*/ 3863679 h 3888906"/>
              <a:gd name="connsiteX21" fmla="*/ 3698093 w 6196364"/>
              <a:gd name="connsiteY21" fmla="*/ 3887380 h 3888906"/>
              <a:gd name="connsiteX22" fmla="*/ 3698093 w 6196364"/>
              <a:gd name="connsiteY22" fmla="*/ 3883999 h 3888906"/>
              <a:gd name="connsiteX23" fmla="*/ 3696475 w 6196364"/>
              <a:gd name="connsiteY23" fmla="*/ 3884246 h 3888906"/>
              <a:gd name="connsiteX24" fmla="*/ 3604192 w 6196364"/>
              <a:gd name="connsiteY24" fmla="*/ 3888906 h 3888906"/>
              <a:gd name="connsiteX25" fmla="*/ 902576 w 6196364"/>
              <a:gd name="connsiteY25" fmla="*/ 3888906 h 3888906"/>
              <a:gd name="connsiteX26" fmla="*/ 0 w 6196364"/>
              <a:gd name="connsiteY26" fmla="*/ 2986330 h 3888906"/>
              <a:gd name="connsiteX27" fmla="*/ 0 w 6196364"/>
              <a:gd name="connsiteY27" fmla="*/ 902578 h 3888906"/>
              <a:gd name="connsiteX28" fmla="*/ 902576 w 6196364"/>
              <a:gd name="connsiteY28" fmla="*/ 2 h 3888906"/>
              <a:gd name="connsiteX29" fmla="*/ 3604192 w 6196364"/>
              <a:gd name="connsiteY29" fmla="*/ 2 h 3888906"/>
              <a:gd name="connsiteX30" fmla="*/ 3693328 w 6196364"/>
              <a:gd name="connsiteY30" fmla="*/ 4503 h 3888906"/>
              <a:gd name="connsiteX31" fmla="*/ 3693328 w 6196364"/>
              <a:gd name="connsiteY31" fmla="*/ 3073 h 3888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196364" h="3888906">
                <a:moveTo>
                  <a:pt x="3754178" y="0"/>
                </a:moveTo>
                <a:cubicBezTo>
                  <a:pt x="5019701" y="0"/>
                  <a:pt x="6060587" y="961790"/>
                  <a:pt x="6185754" y="2194290"/>
                </a:cubicBezTo>
                <a:lnTo>
                  <a:pt x="6194855" y="2374532"/>
                </a:lnTo>
                <a:lnTo>
                  <a:pt x="6196363" y="2374532"/>
                </a:lnTo>
                <a:lnTo>
                  <a:pt x="6196364" y="3240999"/>
                </a:lnTo>
                <a:lnTo>
                  <a:pt x="6186988" y="3148000"/>
                </a:lnTo>
                <a:cubicBezTo>
                  <a:pt x="6177719" y="3102702"/>
                  <a:pt x="6164049" y="3059007"/>
                  <a:pt x="6146442" y="3017381"/>
                </a:cubicBezTo>
                <a:lnTo>
                  <a:pt x="6135503" y="2997228"/>
                </a:lnTo>
                <a:lnTo>
                  <a:pt x="6082284" y="2899181"/>
                </a:lnTo>
                <a:lnTo>
                  <a:pt x="6006413" y="2807222"/>
                </a:lnTo>
                <a:lnTo>
                  <a:pt x="5988731" y="2789113"/>
                </a:lnTo>
                <a:lnTo>
                  <a:pt x="5946041" y="2753891"/>
                </a:lnTo>
                <a:lnTo>
                  <a:pt x="5859085" y="2692095"/>
                </a:lnTo>
                <a:lnTo>
                  <a:pt x="5812087" y="2666586"/>
                </a:lnTo>
                <a:lnTo>
                  <a:pt x="5711461" y="2626994"/>
                </a:lnTo>
                <a:lnTo>
                  <a:pt x="5664645" y="2612462"/>
                </a:lnTo>
                <a:lnTo>
                  <a:pt x="5505273" y="2592385"/>
                </a:lnTo>
                <a:cubicBezTo>
                  <a:pt x="5253071" y="2592386"/>
                  <a:pt x="5032205" y="2726556"/>
                  <a:pt x="4910161" y="2927413"/>
                </a:cubicBezTo>
                <a:lnTo>
                  <a:pt x="4872800" y="3000393"/>
                </a:lnTo>
                <a:lnTo>
                  <a:pt x="4849385" y="3074089"/>
                </a:lnTo>
                <a:cubicBezTo>
                  <a:pt x="4703144" y="3473495"/>
                  <a:pt x="4357611" y="3776834"/>
                  <a:pt x="3933215" y="3863679"/>
                </a:cubicBezTo>
                <a:lnTo>
                  <a:pt x="3698093" y="3887380"/>
                </a:lnTo>
                <a:lnTo>
                  <a:pt x="3698093" y="3883999"/>
                </a:lnTo>
                <a:lnTo>
                  <a:pt x="3696475" y="3884246"/>
                </a:lnTo>
                <a:cubicBezTo>
                  <a:pt x="3666133" y="3887328"/>
                  <a:pt x="3635347" y="3888906"/>
                  <a:pt x="3604192" y="3888906"/>
                </a:cubicBezTo>
                <a:lnTo>
                  <a:pt x="902576" y="3888906"/>
                </a:lnTo>
                <a:cubicBezTo>
                  <a:pt x="404097" y="3888906"/>
                  <a:pt x="0" y="3484809"/>
                  <a:pt x="0" y="2986330"/>
                </a:cubicBezTo>
                <a:lnTo>
                  <a:pt x="0" y="902578"/>
                </a:lnTo>
                <a:cubicBezTo>
                  <a:pt x="0" y="404099"/>
                  <a:pt x="404097" y="2"/>
                  <a:pt x="902576" y="2"/>
                </a:cubicBezTo>
                <a:lnTo>
                  <a:pt x="3604192" y="2"/>
                </a:lnTo>
                <a:lnTo>
                  <a:pt x="3693328" y="4503"/>
                </a:lnTo>
                <a:lnTo>
                  <a:pt x="3693328" y="3073"/>
                </a:lnTo>
                <a:close/>
              </a:path>
            </a:pathLst>
          </a:custGeom>
          <a:solidFill>
            <a:schemeClr val="accent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îṥľíḑe"/>
          <p:cNvSpPr/>
          <p:nvPr/>
        </p:nvSpPr>
        <p:spPr>
          <a:xfrm flipH="1">
            <a:off x="5484988" y="2588613"/>
            <a:ext cx="410337" cy="252114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7" name="ïṡḷiḋé"/>
          <p:cNvGrpSpPr/>
          <p:nvPr/>
        </p:nvGrpSpPr>
        <p:grpSpPr>
          <a:xfrm>
            <a:off x="4376501" y="2258769"/>
            <a:ext cx="1914942" cy="2820510"/>
            <a:chOff x="5837264" y="2442698"/>
            <a:chExt cx="1914942" cy="2820510"/>
          </a:xfrm>
        </p:grpSpPr>
        <p:grpSp>
          <p:nvGrpSpPr>
            <p:cNvPr id="42" name="îṧlíḋé"/>
            <p:cNvGrpSpPr/>
            <p:nvPr/>
          </p:nvGrpSpPr>
          <p:grpSpPr>
            <a:xfrm>
              <a:off x="7245267" y="3082949"/>
              <a:ext cx="506939" cy="2180259"/>
              <a:chOff x="7245267" y="3082949"/>
              <a:chExt cx="506939" cy="2180259"/>
            </a:xfrm>
          </p:grpSpPr>
          <p:sp>
            <p:nvSpPr>
              <p:cNvPr id="44" name="iṡlidé"/>
              <p:cNvSpPr/>
              <p:nvPr/>
            </p:nvSpPr>
            <p:spPr>
              <a:xfrm rot="746739">
                <a:off x="7245267" y="3082949"/>
                <a:ext cx="506939" cy="686522"/>
              </a:xfrm>
              <a:custGeom>
                <a:avLst/>
                <a:gdLst>
                  <a:gd name="connsiteX0" fmla="*/ 220316 w 3023737"/>
                  <a:gd name="connsiteY0" fmla="*/ 440726 h 4094894"/>
                  <a:gd name="connsiteX1" fmla="*/ 2217264 w 3023737"/>
                  <a:gd name="connsiteY1" fmla="*/ 0 h 4094894"/>
                  <a:gd name="connsiteX2" fmla="*/ 3023737 w 3023737"/>
                  <a:gd name="connsiteY2" fmla="*/ 3654168 h 4094894"/>
                  <a:gd name="connsiteX3" fmla="*/ 1026790 w 3023737"/>
                  <a:gd name="connsiteY3" fmla="*/ 4094894 h 4094894"/>
                  <a:gd name="connsiteX4" fmla="*/ 644298 w 3023737"/>
                  <a:gd name="connsiteY4" fmla="*/ 2361803 h 4094894"/>
                  <a:gd name="connsiteX5" fmla="*/ 643444 w 3023737"/>
                  <a:gd name="connsiteY5" fmla="*/ 2361803 h 4094894"/>
                  <a:gd name="connsiteX6" fmla="*/ 642476 w 3023737"/>
                  <a:gd name="connsiteY6" fmla="*/ 2353551 h 4094894"/>
                  <a:gd name="connsiteX7" fmla="*/ 305315 w 3023737"/>
                  <a:gd name="connsiteY7" fmla="*/ 2138306 h 4094894"/>
                  <a:gd name="connsiteX8" fmla="*/ 103159 w 3023737"/>
                  <a:gd name="connsiteY8" fmla="*/ 2310629 h 4094894"/>
                  <a:gd name="connsiteX9" fmla="*/ 88440 w 3023737"/>
                  <a:gd name="connsiteY9" fmla="*/ 2361803 h 4094894"/>
                  <a:gd name="connsiteX10" fmla="*/ 0 w 3023737"/>
                  <a:gd name="connsiteY10" fmla="*/ 2361803 h 4094894"/>
                  <a:gd name="connsiteX11" fmla="*/ 1 w 3023737"/>
                  <a:gd name="connsiteY11" fmla="*/ 1203534 h 4094894"/>
                  <a:gd name="connsiteX12" fmla="*/ 388668 w 3023737"/>
                  <a:gd name="connsiteY12" fmla="*/ 1203534 h 409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23737" h="4094894">
                    <a:moveTo>
                      <a:pt x="220316" y="440726"/>
                    </a:moveTo>
                    <a:lnTo>
                      <a:pt x="2217264" y="0"/>
                    </a:lnTo>
                    <a:lnTo>
                      <a:pt x="3023737" y="3654168"/>
                    </a:lnTo>
                    <a:lnTo>
                      <a:pt x="1026790" y="4094894"/>
                    </a:lnTo>
                    <a:lnTo>
                      <a:pt x="644298" y="2361803"/>
                    </a:lnTo>
                    <a:lnTo>
                      <a:pt x="643444" y="2361803"/>
                    </a:lnTo>
                    <a:lnTo>
                      <a:pt x="642476" y="2353551"/>
                    </a:lnTo>
                    <a:cubicBezTo>
                      <a:pt x="608810" y="2201008"/>
                      <a:pt x="457858" y="2104640"/>
                      <a:pt x="305315" y="2138306"/>
                    </a:cubicBezTo>
                    <a:cubicBezTo>
                      <a:pt x="209976" y="2159348"/>
                      <a:pt x="136580" y="2226204"/>
                      <a:pt x="103159" y="2310629"/>
                    </a:cubicBezTo>
                    <a:lnTo>
                      <a:pt x="88440" y="2361803"/>
                    </a:lnTo>
                    <a:lnTo>
                      <a:pt x="0" y="2361803"/>
                    </a:lnTo>
                    <a:lnTo>
                      <a:pt x="1" y="1203534"/>
                    </a:lnTo>
                    <a:lnTo>
                      <a:pt x="388668" y="120353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ś1idê"/>
              <p:cNvSpPr/>
              <p:nvPr/>
            </p:nvSpPr>
            <p:spPr>
              <a:xfrm>
                <a:off x="7346991" y="3500524"/>
                <a:ext cx="341206" cy="1762684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3" name="íš1íďe"/>
            <p:cNvSpPr/>
            <p:nvPr/>
          </p:nvSpPr>
          <p:spPr>
            <a:xfrm>
              <a:off x="5837264" y="2442698"/>
              <a:ext cx="1850933" cy="1161665"/>
            </a:xfrm>
            <a:custGeom>
              <a:avLst/>
              <a:gdLst>
                <a:gd name="connsiteX0" fmla="*/ 3754178 w 6196364"/>
                <a:gd name="connsiteY0" fmla="*/ 0 h 3888906"/>
                <a:gd name="connsiteX1" fmla="*/ 6185754 w 6196364"/>
                <a:gd name="connsiteY1" fmla="*/ 2194290 h 3888906"/>
                <a:gd name="connsiteX2" fmla="*/ 6194855 w 6196364"/>
                <a:gd name="connsiteY2" fmla="*/ 2374532 h 3888906"/>
                <a:gd name="connsiteX3" fmla="*/ 6196363 w 6196364"/>
                <a:gd name="connsiteY3" fmla="*/ 2374532 h 3888906"/>
                <a:gd name="connsiteX4" fmla="*/ 6196364 w 6196364"/>
                <a:gd name="connsiteY4" fmla="*/ 3240999 h 3888906"/>
                <a:gd name="connsiteX5" fmla="*/ 6186988 w 6196364"/>
                <a:gd name="connsiteY5" fmla="*/ 3148000 h 3888906"/>
                <a:gd name="connsiteX6" fmla="*/ 6146442 w 6196364"/>
                <a:gd name="connsiteY6" fmla="*/ 3017381 h 3888906"/>
                <a:gd name="connsiteX7" fmla="*/ 6135503 w 6196364"/>
                <a:gd name="connsiteY7" fmla="*/ 2997228 h 3888906"/>
                <a:gd name="connsiteX8" fmla="*/ 6082284 w 6196364"/>
                <a:gd name="connsiteY8" fmla="*/ 2899181 h 3888906"/>
                <a:gd name="connsiteX9" fmla="*/ 6006413 w 6196364"/>
                <a:gd name="connsiteY9" fmla="*/ 2807222 h 3888906"/>
                <a:gd name="connsiteX10" fmla="*/ 5988731 w 6196364"/>
                <a:gd name="connsiteY10" fmla="*/ 2789113 h 3888906"/>
                <a:gd name="connsiteX11" fmla="*/ 5946041 w 6196364"/>
                <a:gd name="connsiteY11" fmla="*/ 2753891 h 3888906"/>
                <a:gd name="connsiteX12" fmla="*/ 5859085 w 6196364"/>
                <a:gd name="connsiteY12" fmla="*/ 2692095 h 3888906"/>
                <a:gd name="connsiteX13" fmla="*/ 5812087 w 6196364"/>
                <a:gd name="connsiteY13" fmla="*/ 2666586 h 3888906"/>
                <a:gd name="connsiteX14" fmla="*/ 5711461 w 6196364"/>
                <a:gd name="connsiteY14" fmla="*/ 2626994 h 3888906"/>
                <a:gd name="connsiteX15" fmla="*/ 5664645 w 6196364"/>
                <a:gd name="connsiteY15" fmla="*/ 2612462 h 3888906"/>
                <a:gd name="connsiteX16" fmla="*/ 5505273 w 6196364"/>
                <a:gd name="connsiteY16" fmla="*/ 2592385 h 3888906"/>
                <a:gd name="connsiteX17" fmla="*/ 4910161 w 6196364"/>
                <a:gd name="connsiteY17" fmla="*/ 2927413 h 3888906"/>
                <a:gd name="connsiteX18" fmla="*/ 4872800 w 6196364"/>
                <a:gd name="connsiteY18" fmla="*/ 3000393 h 3888906"/>
                <a:gd name="connsiteX19" fmla="*/ 4849385 w 6196364"/>
                <a:gd name="connsiteY19" fmla="*/ 3074089 h 3888906"/>
                <a:gd name="connsiteX20" fmla="*/ 3933215 w 6196364"/>
                <a:gd name="connsiteY20" fmla="*/ 3863679 h 3888906"/>
                <a:gd name="connsiteX21" fmla="*/ 3698093 w 6196364"/>
                <a:gd name="connsiteY21" fmla="*/ 3887380 h 3888906"/>
                <a:gd name="connsiteX22" fmla="*/ 3698093 w 6196364"/>
                <a:gd name="connsiteY22" fmla="*/ 3883999 h 3888906"/>
                <a:gd name="connsiteX23" fmla="*/ 3696475 w 6196364"/>
                <a:gd name="connsiteY23" fmla="*/ 3884246 h 3888906"/>
                <a:gd name="connsiteX24" fmla="*/ 3604192 w 6196364"/>
                <a:gd name="connsiteY24" fmla="*/ 3888906 h 3888906"/>
                <a:gd name="connsiteX25" fmla="*/ 902576 w 6196364"/>
                <a:gd name="connsiteY25" fmla="*/ 3888906 h 3888906"/>
                <a:gd name="connsiteX26" fmla="*/ 0 w 6196364"/>
                <a:gd name="connsiteY26" fmla="*/ 2986330 h 3888906"/>
                <a:gd name="connsiteX27" fmla="*/ 0 w 6196364"/>
                <a:gd name="connsiteY27" fmla="*/ 902578 h 3888906"/>
                <a:gd name="connsiteX28" fmla="*/ 902576 w 6196364"/>
                <a:gd name="connsiteY28" fmla="*/ 2 h 3888906"/>
                <a:gd name="connsiteX29" fmla="*/ 3604192 w 6196364"/>
                <a:gd name="connsiteY29" fmla="*/ 2 h 3888906"/>
                <a:gd name="connsiteX30" fmla="*/ 3693328 w 6196364"/>
                <a:gd name="connsiteY30" fmla="*/ 4503 h 3888906"/>
                <a:gd name="connsiteX31" fmla="*/ 3693328 w 6196364"/>
                <a:gd name="connsiteY31" fmla="*/ 3073 h 388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196364" h="3888906">
                  <a:moveTo>
                    <a:pt x="3754178" y="0"/>
                  </a:moveTo>
                  <a:cubicBezTo>
                    <a:pt x="5019701" y="0"/>
                    <a:pt x="6060587" y="961790"/>
                    <a:pt x="6185754" y="2194290"/>
                  </a:cubicBezTo>
                  <a:lnTo>
                    <a:pt x="6194855" y="2374532"/>
                  </a:lnTo>
                  <a:lnTo>
                    <a:pt x="6196363" y="2374532"/>
                  </a:lnTo>
                  <a:lnTo>
                    <a:pt x="6196364" y="3240999"/>
                  </a:lnTo>
                  <a:lnTo>
                    <a:pt x="6186988" y="3148000"/>
                  </a:lnTo>
                  <a:cubicBezTo>
                    <a:pt x="6177719" y="3102702"/>
                    <a:pt x="6164049" y="3059007"/>
                    <a:pt x="6146442" y="3017381"/>
                  </a:cubicBezTo>
                  <a:lnTo>
                    <a:pt x="6135503" y="2997228"/>
                  </a:lnTo>
                  <a:lnTo>
                    <a:pt x="6082284" y="2899181"/>
                  </a:lnTo>
                  <a:lnTo>
                    <a:pt x="6006413" y="2807222"/>
                  </a:lnTo>
                  <a:lnTo>
                    <a:pt x="5988731" y="2789113"/>
                  </a:lnTo>
                  <a:lnTo>
                    <a:pt x="5946041" y="2753891"/>
                  </a:lnTo>
                  <a:lnTo>
                    <a:pt x="5859085" y="2692095"/>
                  </a:lnTo>
                  <a:lnTo>
                    <a:pt x="5812087" y="2666586"/>
                  </a:lnTo>
                  <a:lnTo>
                    <a:pt x="5711461" y="2626994"/>
                  </a:lnTo>
                  <a:lnTo>
                    <a:pt x="5664645" y="2612462"/>
                  </a:lnTo>
                  <a:lnTo>
                    <a:pt x="5505273" y="2592385"/>
                  </a:lnTo>
                  <a:cubicBezTo>
                    <a:pt x="5253071" y="2592386"/>
                    <a:pt x="5032205" y="2726556"/>
                    <a:pt x="4910161" y="2927413"/>
                  </a:cubicBezTo>
                  <a:lnTo>
                    <a:pt x="4872800" y="3000393"/>
                  </a:lnTo>
                  <a:lnTo>
                    <a:pt x="4849385" y="3074089"/>
                  </a:lnTo>
                  <a:cubicBezTo>
                    <a:pt x="4703144" y="3473495"/>
                    <a:pt x="4357611" y="3776834"/>
                    <a:pt x="3933215" y="3863679"/>
                  </a:cubicBezTo>
                  <a:lnTo>
                    <a:pt x="3698093" y="3887380"/>
                  </a:lnTo>
                  <a:lnTo>
                    <a:pt x="3698093" y="3883999"/>
                  </a:lnTo>
                  <a:lnTo>
                    <a:pt x="3696475" y="3884246"/>
                  </a:lnTo>
                  <a:cubicBezTo>
                    <a:pt x="3666133" y="3887328"/>
                    <a:pt x="3635347" y="3888906"/>
                    <a:pt x="3604192" y="3888906"/>
                  </a:cubicBezTo>
                  <a:lnTo>
                    <a:pt x="902576" y="3888906"/>
                  </a:lnTo>
                  <a:cubicBezTo>
                    <a:pt x="404097" y="3888906"/>
                    <a:pt x="0" y="3484809"/>
                    <a:pt x="0" y="2986330"/>
                  </a:cubicBezTo>
                  <a:lnTo>
                    <a:pt x="0" y="902578"/>
                  </a:lnTo>
                  <a:cubicBezTo>
                    <a:pt x="0" y="404099"/>
                    <a:pt x="404097" y="2"/>
                    <a:pt x="902576" y="2"/>
                  </a:cubicBezTo>
                  <a:lnTo>
                    <a:pt x="3604192" y="2"/>
                  </a:lnTo>
                  <a:lnTo>
                    <a:pt x="3693328" y="4503"/>
                  </a:lnTo>
                  <a:lnTo>
                    <a:pt x="3693328" y="3073"/>
                  </a:ln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8" name="i$1íďè"/>
          <p:cNvGrpSpPr/>
          <p:nvPr/>
        </p:nvGrpSpPr>
        <p:grpSpPr>
          <a:xfrm>
            <a:off x="5187566" y="5016167"/>
            <a:ext cx="1033033" cy="761226"/>
            <a:chOff x="3594720" y="4899415"/>
            <a:chExt cx="1033033" cy="761226"/>
          </a:xfrm>
        </p:grpSpPr>
        <p:grpSp>
          <p:nvGrpSpPr>
            <p:cNvPr id="33" name="îṩḷiḓê"/>
            <p:cNvGrpSpPr/>
            <p:nvPr/>
          </p:nvGrpSpPr>
          <p:grpSpPr>
            <a:xfrm>
              <a:off x="4091720" y="4899415"/>
              <a:ext cx="536033" cy="761225"/>
              <a:chOff x="4091720" y="4899415"/>
              <a:chExt cx="536033" cy="761225"/>
            </a:xfrm>
          </p:grpSpPr>
          <p:sp>
            <p:nvSpPr>
              <p:cNvPr id="40" name="ïşľîďé"/>
              <p:cNvSpPr/>
              <p:nvPr/>
            </p:nvSpPr>
            <p:spPr>
              <a:xfrm flipV="1">
                <a:off x="4091720" y="4958945"/>
                <a:ext cx="536032" cy="701695"/>
              </a:xfrm>
              <a:prstGeom prst="triangle">
                <a:avLst>
                  <a:gd name="adj" fmla="val 0"/>
                </a:avLst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Sḻïdé"/>
              <p:cNvSpPr/>
              <p:nvPr/>
            </p:nvSpPr>
            <p:spPr>
              <a:xfrm>
                <a:off x="4286547" y="4899415"/>
                <a:ext cx="341206" cy="59531"/>
              </a:xfrm>
              <a:custGeom>
                <a:avLst/>
                <a:gdLst>
                  <a:gd name="connsiteX0" fmla="*/ 170603 w 341206"/>
                  <a:gd name="connsiteY0" fmla="*/ 0 h 59531"/>
                  <a:gd name="connsiteX1" fmla="*/ 341206 w 341206"/>
                  <a:gd name="connsiteY1" fmla="*/ 59531 h 59531"/>
                  <a:gd name="connsiteX2" fmla="*/ 0 w 341206"/>
                  <a:gd name="connsiteY2" fmla="*/ 59531 h 59531"/>
                  <a:gd name="connsiteX3" fmla="*/ 170603 w 341206"/>
                  <a:gd name="connsiteY3" fmla="*/ 0 h 59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206" h="59531">
                    <a:moveTo>
                      <a:pt x="170603" y="0"/>
                    </a:moveTo>
                    <a:cubicBezTo>
                      <a:pt x="264824" y="0"/>
                      <a:pt x="341206" y="26653"/>
                      <a:pt x="341206" y="59531"/>
                    </a:cubicBezTo>
                    <a:lnTo>
                      <a:pt x="0" y="59531"/>
                    </a:lnTo>
                    <a:cubicBezTo>
                      <a:pt x="0" y="26653"/>
                      <a:pt x="76382" y="0"/>
                      <a:pt x="17060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4" name="îṥľîḍê"/>
            <p:cNvGrpSpPr/>
            <p:nvPr/>
          </p:nvGrpSpPr>
          <p:grpSpPr>
            <a:xfrm>
              <a:off x="3594720" y="4899415"/>
              <a:ext cx="496998" cy="755011"/>
              <a:chOff x="3594720" y="4899415"/>
              <a:chExt cx="496998" cy="755011"/>
            </a:xfrm>
          </p:grpSpPr>
          <p:sp>
            <p:nvSpPr>
              <p:cNvPr id="38" name="íślîḑe"/>
              <p:cNvSpPr/>
              <p:nvPr/>
            </p:nvSpPr>
            <p:spPr>
              <a:xfrm flipH="1" flipV="1">
                <a:off x="3594720" y="4952731"/>
                <a:ext cx="496998" cy="701695"/>
              </a:xfrm>
              <a:prstGeom prst="triangle">
                <a:avLst>
                  <a:gd name="adj" fmla="val 0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śļíḍé"/>
              <p:cNvSpPr/>
              <p:nvPr/>
            </p:nvSpPr>
            <p:spPr>
              <a:xfrm>
                <a:off x="3594732" y="4899415"/>
                <a:ext cx="308840" cy="59531"/>
              </a:xfrm>
              <a:custGeom>
                <a:avLst/>
                <a:gdLst>
                  <a:gd name="connsiteX0" fmla="*/ 154420 w 308840"/>
                  <a:gd name="connsiteY0" fmla="*/ 0 h 59531"/>
                  <a:gd name="connsiteX1" fmla="*/ 308840 w 308840"/>
                  <a:gd name="connsiteY1" fmla="*/ 59531 h 59531"/>
                  <a:gd name="connsiteX2" fmla="*/ 0 w 308840"/>
                  <a:gd name="connsiteY2" fmla="*/ 59531 h 59531"/>
                  <a:gd name="connsiteX3" fmla="*/ 154420 w 308840"/>
                  <a:gd name="connsiteY3" fmla="*/ 0 h 59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840" h="59531">
                    <a:moveTo>
                      <a:pt x="154420" y="0"/>
                    </a:moveTo>
                    <a:cubicBezTo>
                      <a:pt x="239704" y="0"/>
                      <a:pt x="308840" y="26653"/>
                      <a:pt x="308840" y="59531"/>
                    </a:cubicBezTo>
                    <a:lnTo>
                      <a:pt x="0" y="59531"/>
                    </a:lnTo>
                    <a:cubicBezTo>
                      <a:pt x="0" y="26653"/>
                      <a:pt x="69136" y="0"/>
                      <a:pt x="15442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5" name="iśḷîďè"/>
            <p:cNvGrpSpPr/>
            <p:nvPr/>
          </p:nvGrpSpPr>
          <p:grpSpPr>
            <a:xfrm>
              <a:off x="3898182" y="4899415"/>
              <a:ext cx="387076" cy="761226"/>
              <a:chOff x="3898182" y="4899415"/>
              <a:chExt cx="387076" cy="761226"/>
            </a:xfrm>
          </p:grpSpPr>
          <p:sp>
            <p:nvSpPr>
              <p:cNvPr id="36" name="îṩļîḍê"/>
              <p:cNvSpPr/>
              <p:nvPr/>
            </p:nvSpPr>
            <p:spPr>
              <a:xfrm flipV="1">
                <a:off x="3898182" y="4958946"/>
                <a:ext cx="387076" cy="701695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sļiḑé"/>
              <p:cNvSpPr/>
              <p:nvPr/>
            </p:nvSpPr>
            <p:spPr>
              <a:xfrm>
                <a:off x="3900877" y="4899415"/>
                <a:ext cx="384380" cy="62705"/>
              </a:xfrm>
              <a:custGeom>
                <a:avLst/>
                <a:gdLst>
                  <a:gd name="connsiteX0" fmla="*/ 192190 w 384380"/>
                  <a:gd name="connsiteY0" fmla="*/ 0 h 62705"/>
                  <a:gd name="connsiteX1" fmla="*/ 384380 w 384380"/>
                  <a:gd name="connsiteY1" fmla="*/ 59531 h 62705"/>
                  <a:gd name="connsiteX2" fmla="*/ 2695 w 384380"/>
                  <a:gd name="connsiteY2" fmla="*/ 59531 h 62705"/>
                  <a:gd name="connsiteX3" fmla="*/ 1033 w 384380"/>
                  <a:gd name="connsiteY3" fmla="*/ 62705 h 62705"/>
                  <a:gd name="connsiteX4" fmla="*/ 0 w 384380"/>
                  <a:gd name="connsiteY4" fmla="*/ 59531 h 62705"/>
                  <a:gd name="connsiteX5" fmla="*/ 192190 w 384380"/>
                  <a:gd name="connsiteY5" fmla="*/ 0 h 62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4380" h="62705">
                    <a:moveTo>
                      <a:pt x="192190" y="0"/>
                    </a:moveTo>
                    <a:cubicBezTo>
                      <a:pt x="298334" y="0"/>
                      <a:pt x="384380" y="26653"/>
                      <a:pt x="384380" y="59531"/>
                    </a:cubicBezTo>
                    <a:lnTo>
                      <a:pt x="2695" y="59531"/>
                    </a:lnTo>
                    <a:lnTo>
                      <a:pt x="1033" y="62705"/>
                    </a:lnTo>
                    <a:lnTo>
                      <a:pt x="0" y="59531"/>
                    </a:lnTo>
                    <a:cubicBezTo>
                      <a:pt x="0" y="26653"/>
                      <a:pt x="86046" y="0"/>
                      <a:pt x="19219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9" name="îṥľîḍe"/>
          <p:cNvSpPr/>
          <p:nvPr/>
        </p:nvSpPr>
        <p:spPr>
          <a:xfrm>
            <a:off x="5514965" y="5425466"/>
            <a:ext cx="359108" cy="358141"/>
          </a:xfrm>
          <a:custGeom>
            <a:avLst/>
            <a:gdLst>
              <a:gd name="connsiteX0" fmla="*/ 167999 w 341633"/>
              <a:gd name="connsiteY0" fmla="*/ 0 h 340713"/>
              <a:gd name="connsiteX1" fmla="*/ 306303 w 341633"/>
              <a:gd name="connsiteY1" fmla="*/ 57288 h 340713"/>
              <a:gd name="connsiteX2" fmla="*/ 341633 w 341633"/>
              <a:gd name="connsiteY2" fmla="*/ 109688 h 340713"/>
              <a:gd name="connsiteX3" fmla="*/ 165151 w 341633"/>
              <a:gd name="connsiteY3" fmla="*/ 340712 h 340713"/>
              <a:gd name="connsiteX4" fmla="*/ 165150 w 341633"/>
              <a:gd name="connsiteY4" fmla="*/ 340713 h 340713"/>
              <a:gd name="connsiteX5" fmla="*/ 162344 w 341633"/>
              <a:gd name="connsiteY5" fmla="*/ 330539 h 340713"/>
              <a:gd name="connsiteX6" fmla="*/ 0 w 341633"/>
              <a:gd name="connsiteY6" fmla="*/ 101331 h 340713"/>
              <a:gd name="connsiteX7" fmla="*/ 29695 w 341633"/>
              <a:gd name="connsiteY7" fmla="*/ 57288 h 340713"/>
              <a:gd name="connsiteX8" fmla="*/ 167999 w 341633"/>
              <a:gd name="connsiteY8" fmla="*/ 0 h 340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633" h="340713">
                <a:moveTo>
                  <a:pt x="167999" y="0"/>
                </a:moveTo>
                <a:cubicBezTo>
                  <a:pt x="222010" y="0"/>
                  <a:pt x="270908" y="21893"/>
                  <a:pt x="306303" y="57288"/>
                </a:cubicBezTo>
                <a:lnTo>
                  <a:pt x="341633" y="109688"/>
                </a:lnTo>
                <a:lnTo>
                  <a:pt x="165151" y="340712"/>
                </a:lnTo>
                <a:lnTo>
                  <a:pt x="165150" y="340713"/>
                </a:lnTo>
                <a:lnTo>
                  <a:pt x="162344" y="330539"/>
                </a:lnTo>
                <a:lnTo>
                  <a:pt x="0" y="101331"/>
                </a:lnTo>
                <a:lnTo>
                  <a:pt x="29695" y="57288"/>
                </a:lnTo>
                <a:cubicBezTo>
                  <a:pt x="65090" y="21893"/>
                  <a:pt x="113988" y="0"/>
                  <a:pt x="16799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îś1íḓê"/>
          <p:cNvSpPr/>
          <p:nvPr/>
        </p:nvSpPr>
        <p:spPr bwMode="auto">
          <a:xfrm>
            <a:off x="5054330" y="2682750"/>
            <a:ext cx="557700" cy="556666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ṣlïdé"/>
          <p:cNvSpPr/>
          <p:nvPr/>
        </p:nvSpPr>
        <p:spPr bwMode="auto">
          <a:xfrm>
            <a:off x="6832837" y="1660270"/>
            <a:ext cx="747630" cy="614488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îṣļïďè"/>
          <p:cNvSpPr/>
          <p:nvPr/>
        </p:nvSpPr>
        <p:spPr bwMode="auto">
          <a:xfrm>
            <a:off x="4378641" y="3659162"/>
            <a:ext cx="592888" cy="571326"/>
          </a:xfrm>
          <a:custGeom>
            <a:avLst/>
            <a:gdLst>
              <a:gd name="T0" fmla="*/ 0 w 208"/>
              <a:gd name="T1" fmla="*/ 68 h 201"/>
              <a:gd name="T2" fmla="*/ 8 w 208"/>
              <a:gd name="T3" fmla="*/ 78 h 201"/>
              <a:gd name="T4" fmla="*/ 31 w 208"/>
              <a:gd name="T5" fmla="*/ 72 h 201"/>
              <a:gd name="T6" fmla="*/ 64 w 208"/>
              <a:gd name="T7" fmla="*/ 172 h 201"/>
              <a:gd name="T8" fmla="*/ 106 w 208"/>
              <a:gd name="T9" fmla="*/ 189 h 201"/>
              <a:gd name="T10" fmla="*/ 197 w 208"/>
              <a:gd name="T11" fmla="*/ 62 h 201"/>
              <a:gd name="T12" fmla="*/ 114 w 208"/>
              <a:gd name="T13" fmla="*/ 67 h 201"/>
              <a:gd name="T14" fmla="*/ 137 w 208"/>
              <a:gd name="T15" fmla="*/ 94 h 201"/>
              <a:gd name="T16" fmla="*/ 109 w 208"/>
              <a:gd name="T17" fmla="*/ 130 h 201"/>
              <a:gd name="T18" fmla="*/ 93 w 208"/>
              <a:gd name="T19" fmla="*/ 90 h 201"/>
              <a:gd name="T20" fmla="*/ 60 w 208"/>
              <a:gd name="T21" fmla="*/ 22 h 201"/>
              <a:gd name="T22" fmla="*/ 0 w 208"/>
              <a:gd name="T23" fmla="*/ 68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8" h="201">
                <a:moveTo>
                  <a:pt x="0" y="68"/>
                </a:moveTo>
                <a:cubicBezTo>
                  <a:pt x="8" y="78"/>
                  <a:pt x="8" y="78"/>
                  <a:pt x="8" y="78"/>
                </a:cubicBezTo>
                <a:cubicBezTo>
                  <a:pt x="8" y="78"/>
                  <a:pt x="25" y="65"/>
                  <a:pt x="31" y="72"/>
                </a:cubicBezTo>
                <a:cubicBezTo>
                  <a:pt x="36" y="78"/>
                  <a:pt x="57" y="157"/>
                  <a:pt x="64" y="172"/>
                </a:cubicBezTo>
                <a:cubicBezTo>
                  <a:pt x="70" y="184"/>
                  <a:pt x="87" y="201"/>
                  <a:pt x="106" y="189"/>
                </a:cubicBezTo>
                <a:cubicBezTo>
                  <a:pt x="125" y="177"/>
                  <a:pt x="186" y="124"/>
                  <a:pt x="197" y="62"/>
                </a:cubicBezTo>
                <a:cubicBezTo>
                  <a:pt x="208" y="0"/>
                  <a:pt x="123" y="13"/>
                  <a:pt x="114" y="67"/>
                </a:cubicBezTo>
                <a:cubicBezTo>
                  <a:pt x="137" y="54"/>
                  <a:pt x="149" y="73"/>
                  <a:pt x="137" y="94"/>
                </a:cubicBezTo>
                <a:cubicBezTo>
                  <a:pt x="126" y="116"/>
                  <a:pt x="115" y="130"/>
                  <a:pt x="109" y="130"/>
                </a:cubicBezTo>
                <a:cubicBezTo>
                  <a:pt x="104" y="130"/>
                  <a:pt x="100" y="116"/>
                  <a:pt x="93" y="90"/>
                </a:cubicBezTo>
                <a:cubicBezTo>
                  <a:pt x="87" y="64"/>
                  <a:pt x="87" y="17"/>
                  <a:pt x="60" y="22"/>
                </a:cubicBezTo>
                <a:cubicBezTo>
                  <a:pt x="34" y="27"/>
                  <a:pt x="0" y="68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ïşļidê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326000" y="212728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8" name="ïsḷîde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326000" y="173968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9" name="îṣḻîḑ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326000" y="359664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0" name="îśḷïd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326000" y="3209051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1" name="îS1iḑê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326000" y="506601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2" name="ïšḷïḓ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326000" y="467841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416000" y="2946867"/>
            <a:ext cx="1800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416000" y="4416232"/>
            <a:ext cx="1800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íŝliḍ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757937" y="212728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6" name="išļiḋ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757937" y="173968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7" name="ïşḻîḋ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757937" y="359664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8" name="î$ḻîḍe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757937" y="3209051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9" name="ïşľï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757937" y="506601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0" name="íṧḻíd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757937" y="467841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8847937" y="2946867"/>
            <a:ext cx="1800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847937" y="4416232"/>
            <a:ext cx="1800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114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F5F469B-2C17-46CB-9D1E-EAC60C10A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633AF2F-F455-402A-BA57-55050703C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4D86350-3580-4A56-BC9D-2B6B96460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5" name="1e1e30c9-44e8-4808-b45e-c1de80d925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7865FB5-0F2B-4341-9F6B-747982C62FF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9349" y="1052570"/>
            <a:ext cx="9933303" cy="5841430"/>
            <a:chOff x="995185" y="1123950"/>
            <a:chExt cx="10526083" cy="6190024"/>
          </a:xfrm>
        </p:grpSpPr>
        <p:grpSp>
          <p:nvGrpSpPr>
            <p:cNvPr id="6" name="íšḻïḍé">
              <a:extLst>
                <a:ext uri="{FF2B5EF4-FFF2-40B4-BE49-F238E27FC236}">
                  <a16:creationId xmlns="" xmlns:a16="http://schemas.microsoft.com/office/drawing/2014/main" id="{76C6BA43-9EDC-4CB5-A428-F597E296D744}"/>
                </a:ext>
              </a:extLst>
            </p:cNvPr>
            <p:cNvGrpSpPr/>
            <p:nvPr/>
          </p:nvGrpSpPr>
          <p:grpSpPr>
            <a:xfrm>
              <a:off x="995185" y="1169617"/>
              <a:ext cx="5324346" cy="6144357"/>
              <a:chOff x="3433827" y="749643"/>
              <a:chExt cx="5324346" cy="6144357"/>
            </a:xfrm>
          </p:grpSpPr>
          <p:sp>
            <p:nvSpPr>
              <p:cNvPr id="22" name="íṩlidê">
                <a:extLst>
                  <a:ext uri="{FF2B5EF4-FFF2-40B4-BE49-F238E27FC236}">
                    <a16:creationId xmlns="" xmlns:a16="http://schemas.microsoft.com/office/drawing/2014/main" id="{8C0DED9C-E52C-42CB-BA27-287D7D4A5A6E}"/>
                  </a:ext>
                </a:extLst>
              </p:cNvPr>
              <p:cNvSpPr/>
              <p:nvPr/>
            </p:nvSpPr>
            <p:spPr bwMode="auto">
              <a:xfrm>
                <a:off x="7458032" y="2481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$ļide">
                <a:extLst>
                  <a:ext uri="{FF2B5EF4-FFF2-40B4-BE49-F238E27FC236}">
                    <a16:creationId xmlns="" xmlns:a16="http://schemas.microsoft.com/office/drawing/2014/main" id="{1BD072AB-97B4-4867-9C5C-76FE2A0459D4}"/>
                  </a:ext>
                </a:extLst>
              </p:cNvPr>
              <p:cNvSpPr/>
              <p:nvPr/>
            </p:nvSpPr>
            <p:spPr bwMode="auto">
              <a:xfrm>
                <a:off x="3433827" y="3040331"/>
                <a:ext cx="845065" cy="688582"/>
              </a:xfrm>
              <a:custGeom>
                <a:avLst/>
                <a:gdLst>
                  <a:gd name="T0" fmla="*/ 280 w 280"/>
                  <a:gd name="T1" fmla="*/ 27 h 228"/>
                  <a:gd name="T2" fmla="*/ 247 w 280"/>
                  <a:gd name="T3" fmla="*/ 36 h 228"/>
                  <a:gd name="T4" fmla="*/ 272 w 280"/>
                  <a:gd name="T5" fmla="*/ 5 h 228"/>
                  <a:gd name="T6" fmla="*/ 236 w 280"/>
                  <a:gd name="T7" fmla="*/ 19 h 228"/>
                  <a:gd name="T8" fmla="*/ 194 w 280"/>
                  <a:gd name="T9" fmla="*/ 0 h 228"/>
                  <a:gd name="T10" fmla="*/ 136 w 280"/>
                  <a:gd name="T11" fmla="*/ 58 h 228"/>
                  <a:gd name="T12" fmla="*/ 138 w 280"/>
                  <a:gd name="T13" fmla="*/ 71 h 228"/>
                  <a:gd name="T14" fmla="*/ 19 w 280"/>
                  <a:gd name="T15" fmla="*/ 11 h 228"/>
                  <a:gd name="T16" fmla="*/ 12 w 280"/>
                  <a:gd name="T17" fmla="*/ 40 h 228"/>
                  <a:gd name="T18" fmla="*/ 37 w 280"/>
                  <a:gd name="T19" fmla="*/ 88 h 228"/>
                  <a:gd name="T20" fmla="*/ 11 w 280"/>
                  <a:gd name="T21" fmla="*/ 80 h 228"/>
                  <a:gd name="T22" fmla="*/ 11 w 280"/>
                  <a:gd name="T23" fmla="*/ 81 h 228"/>
                  <a:gd name="T24" fmla="*/ 57 w 280"/>
                  <a:gd name="T25" fmla="*/ 138 h 228"/>
                  <a:gd name="T26" fmla="*/ 42 w 280"/>
                  <a:gd name="T27" fmla="*/ 140 h 228"/>
                  <a:gd name="T28" fmla="*/ 31 w 280"/>
                  <a:gd name="T29" fmla="*/ 139 h 228"/>
                  <a:gd name="T30" fmla="*/ 85 w 280"/>
                  <a:gd name="T31" fmla="*/ 178 h 228"/>
                  <a:gd name="T32" fmla="*/ 14 w 280"/>
                  <a:gd name="T33" fmla="*/ 203 h 228"/>
                  <a:gd name="T34" fmla="*/ 0 w 280"/>
                  <a:gd name="T35" fmla="*/ 202 h 228"/>
                  <a:gd name="T36" fmla="*/ 88 w 280"/>
                  <a:gd name="T37" fmla="*/ 228 h 228"/>
                  <a:gd name="T38" fmla="*/ 251 w 280"/>
                  <a:gd name="T39" fmla="*/ 65 h 228"/>
                  <a:gd name="T40" fmla="*/ 251 w 280"/>
                  <a:gd name="T41" fmla="*/ 57 h 228"/>
                  <a:gd name="T42" fmla="*/ 280 w 280"/>
                  <a:gd name="T43" fmla="*/ 27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0" h="228">
                    <a:moveTo>
                      <a:pt x="280" y="27"/>
                    </a:moveTo>
                    <a:cubicBezTo>
                      <a:pt x="270" y="32"/>
                      <a:pt x="259" y="35"/>
                      <a:pt x="247" y="36"/>
                    </a:cubicBezTo>
                    <a:cubicBezTo>
                      <a:pt x="259" y="29"/>
                      <a:pt x="268" y="18"/>
                      <a:pt x="272" y="5"/>
                    </a:cubicBezTo>
                    <a:cubicBezTo>
                      <a:pt x="261" y="11"/>
                      <a:pt x="249" y="16"/>
                      <a:pt x="236" y="19"/>
                    </a:cubicBezTo>
                    <a:cubicBezTo>
                      <a:pt x="225" y="7"/>
                      <a:pt x="210" y="0"/>
                      <a:pt x="194" y="0"/>
                    </a:cubicBezTo>
                    <a:cubicBezTo>
                      <a:pt x="162" y="0"/>
                      <a:pt x="136" y="26"/>
                      <a:pt x="136" y="58"/>
                    </a:cubicBezTo>
                    <a:cubicBezTo>
                      <a:pt x="136" y="62"/>
                      <a:pt x="137" y="67"/>
                      <a:pt x="138" y="71"/>
                    </a:cubicBezTo>
                    <a:cubicBezTo>
                      <a:pt x="90" y="69"/>
                      <a:pt x="48" y="46"/>
                      <a:pt x="19" y="11"/>
                    </a:cubicBezTo>
                    <a:cubicBezTo>
                      <a:pt x="14" y="19"/>
                      <a:pt x="12" y="29"/>
                      <a:pt x="12" y="40"/>
                    </a:cubicBezTo>
                    <a:cubicBezTo>
                      <a:pt x="12" y="60"/>
                      <a:pt x="22" y="77"/>
                      <a:pt x="37" y="88"/>
                    </a:cubicBezTo>
                    <a:cubicBezTo>
                      <a:pt x="28" y="87"/>
                      <a:pt x="19" y="85"/>
                      <a:pt x="11" y="80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1" y="109"/>
                      <a:pt x="31" y="132"/>
                      <a:pt x="57" y="138"/>
                    </a:cubicBezTo>
                    <a:cubicBezTo>
                      <a:pt x="52" y="139"/>
                      <a:pt x="47" y="140"/>
                      <a:pt x="42" y="140"/>
                    </a:cubicBezTo>
                    <a:cubicBezTo>
                      <a:pt x="38" y="140"/>
                      <a:pt x="35" y="139"/>
                      <a:pt x="31" y="139"/>
                    </a:cubicBezTo>
                    <a:cubicBezTo>
                      <a:pt x="39" y="161"/>
                      <a:pt x="60" y="178"/>
                      <a:pt x="85" y="178"/>
                    </a:cubicBezTo>
                    <a:cubicBezTo>
                      <a:pt x="65" y="194"/>
                      <a:pt x="40" y="203"/>
                      <a:pt x="14" y="203"/>
                    </a:cubicBezTo>
                    <a:cubicBezTo>
                      <a:pt x="9" y="203"/>
                      <a:pt x="4" y="203"/>
                      <a:pt x="0" y="202"/>
                    </a:cubicBezTo>
                    <a:cubicBezTo>
                      <a:pt x="25" y="219"/>
                      <a:pt x="55" y="228"/>
                      <a:pt x="88" y="228"/>
                    </a:cubicBezTo>
                    <a:cubicBezTo>
                      <a:pt x="194" y="228"/>
                      <a:pt x="251" y="140"/>
                      <a:pt x="251" y="65"/>
                    </a:cubicBezTo>
                    <a:cubicBezTo>
                      <a:pt x="251" y="62"/>
                      <a:pt x="251" y="60"/>
                      <a:pt x="251" y="57"/>
                    </a:cubicBezTo>
                    <a:cubicBezTo>
                      <a:pt x="263" y="49"/>
                      <a:pt x="272" y="39"/>
                      <a:pt x="280" y="27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ṡļiďê">
                <a:extLst>
                  <a:ext uri="{FF2B5EF4-FFF2-40B4-BE49-F238E27FC236}">
                    <a16:creationId xmlns="" xmlns:a16="http://schemas.microsoft.com/office/drawing/2014/main" id="{159A9035-3494-414A-A643-E7BE0FEC79A1}"/>
                  </a:ext>
                </a:extLst>
              </p:cNvPr>
              <p:cNvSpPr/>
              <p:nvPr/>
            </p:nvSpPr>
            <p:spPr bwMode="auto">
              <a:xfrm>
                <a:off x="4792193" y="2863228"/>
                <a:ext cx="2345637" cy="4030772"/>
              </a:xfrm>
              <a:custGeom>
                <a:avLst/>
                <a:gdLst>
                  <a:gd name="T0" fmla="*/ 470 w 588"/>
                  <a:gd name="T1" fmla="*/ 274 h 1010"/>
                  <a:gd name="T2" fmla="*/ 543 w 588"/>
                  <a:gd name="T3" fmla="*/ 164 h 1010"/>
                  <a:gd name="T4" fmla="*/ 588 w 588"/>
                  <a:gd name="T5" fmla="*/ 13 h 1010"/>
                  <a:gd name="T6" fmla="*/ 580 w 588"/>
                  <a:gd name="T7" fmla="*/ 9 h 1010"/>
                  <a:gd name="T8" fmla="*/ 531 w 588"/>
                  <a:gd name="T9" fmla="*/ 143 h 1010"/>
                  <a:gd name="T10" fmla="*/ 456 w 588"/>
                  <a:gd name="T11" fmla="*/ 237 h 1010"/>
                  <a:gd name="T12" fmla="*/ 454 w 588"/>
                  <a:gd name="T13" fmla="*/ 238 h 1010"/>
                  <a:gd name="T14" fmla="*/ 310 w 588"/>
                  <a:gd name="T15" fmla="*/ 0 h 1010"/>
                  <a:gd name="T16" fmla="*/ 272 w 588"/>
                  <a:gd name="T17" fmla="*/ 25 h 1010"/>
                  <a:gd name="T18" fmla="*/ 401 w 588"/>
                  <a:gd name="T19" fmla="*/ 434 h 1010"/>
                  <a:gd name="T20" fmla="*/ 234 w 588"/>
                  <a:gd name="T21" fmla="*/ 365 h 1010"/>
                  <a:gd name="T22" fmla="*/ 106 w 588"/>
                  <a:gd name="T23" fmla="*/ 257 h 1010"/>
                  <a:gd name="T24" fmla="*/ 12 w 588"/>
                  <a:gd name="T25" fmla="*/ 95 h 1010"/>
                  <a:gd name="T26" fmla="*/ 0 w 588"/>
                  <a:gd name="T27" fmla="*/ 101 h 1010"/>
                  <a:gd name="T28" fmla="*/ 90 w 588"/>
                  <a:gd name="T29" fmla="*/ 284 h 1010"/>
                  <a:gd name="T30" fmla="*/ 218 w 588"/>
                  <a:gd name="T31" fmla="*/ 413 h 1010"/>
                  <a:gd name="T32" fmla="*/ 406 w 588"/>
                  <a:gd name="T33" fmla="*/ 511 h 1010"/>
                  <a:gd name="T34" fmla="*/ 331 w 588"/>
                  <a:gd name="T35" fmla="*/ 1010 h 1010"/>
                  <a:gd name="T36" fmla="*/ 557 w 588"/>
                  <a:gd name="T37" fmla="*/ 1010 h 1010"/>
                  <a:gd name="T38" fmla="*/ 546 w 588"/>
                  <a:gd name="T39" fmla="*/ 509 h 1010"/>
                  <a:gd name="T40" fmla="*/ 470 w 588"/>
                  <a:gd name="T41" fmla="*/ 274 h 10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88" h="1010">
                    <a:moveTo>
                      <a:pt x="470" y="274"/>
                    </a:moveTo>
                    <a:cubicBezTo>
                      <a:pt x="498" y="243"/>
                      <a:pt x="523" y="207"/>
                      <a:pt x="543" y="164"/>
                    </a:cubicBezTo>
                    <a:cubicBezTo>
                      <a:pt x="564" y="120"/>
                      <a:pt x="581" y="71"/>
                      <a:pt x="588" y="13"/>
                    </a:cubicBezTo>
                    <a:cubicBezTo>
                      <a:pt x="580" y="9"/>
                      <a:pt x="580" y="9"/>
                      <a:pt x="580" y="9"/>
                    </a:cubicBezTo>
                    <a:cubicBezTo>
                      <a:pt x="571" y="60"/>
                      <a:pt x="552" y="106"/>
                      <a:pt x="531" y="143"/>
                    </a:cubicBezTo>
                    <a:cubicBezTo>
                      <a:pt x="509" y="181"/>
                      <a:pt x="483" y="212"/>
                      <a:pt x="456" y="237"/>
                    </a:cubicBezTo>
                    <a:cubicBezTo>
                      <a:pt x="455" y="238"/>
                      <a:pt x="455" y="238"/>
                      <a:pt x="454" y="238"/>
                    </a:cubicBezTo>
                    <a:cubicBezTo>
                      <a:pt x="415" y="153"/>
                      <a:pt x="366" y="73"/>
                      <a:pt x="310" y="0"/>
                    </a:cubicBezTo>
                    <a:cubicBezTo>
                      <a:pt x="272" y="25"/>
                      <a:pt x="272" y="25"/>
                      <a:pt x="272" y="25"/>
                    </a:cubicBezTo>
                    <a:cubicBezTo>
                      <a:pt x="346" y="158"/>
                      <a:pt x="386" y="295"/>
                      <a:pt x="401" y="434"/>
                    </a:cubicBezTo>
                    <a:cubicBezTo>
                      <a:pt x="344" y="419"/>
                      <a:pt x="287" y="397"/>
                      <a:pt x="234" y="365"/>
                    </a:cubicBezTo>
                    <a:cubicBezTo>
                      <a:pt x="188" y="337"/>
                      <a:pt x="145" y="301"/>
                      <a:pt x="106" y="257"/>
                    </a:cubicBezTo>
                    <a:cubicBezTo>
                      <a:pt x="68" y="212"/>
                      <a:pt x="32" y="157"/>
                      <a:pt x="12" y="95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8" y="172"/>
                      <a:pt x="52" y="232"/>
                      <a:pt x="90" y="284"/>
                    </a:cubicBezTo>
                    <a:cubicBezTo>
                      <a:pt x="128" y="335"/>
                      <a:pt x="172" y="378"/>
                      <a:pt x="218" y="413"/>
                    </a:cubicBezTo>
                    <a:cubicBezTo>
                      <a:pt x="278" y="457"/>
                      <a:pt x="341" y="489"/>
                      <a:pt x="406" y="511"/>
                    </a:cubicBezTo>
                    <a:cubicBezTo>
                      <a:pt x="412" y="679"/>
                      <a:pt x="383" y="847"/>
                      <a:pt x="331" y="1010"/>
                    </a:cubicBezTo>
                    <a:cubicBezTo>
                      <a:pt x="557" y="1010"/>
                      <a:pt x="557" y="1010"/>
                      <a:pt x="557" y="1010"/>
                    </a:cubicBezTo>
                    <a:cubicBezTo>
                      <a:pt x="583" y="820"/>
                      <a:pt x="587" y="695"/>
                      <a:pt x="546" y="509"/>
                    </a:cubicBezTo>
                    <a:cubicBezTo>
                      <a:pt x="528" y="428"/>
                      <a:pt x="503" y="349"/>
                      <a:pt x="470" y="2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śḷîḍe">
                <a:extLst>
                  <a:ext uri="{FF2B5EF4-FFF2-40B4-BE49-F238E27FC236}">
                    <a16:creationId xmlns="" xmlns:a16="http://schemas.microsoft.com/office/drawing/2014/main" id="{F88608A1-DD6A-4720-B49B-5C9AF3E36A99}"/>
                  </a:ext>
                </a:extLst>
              </p:cNvPr>
              <p:cNvSpPr/>
              <p:nvPr/>
            </p:nvSpPr>
            <p:spPr bwMode="auto">
              <a:xfrm>
                <a:off x="7213350" y="2277046"/>
                <a:ext cx="456138" cy="454746"/>
              </a:xfrm>
              <a:custGeom>
                <a:avLst/>
                <a:gdLst>
                  <a:gd name="T0" fmla="*/ 106 w 114"/>
                  <a:gd name="T1" fmla="*/ 0 h 114"/>
                  <a:gd name="T2" fmla="*/ 8 w 114"/>
                  <a:gd name="T3" fmla="*/ 0 h 114"/>
                  <a:gd name="T4" fmla="*/ 0 w 114"/>
                  <a:gd name="T5" fmla="*/ 8 h 114"/>
                  <a:gd name="T6" fmla="*/ 0 w 114"/>
                  <a:gd name="T7" fmla="*/ 106 h 114"/>
                  <a:gd name="T8" fmla="*/ 8 w 114"/>
                  <a:gd name="T9" fmla="*/ 114 h 114"/>
                  <a:gd name="T10" fmla="*/ 106 w 114"/>
                  <a:gd name="T11" fmla="*/ 114 h 114"/>
                  <a:gd name="T12" fmla="*/ 114 w 114"/>
                  <a:gd name="T13" fmla="*/ 106 h 114"/>
                  <a:gd name="T14" fmla="*/ 114 w 114"/>
                  <a:gd name="T15" fmla="*/ 8 h 114"/>
                  <a:gd name="T16" fmla="*/ 106 w 114"/>
                  <a:gd name="T17" fmla="*/ 0 h 114"/>
                  <a:gd name="T18" fmla="*/ 35 w 114"/>
                  <a:gd name="T19" fmla="*/ 96 h 114"/>
                  <a:gd name="T20" fmla="*/ 17 w 114"/>
                  <a:gd name="T21" fmla="*/ 96 h 114"/>
                  <a:gd name="T22" fmla="*/ 17 w 114"/>
                  <a:gd name="T23" fmla="*/ 44 h 114"/>
                  <a:gd name="T24" fmla="*/ 35 w 114"/>
                  <a:gd name="T25" fmla="*/ 44 h 114"/>
                  <a:gd name="T26" fmla="*/ 35 w 114"/>
                  <a:gd name="T27" fmla="*/ 96 h 114"/>
                  <a:gd name="T28" fmla="*/ 26 w 114"/>
                  <a:gd name="T29" fmla="*/ 37 h 114"/>
                  <a:gd name="T30" fmla="*/ 26 w 114"/>
                  <a:gd name="T31" fmla="*/ 37 h 114"/>
                  <a:gd name="T32" fmla="*/ 16 w 114"/>
                  <a:gd name="T33" fmla="*/ 28 h 114"/>
                  <a:gd name="T34" fmla="*/ 26 w 114"/>
                  <a:gd name="T35" fmla="*/ 19 h 114"/>
                  <a:gd name="T36" fmla="*/ 36 w 114"/>
                  <a:gd name="T37" fmla="*/ 28 h 114"/>
                  <a:gd name="T38" fmla="*/ 26 w 114"/>
                  <a:gd name="T39" fmla="*/ 37 h 114"/>
                  <a:gd name="T40" fmla="*/ 97 w 114"/>
                  <a:gd name="T41" fmla="*/ 96 h 114"/>
                  <a:gd name="T42" fmla="*/ 80 w 114"/>
                  <a:gd name="T43" fmla="*/ 96 h 114"/>
                  <a:gd name="T44" fmla="*/ 80 w 114"/>
                  <a:gd name="T45" fmla="*/ 68 h 114"/>
                  <a:gd name="T46" fmla="*/ 71 w 114"/>
                  <a:gd name="T47" fmla="*/ 56 h 114"/>
                  <a:gd name="T48" fmla="*/ 62 w 114"/>
                  <a:gd name="T49" fmla="*/ 63 h 114"/>
                  <a:gd name="T50" fmla="*/ 61 w 114"/>
                  <a:gd name="T51" fmla="*/ 67 h 114"/>
                  <a:gd name="T52" fmla="*/ 61 w 114"/>
                  <a:gd name="T53" fmla="*/ 96 h 114"/>
                  <a:gd name="T54" fmla="*/ 44 w 114"/>
                  <a:gd name="T55" fmla="*/ 96 h 114"/>
                  <a:gd name="T56" fmla="*/ 44 w 114"/>
                  <a:gd name="T57" fmla="*/ 44 h 114"/>
                  <a:gd name="T58" fmla="*/ 61 w 114"/>
                  <a:gd name="T59" fmla="*/ 44 h 114"/>
                  <a:gd name="T60" fmla="*/ 61 w 114"/>
                  <a:gd name="T61" fmla="*/ 51 h 114"/>
                  <a:gd name="T62" fmla="*/ 77 w 114"/>
                  <a:gd name="T63" fmla="*/ 43 h 114"/>
                  <a:gd name="T64" fmla="*/ 97 w 114"/>
                  <a:gd name="T65" fmla="*/ 66 h 114"/>
                  <a:gd name="T66" fmla="*/ 97 w 114"/>
                  <a:gd name="T67" fmla="*/ 9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4" h="114">
                    <a:moveTo>
                      <a:pt x="10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1"/>
                      <a:pt x="4" y="114"/>
                      <a:pt x="8" y="114"/>
                    </a:cubicBezTo>
                    <a:cubicBezTo>
                      <a:pt x="106" y="114"/>
                      <a:pt x="106" y="114"/>
                      <a:pt x="106" y="114"/>
                    </a:cubicBezTo>
                    <a:cubicBezTo>
                      <a:pt x="110" y="114"/>
                      <a:pt x="114" y="111"/>
                      <a:pt x="114" y="106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3"/>
                      <a:pt x="110" y="0"/>
                      <a:pt x="106" y="0"/>
                    </a:cubicBezTo>
                    <a:close/>
                    <a:moveTo>
                      <a:pt x="35" y="96"/>
                    </a:move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35" y="44"/>
                      <a:pt x="35" y="44"/>
                      <a:pt x="35" y="44"/>
                    </a:cubicBezTo>
                    <a:lnTo>
                      <a:pt x="35" y="96"/>
                    </a:lnTo>
                    <a:close/>
                    <a:moveTo>
                      <a:pt x="26" y="37"/>
                    </a:moveTo>
                    <a:cubicBezTo>
                      <a:pt x="26" y="37"/>
                      <a:pt x="26" y="37"/>
                      <a:pt x="26" y="37"/>
                    </a:cubicBezTo>
                    <a:cubicBezTo>
                      <a:pt x="20" y="37"/>
                      <a:pt x="16" y="33"/>
                      <a:pt x="16" y="28"/>
                    </a:cubicBezTo>
                    <a:cubicBezTo>
                      <a:pt x="16" y="23"/>
                      <a:pt x="20" y="19"/>
                      <a:pt x="26" y="19"/>
                    </a:cubicBezTo>
                    <a:cubicBezTo>
                      <a:pt x="32" y="19"/>
                      <a:pt x="36" y="23"/>
                      <a:pt x="36" y="28"/>
                    </a:cubicBezTo>
                    <a:cubicBezTo>
                      <a:pt x="36" y="33"/>
                      <a:pt x="32" y="37"/>
                      <a:pt x="26" y="37"/>
                    </a:cubicBezTo>
                    <a:close/>
                    <a:moveTo>
                      <a:pt x="97" y="96"/>
                    </a:move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68"/>
                      <a:pt x="80" y="68"/>
                      <a:pt x="80" y="68"/>
                    </a:cubicBezTo>
                    <a:cubicBezTo>
                      <a:pt x="80" y="61"/>
                      <a:pt x="77" y="56"/>
                      <a:pt x="71" y="56"/>
                    </a:cubicBezTo>
                    <a:cubicBezTo>
                      <a:pt x="66" y="56"/>
                      <a:pt x="63" y="59"/>
                      <a:pt x="62" y="63"/>
                    </a:cubicBezTo>
                    <a:cubicBezTo>
                      <a:pt x="61" y="64"/>
                      <a:pt x="61" y="65"/>
                      <a:pt x="61" y="67"/>
                    </a:cubicBezTo>
                    <a:cubicBezTo>
                      <a:pt x="61" y="96"/>
                      <a:pt x="61" y="96"/>
                      <a:pt x="61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6"/>
                      <a:pt x="44" y="49"/>
                      <a:pt x="44" y="44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4" y="48"/>
                      <a:pt x="68" y="43"/>
                      <a:pt x="77" y="43"/>
                    </a:cubicBezTo>
                    <a:cubicBezTo>
                      <a:pt x="88" y="43"/>
                      <a:pt x="97" y="50"/>
                      <a:pt x="97" y="66"/>
                    </a:cubicBezTo>
                    <a:lnTo>
                      <a:pt x="97" y="9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6" name="iṩḻidé">
                <a:extLst>
                  <a:ext uri="{FF2B5EF4-FFF2-40B4-BE49-F238E27FC236}">
                    <a16:creationId xmlns="" xmlns:a16="http://schemas.microsoft.com/office/drawing/2014/main" id="{3AC270B9-FF90-48ED-BD92-7D9E96F33F0C}"/>
                  </a:ext>
                </a:extLst>
              </p:cNvPr>
              <p:cNvGrpSpPr/>
              <p:nvPr/>
            </p:nvGrpSpPr>
            <p:grpSpPr>
              <a:xfrm>
                <a:off x="7122757" y="4228974"/>
                <a:ext cx="865461" cy="865677"/>
                <a:chOff x="4127501" y="4194175"/>
                <a:chExt cx="909638" cy="909637"/>
              </a:xfrm>
              <a:solidFill>
                <a:schemeClr val="bg2"/>
              </a:solidFill>
            </p:grpSpPr>
            <p:sp>
              <p:nvSpPr>
                <p:cNvPr id="56" name="îŝļïḑe">
                  <a:extLst>
                    <a:ext uri="{FF2B5EF4-FFF2-40B4-BE49-F238E27FC236}">
                      <a16:creationId xmlns="" xmlns:a16="http://schemas.microsoft.com/office/drawing/2014/main" id="{F6F2ACB8-629E-4F1B-9CD9-C1148E112FFB}"/>
                    </a:ext>
                  </a:extLst>
                </p:cNvPr>
                <p:cNvSpPr/>
                <p:nvPr/>
              </p:nvSpPr>
              <p:spPr bwMode="auto">
                <a:xfrm>
                  <a:off x="4386263" y="4659313"/>
                  <a:ext cx="96838" cy="192087"/>
                </a:xfrm>
                <a:custGeom>
                  <a:avLst/>
                  <a:gdLst>
                    <a:gd name="T0" fmla="*/ 0 w 61"/>
                    <a:gd name="T1" fmla="*/ 18 h 121"/>
                    <a:gd name="T2" fmla="*/ 22 w 61"/>
                    <a:gd name="T3" fmla="*/ 18 h 121"/>
                    <a:gd name="T4" fmla="*/ 22 w 61"/>
                    <a:gd name="T5" fmla="*/ 121 h 121"/>
                    <a:gd name="T6" fmla="*/ 40 w 61"/>
                    <a:gd name="T7" fmla="*/ 121 h 121"/>
                    <a:gd name="T8" fmla="*/ 40 w 61"/>
                    <a:gd name="T9" fmla="*/ 18 h 121"/>
                    <a:gd name="T10" fmla="*/ 61 w 61"/>
                    <a:gd name="T11" fmla="*/ 18 h 121"/>
                    <a:gd name="T12" fmla="*/ 61 w 61"/>
                    <a:gd name="T13" fmla="*/ 0 h 121"/>
                    <a:gd name="T14" fmla="*/ 0 w 61"/>
                    <a:gd name="T15" fmla="*/ 0 h 121"/>
                    <a:gd name="T16" fmla="*/ 0 w 61"/>
                    <a:gd name="T17" fmla="*/ 18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1" h="121">
                      <a:moveTo>
                        <a:pt x="0" y="18"/>
                      </a:moveTo>
                      <a:lnTo>
                        <a:pt x="22" y="18"/>
                      </a:lnTo>
                      <a:lnTo>
                        <a:pt x="22" y="121"/>
                      </a:lnTo>
                      <a:lnTo>
                        <a:pt x="40" y="121"/>
                      </a:lnTo>
                      <a:lnTo>
                        <a:pt x="40" y="18"/>
                      </a:lnTo>
                      <a:lnTo>
                        <a:pt x="61" y="18"/>
                      </a:lnTo>
                      <a:lnTo>
                        <a:pt x="61" y="0"/>
                      </a:lnTo>
                      <a:lnTo>
                        <a:pt x="0" y="0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iṥḷîḋè">
                  <a:extLst>
                    <a:ext uri="{FF2B5EF4-FFF2-40B4-BE49-F238E27FC236}">
                      <a16:creationId xmlns="" xmlns:a16="http://schemas.microsoft.com/office/drawing/2014/main" id="{ED9821E3-95B7-4CE3-B419-9F1D74BC0B66}"/>
                    </a:ext>
                  </a:extLst>
                </p:cNvPr>
                <p:cNvSpPr/>
                <p:nvPr/>
              </p:nvSpPr>
              <p:spPr bwMode="auto">
                <a:xfrm>
                  <a:off x="4572001" y="4440238"/>
                  <a:ext cx="25400" cy="109537"/>
                </a:xfrm>
                <a:custGeom>
                  <a:avLst/>
                  <a:gdLst>
                    <a:gd name="T0" fmla="*/ 3 w 6"/>
                    <a:gd name="T1" fmla="*/ 26 h 26"/>
                    <a:gd name="T2" fmla="*/ 5 w 6"/>
                    <a:gd name="T3" fmla="*/ 25 h 26"/>
                    <a:gd name="T4" fmla="*/ 6 w 6"/>
                    <a:gd name="T5" fmla="*/ 23 h 26"/>
                    <a:gd name="T6" fmla="*/ 6 w 6"/>
                    <a:gd name="T7" fmla="*/ 3 h 26"/>
                    <a:gd name="T8" fmla="*/ 5 w 6"/>
                    <a:gd name="T9" fmla="*/ 1 h 26"/>
                    <a:gd name="T10" fmla="*/ 3 w 6"/>
                    <a:gd name="T11" fmla="*/ 0 h 26"/>
                    <a:gd name="T12" fmla="*/ 0 w 6"/>
                    <a:gd name="T13" fmla="*/ 1 h 26"/>
                    <a:gd name="T14" fmla="*/ 0 w 6"/>
                    <a:gd name="T15" fmla="*/ 3 h 26"/>
                    <a:gd name="T16" fmla="*/ 0 w 6"/>
                    <a:gd name="T17" fmla="*/ 23 h 26"/>
                    <a:gd name="T18" fmla="*/ 0 w 6"/>
                    <a:gd name="T19" fmla="*/ 25 h 26"/>
                    <a:gd name="T20" fmla="*/ 3 w 6"/>
                    <a:gd name="T21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26">
                      <a:moveTo>
                        <a:pt x="3" y="26"/>
                      </a:moveTo>
                      <a:cubicBezTo>
                        <a:pt x="4" y="26"/>
                        <a:pt x="5" y="26"/>
                        <a:pt x="5" y="25"/>
                      </a:cubicBezTo>
                      <a:cubicBezTo>
                        <a:pt x="6" y="25"/>
                        <a:pt x="6" y="24"/>
                        <a:pt x="6" y="2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6" y="1"/>
                        <a:pt x="5" y="1"/>
                      </a:cubicBezTo>
                      <a:cubicBezTo>
                        <a:pt x="5" y="0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0" y="1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1" y="26"/>
                        <a:pt x="2" y="26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íṧḻíḑe">
                  <a:extLst>
                    <a:ext uri="{FF2B5EF4-FFF2-40B4-BE49-F238E27FC236}">
                      <a16:creationId xmlns="" xmlns:a16="http://schemas.microsoft.com/office/drawing/2014/main" id="{613A7942-4EB0-4CEE-82CB-C06885400B0D}"/>
                    </a:ext>
                  </a:extLst>
                </p:cNvPr>
                <p:cNvSpPr/>
                <p:nvPr/>
              </p:nvSpPr>
              <p:spPr bwMode="auto">
                <a:xfrm>
                  <a:off x="4600576" y="4659313"/>
                  <a:ext cx="79375" cy="192087"/>
                </a:xfrm>
                <a:custGeom>
                  <a:avLst/>
                  <a:gdLst>
                    <a:gd name="T0" fmla="*/ 13 w 19"/>
                    <a:gd name="T1" fmla="*/ 12 h 46"/>
                    <a:gd name="T2" fmla="*/ 9 w 19"/>
                    <a:gd name="T3" fmla="*/ 12 h 46"/>
                    <a:gd name="T4" fmla="*/ 6 w 19"/>
                    <a:gd name="T5" fmla="*/ 15 h 46"/>
                    <a:gd name="T6" fmla="*/ 6 w 19"/>
                    <a:gd name="T7" fmla="*/ 0 h 46"/>
                    <a:gd name="T8" fmla="*/ 0 w 19"/>
                    <a:gd name="T9" fmla="*/ 0 h 46"/>
                    <a:gd name="T10" fmla="*/ 0 w 19"/>
                    <a:gd name="T11" fmla="*/ 46 h 46"/>
                    <a:gd name="T12" fmla="*/ 6 w 19"/>
                    <a:gd name="T13" fmla="*/ 46 h 46"/>
                    <a:gd name="T14" fmla="*/ 6 w 19"/>
                    <a:gd name="T15" fmla="*/ 43 h 46"/>
                    <a:gd name="T16" fmla="*/ 9 w 19"/>
                    <a:gd name="T17" fmla="*/ 45 h 46"/>
                    <a:gd name="T18" fmla="*/ 13 w 19"/>
                    <a:gd name="T19" fmla="*/ 46 h 46"/>
                    <a:gd name="T20" fmla="*/ 18 w 19"/>
                    <a:gd name="T21" fmla="*/ 44 h 46"/>
                    <a:gd name="T22" fmla="*/ 19 w 19"/>
                    <a:gd name="T23" fmla="*/ 39 h 46"/>
                    <a:gd name="T24" fmla="*/ 19 w 19"/>
                    <a:gd name="T25" fmla="*/ 20 h 46"/>
                    <a:gd name="T26" fmla="*/ 17 w 19"/>
                    <a:gd name="T27" fmla="*/ 14 h 46"/>
                    <a:gd name="T28" fmla="*/ 13 w 19"/>
                    <a:gd name="T29" fmla="*/ 12 h 46"/>
                    <a:gd name="T30" fmla="*/ 12 w 19"/>
                    <a:gd name="T31" fmla="*/ 38 h 46"/>
                    <a:gd name="T32" fmla="*/ 12 w 19"/>
                    <a:gd name="T33" fmla="*/ 40 h 46"/>
                    <a:gd name="T34" fmla="*/ 10 w 19"/>
                    <a:gd name="T35" fmla="*/ 41 h 46"/>
                    <a:gd name="T36" fmla="*/ 8 w 19"/>
                    <a:gd name="T37" fmla="*/ 41 h 46"/>
                    <a:gd name="T38" fmla="*/ 6 w 19"/>
                    <a:gd name="T39" fmla="*/ 39 h 46"/>
                    <a:gd name="T40" fmla="*/ 6 w 19"/>
                    <a:gd name="T41" fmla="*/ 18 h 46"/>
                    <a:gd name="T42" fmla="*/ 8 w 19"/>
                    <a:gd name="T43" fmla="*/ 17 h 46"/>
                    <a:gd name="T44" fmla="*/ 9 w 19"/>
                    <a:gd name="T45" fmla="*/ 17 h 46"/>
                    <a:gd name="T46" fmla="*/ 11 w 19"/>
                    <a:gd name="T47" fmla="*/ 18 h 46"/>
                    <a:gd name="T48" fmla="*/ 12 w 19"/>
                    <a:gd name="T49" fmla="*/ 20 h 46"/>
                    <a:gd name="T50" fmla="*/ 12 w 19"/>
                    <a:gd name="T51" fmla="*/ 38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9" h="46">
                      <a:moveTo>
                        <a:pt x="13" y="12"/>
                      </a:moveTo>
                      <a:cubicBezTo>
                        <a:pt x="11" y="12"/>
                        <a:pt x="10" y="12"/>
                        <a:pt x="9" y="12"/>
                      </a:cubicBezTo>
                      <a:cubicBezTo>
                        <a:pt x="8" y="13"/>
                        <a:pt x="7" y="14"/>
                        <a:pt x="6" y="15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6" y="46"/>
                        <a:pt x="6" y="46"/>
                        <a:pt x="6" y="46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7" y="44"/>
                        <a:pt x="8" y="45"/>
                        <a:pt x="9" y="45"/>
                      </a:cubicBezTo>
                      <a:cubicBezTo>
                        <a:pt x="10" y="46"/>
                        <a:pt x="12" y="46"/>
                        <a:pt x="13" y="46"/>
                      </a:cubicBezTo>
                      <a:cubicBezTo>
                        <a:pt x="15" y="46"/>
                        <a:pt x="16" y="46"/>
                        <a:pt x="18" y="44"/>
                      </a:cubicBezTo>
                      <a:cubicBezTo>
                        <a:pt x="19" y="43"/>
                        <a:pt x="19" y="41"/>
                        <a:pt x="19" y="39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7"/>
                        <a:pt x="19" y="15"/>
                        <a:pt x="17" y="14"/>
                      </a:cubicBezTo>
                      <a:cubicBezTo>
                        <a:pt x="16" y="12"/>
                        <a:pt x="15" y="12"/>
                        <a:pt x="13" y="12"/>
                      </a:cubicBezTo>
                      <a:close/>
                      <a:moveTo>
                        <a:pt x="12" y="38"/>
                      </a:moveTo>
                      <a:cubicBezTo>
                        <a:pt x="12" y="39"/>
                        <a:pt x="12" y="40"/>
                        <a:pt x="12" y="40"/>
                      </a:cubicBezTo>
                      <a:cubicBezTo>
                        <a:pt x="11" y="41"/>
                        <a:pt x="11" y="41"/>
                        <a:pt x="10" y="41"/>
                      </a:cubicBezTo>
                      <a:cubicBezTo>
                        <a:pt x="9" y="41"/>
                        <a:pt x="9" y="41"/>
                        <a:pt x="8" y="41"/>
                      </a:cubicBezTo>
                      <a:cubicBezTo>
                        <a:pt x="8" y="40"/>
                        <a:pt x="7" y="40"/>
                        <a:pt x="6" y="3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7"/>
                        <a:pt x="8" y="17"/>
                      </a:cubicBezTo>
                      <a:cubicBezTo>
                        <a:pt x="8" y="17"/>
                        <a:pt x="9" y="17"/>
                        <a:pt x="9" y="17"/>
                      </a:cubicBezTo>
                      <a:cubicBezTo>
                        <a:pt x="10" y="17"/>
                        <a:pt x="11" y="17"/>
                        <a:pt x="11" y="18"/>
                      </a:cubicBezTo>
                      <a:cubicBezTo>
                        <a:pt x="12" y="18"/>
                        <a:pt x="12" y="19"/>
                        <a:pt x="12" y="20"/>
                      </a:cubicBezTo>
                      <a:lnTo>
                        <a:pt x="12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ṡḻiḓé">
                  <a:extLst>
                    <a:ext uri="{FF2B5EF4-FFF2-40B4-BE49-F238E27FC236}">
                      <a16:creationId xmlns="" xmlns:a16="http://schemas.microsoft.com/office/drawing/2014/main" id="{3D1EA317-2F70-40F2-B12C-CB3482F5D387}"/>
                    </a:ext>
                  </a:extLst>
                </p:cNvPr>
                <p:cNvSpPr/>
                <p:nvPr/>
              </p:nvSpPr>
              <p:spPr bwMode="auto">
                <a:xfrm>
                  <a:off x="4495801" y="4710113"/>
                  <a:ext cx="84138" cy="141287"/>
                </a:xfrm>
                <a:custGeom>
                  <a:avLst/>
                  <a:gdLst>
                    <a:gd name="T0" fmla="*/ 13 w 20"/>
                    <a:gd name="T1" fmla="*/ 26 h 34"/>
                    <a:gd name="T2" fmla="*/ 11 w 20"/>
                    <a:gd name="T3" fmla="*/ 27 h 34"/>
                    <a:gd name="T4" fmla="*/ 9 w 20"/>
                    <a:gd name="T5" fmla="*/ 28 h 34"/>
                    <a:gd name="T6" fmla="*/ 7 w 20"/>
                    <a:gd name="T7" fmla="*/ 28 h 34"/>
                    <a:gd name="T8" fmla="*/ 7 w 20"/>
                    <a:gd name="T9" fmla="*/ 26 h 34"/>
                    <a:gd name="T10" fmla="*/ 7 w 20"/>
                    <a:gd name="T11" fmla="*/ 0 h 34"/>
                    <a:gd name="T12" fmla="*/ 0 w 20"/>
                    <a:gd name="T13" fmla="*/ 0 h 34"/>
                    <a:gd name="T14" fmla="*/ 0 w 20"/>
                    <a:gd name="T15" fmla="*/ 28 h 34"/>
                    <a:gd name="T16" fmla="*/ 1 w 20"/>
                    <a:gd name="T17" fmla="*/ 33 h 34"/>
                    <a:gd name="T18" fmla="*/ 5 w 20"/>
                    <a:gd name="T19" fmla="*/ 34 h 34"/>
                    <a:gd name="T20" fmla="*/ 9 w 20"/>
                    <a:gd name="T21" fmla="*/ 33 h 34"/>
                    <a:gd name="T22" fmla="*/ 13 w 20"/>
                    <a:gd name="T23" fmla="*/ 30 h 34"/>
                    <a:gd name="T24" fmla="*/ 13 w 20"/>
                    <a:gd name="T25" fmla="*/ 34 h 34"/>
                    <a:gd name="T26" fmla="*/ 20 w 20"/>
                    <a:gd name="T27" fmla="*/ 34 h 34"/>
                    <a:gd name="T28" fmla="*/ 20 w 20"/>
                    <a:gd name="T29" fmla="*/ 0 h 34"/>
                    <a:gd name="T30" fmla="*/ 13 w 20"/>
                    <a:gd name="T31" fmla="*/ 0 h 34"/>
                    <a:gd name="T32" fmla="*/ 13 w 20"/>
                    <a:gd name="T33" fmla="*/ 26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34">
                      <a:moveTo>
                        <a:pt x="13" y="26"/>
                      </a:moveTo>
                      <a:cubicBezTo>
                        <a:pt x="12" y="26"/>
                        <a:pt x="11" y="27"/>
                        <a:pt x="11" y="27"/>
                      </a:cubicBezTo>
                      <a:cubicBezTo>
                        <a:pt x="10" y="28"/>
                        <a:pt x="9" y="28"/>
                        <a:pt x="9" y="28"/>
                      </a:cubicBezTo>
                      <a:cubicBezTo>
                        <a:pt x="8" y="28"/>
                        <a:pt x="8" y="28"/>
                        <a:pt x="7" y="28"/>
                      </a:cubicBezTo>
                      <a:cubicBezTo>
                        <a:pt x="7" y="27"/>
                        <a:pt x="7" y="27"/>
                        <a:pt x="7" y="26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1" y="32"/>
                        <a:pt x="1" y="33"/>
                      </a:cubicBezTo>
                      <a:cubicBezTo>
                        <a:pt x="2" y="34"/>
                        <a:pt x="3" y="34"/>
                        <a:pt x="5" y="34"/>
                      </a:cubicBezTo>
                      <a:cubicBezTo>
                        <a:pt x="6" y="34"/>
                        <a:pt x="8" y="34"/>
                        <a:pt x="9" y="33"/>
                      </a:cubicBezTo>
                      <a:cubicBezTo>
                        <a:pt x="10" y="32"/>
                        <a:pt x="12" y="31"/>
                        <a:pt x="13" y="30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lnTo>
                        <a:pt x="13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íṥḷidê">
                  <a:extLst>
                    <a:ext uri="{FF2B5EF4-FFF2-40B4-BE49-F238E27FC236}">
                      <a16:creationId xmlns="" xmlns:a16="http://schemas.microsoft.com/office/drawing/2014/main" id="{36A04893-AD8B-45C6-ADE4-59B5FECEA4A0}"/>
                    </a:ext>
                  </a:extLst>
                </p:cNvPr>
                <p:cNvSpPr/>
                <p:nvPr/>
              </p:nvSpPr>
              <p:spPr bwMode="auto">
                <a:xfrm>
                  <a:off x="4127501" y="4194175"/>
                  <a:ext cx="909638" cy="909637"/>
                </a:xfrm>
                <a:custGeom>
                  <a:avLst/>
                  <a:gdLst>
                    <a:gd name="T0" fmla="*/ 108 w 217"/>
                    <a:gd name="T1" fmla="*/ 0 h 217"/>
                    <a:gd name="T2" fmla="*/ 0 w 217"/>
                    <a:gd name="T3" fmla="*/ 108 h 217"/>
                    <a:gd name="T4" fmla="*/ 108 w 217"/>
                    <a:gd name="T5" fmla="*/ 217 h 217"/>
                    <a:gd name="T6" fmla="*/ 217 w 217"/>
                    <a:gd name="T7" fmla="*/ 108 h 217"/>
                    <a:gd name="T8" fmla="*/ 108 w 217"/>
                    <a:gd name="T9" fmla="*/ 0 h 217"/>
                    <a:gd name="T10" fmla="*/ 126 w 217"/>
                    <a:gd name="T11" fmla="*/ 53 h 217"/>
                    <a:gd name="T12" fmla="*/ 134 w 217"/>
                    <a:gd name="T13" fmla="*/ 53 h 217"/>
                    <a:gd name="T14" fmla="*/ 134 w 217"/>
                    <a:gd name="T15" fmla="*/ 82 h 217"/>
                    <a:gd name="T16" fmla="*/ 134 w 217"/>
                    <a:gd name="T17" fmla="*/ 84 h 217"/>
                    <a:gd name="T18" fmla="*/ 136 w 217"/>
                    <a:gd name="T19" fmla="*/ 84 h 217"/>
                    <a:gd name="T20" fmla="*/ 138 w 217"/>
                    <a:gd name="T21" fmla="*/ 84 h 217"/>
                    <a:gd name="T22" fmla="*/ 140 w 217"/>
                    <a:gd name="T23" fmla="*/ 82 h 217"/>
                    <a:gd name="T24" fmla="*/ 140 w 217"/>
                    <a:gd name="T25" fmla="*/ 53 h 217"/>
                    <a:gd name="T26" fmla="*/ 148 w 217"/>
                    <a:gd name="T27" fmla="*/ 53 h 217"/>
                    <a:gd name="T28" fmla="*/ 148 w 217"/>
                    <a:gd name="T29" fmla="*/ 91 h 217"/>
                    <a:gd name="T30" fmla="*/ 140 w 217"/>
                    <a:gd name="T31" fmla="*/ 91 h 217"/>
                    <a:gd name="T32" fmla="*/ 140 w 217"/>
                    <a:gd name="T33" fmla="*/ 86 h 217"/>
                    <a:gd name="T34" fmla="*/ 136 w 217"/>
                    <a:gd name="T35" fmla="*/ 90 h 217"/>
                    <a:gd name="T36" fmla="*/ 131 w 217"/>
                    <a:gd name="T37" fmla="*/ 91 h 217"/>
                    <a:gd name="T38" fmla="*/ 127 w 217"/>
                    <a:gd name="T39" fmla="*/ 89 h 217"/>
                    <a:gd name="T40" fmla="*/ 126 w 217"/>
                    <a:gd name="T41" fmla="*/ 84 h 217"/>
                    <a:gd name="T42" fmla="*/ 126 w 217"/>
                    <a:gd name="T43" fmla="*/ 53 h 217"/>
                    <a:gd name="T44" fmla="*/ 98 w 217"/>
                    <a:gd name="T45" fmla="*/ 62 h 217"/>
                    <a:gd name="T46" fmla="*/ 101 w 217"/>
                    <a:gd name="T47" fmla="*/ 55 h 217"/>
                    <a:gd name="T48" fmla="*/ 109 w 217"/>
                    <a:gd name="T49" fmla="*/ 52 h 217"/>
                    <a:gd name="T50" fmla="*/ 117 w 217"/>
                    <a:gd name="T51" fmla="*/ 55 h 217"/>
                    <a:gd name="T52" fmla="*/ 120 w 217"/>
                    <a:gd name="T53" fmla="*/ 62 h 217"/>
                    <a:gd name="T54" fmla="*/ 120 w 217"/>
                    <a:gd name="T55" fmla="*/ 81 h 217"/>
                    <a:gd name="T56" fmla="*/ 117 w 217"/>
                    <a:gd name="T57" fmla="*/ 89 h 217"/>
                    <a:gd name="T58" fmla="*/ 109 w 217"/>
                    <a:gd name="T59" fmla="*/ 91 h 217"/>
                    <a:gd name="T60" fmla="*/ 101 w 217"/>
                    <a:gd name="T61" fmla="*/ 89 h 217"/>
                    <a:gd name="T62" fmla="*/ 98 w 217"/>
                    <a:gd name="T63" fmla="*/ 81 h 217"/>
                    <a:gd name="T64" fmla="*/ 98 w 217"/>
                    <a:gd name="T65" fmla="*/ 62 h 217"/>
                    <a:gd name="T66" fmla="*/ 77 w 217"/>
                    <a:gd name="T67" fmla="*/ 40 h 217"/>
                    <a:gd name="T68" fmla="*/ 83 w 217"/>
                    <a:gd name="T69" fmla="*/ 60 h 217"/>
                    <a:gd name="T70" fmla="*/ 83 w 217"/>
                    <a:gd name="T71" fmla="*/ 60 h 217"/>
                    <a:gd name="T72" fmla="*/ 88 w 217"/>
                    <a:gd name="T73" fmla="*/ 40 h 217"/>
                    <a:gd name="T74" fmla="*/ 97 w 217"/>
                    <a:gd name="T75" fmla="*/ 40 h 217"/>
                    <a:gd name="T76" fmla="*/ 87 w 217"/>
                    <a:gd name="T77" fmla="*/ 70 h 217"/>
                    <a:gd name="T78" fmla="*/ 87 w 217"/>
                    <a:gd name="T79" fmla="*/ 91 h 217"/>
                    <a:gd name="T80" fmla="*/ 79 w 217"/>
                    <a:gd name="T81" fmla="*/ 91 h 217"/>
                    <a:gd name="T82" fmla="*/ 79 w 217"/>
                    <a:gd name="T83" fmla="*/ 71 h 217"/>
                    <a:gd name="T84" fmla="*/ 68 w 217"/>
                    <a:gd name="T85" fmla="*/ 40 h 217"/>
                    <a:gd name="T86" fmla="*/ 77 w 217"/>
                    <a:gd name="T87" fmla="*/ 40 h 217"/>
                    <a:gd name="T88" fmla="*/ 177 w 217"/>
                    <a:gd name="T89" fmla="*/ 146 h 217"/>
                    <a:gd name="T90" fmla="*/ 152 w 217"/>
                    <a:gd name="T91" fmla="*/ 171 h 217"/>
                    <a:gd name="T92" fmla="*/ 68 w 217"/>
                    <a:gd name="T93" fmla="*/ 171 h 217"/>
                    <a:gd name="T94" fmla="*/ 43 w 217"/>
                    <a:gd name="T95" fmla="*/ 146 h 217"/>
                    <a:gd name="T96" fmla="*/ 43 w 217"/>
                    <a:gd name="T97" fmla="*/ 127 h 217"/>
                    <a:gd name="T98" fmla="*/ 68 w 217"/>
                    <a:gd name="T99" fmla="*/ 102 h 217"/>
                    <a:gd name="T100" fmla="*/ 152 w 217"/>
                    <a:gd name="T101" fmla="*/ 102 h 217"/>
                    <a:gd name="T102" fmla="*/ 177 w 217"/>
                    <a:gd name="T103" fmla="*/ 127 h 217"/>
                    <a:gd name="T104" fmla="*/ 177 w 217"/>
                    <a:gd name="T105" fmla="*/ 146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17" h="217">
                      <a:moveTo>
                        <a:pt x="108" y="0"/>
                      </a:moveTo>
                      <a:cubicBezTo>
                        <a:pt x="48" y="0"/>
                        <a:pt x="0" y="48"/>
                        <a:pt x="0" y="108"/>
                      </a:cubicBezTo>
                      <a:cubicBezTo>
                        <a:pt x="0" y="169"/>
                        <a:pt x="48" y="217"/>
                        <a:pt x="108" y="217"/>
                      </a:cubicBezTo>
                      <a:cubicBezTo>
                        <a:pt x="169" y="217"/>
                        <a:pt x="217" y="169"/>
                        <a:pt x="217" y="108"/>
                      </a:cubicBezTo>
                      <a:cubicBezTo>
                        <a:pt x="217" y="48"/>
                        <a:pt x="169" y="0"/>
                        <a:pt x="108" y="0"/>
                      </a:cubicBezTo>
                      <a:close/>
                      <a:moveTo>
                        <a:pt x="126" y="53"/>
                      </a:moveTo>
                      <a:cubicBezTo>
                        <a:pt x="134" y="53"/>
                        <a:pt x="134" y="53"/>
                        <a:pt x="134" y="53"/>
                      </a:cubicBezTo>
                      <a:cubicBezTo>
                        <a:pt x="134" y="82"/>
                        <a:pt x="134" y="82"/>
                        <a:pt x="134" y="82"/>
                      </a:cubicBezTo>
                      <a:cubicBezTo>
                        <a:pt x="134" y="83"/>
                        <a:pt x="134" y="83"/>
                        <a:pt x="134" y="84"/>
                      </a:cubicBezTo>
                      <a:cubicBezTo>
                        <a:pt x="134" y="84"/>
                        <a:pt x="135" y="84"/>
                        <a:pt x="136" y="84"/>
                      </a:cubicBezTo>
                      <a:cubicBezTo>
                        <a:pt x="136" y="84"/>
                        <a:pt x="137" y="84"/>
                        <a:pt x="138" y="84"/>
                      </a:cubicBezTo>
                      <a:cubicBezTo>
                        <a:pt x="139" y="83"/>
                        <a:pt x="139" y="82"/>
                        <a:pt x="140" y="82"/>
                      </a:cubicBezTo>
                      <a:cubicBezTo>
                        <a:pt x="140" y="53"/>
                        <a:pt x="140" y="53"/>
                        <a:pt x="140" y="53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8" y="91"/>
                        <a:pt x="148" y="91"/>
                        <a:pt x="148" y="91"/>
                      </a:cubicBezTo>
                      <a:cubicBezTo>
                        <a:pt x="140" y="91"/>
                        <a:pt x="140" y="91"/>
                        <a:pt x="140" y="91"/>
                      </a:cubicBezTo>
                      <a:cubicBezTo>
                        <a:pt x="140" y="86"/>
                        <a:pt x="140" y="86"/>
                        <a:pt x="140" y="86"/>
                      </a:cubicBezTo>
                      <a:cubicBezTo>
                        <a:pt x="139" y="88"/>
                        <a:pt x="137" y="89"/>
                        <a:pt x="136" y="90"/>
                      </a:cubicBezTo>
                      <a:cubicBezTo>
                        <a:pt x="134" y="91"/>
                        <a:pt x="133" y="91"/>
                        <a:pt x="131" y="91"/>
                      </a:cubicBezTo>
                      <a:cubicBezTo>
                        <a:pt x="130" y="91"/>
                        <a:pt x="128" y="91"/>
                        <a:pt x="127" y="89"/>
                      </a:cubicBezTo>
                      <a:cubicBezTo>
                        <a:pt x="126" y="88"/>
                        <a:pt x="126" y="87"/>
                        <a:pt x="126" y="84"/>
                      </a:cubicBezTo>
                      <a:lnTo>
                        <a:pt x="126" y="53"/>
                      </a:lnTo>
                      <a:close/>
                      <a:moveTo>
                        <a:pt x="98" y="62"/>
                      </a:moveTo>
                      <a:cubicBezTo>
                        <a:pt x="98" y="59"/>
                        <a:pt x="99" y="57"/>
                        <a:pt x="101" y="55"/>
                      </a:cubicBezTo>
                      <a:cubicBezTo>
                        <a:pt x="103" y="53"/>
                        <a:pt x="106" y="52"/>
                        <a:pt x="109" y="52"/>
                      </a:cubicBezTo>
                      <a:cubicBezTo>
                        <a:pt x="112" y="52"/>
                        <a:pt x="115" y="53"/>
                        <a:pt x="117" y="55"/>
                      </a:cubicBezTo>
                      <a:cubicBezTo>
                        <a:pt x="119" y="57"/>
                        <a:pt x="120" y="59"/>
                        <a:pt x="120" y="62"/>
                      </a:cubicBezTo>
                      <a:cubicBezTo>
                        <a:pt x="120" y="81"/>
                        <a:pt x="120" y="81"/>
                        <a:pt x="120" y="81"/>
                      </a:cubicBezTo>
                      <a:cubicBezTo>
                        <a:pt x="120" y="84"/>
                        <a:pt x="119" y="87"/>
                        <a:pt x="117" y="89"/>
                      </a:cubicBezTo>
                      <a:cubicBezTo>
                        <a:pt x="115" y="91"/>
                        <a:pt x="112" y="91"/>
                        <a:pt x="109" y="91"/>
                      </a:cubicBezTo>
                      <a:cubicBezTo>
                        <a:pt x="105" y="91"/>
                        <a:pt x="103" y="91"/>
                        <a:pt x="101" y="89"/>
                      </a:cubicBezTo>
                      <a:cubicBezTo>
                        <a:pt x="99" y="87"/>
                        <a:pt x="98" y="84"/>
                        <a:pt x="98" y="81"/>
                      </a:cubicBezTo>
                      <a:lnTo>
                        <a:pt x="98" y="62"/>
                      </a:lnTo>
                      <a:close/>
                      <a:moveTo>
                        <a:pt x="77" y="40"/>
                      </a:moveTo>
                      <a:cubicBezTo>
                        <a:pt x="83" y="60"/>
                        <a:pt x="83" y="60"/>
                        <a:pt x="83" y="60"/>
                      </a:cubicBezTo>
                      <a:cubicBezTo>
                        <a:pt x="83" y="60"/>
                        <a:pt x="83" y="60"/>
                        <a:pt x="83" y="60"/>
                      </a:cubicBezTo>
                      <a:cubicBezTo>
                        <a:pt x="88" y="40"/>
                        <a:pt x="88" y="40"/>
                        <a:pt x="88" y="40"/>
                      </a:cubicBezTo>
                      <a:cubicBezTo>
                        <a:pt x="97" y="40"/>
                        <a:pt x="97" y="40"/>
                        <a:pt x="97" y="40"/>
                      </a:cubicBezTo>
                      <a:cubicBezTo>
                        <a:pt x="87" y="70"/>
                        <a:pt x="87" y="70"/>
                        <a:pt x="87" y="70"/>
                      </a:cubicBezTo>
                      <a:cubicBezTo>
                        <a:pt x="87" y="91"/>
                        <a:pt x="87" y="91"/>
                        <a:pt x="87" y="91"/>
                      </a:cubicBezTo>
                      <a:cubicBezTo>
                        <a:pt x="79" y="91"/>
                        <a:pt x="79" y="91"/>
                        <a:pt x="79" y="91"/>
                      </a:cubicBezTo>
                      <a:cubicBezTo>
                        <a:pt x="79" y="71"/>
                        <a:pt x="79" y="71"/>
                        <a:pt x="79" y="71"/>
                      </a:cubicBezTo>
                      <a:cubicBezTo>
                        <a:pt x="68" y="40"/>
                        <a:pt x="68" y="40"/>
                        <a:pt x="68" y="40"/>
                      </a:cubicBezTo>
                      <a:lnTo>
                        <a:pt x="77" y="40"/>
                      </a:lnTo>
                      <a:close/>
                      <a:moveTo>
                        <a:pt x="177" y="146"/>
                      </a:moveTo>
                      <a:cubicBezTo>
                        <a:pt x="177" y="160"/>
                        <a:pt x="166" y="171"/>
                        <a:pt x="152" y="171"/>
                      </a:cubicBezTo>
                      <a:cubicBezTo>
                        <a:pt x="68" y="171"/>
                        <a:pt x="68" y="171"/>
                        <a:pt x="68" y="171"/>
                      </a:cubicBezTo>
                      <a:cubicBezTo>
                        <a:pt x="54" y="171"/>
                        <a:pt x="43" y="160"/>
                        <a:pt x="43" y="146"/>
                      </a:cubicBezTo>
                      <a:cubicBezTo>
                        <a:pt x="43" y="127"/>
                        <a:pt x="43" y="127"/>
                        <a:pt x="43" y="127"/>
                      </a:cubicBezTo>
                      <a:cubicBezTo>
                        <a:pt x="43" y="113"/>
                        <a:pt x="54" y="102"/>
                        <a:pt x="68" y="102"/>
                      </a:cubicBezTo>
                      <a:cubicBezTo>
                        <a:pt x="152" y="102"/>
                        <a:pt x="152" y="102"/>
                        <a:pt x="152" y="102"/>
                      </a:cubicBezTo>
                      <a:cubicBezTo>
                        <a:pt x="166" y="102"/>
                        <a:pt x="177" y="113"/>
                        <a:pt x="177" y="127"/>
                      </a:cubicBezTo>
                      <a:lnTo>
                        <a:pt x="177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îŝ1iḍè">
                  <a:extLst>
                    <a:ext uri="{FF2B5EF4-FFF2-40B4-BE49-F238E27FC236}">
                      <a16:creationId xmlns="" xmlns:a16="http://schemas.microsoft.com/office/drawing/2014/main" id="{88073557-5AB9-4412-8B57-3D1CFCC351AD}"/>
                    </a:ext>
                  </a:extLst>
                </p:cNvPr>
                <p:cNvSpPr/>
                <p:nvPr/>
              </p:nvSpPr>
              <p:spPr bwMode="auto">
                <a:xfrm>
                  <a:off x="4697413" y="4705350"/>
                  <a:ext cx="84138" cy="150812"/>
                </a:xfrm>
                <a:custGeom>
                  <a:avLst/>
                  <a:gdLst>
                    <a:gd name="T0" fmla="*/ 10 w 20"/>
                    <a:gd name="T1" fmla="*/ 0 h 36"/>
                    <a:gd name="T2" fmla="*/ 3 w 20"/>
                    <a:gd name="T3" fmla="*/ 3 h 36"/>
                    <a:gd name="T4" fmla="*/ 0 w 20"/>
                    <a:gd name="T5" fmla="*/ 10 h 36"/>
                    <a:gd name="T6" fmla="*/ 0 w 20"/>
                    <a:gd name="T7" fmla="*/ 25 h 36"/>
                    <a:gd name="T8" fmla="*/ 2 w 20"/>
                    <a:gd name="T9" fmla="*/ 33 h 36"/>
                    <a:gd name="T10" fmla="*/ 9 w 20"/>
                    <a:gd name="T11" fmla="*/ 36 h 36"/>
                    <a:gd name="T12" fmla="*/ 17 w 20"/>
                    <a:gd name="T13" fmla="*/ 33 h 36"/>
                    <a:gd name="T14" fmla="*/ 20 w 20"/>
                    <a:gd name="T15" fmla="*/ 25 h 36"/>
                    <a:gd name="T16" fmla="*/ 20 w 20"/>
                    <a:gd name="T17" fmla="*/ 23 h 36"/>
                    <a:gd name="T18" fmla="*/ 13 w 20"/>
                    <a:gd name="T19" fmla="*/ 23 h 36"/>
                    <a:gd name="T20" fmla="*/ 13 w 20"/>
                    <a:gd name="T21" fmla="*/ 25 h 36"/>
                    <a:gd name="T22" fmla="*/ 12 w 20"/>
                    <a:gd name="T23" fmla="*/ 29 h 36"/>
                    <a:gd name="T24" fmla="*/ 10 w 20"/>
                    <a:gd name="T25" fmla="*/ 30 h 36"/>
                    <a:gd name="T26" fmla="*/ 7 w 20"/>
                    <a:gd name="T27" fmla="*/ 29 h 36"/>
                    <a:gd name="T28" fmla="*/ 7 w 20"/>
                    <a:gd name="T29" fmla="*/ 25 h 36"/>
                    <a:gd name="T30" fmla="*/ 7 w 20"/>
                    <a:gd name="T31" fmla="*/ 19 h 36"/>
                    <a:gd name="T32" fmla="*/ 20 w 20"/>
                    <a:gd name="T33" fmla="*/ 19 h 36"/>
                    <a:gd name="T34" fmla="*/ 20 w 20"/>
                    <a:gd name="T35" fmla="*/ 10 h 36"/>
                    <a:gd name="T36" fmla="*/ 17 w 20"/>
                    <a:gd name="T37" fmla="*/ 3 h 36"/>
                    <a:gd name="T38" fmla="*/ 10 w 20"/>
                    <a:gd name="T39" fmla="*/ 0 h 36"/>
                    <a:gd name="T40" fmla="*/ 13 w 20"/>
                    <a:gd name="T41" fmla="*/ 13 h 36"/>
                    <a:gd name="T42" fmla="*/ 7 w 20"/>
                    <a:gd name="T43" fmla="*/ 13 h 36"/>
                    <a:gd name="T44" fmla="*/ 7 w 20"/>
                    <a:gd name="T45" fmla="*/ 10 h 36"/>
                    <a:gd name="T46" fmla="*/ 7 w 20"/>
                    <a:gd name="T47" fmla="*/ 7 h 36"/>
                    <a:gd name="T48" fmla="*/ 10 w 20"/>
                    <a:gd name="T49" fmla="*/ 6 h 36"/>
                    <a:gd name="T50" fmla="*/ 12 w 20"/>
                    <a:gd name="T51" fmla="*/ 7 h 36"/>
                    <a:gd name="T52" fmla="*/ 13 w 20"/>
                    <a:gd name="T53" fmla="*/ 10 h 36"/>
                    <a:gd name="T54" fmla="*/ 13 w 20"/>
                    <a:gd name="T55" fmla="*/ 1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0" h="36">
                      <a:moveTo>
                        <a:pt x="10" y="0"/>
                      </a:moveTo>
                      <a:cubicBezTo>
                        <a:pt x="7" y="0"/>
                        <a:pt x="4" y="1"/>
                        <a:pt x="3" y="3"/>
                      </a:cubicBezTo>
                      <a:cubicBezTo>
                        <a:pt x="1" y="5"/>
                        <a:pt x="0" y="7"/>
                        <a:pt x="0" y="1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8"/>
                        <a:pt x="1" y="31"/>
                        <a:pt x="2" y="33"/>
                      </a:cubicBezTo>
                      <a:cubicBezTo>
                        <a:pt x="4" y="35"/>
                        <a:pt x="6" y="36"/>
                        <a:pt x="9" y="36"/>
                      </a:cubicBezTo>
                      <a:cubicBezTo>
                        <a:pt x="13" y="36"/>
                        <a:pt x="15" y="35"/>
                        <a:pt x="17" y="33"/>
                      </a:cubicBezTo>
                      <a:cubicBezTo>
                        <a:pt x="19" y="31"/>
                        <a:pt x="20" y="29"/>
                        <a:pt x="20" y="25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7"/>
                        <a:pt x="12" y="28"/>
                        <a:pt x="12" y="29"/>
                      </a:cubicBezTo>
                      <a:cubicBezTo>
                        <a:pt x="11" y="29"/>
                        <a:pt x="11" y="30"/>
                        <a:pt x="10" y="30"/>
                      </a:cubicBezTo>
                      <a:cubicBezTo>
                        <a:pt x="8" y="30"/>
                        <a:pt x="8" y="29"/>
                        <a:pt x="7" y="29"/>
                      </a:cubicBezTo>
                      <a:cubicBezTo>
                        <a:pt x="7" y="28"/>
                        <a:pt x="7" y="27"/>
                        <a:pt x="7" y="25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7"/>
                        <a:pt x="19" y="4"/>
                        <a:pt x="17" y="3"/>
                      </a:cubicBezTo>
                      <a:cubicBezTo>
                        <a:pt x="15" y="1"/>
                        <a:pt x="13" y="0"/>
                        <a:pt x="10" y="0"/>
                      </a:cubicBezTo>
                      <a:close/>
                      <a:moveTo>
                        <a:pt x="13" y="13"/>
                      </a:move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7" y="8"/>
                        <a:pt x="7" y="7"/>
                      </a:cubicBezTo>
                      <a:cubicBezTo>
                        <a:pt x="8" y="6"/>
                        <a:pt x="9" y="6"/>
                        <a:pt x="10" y="6"/>
                      </a:cubicBezTo>
                      <a:cubicBezTo>
                        <a:pt x="11" y="6"/>
                        <a:pt x="11" y="6"/>
                        <a:pt x="12" y="7"/>
                      </a:cubicBezTo>
                      <a:cubicBezTo>
                        <a:pt x="12" y="8"/>
                        <a:pt x="13" y="9"/>
                        <a:pt x="13" y="10"/>
                      </a:cubicBezTo>
                      <a:lnTo>
                        <a:pt x="13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7" name="iṣļíďé">
                <a:extLst>
                  <a:ext uri="{FF2B5EF4-FFF2-40B4-BE49-F238E27FC236}">
                    <a16:creationId xmlns="" xmlns:a16="http://schemas.microsoft.com/office/drawing/2014/main" id="{D9A78BA6-AAC6-40FB-94D6-5B2810406055}"/>
                  </a:ext>
                </a:extLst>
              </p:cNvPr>
              <p:cNvSpPr/>
              <p:nvPr/>
            </p:nvSpPr>
            <p:spPr bwMode="auto">
              <a:xfrm>
                <a:off x="4887348" y="2863230"/>
                <a:ext cx="950036" cy="475896"/>
              </a:xfrm>
              <a:custGeom>
                <a:avLst/>
                <a:gdLst>
                  <a:gd name="T0" fmla="*/ 101 w 238"/>
                  <a:gd name="T1" fmla="*/ 35 h 119"/>
                  <a:gd name="T2" fmla="*/ 190 w 238"/>
                  <a:gd name="T3" fmla="*/ 50 h 119"/>
                  <a:gd name="T4" fmla="*/ 157 w 238"/>
                  <a:gd name="T5" fmla="*/ 59 h 119"/>
                  <a:gd name="T6" fmla="*/ 147 w 238"/>
                  <a:gd name="T7" fmla="*/ 41 h 119"/>
                  <a:gd name="T8" fmla="*/ 116 w 238"/>
                  <a:gd name="T9" fmla="*/ 41 h 119"/>
                  <a:gd name="T10" fmla="*/ 139 w 238"/>
                  <a:gd name="T11" fmla="*/ 87 h 119"/>
                  <a:gd name="T12" fmla="*/ 238 w 238"/>
                  <a:gd name="T13" fmla="*/ 59 h 119"/>
                  <a:gd name="T14" fmla="*/ 95 w 238"/>
                  <a:gd name="T15" fmla="*/ 21 h 119"/>
                  <a:gd name="T16" fmla="*/ 93 w 238"/>
                  <a:gd name="T17" fmla="*/ 21 h 119"/>
                  <a:gd name="T18" fmla="*/ 83 w 238"/>
                  <a:gd name="T19" fmla="*/ 0 h 119"/>
                  <a:gd name="T20" fmla="*/ 52 w 238"/>
                  <a:gd name="T21" fmla="*/ 4 h 119"/>
                  <a:gd name="T22" fmla="*/ 65 w 238"/>
                  <a:gd name="T23" fmla="*/ 29 h 119"/>
                  <a:gd name="T24" fmla="*/ 29 w 238"/>
                  <a:gd name="T25" fmla="*/ 119 h 119"/>
                  <a:gd name="T26" fmla="*/ 128 w 238"/>
                  <a:gd name="T27" fmla="*/ 91 h 119"/>
                  <a:gd name="T28" fmla="*/ 101 w 238"/>
                  <a:gd name="T29" fmla="*/ 35 h 119"/>
                  <a:gd name="T30" fmla="*/ 56 w 238"/>
                  <a:gd name="T31" fmla="*/ 86 h 119"/>
                  <a:gd name="T32" fmla="*/ 74 w 238"/>
                  <a:gd name="T33" fmla="*/ 47 h 119"/>
                  <a:gd name="T34" fmla="*/ 89 w 238"/>
                  <a:gd name="T35" fmla="*/ 78 h 119"/>
                  <a:gd name="T36" fmla="*/ 56 w 238"/>
                  <a:gd name="T37" fmla="*/ 86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8" h="119">
                    <a:moveTo>
                      <a:pt x="101" y="35"/>
                    </a:moveTo>
                    <a:cubicBezTo>
                      <a:pt x="149" y="21"/>
                      <a:pt x="190" y="50"/>
                      <a:pt x="190" y="50"/>
                    </a:cubicBezTo>
                    <a:cubicBezTo>
                      <a:pt x="157" y="59"/>
                      <a:pt x="157" y="59"/>
                      <a:pt x="157" y="59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38" y="40"/>
                      <a:pt x="127" y="39"/>
                      <a:pt x="116" y="41"/>
                    </a:cubicBezTo>
                    <a:cubicBezTo>
                      <a:pt x="139" y="87"/>
                      <a:pt x="139" y="87"/>
                      <a:pt x="139" y="87"/>
                    </a:cubicBezTo>
                    <a:cubicBezTo>
                      <a:pt x="238" y="59"/>
                      <a:pt x="238" y="59"/>
                      <a:pt x="238" y="59"/>
                    </a:cubicBezTo>
                    <a:cubicBezTo>
                      <a:pt x="238" y="59"/>
                      <a:pt x="202" y="3"/>
                      <a:pt x="95" y="21"/>
                    </a:cubicBezTo>
                    <a:cubicBezTo>
                      <a:pt x="95" y="21"/>
                      <a:pt x="94" y="21"/>
                      <a:pt x="93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0" y="56"/>
                      <a:pt x="29" y="119"/>
                      <a:pt x="29" y="119"/>
                    </a:cubicBezTo>
                    <a:cubicBezTo>
                      <a:pt x="128" y="91"/>
                      <a:pt x="128" y="91"/>
                      <a:pt x="128" y="91"/>
                    </a:cubicBezTo>
                    <a:lnTo>
                      <a:pt x="101" y="35"/>
                    </a:lnTo>
                    <a:close/>
                    <a:moveTo>
                      <a:pt x="56" y="86"/>
                    </a:moveTo>
                    <a:cubicBezTo>
                      <a:pt x="56" y="86"/>
                      <a:pt x="46" y="65"/>
                      <a:pt x="74" y="47"/>
                    </a:cubicBezTo>
                    <a:cubicBezTo>
                      <a:pt x="89" y="78"/>
                      <a:pt x="89" y="78"/>
                      <a:pt x="89" y="78"/>
                    </a:cubicBezTo>
                    <a:lnTo>
                      <a:pt x="56" y="8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ṥ1iḓe">
                <a:extLst>
                  <a:ext uri="{FF2B5EF4-FFF2-40B4-BE49-F238E27FC236}">
                    <a16:creationId xmlns="" xmlns:a16="http://schemas.microsoft.com/office/drawing/2014/main" id="{A3AD4477-7656-410C-8E8E-ED58CC57ED26}"/>
                  </a:ext>
                </a:extLst>
              </p:cNvPr>
              <p:cNvSpPr/>
              <p:nvPr/>
            </p:nvSpPr>
            <p:spPr bwMode="auto">
              <a:xfrm>
                <a:off x="6204409" y="2517261"/>
                <a:ext cx="830715" cy="800715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ŝḷîḋe">
                <a:extLst>
                  <a:ext uri="{FF2B5EF4-FFF2-40B4-BE49-F238E27FC236}">
                    <a16:creationId xmlns="" xmlns:a16="http://schemas.microsoft.com/office/drawing/2014/main" id="{58803729-8B1E-4320-9DAF-FEC9CAD15AD9}"/>
                  </a:ext>
                </a:extLst>
              </p:cNvPr>
              <p:cNvSpPr/>
              <p:nvPr/>
            </p:nvSpPr>
            <p:spPr bwMode="auto">
              <a:xfrm>
                <a:off x="8210806" y="1767713"/>
                <a:ext cx="464004" cy="462115"/>
              </a:xfrm>
              <a:custGeom>
                <a:avLst/>
                <a:gdLst>
                  <a:gd name="T0" fmla="*/ 168 w 175"/>
                  <a:gd name="T1" fmla="*/ 53 h 174"/>
                  <a:gd name="T2" fmla="*/ 149 w 175"/>
                  <a:gd name="T3" fmla="*/ 25 h 174"/>
                  <a:gd name="T4" fmla="*/ 121 w 175"/>
                  <a:gd name="T5" fmla="*/ 6 h 174"/>
                  <a:gd name="T6" fmla="*/ 87 w 175"/>
                  <a:gd name="T7" fmla="*/ 0 h 174"/>
                  <a:gd name="T8" fmla="*/ 53 w 175"/>
                  <a:gd name="T9" fmla="*/ 6 h 174"/>
                  <a:gd name="T10" fmla="*/ 26 w 175"/>
                  <a:gd name="T11" fmla="*/ 25 h 174"/>
                  <a:gd name="T12" fmla="*/ 7 w 175"/>
                  <a:gd name="T13" fmla="*/ 53 h 174"/>
                  <a:gd name="T14" fmla="*/ 0 w 175"/>
                  <a:gd name="T15" fmla="*/ 87 h 174"/>
                  <a:gd name="T16" fmla="*/ 7 w 175"/>
                  <a:gd name="T17" fmla="*/ 121 h 174"/>
                  <a:gd name="T18" fmla="*/ 26 w 175"/>
                  <a:gd name="T19" fmla="*/ 149 h 174"/>
                  <a:gd name="T20" fmla="*/ 53 w 175"/>
                  <a:gd name="T21" fmla="*/ 167 h 174"/>
                  <a:gd name="T22" fmla="*/ 87 w 175"/>
                  <a:gd name="T23" fmla="*/ 174 h 174"/>
                  <a:gd name="T24" fmla="*/ 121 w 175"/>
                  <a:gd name="T25" fmla="*/ 167 h 174"/>
                  <a:gd name="T26" fmla="*/ 149 w 175"/>
                  <a:gd name="T27" fmla="*/ 149 h 174"/>
                  <a:gd name="T28" fmla="*/ 168 w 175"/>
                  <a:gd name="T29" fmla="*/ 121 h 174"/>
                  <a:gd name="T30" fmla="*/ 175 w 175"/>
                  <a:gd name="T31" fmla="*/ 87 h 174"/>
                  <a:gd name="T32" fmla="*/ 162 w 175"/>
                  <a:gd name="T33" fmla="*/ 86 h 174"/>
                  <a:gd name="T34" fmla="*/ 108 w 175"/>
                  <a:gd name="T35" fmla="*/ 80 h 174"/>
                  <a:gd name="T36" fmla="*/ 145 w 175"/>
                  <a:gd name="T37" fmla="*/ 40 h 174"/>
                  <a:gd name="T38" fmla="*/ 137 w 175"/>
                  <a:gd name="T39" fmla="*/ 31 h 174"/>
                  <a:gd name="T40" fmla="*/ 70 w 175"/>
                  <a:gd name="T41" fmla="*/ 14 h 174"/>
                  <a:gd name="T42" fmla="*/ 137 w 175"/>
                  <a:gd name="T43" fmla="*/ 31 h 174"/>
                  <a:gd name="T44" fmla="*/ 70 w 175"/>
                  <a:gd name="T45" fmla="*/ 14 h 174"/>
                  <a:gd name="T46" fmla="*/ 70 w 175"/>
                  <a:gd name="T47" fmla="*/ 14 h 174"/>
                  <a:gd name="T48" fmla="*/ 83 w 175"/>
                  <a:gd name="T49" fmla="*/ 62 h 174"/>
                  <a:gd name="T50" fmla="*/ 56 w 175"/>
                  <a:gd name="T51" fmla="*/ 19 h 174"/>
                  <a:gd name="T52" fmla="*/ 13 w 175"/>
                  <a:gd name="T53" fmla="*/ 85 h 174"/>
                  <a:gd name="T54" fmla="*/ 96 w 175"/>
                  <a:gd name="T55" fmla="*/ 87 h 174"/>
                  <a:gd name="T56" fmla="*/ 32 w 175"/>
                  <a:gd name="T57" fmla="*/ 137 h 174"/>
                  <a:gd name="T58" fmla="*/ 13 w 175"/>
                  <a:gd name="T59" fmla="*/ 87 h 174"/>
                  <a:gd name="T60" fmla="*/ 40 w 175"/>
                  <a:gd name="T61" fmla="*/ 144 h 174"/>
                  <a:gd name="T62" fmla="*/ 100 w 175"/>
                  <a:gd name="T63" fmla="*/ 99 h 174"/>
                  <a:gd name="T64" fmla="*/ 117 w 175"/>
                  <a:gd name="T65" fmla="*/ 156 h 174"/>
                  <a:gd name="T66" fmla="*/ 129 w 175"/>
                  <a:gd name="T67" fmla="*/ 149 h 174"/>
                  <a:gd name="T68" fmla="*/ 161 w 175"/>
                  <a:gd name="T69" fmla="*/ 99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5" h="174">
                    <a:moveTo>
                      <a:pt x="173" y="69"/>
                    </a:moveTo>
                    <a:cubicBezTo>
                      <a:pt x="172" y="64"/>
                      <a:pt x="170" y="58"/>
                      <a:pt x="168" y="53"/>
                    </a:cubicBezTo>
                    <a:cubicBezTo>
                      <a:pt x="166" y="48"/>
                      <a:pt x="163" y="43"/>
                      <a:pt x="160" y="38"/>
                    </a:cubicBezTo>
                    <a:cubicBezTo>
                      <a:pt x="157" y="33"/>
                      <a:pt x="153" y="29"/>
                      <a:pt x="149" y="25"/>
                    </a:cubicBezTo>
                    <a:cubicBezTo>
                      <a:pt x="145" y="21"/>
                      <a:pt x="141" y="18"/>
                      <a:pt x="136" y="14"/>
                    </a:cubicBezTo>
                    <a:cubicBezTo>
                      <a:pt x="132" y="11"/>
                      <a:pt x="127" y="9"/>
                      <a:pt x="121" y="6"/>
                    </a:cubicBezTo>
                    <a:cubicBezTo>
                      <a:pt x="116" y="4"/>
                      <a:pt x="111" y="2"/>
                      <a:pt x="105" y="1"/>
                    </a:cubicBezTo>
                    <a:cubicBezTo>
                      <a:pt x="99" y="0"/>
                      <a:pt x="93" y="0"/>
                      <a:pt x="87" y="0"/>
                    </a:cubicBezTo>
                    <a:cubicBezTo>
                      <a:pt x="82" y="0"/>
                      <a:pt x="76" y="0"/>
                      <a:pt x="70" y="1"/>
                    </a:cubicBezTo>
                    <a:cubicBezTo>
                      <a:pt x="64" y="2"/>
                      <a:pt x="59" y="4"/>
                      <a:pt x="53" y="6"/>
                    </a:cubicBezTo>
                    <a:cubicBezTo>
                      <a:pt x="48" y="9"/>
                      <a:pt x="43" y="11"/>
                      <a:pt x="39" y="14"/>
                    </a:cubicBezTo>
                    <a:cubicBezTo>
                      <a:pt x="34" y="18"/>
                      <a:pt x="30" y="21"/>
                      <a:pt x="26" y="25"/>
                    </a:cubicBezTo>
                    <a:cubicBezTo>
                      <a:pt x="22" y="29"/>
                      <a:pt x="18" y="33"/>
                      <a:pt x="15" y="38"/>
                    </a:cubicBezTo>
                    <a:cubicBezTo>
                      <a:pt x="12" y="43"/>
                      <a:pt x="9" y="48"/>
                      <a:pt x="7" y="53"/>
                    </a:cubicBezTo>
                    <a:cubicBezTo>
                      <a:pt x="5" y="58"/>
                      <a:pt x="3" y="64"/>
                      <a:pt x="2" y="69"/>
                    </a:cubicBezTo>
                    <a:cubicBezTo>
                      <a:pt x="1" y="75"/>
                      <a:pt x="0" y="81"/>
                      <a:pt x="0" y="87"/>
                    </a:cubicBezTo>
                    <a:cubicBezTo>
                      <a:pt x="0" y="93"/>
                      <a:pt x="1" y="99"/>
                      <a:pt x="2" y="105"/>
                    </a:cubicBezTo>
                    <a:cubicBezTo>
                      <a:pt x="3" y="110"/>
                      <a:pt x="5" y="116"/>
                      <a:pt x="7" y="121"/>
                    </a:cubicBezTo>
                    <a:cubicBezTo>
                      <a:pt x="9" y="126"/>
                      <a:pt x="12" y="131"/>
                      <a:pt x="15" y="136"/>
                    </a:cubicBezTo>
                    <a:cubicBezTo>
                      <a:pt x="18" y="140"/>
                      <a:pt x="22" y="145"/>
                      <a:pt x="26" y="149"/>
                    </a:cubicBezTo>
                    <a:cubicBezTo>
                      <a:pt x="30" y="153"/>
                      <a:pt x="34" y="156"/>
                      <a:pt x="39" y="159"/>
                    </a:cubicBezTo>
                    <a:cubicBezTo>
                      <a:pt x="43" y="163"/>
                      <a:pt x="48" y="165"/>
                      <a:pt x="53" y="167"/>
                    </a:cubicBezTo>
                    <a:cubicBezTo>
                      <a:pt x="59" y="170"/>
                      <a:pt x="64" y="171"/>
                      <a:pt x="70" y="173"/>
                    </a:cubicBezTo>
                    <a:cubicBezTo>
                      <a:pt x="76" y="174"/>
                      <a:pt x="82" y="174"/>
                      <a:pt x="87" y="174"/>
                    </a:cubicBezTo>
                    <a:cubicBezTo>
                      <a:pt x="93" y="174"/>
                      <a:pt x="99" y="174"/>
                      <a:pt x="105" y="173"/>
                    </a:cubicBezTo>
                    <a:cubicBezTo>
                      <a:pt x="111" y="171"/>
                      <a:pt x="116" y="170"/>
                      <a:pt x="121" y="167"/>
                    </a:cubicBezTo>
                    <a:cubicBezTo>
                      <a:pt x="127" y="165"/>
                      <a:pt x="132" y="163"/>
                      <a:pt x="136" y="159"/>
                    </a:cubicBezTo>
                    <a:cubicBezTo>
                      <a:pt x="141" y="156"/>
                      <a:pt x="145" y="153"/>
                      <a:pt x="149" y="149"/>
                    </a:cubicBezTo>
                    <a:cubicBezTo>
                      <a:pt x="153" y="145"/>
                      <a:pt x="157" y="140"/>
                      <a:pt x="160" y="136"/>
                    </a:cubicBezTo>
                    <a:cubicBezTo>
                      <a:pt x="163" y="131"/>
                      <a:pt x="166" y="126"/>
                      <a:pt x="168" y="121"/>
                    </a:cubicBezTo>
                    <a:cubicBezTo>
                      <a:pt x="170" y="116"/>
                      <a:pt x="172" y="110"/>
                      <a:pt x="173" y="105"/>
                    </a:cubicBezTo>
                    <a:cubicBezTo>
                      <a:pt x="174" y="99"/>
                      <a:pt x="175" y="93"/>
                      <a:pt x="175" y="87"/>
                    </a:cubicBezTo>
                    <a:cubicBezTo>
                      <a:pt x="175" y="81"/>
                      <a:pt x="174" y="75"/>
                      <a:pt x="173" y="69"/>
                    </a:cubicBezTo>
                    <a:close/>
                    <a:moveTo>
                      <a:pt x="162" y="86"/>
                    </a:moveTo>
                    <a:cubicBezTo>
                      <a:pt x="161" y="86"/>
                      <a:pt x="136" y="81"/>
                      <a:pt x="110" y="84"/>
                    </a:cubicBezTo>
                    <a:cubicBezTo>
                      <a:pt x="110" y="82"/>
                      <a:pt x="109" y="81"/>
                      <a:pt x="108" y="80"/>
                    </a:cubicBezTo>
                    <a:cubicBezTo>
                      <a:pt x="107" y="76"/>
                      <a:pt x="105" y="73"/>
                      <a:pt x="104" y="69"/>
                    </a:cubicBezTo>
                    <a:cubicBezTo>
                      <a:pt x="133" y="57"/>
                      <a:pt x="145" y="40"/>
                      <a:pt x="145" y="40"/>
                    </a:cubicBezTo>
                    <a:cubicBezTo>
                      <a:pt x="156" y="52"/>
                      <a:pt x="162" y="68"/>
                      <a:pt x="162" y="86"/>
                    </a:cubicBezTo>
                    <a:close/>
                    <a:moveTo>
                      <a:pt x="137" y="31"/>
                    </a:moveTo>
                    <a:cubicBezTo>
                      <a:pt x="137" y="31"/>
                      <a:pt x="126" y="47"/>
                      <a:pt x="98" y="58"/>
                    </a:cubicBezTo>
                    <a:cubicBezTo>
                      <a:pt x="85" y="35"/>
                      <a:pt x="71" y="16"/>
                      <a:pt x="70" y="14"/>
                    </a:cubicBezTo>
                    <a:cubicBezTo>
                      <a:pt x="76" y="13"/>
                      <a:pt x="81" y="12"/>
                      <a:pt x="87" y="12"/>
                    </a:cubicBezTo>
                    <a:cubicBezTo>
                      <a:pt x="106" y="12"/>
                      <a:pt x="124" y="19"/>
                      <a:pt x="137" y="31"/>
                    </a:cubicBezTo>
                    <a:close/>
                    <a:moveTo>
                      <a:pt x="70" y="14"/>
                    </a:move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69" y="15"/>
                      <a:pt x="69" y="15"/>
                    </a:cubicBezTo>
                    <a:cubicBezTo>
                      <a:pt x="69" y="15"/>
                      <a:pt x="70" y="15"/>
                      <a:pt x="70" y="14"/>
                    </a:cubicBezTo>
                    <a:close/>
                    <a:moveTo>
                      <a:pt x="56" y="19"/>
                    </a:moveTo>
                    <a:cubicBezTo>
                      <a:pt x="57" y="21"/>
                      <a:pt x="70" y="39"/>
                      <a:pt x="83" y="62"/>
                    </a:cubicBezTo>
                    <a:cubicBezTo>
                      <a:pt x="47" y="72"/>
                      <a:pt x="16" y="72"/>
                      <a:pt x="14" y="72"/>
                    </a:cubicBezTo>
                    <a:cubicBezTo>
                      <a:pt x="19" y="48"/>
                      <a:pt x="35" y="29"/>
                      <a:pt x="56" y="19"/>
                    </a:cubicBezTo>
                    <a:close/>
                    <a:moveTo>
                      <a:pt x="13" y="87"/>
                    </a:moveTo>
                    <a:cubicBezTo>
                      <a:pt x="13" y="86"/>
                      <a:pt x="13" y="85"/>
                      <a:pt x="13" y="85"/>
                    </a:cubicBezTo>
                    <a:cubicBezTo>
                      <a:pt x="14" y="85"/>
                      <a:pt x="51" y="85"/>
                      <a:pt x="90" y="74"/>
                    </a:cubicBezTo>
                    <a:cubicBezTo>
                      <a:pt x="92" y="78"/>
                      <a:pt x="94" y="82"/>
                      <a:pt x="96" y="87"/>
                    </a:cubicBezTo>
                    <a:cubicBezTo>
                      <a:pt x="95" y="87"/>
                      <a:pt x="94" y="87"/>
                      <a:pt x="93" y="88"/>
                    </a:cubicBezTo>
                    <a:cubicBezTo>
                      <a:pt x="52" y="101"/>
                      <a:pt x="32" y="137"/>
                      <a:pt x="32" y="137"/>
                    </a:cubicBezTo>
                    <a:cubicBezTo>
                      <a:pt x="32" y="137"/>
                      <a:pt x="32" y="137"/>
                      <a:pt x="32" y="137"/>
                    </a:cubicBezTo>
                    <a:cubicBezTo>
                      <a:pt x="20" y="124"/>
                      <a:pt x="13" y="106"/>
                      <a:pt x="13" y="87"/>
                    </a:cubicBezTo>
                    <a:close/>
                    <a:moveTo>
                      <a:pt x="87" y="162"/>
                    </a:moveTo>
                    <a:cubicBezTo>
                      <a:pt x="69" y="162"/>
                      <a:pt x="53" y="155"/>
                      <a:pt x="40" y="144"/>
                    </a:cubicBezTo>
                    <a:cubicBezTo>
                      <a:pt x="41" y="145"/>
                      <a:pt x="42" y="146"/>
                      <a:pt x="42" y="146"/>
                    </a:cubicBezTo>
                    <a:cubicBezTo>
                      <a:pt x="42" y="146"/>
                      <a:pt x="56" y="115"/>
                      <a:pt x="100" y="99"/>
                    </a:cubicBezTo>
                    <a:cubicBezTo>
                      <a:pt x="100" y="99"/>
                      <a:pt x="100" y="99"/>
                      <a:pt x="101" y="99"/>
                    </a:cubicBezTo>
                    <a:cubicBezTo>
                      <a:pt x="111" y="126"/>
                      <a:pt x="115" y="149"/>
                      <a:pt x="117" y="156"/>
                    </a:cubicBezTo>
                    <a:cubicBezTo>
                      <a:pt x="108" y="159"/>
                      <a:pt x="98" y="162"/>
                      <a:pt x="87" y="162"/>
                    </a:cubicBezTo>
                    <a:close/>
                    <a:moveTo>
                      <a:pt x="129" y="149"/>
                    </a:moveTo>
                    <a:cubicBezTo>
                      <a:pt x="128" y="144"/>
                      <a:pt x="124" y="122"/>
                      <a:pt x="115" y="96"/>
                    </a:cubicBezTo>
                    <a:cubicBezTo>
                      <a:pt x="139" y="92"/>
                      <a:pt x="160" y="98"/>
                      <a:pt x="161" y="99"/>
                    </a:cubicBezTo>
                    <a:cubicBezTo>
                      <a:pt x="158" y="120"/>
                      <a:pt x="146" y="138"/>
                      <a:pt x="129" y="149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ṥḻïḍê">
                <a:extLst>
                  <a:ext uri="{FF2B5EF4-FFF2-40B4-BE49-F238E27FC236}">
                    <a16:creationId xmlns="" xmlns:a16="http://schemas.microsoft.com/office/drawing/2014/main" id="{6829CD51-E975-496B-8B7A-8E2504095B78}"/>
                  </a:ext>
                </a:extLst>
              </p:cNvPr>
              <p:cNvSpPr/>
              <p:nvPr/>
            </p:nvSpPr>
            <p:spPr bwMode="auto">
              <a:xfrm>
                <a:off x="5181483" y="4640045"/>
                <a:ext cx="910766" cy="906470"/>
              </a:xfrm>
              <a:custGeom>
                <a:avLst/>
                <a:gdLst>
                  <a:gd name="T0" fmla="*/ 114 w 228"/>
                  <a:gd name="T1" fmla="*/ 0 h 227"/>
                  <a:gd name="T2" fmla="*/ 0 w 228"/>
                  <a:gd name="T3" fmla="*/ 114 h 227"/>
                  <a:gd name="T4" fmla="*/ 68 w 228"/>
                  <a:gd name="T5" fmla="*/ 218 h 227"/>
                  <a:gd name="T6" fmla="*/ 70 w 228"/>
                  <a:gd name="T7" fmla="*/ 192 h 227"/>
                  <a:gd name="T8" fmla="*/ 85 w 228"/>
                  <a:gd name="T9" fmla="*/ 130 h 227"/>
                  <a:gd name="T10" fmla="*/ 81 w 228"/>
                  <a:gd name="T11" fmla="*/ 112 h 227"/>
                  <a:gd name="T12" fmla="*/ 103 w 228"/>
                  <a:gd name="T13" fmla="*/ 82 h 227"/>
                  <a:gd name="T14" fmla="*/ 119 w 228"/>
                  <a:gd name="T15" fmla="*/ 99 h 227"/>
                  <a:gd name="T16" fmla="*/ 109 w 228"/>
                  <a:gd name="T17" fmla="*/ 140 h 227"/>
                  <a:gd name="T18" fmla="*/ 127 w 228"/>
                  <a:gd name="T19" fmla="*/ 162 h 227"/>
                  <a:gd name="T20" fmla="*/ 163 w 228"/>
                  <a:gd name="T21" fmla="*/ 101 h 227"/>
                  <a:gd name="T22" fmla="*/ 115 w 228"/>
                  <a:gd name="T23" fmla="*/ 57 h 227"/>
                  <a:gd name="T24" fmla="*/ 59 w 228"/>
                  <a:gd name="T25" fmla="*/ 112 h 227"/>
                  <a:gd name="T26" fmla="*/ 67 w 228"/>
                  <a:gd name="T27" fmla="*/ 134 h 227"/>
                  <a:gd name="T28" fmla="*/ 68 w 228"/>
                  <a:gd name="T29" fmla="*/ 141 h 227"/>
                  <a:gd name="T30" fmla="*/ 66 w 228"/>
                  <a:gd name="T31" fmla="*/ 150 h 227"/>
                  <a:gd name="T32" fmla="*/ 60 w 228"/>
                  <a:gd name="T33" fmla="*/ 153 h 227"/>
                  <a:gd name="T34" fmla="*/ 37 w 228"/>
                  <a:gd name="T35" fmla="*/ 109 h 227"/>
                  <a:gd name="T36" fmla="*/ 118 w 228"/>
                  <a:gd name="T37" fmla="*/ 38 h 227"/>
                  <a:gd name="T38" fmla="*/ 191 w 228"/>
                  <a:gd name="T39" fmla="*/ 103 h 227"/>
                  <a:gd name="T40" fmla="*/ 129 w 228"/>
                  <a:gd name="T41" fmla="*/ 181 h 227"/>
                  <a:gd name="T42" fmla="*/ 101 w 228"/>
                  <a:gd name="T43" fmla="*/ 167 h 227"/>
                  <a:gd name="T44" fmla="*/ 93 w 228"/>
                  <a:gd name="T45" fmla="*/ 198 h 227"/>
                  <a:gd name="T46" fmla="*/ 82 w 228"/>
                  <a:gd name="T47" fmla="*/ 223 h 227"/>
                  <a:gd name="T48" fmla="*/ 114 w 228"/>
                  <a:gd name="T49" fmla="*/ 227 h 227"/>
                  <a:gd name="T50" fmla="*/ 228 w 228"/>
                  <a:gd name="T51" fmla="*/ 114 h 227"/>
                  <a:gd name="T52" fmla="*/ 114 w 228"/>
                  <a:gd name="T53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8" h="227">
                    <a:moveTo>
                      <a:pt x="114" y="0"/>
                    </a:moveTo>
                    <a:cubicBezTo>
                      <a:pt x="51" y="0"/>
                      <a:pt x="0" y="51"/>
                      <a:pt x="0" y="114"/>
                    </a:cubicBezTo>
                    <a:cubicBezTo>
                      <a:pt x="0" y="160"/>
                      <a:pt x="28" y="200"/>
                      <a:pt x="68" y="218"/>
                    </a:cubicBezTo>
                    <a:cubicBezTo>
                      <a:pt x="68" y="210"/>
                      <a:pt x="68" y="200"/>
                      <a:pt x="70" y="192"/>
                    </a:cubicBezTo>
                    <a:cubicBezTo>
                      <a:pt x="73" y="183"/>
                      <a:pt x="85" y="130"/>
                      <a:pt x="85" y="130"/>
                    </a:cubicBezTo>
                    <a:cubicBezTo>
                      <a:pt x="85" y="130"/>
                      <a:pt x="81" y="122"/>
                      <a:pt x="81" y="112"/>
                    </a:cubicBezTo>
                    <a:cubicBezTo>
                      <a:pt x="81" y="95"/>
                      <a:pt x="91" y="82"/>
                      <a:pt x="103" y="82"/>
                    </a:cubicBezTo>
                    <a:cubicBezTo>
                      <a:pt x="114" y="82"/>
                      <a:pt x="119" y="90"/>
                      <a:pt x="119" y="99"/>
                    </a:cubicBezTo>
                    <a:cubicBezTo>
                      <a:pt x="119" y="110"/>
                      <a:pt x="112" y="125"/>
                      <a:pt x="109" y="140"/>
                    </a:cubicBezTo>
                    <a:cubicBezTo>
                      <a:pt x="106" y="152"/>
                      <a:pt x="115" y="162"/>
                      <a:pt x="127" y="162"/>
                    </a:cubicBezTo>
                    <a:cubicBezTo>
                      <a:pt x="148" y="162"/>
                      <a:pt x="163" y="134"/>
                      <a:pt x="163" y="101"/>
                    </a:cubicBezTo>
                    <a:cubicBezTo>
                      <a:pt x="163" y="76"/>
                      <a:pt x="146" y="57"/>
                      <a:pt x="115" y="57"/>
                    </a:cubicBezTo>
                    <a:cubicBezTo>
                      <a:pt x="81" y="57"/>
                      <a:pt x="59" y="83"/>
                      <a:pt x="59" y="112"/>
                    </a:cubicBezTo>
                    <a:cubicBezTo>
                      <a:pt x="59" y="122"/>
                      <a:pt x="62" y="129"/>
                      <a:pt x="67" y="134"/>
                    </a:cubicBezTo>
                    <a:cubicBezTo>
                      <a:pt x="69" y="137"/>
                      <a:pt x="69" y="138"/>
                      <a:pt x="68" y="141"/>
                    </a:cubicBezTo>
                    <a:cubicBezTo>
                      <a:pt x="68" y="143"/>
                      <a:pt x="67" y="148"/>
                      <a:pt x="66" y="150"/>
                    </a:cubicBezTo>
                    <a:cubicBezTo>
                      <a:pt x="65" y="153"/>
                      <a:pt x="63" y="154"/>
                      <a:pt x="60" y="153"/>
                    </a:cubicBezTo>
                    <a:cubicBezTo>
                      <a:pt x="44" y="146"/>
                      <a:pt x="37" y="129"/>
                      <a:pt x="37" y="109"/>
                    </a:cubicBezTo>
                    <a:cubicBezTo>
                      <a:pt x="37" y="77"/>
                      <a:pt x="64" y="38"/>
                      <a:pt x="118" y="38"/>
                    </a:cubicBezTo>
                    <a:cubicBezTo>
                      <a:pt x="162" y="38"/>
                      <a:pt x="191" y="70"/>
                      <a:pt x="191" y="103"/>
                    </a:cubicBezTo>
                    <a:cubicBezTo>
                      <a:pt x="191" y="148"/>
                      <a:pt x="166" y="181"/>
                      <a:pt x="129" y="181"/>
                    </a:cubicBezTo>
                    <a:cubicBezTo>
                      <a:pt x="117" y="181"/>
                      <a:pt x="105" y="175"/>
                      <a:pt x="101" y="167"/>
                    </a:cubicBezTo>
                    <a:cubicBezTo>
                      <a:pt x="101" y="167"/>
                      <a:pt x="95" y="193"/>
                      <a:pt x="93" y="198"/>
                    </a:cubicBezTo>
                    <a:cubicBezTo>
                      <a:pt x="91" y="207"/>
                      <a:pt x="86" y="216"/>
                      <a:pt x="82" y="223"/>
                    </a:cubicBezTo>
                    <a:cubicBezTo>
                      <a:pt x="92" y="226"/>
                      <a:pt x="103" y="227"/>
                      <a:pt x="114" y="227"/>
                    </a:cubicBezTo>
                    <a:cubicBezTo>
                      <a:pt x="177" y="227"/>
                      <a:pt x="228" y="176"/>
                      <a:pt x="228" y="114"/>
                    </a:cubicBezTo>
                    <a:cubicBezTo>
                      <a:pt x="228" y="51"/>
                      <a:pt x="177" y="0"/>
                      <a:pt x="114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sļïďè">
                <a:extLst>
                  <a:ext uri="{FF2B5EF4-FFF2-40B4-BE49-F238E27FC236}">
                    <a16:creationId xmlns="" xmlns:a16="http://schemas.microsoft.com/office/drawing/2014/main" id="{6455C559-EC47-46B7-B75F-CEB10D3506F9}"/>
                  </a:ext>
                </a:extLst>
              </p:cNvPr>
              <p:cNvSpPr/>
              <p:nvPr/>
            </p:nvSpPr>
            <p:spPr bwMode="auto">
              <a:xfrm>
                <a:off x="7944073" y="2407562"/>
                <a:ext cx="814100" cy="812802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2" name="íṡlíḑè">
                <a:extLst>
                  <a:ext uri="{FF2B5EF4-FFF2-40B4-BE49-F238E27FC236}">
                    <a16:creationId xmlns="" xmlns:a16="http://schemas.microsoft.com/office/drawing/2014/main" id="{0787BB4B-35F6-4F85-AA85-EF1A4F737F9B}"/>
                  </a:ext>
                </a:extLst>
              </p:cNvPr>
              <p:cNvGrpSpPr/>
              <p:nvPr/>
            </p:nvGrpSpPr>
            <p:grpSpPr>
              <a:xfrm>
                <a:off x="6372064" y="900721"/>
                <a:ext cx="734051" cy="682874"/>
                <a:chOff x="3338513" y="696913"/>
                <a:chExt cx="771525" cy="717550"/>
              </a:xfrm>
              <a:solidFill>
                <a:schemeClr val="bg2"/>
              </a:solidFill>
            </p:grpSpPr>
            <p:sp>
              <p:nvSpPr>
                <p:cNvPr id="54" name="ísľíḋê">
                  <a:extLst>
                    <a:ext uri="{FF2B5EF4-FFF2-40B4-BE49-F238E27FC236}">
                      <a16:creationId xmlns="" xmlns:a16="http://schemas.microsoft.com/office/drawing/2014/main" id="{67AF62AD-1190-4027-ACD7-590BBDD99340}"/>
                    </a:ext>
                  </a:extLst>
                </p:cNvPr>
                <p:cNvSpPr/>
                <p:nvPr/>
              </p:nvSpPr>
              <p:spPr bwMode="auto">
                <a:xfrm>
                  <a:off x="3586163" y="696913"/>
                  <a:ext cx="523875" cy="717550"/>
                </a:xfrm>
                <a:custGeom>
                  <a:avLst/>
                  <a:gdLst>
                    <a:gd name="T0" fmla="*/ 115 w 125"/>
                    <a:gd name="T1" fmla="*/ 63 h 171"/>
                    <a:gd name="T2" fmla="*/ 69 w 125"/>
                    <a:gd name="T3" fmla="*/ 63 h 171"/>
                    <a:gd name="T4" fmla="*/ 85 w 125"/>
                    <a:gd name="T5" fmla="*/ 32 h 171"/>
                    <a:gd name="T6" fmla="*/ 74 w 125"/>
                    <a:gd name="T7" fmla="*/ 0 h 171"/>
                    <a:gd name="T8" fmla="*/ 61 w 125"/>
                    <a:gd name="T9" fmla="*/ 21 h 171"/>
                    <a:gd name="T10" fmla="*/ 37 w 125"/>
                    <a:gd name="T11" fmla="*/ 53 h 171"/>
                    <a:gd name="T12" fmla="*/ 0 w 125"/>
                    <a:gd name="T13" fmla="*/ 70 h 171"/>
                    <a:gd name="T14" fmla="*/ 0 w 125"/>
                    <a:gd name="T15" fmla="*/ 71 h 171"/>
                    <a:gd name="T16" fmla="*/ 0 w 125"/>
                    <a:gd name="T17" fmla="*/ 148 h 171"/>
                    <a:gd name="T18" fmla="*/ 26 w 125"/>
                    <a:gd name="T19" fmla="*/ 155 h 171"/>
                    <a:gd name="T20" fmla="*/ 76 w 125"/>
                    <a:gd name="T21" fmla="*/ 171 h 171"/>
                    <a:gd name="T22" fmla="*/ 91 w 125"/>
                    <a:gd name="T23" fmla="*/ 147 h 171"/>
                    <a:gd name="T24" fmla="*/ 103 w 125"/>
                    <a:gd name="T25" fmla="*/ 121 h 171"/>
                    <a:gd name="T26" fmla="*/ 107 w 125"/>
                    <a:gd name="T27" fmla="*/ 91 h 171"/>
                    <a:gd name="T28" fmla="*/ 115 w 125"/>
                    <a:gd name="T29" fmla="*/ 63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5" h="171">
                      <a:moveTo>
                        <a:pt x="115" y="63"/>
                      </a:moveTo>
                      <a:cubicBezTo>
                        <a:pt x="105" y="57"/>
                        <a:pt x="69" y="63"/>
                        <a:pt x="69" y="63"/>
                      </a:cubicBezTo>
                      <a:cubicBezTo>
                        <a:pt x="75" y="59"/>
                        <a:pt x="85" y="38"/>
                        <a:pt x="85" y="32"/>
                      </a:cubicBezTo>
                      <a:cubicBezTo>
                        <a:pt x="86" y="19"/>
                        <a:pt x="83" y="0"/>
                        <a:pt x="74" y="0"/>
                      </a:cubicBezTo>
                      <a:cubicBezTo>
                        <a:pt x="64" y="0"/>
                        <a:pt x="62" y="16"/>
                        <a:pt x="61" y="21"/>
                      </a:cubicBezTo>
                      <a:cubicBezTo>
                        <a:pt x="59" y="35"/>
                        <a:pt x="46" y="48"/>
                        <a:pt x="37" y="53"/>
                      </a:cubicBezTo>
                      <a:cubicBezTo>
                        <a:pt x="25" y="60"/>
                        <a:pt x="16" y="66"/>
                        <a:pt x="0" y="70"/>
                      </a:cubicBezTo>
                      <a:cubicBezTo>
                        <a:pt x="0" y="70"/>
                        <a:pt x="0" y="71"/>
                        <a:pt x="0" y="71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9" y="148"/>
                        <a:pt x="18" y="150"/>
                        <a:pt x="26" y="155"/>
                      </a:cubicBezTo>
                      <a:cubicBezTo>
                        <a:pt x="43" y="164"/>
                        <a:pt x="56" y="171"/>
                        <a:pt x="76" y="171"/>
                      </a:cubicBezTo>
                      <a:cubicBezTo>
                        <a:pt x="106" y="171"/>
                        <a:pt x="103" y="148"/>
                        <a:pt x="91" y="147"/>
                      </a:cubicBezTo>
                      <a:cubicBezTo>
                        <a:pt x="115" y="148"/>
                        <a:pt x="117" y="128"/>
                        <a:pt x="103" y="121"/>
                      </a:cubicBezTo>
                      <a:cubicBezTo>
                        <a:pt x="125" y="121"/>
                        <a:pt x="122" y="93"/>
                        <a:pt x="107" y="91"/>
                      </a:cubicBezTo>
                      <a:cubicBezTo>
                        <a:pt x="124" y="92"/>
                        <a:pt x="125" y="70"/>
                        <a:pt x="115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îşļíḑè">
                  <a:extLst>
                    <a:ext uri="{FF2B5EF4-FFF2-40B4-BE49-F238E27FC236}">
                      <a16:creationId xmlns="" xmlns:a16="http://schemas.microsoft.com/office/drawing/2014/main" id="{BC9EF940-C637-41ED-A924-5B1F6E8288CC}"/>
                    </a:ext>
                  </a:extLst>
                </p:cNvPr>
                <p:cNvSpPr/>
                <p:nvPr/>
              </p:nvSpPr>
              <p:spPr bwMode="auto">
                <a:xfrm>
                  <a:off x="3338513" y="960438"/>
                  <a:ext cx="163513" cy="3905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3" name="îṣļîḑè">
                <a:extLst>
                  <a:ext uri="{FF2B5EF4-FFF2-40B4-BE49-F238E27FC236}">
                    <a16:creationId xmlns="" xmlns:a16="http://schemas.microsoft.com/office/drawing/2014/main" id="{4A6EF4B6-CEE0-400C-875E-27EB96A53630}"/>
                  </a:ext>
                </a:extLst>
              </p:cNvPr>
              <p:cNvGrpSpPr/>
              <p:nvPr/>
            </p:nvGrpSpPr>
            <p:grpSpPr>
              <a:xfrm>
                <a:off x="5192322" y="1769361"/>
                <a:ext cx="977541" cy="915731"/>
                <a:chOff x="544513" y="3295650"/>
                <a:chExt cx="1325563" cy="1241425"/>
              </a:xfrm>
              <a:solidFill>
                <a:schemeClr val="bg2"/>
              </a:solidFill>
            </p:grpSpPr>
            <p:sp>
              <p:nvSpPr>
                <p:cNvPr id="51" name="îśḷîďè">
                  <a:extLst>
                    <a:ext uri="{FF2B5EF4-FFF2-40B4-BE49-F238E27FC236}">
                      <a16:creationId xmlns="" xmlns:a16="http://schemas.microsoft.com/office/drawing/2014/main" id="{FE01066E-3EA3-4B69-B31F-B74B32CF59B1}"/>
                    </a:ext>
                  </a:extLst>
                </p:cNvPr>
                <p:cNvSpPr/>
                <p:nvPr/>
              </p:nvSpPr>
              <p:spPr bwMode="auto">
                <a:xfrm>
                  <a:off x="692151" y="3351213"/>
                  <a:ext cx="1077913" cy="1185862"/>
                </a:xfrm>
                <a:custGeom>
                  <a:avLst/>
                  <a:gdLst>
                    <a:gd name="T0" fmla="*/ 55 w 257"/>
                    <a:gd name="T1" fmla="*/ 128 h 283"/>
                    <a:gd name="T2" fmla="*/ 49 w 257"/>
                    <a:gd name="T3" fmla="*/ 128 h 283"/>
                    <a:gd name="T4" fmla="*/ 43 w 257"/>
                    <a:gd name="T5" fmla="*/ 129 h 283"/>
                    <a:gd name="T6" fmla="*/ 36 w 257"/>
                    <a:gd name="T7" fmla="*/ 133 h 283"/>
                    <a:gd name="T8" fmla="*/ 9 w 257"/>
                    <a:gd name="T9" fmla="*/ 145 h 283"/>
                    <a:gd name="T10" fmla="*/ 4 w 257"/>
                    <a:gd name="T11" fmla="*/ 167 h 283"/>
                    <a:gd name="T12" fmla="*/ 26 w 257"/>
                    <a:gd name="T13" fmla="*/ 218 h 283"/>
                    <a:gd name="T14" fmla="*/ 46 w 257"/>
                    <a:gd name="T15" fmla="*/ 229 h 283"/>
                    <a:gd name="T16" fmla="*/ 61 w 257"/>
                    <a:gd name="T17" fmla="*/ 223 h 283"/>
                    <a:gd name="T18" fmla="*/ 73 w 257"/>
                    <a:gd name="T19" fmla="*/ 243 h 283"/>
                    <a:gd name="T20" fmla="*/ 77 w 257"/>
                    <a:gd name="T21" fmla="*/ 240 h 283"/>
                    <a:gd name="T22" fmla="*/ 106 w 257"/>
                    <a:gd name="T23" fmla="*/ 273 h 283"/>
                    <a:gd name="T24" fmla="*/ 139 w 257"/>
                    <a:gd name="T25" fmla="*/ 275 h 283"/>
                    <a:gd name="T26" fmla="*/ 141 w 257"/>
                    <a:gd name="T27" fmla="*/ 242 h 283"/>
                    <a:gd name="T28" fmla="*/ 138 w 257"/>
                    <a:gd name="T29" fmla="*/ 239 h 283"/>
                    <a:gd name="T30" fmla="*/ 138 w 257"/>
                    <a:gd name="T31" fmla="*/ 239 h 283"/>
                    <a:gd name="T32" fmla="*/ 112 w 257"/>
                    <a:gd name="T33" fmla="*/ 209 h 283"/>
                    <a:gd name="T34" fmla="*/ 128 w 257"/>
                    <a:gd name="T35" fmla="*/ 194 h 283"/>
                    <a:gd name="T36" fmla="*/ 131 w 257"/>
                    <a:gd name="T37" fmla="*/ 193 h 283"/>
                    <a:gd name="T38" fmla="*/ 257 w 257"/>
                    <a:gd name="T39" fmla="*/ 188 h 283"/>
                    <a:gd name="T40" fmla="*/ 174 w 257"/>
                    <a:gd name="T41" fmla="*/ 0 h 283"/>
                    <a:gd name="T42" fmla="*/ 55 w 257"/>
                    <a:gd name="T43" fmla="*/ 128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57" h="283">
                      <a:moveTo>
                        <a:pt x="55" y="128"/>
                      </a:moveTo>
                      <a:cubicBezTo>
                        <a:pt x="53" y="127"/>
                        <a:pt x="51" y="127"/>
                        <a:pt x="49" y="128"/>
                      </a:cubicBezTo>
                      <a:cubicBezTo>
                        <a:pt x="47" y="128"/>
                        <a:pt x="45" y="128"/>
                        <a:pt x="43" y="129"/>
                      </a:cubicBezTo>
                      <a:cubicBezTo>
                        <a:pt x="41" y="130"/>
                        <a:pt x="38" y="131"/>
                        <a:pt x="36" y="133"/>
                      </a:cubicBezTo>
                      <a:cubicBezTo>
                        <a:pt x="9" y="145"/>
                        <a:pt x="9" y="145"/>
                        <a:pt x="9" y="145"/>
                      </a:cubicBezTo>
                      <a:cubicBezTo>
                        <a:pt x="2" y="148"/>
                        <a:pt x="0" y="158"/>
                        <a:pt x="4" y="167"/>
                      </a:cubicBezTo>
                      <a:cubicBezTo>
                        <a:pt x="26" y="218"/>
                        <a:pt x="26" y="218"/>
                        <a:pt x="26" y="218"/>
                      </a:cubicBezTo>
                      <a:cubicBezTo>
                        <a:pt x="30" y="227"/>
                        <a:pt x="39" y="232"/>
                        <a:pt x="46" y="229"/>
                      </a:cubicBezTo>
                      <a:cubicBezTo>
                        <a:pt x="61" y="223"/>
                        <a:pt x="61" y="223"/>
                        <a:pt x="61" y="223"/>
                      </a:cubicBezTo>
                      <a:cubicBezTo>
                        <a:pt x="73" y="243"/>
                        <a:pt x="73" y="243"/>
                        <a:pt x="73" y="243"/>
                      </a:cubicBezTo>
                      <a:cubicBezTo>
                        <a:pt x="77" y="240"/>
                        <a:pt x="77" y="240"/>
                        <a:pt x="77" y="240"/>
                      </a:cubicBezTo>
                      <a:cubicBezTo>
                        <a:pt x="106" y="273"/>
                        <a:pt x="106" y="273"/>
                        <a:pt x="106" y="273"/>
                      </a:cubicBezTo>
                      <a:cubicBezTo>
                        <a:pt x="115" y="282"/>
                        <a:pt x="129" y="283"/>
                        <a:pt x="139" y="275"/>
                      </a:cubicBezTo>
                      <a:cubicBezTo>
                        <a:pt x="149" y="266"/>
                        <a:pt x="149" y="251"/>
                        <a:pt x="141" y="242"/>
                      </a:cubicBezTo>
                      <a:cubicBezTo>
                        <a:pt x="138" y="239"/>
                        <a:pt x="138" y="239"/>
                        <a:pt x="138" y="239"/>
                      </a:cubicBezTo>
                      <a:cubicBezTo>
                        <a:pt x="138" y="239"/>
                        <a:pt x="138" y="239"/>
                        <a:pt x="138" y="239"/>
                      </a:cubicBezTo>
                      <a:cubicBezTo>
                        <a:pt x="112" y="209"/>
                        <a:pt x="112" y="209"/>
                        <a:pt x="112" y="209"/>
                      </a:cubicBezTo>
                      <a:cubicBezTo>
                        <a:pt x="128" y="194"/>
                        <a:pt x="128" y="194"/>
                        <a:pt x="128" y="194"/>
                      </a:cubicBezTo>
                      <a:cubicBezTo>
                        <a:pt x="129" y="194"/>
                        <a:pt x="130" y="193"/>
                        <a:pt x="131" y="193"/>
                      </a:cubicBezTo>
                      <a:cubicBezTo>
                        <a:pt x="197" y="178"/>
                        <a:pt x="257" y="188"/>
                        <a:pt x="257" y="188"/>
                      </a:cubicBezTo>
                      <a:cubicBezTo>
                        <a:pt x="174" y="0"/>
                        <a:pt x="174" y="0"/>
                        <a:pt x="174" y="0"/>
                      </a:cubicBezTo>
                      <a:cubicBezTo>
                        <a:pt x="161" y="54"/>
                        <a:pt x="86" y="108"/>
                        <a:pt x="55" y="1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isľiďê">
                  <a:extLst>
                    <a:ext uri="{FF2B5EF4-FFF2-40B4-BE49-F238E27FC236}">
                      <a16:creationId xmlns="" xmlns:a16="http://schemas.microsoft.com/office/drawing/2014/main" id="{E6D2F34B-4044-4CAB-B680-239EB041B217}"/>
                    </a:ext>
                  </a:extLst>
                </p:cNvPr>
                <p:cNvSpPr/>
                <p:nvPr/>
              </p:nvSpPr>
              <p:spPr bwMode="auto">
                <a:xfrm>
                  <a:off x="1446213" y="3295650"/>
                  <a:ext cx="423863" cy="865187"/>
                </a:xfrm>
                <a:custGeom>
                  <a:avLst/>
                  <a:gdLst>
                    <a:gd name="T0" fmla="*/ 0 w 267"/>
                    <a:gd name="T1" fmla="*/ 16 h 545"/>
                    <a:gd name="T2" fmla="*/ 233 w 267"/>
                    <a:gd name="T3" fmla="*/ 545 h 545"/>
                    <a:gd name="T4" fmla="*/ 267 w 267"/>
                    <a:gd name="T5" fmla="*/ 531 h 545"/>
                    <a:gd name="T6" fmla="*/ 32 w 267"/>
                    <a:gd name="T7" fmla="*/ 0 h 545"/>
                    <a:gd name="T8" fmla="*/ 0 w 267"/>
                    <a:gd name="T9" fmla="*/ 16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545">
                      <a:moveTo>
                        <a:pt x="0" y="16"/>
                      </a:moveTo>
                      <a:lnTo>
                        <a:pt x="233" y="545"/>
                      </a:lnTo>
                      <a:lnTo>
                        <a:pt x="267" y="531"/>
                      </a:lnTo>
                      <a:lnTo>
                        <a:pt x="32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$lîďê">
                  <a:extLst>
                    <a:ext uri="{FF2B5EF4-FFF2-40B4-BE49-F238E27FC236}">
                      <a16:creationId xmlns="" xmlns:a16="http://schemas.microsoft.com/office/drawing/2014/main" id="{876480EA-A61E-4D66-9838-B7DB0E8B6317}"/>
                    </a:ext>
                  </a:extLst>
                </p:cNvPr>
                <p:cNvSpPr/>
                <p:nvPr/>
              </p:nvSpPr>
              <p:spPr bwMode="auto">
                <a:xfrm>
                  <a:off x="544513" y="4021138"/>
                  <a:ext cx="257175" cy="339725"/>
                </a:xfrm>
                <a:custGeom>
                  <a:avLst/>
                  <a:gdLst>
                    <a:gd name="T0" fmla="*/ 30 w 61"/>
                    <a:gd name="T1" fmla="*/ 10 h 81"/>
                    <a:gd name="T2" fmla="*/ 28 w 61"/>
                    <a:gd name="T3" fmla="*/ 0 h 81"/>
                    <a:gd name="T4" fmla="*/ 17 w 61"/>
                    <a:gd name="T5" fmla="*/ 5 h 81"/>
                    <a:gd name="T6" fmla="*/ 1 w 61"/>
                    <a:gd name="T7" fmla="*/ 32 h 81"/>
                    <a:gd name="T8" fmla="*/ 15 w 61"/>
                    <a:gd name="T9" fmla="*/ 26 h 81"/>
                    <a:gd name="T10" fmla="*/ 21 w 61"/>
                    <a:gd name="T11" fmla="*/ 28 h 81"/>
                    <a:gd name="T12" fmla="*/ 21 w 61"/>
                    <a:gd name="T13" fmla="*/ 29 h 81"/>
                    <a:gd name="T14" fmla="*/ 22 w 61"/>
                    <a:gd name="T15" fmla="*/ 29 h 81"/>
                    <a:gd name="T16" fmla="*/ 19 w 61"/>
                    <a:gd name="T17" fmla="*/ 35 h 81"/>
                    <a:gd name="T18" fmla="*/ 4 w 61"/>
                    <a:gd name="T19" fmla="*/ 42 h 81"/>
                    <a:gd name="T20" fmla="*/ 6 w 61"/>
                    <a:gd name="T21" fmla="*/ 47 h 81"/>
                    <a:gd name="T22" fmla="*/ 21 w 61"/>
                    <a:gd name="T23" fmla="*/ 40 h 81"/>
                    <a:gd name="T24" fmla="*/ 27 w 61"/>
                    <a:gd name="T25" fmla="*/ 42 h 81"/>
                    <a:gd name="T26" fmla="*/ 28 w 61"/>
                    <a:gd name="T27" fmla="*/ 43 h 81"/>
                    <a:gd name="T28" fmla="*/ 28 w 61"/>
                    <a:gd name="T29" fmla="*/ 43 h 81"/>
                    <a:gd name="T30" fmla="*/ 25 w 61"/>
                    <a:gd name="T31" fmla="*/ 49 h 81"/>
                    <a:gd name="T32" fmla="*/ 10 w 61"/>
                    <a:gd name="T33" fmla="*/ 56 h 81"/>
                    <a:gd name="T34" fmla="*/ 12 w 61"/>
                    <a:gd name="T35" fmla="*/ 61 h 81"/>
                    <a:gd name="T36" fmla="*/ 28 w 61"/>
                    <a:gd name="T37" fmla="*/ 54 h 81"/>
                    <a:gd name="T38" fmla="*/ 34 w 61"/>
                    <a:gd name="T39" fmla="*/ 56 h 81"/>
                    <a:gd name="T40" fmla="*/ 34 w 61"/>
                    <a:gd name="T41" fmla="*/ 56 h 81"/>
                    <a:gd name="T42" fmla="*/ 34 w 61"/>
                    <a:gd name="T43" fmla="*/ 57 h 81"/>
                    <a:gd name="T44" fmla="*/ 31 w 61"/>
                    <a:gd name="T45" fmla="*/ 63 h 81"/>
                    <a:gd name="T46" fmla="*/ 17 w 61"/>
                    <a:gd name="T47" fmla="*/ 69 h 81"/>
                    <a:gd name="T48" fmla="*/ 48 w 61"/>
                    <a:gd name="T49" fmla="*/ 76 h 81"/>
                    <a:gd name="T50" fmla="*/ 61 w 61"/>
                    <a:gd name="T51" fmla="*/ 71 h 81"/>
                    <a:gd name="T52" fmla="*/ 53 w 61"/>
                    <a:gd name="T53" fmla="*/ 61 h 81"/>
                    <a:gd name="T54" fmla="*/ 30 w 61"/>
                    <a:gd name="T55" fmla="*/ 1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61" h="81">
                      <a:moveTo>
                        <a:pt x="30" y="10"/>
                      </a:moveTo>
                      <a:cubicBezTo>
                        <a:pt x="29" y="6"/>
                        <a:pt x="28" y="3"/>
                        <a:pt x="28" y="0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6" y="10"/>
                        <a:pt x="0" y="21"/>
                        <a:pt x="1" y="32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8" y="25"/>
                        <a:pt x="20" y="26"/>
                        <a:pt x="21" y="28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2" y="29"/>
                        <a:pt x="22" y="29"/>
                      </a:cubicBezTo>
                      <a:cubicBezTo>
                        <a:pt x="23" y="31"/>
                        <a:pt x="22" y="34"/>
                        <a:pt x="19" y="35"/>
                      </a:cubicBez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cubicBezTo>
                        <a:pt x="24" y="39"/>
                        <a:pt x="26" y="40"/>
                        <a:pt x="27" y="42"/>
                      </a:cubicBezTo>
                      <a:cubicBezTo>
                        <a:pt x="27" y="42"/>
                        <a:pt x="27" y="43"/>
                        <a:pt x="28" y="43"/>
                      </a:cubicBezTo>
                      <a:cubicBezTo>
                        <a:pt x="28" y="43"/>
                        <a:pt x="28" y="43"/>
                        <a:pt x="28" y="43"/>
                      </a:cubicBezTo>
                      <a:cubicBezTo>
                        <a:pt x="29" y="45"/>
                        <a:pt x="28" y="48"/>
                        <a:pt x="25" y="49"/>
                      </a:cubicBezTo>
                      <a:cubicBezTo>
                        <a:pt x="10" y="56"/>
                        <a:pt x="10" y="56"/>
                        <a:pt x="10" y="56"/>
                      </a:cubicBezTo>
                      <a:cubicBezTo>
                        <a:pt x="12" y="61"/>
                        <a:pt x="12" y="61"/>
                        <a:pt x="12" y="61"/>
                      </a:cubicBezTo>
                      <a:cubicBezTo>
                        <a:pt x="28" y="54"/>
                        <a:pt x="28" y="54"/>
                        <a:pt x="28" y="54"/>
                      </a:cubicBezTo>
                      <a:cubicBezTo>
                        <a:pt x="30" y="53"/>
                        <a:pt x="33" y="54"/>
                        <a:pt x="34" y="56"/>
                      </a:cubicBezTo>
                      <a:cubicBezTo>
                        <a:pt x="34" y="56"/>
                        <a:pt x="34" y="56"/>
                        <a:pt x="34" y="56"/>
                      </a:cubicBezTo>
                      <a:cubicBezTo>
                        <a:pt x="34" y="57"/>
                        <a:pt x="34" y="57"/>
                        <a:pt x="34" y="57"/>
                      </a:cubicBezTo>
                      <a:cubicBezTo>
                        <a:pt x="35" y="59"/>
                        <a:pt x="34" y="62"/>
                        <a:pt x="31" y="63"/>
                      </a:cubicBezTo>
                      <a:cubicBezTo>
                        <a:pt x="17" y="69"/>
                        <a:pt x="17" y="69"/>
                        <a:pt x="17" y="69"/>
                      </a:cubicBezTo>
                      <a:cubicBezTo>
                        <a:pt x="24" y="78"/>
                        <a:pt x="37" y="81"/>
                        <a:pt x="48" y="76"/>
                      </a:cubicBezTo>
                      <a:cubicBezTo>
                        <a:pt x="61" y="71"/>
                        <a:pt x="61" y="71"/>
                        <a:pt x="61" y="71"/>
                      </a:cubicBezTo>
                      <a:cubicBezTo>
                        <a:pt x="58" y="68"/>
                        <a:pt x="55" y="65"/>
                        <a:pt x="53" y="61"/>
                      </a:cubicBezTo>
                      <a:lnTo>
                        <a:pt x="30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ïṣļîḓé">
                <a:extLst>
                  <a:ext uri="{FF2B5EF4-FFF2-40B4-BE49-F238E27FC236}">
                    <a16:creationId xmlns="" xmlns:a16="http://schemas.microsoft.com/office/drawing/2014/main" id="{75DD9568-CCEB-407E-A0D2-A9EF2F9B9F6E}"/>
                  </a:ext>
                </a:extLst>
              </p:cNvPr>
              <p:cNvSpPr/>
              <p:nvPr/>
            </p:nvSpPr>
            <p:spPr bwMode="auto">
              <a:xfrm>
                <a:off x="3602006" y="2021722"/>
                <a:ext cx="583011" cy="702513"/>
              </a:xfrm>
              <a:custGeom>
                <a:avLst/>
                <a:gdLst>
                  <a:gd name="T0" fmla="*/ 60 w 146"/>
                  <a:gd name="T1" fmla="*/ 173 h 176"/>
                  <a:gd name="T2" fmla="*/ 40 w 146"/>
                  <a:gd name="T3" fmla="*/ 173 h 176"/>
                  <a:gd name="T4" fmla="*/ 38 w 146"/>
                  <a:gd name="T5" fmla="*/ 172 h 176"/>
                  <a:gd name="T6" fmla="*/ 17 w 146"/>
                  <a:gd name="T7" fmla="*/ 122 h 176"/>
                  <a:gd name="T8" fmla="*/ 40 w 146"/>
                  <a:gd name="T9" fmla="*/ 62 h 176"/>
                  <a:gd name="T10" fmla="*/ 55 w 146"/>
                  <a:gd name="T11" fmla="*/ 24 h 176"/>
                  <a:gd name="T12" fmla="*/ 103 w 146"/>
                  <a:gd name="T13" fmla="*/ 9 h 176"/>
                  <a:gd name="T14" fmla="*/ 141 w 146"/>
                  <a:gd name="T15" fmla="*/ 53 h 176"/>
                  <a:gd name="T16" fmla="*/ 108 w 146"/>
                  <a:gd name="T17" fmla="*/ 142 h 176"/>
                  <a:gd name="T18" fmla="*/ 98 w 146"/>
                  <a:gd name="T19" fmla="*/ 146 h 176"/>
                  <a:gd name="T20" fmla="*/ 94 w 146"/>
                  <a:gd name="T21" fmla="*/ 137 h 176"/>
                  <a:gd name="T22" fmla="*/ 127 w 146"/>
                  <a:gd name="T23" fmla="*/ 49 h 176"/>
                  <a:gd name="T24" fmla="*/ 98 w 146"/>
                  <a:gd name="T25" fmla="*/ 23 h 176"/>
                  <a:gd name="T26" fmla="*/ 69 w 146"/>
                  <a:gd name="T27" fmla="*/ 30 h 176"/>
                  <a:gd name="T28" fmla="*/ 54 w 146"/>
                  <a:gd name="T29" fmla="*/ 67 h 176"/>
                  <a:gd name="T30" fmla="*/ 30 w 146"/>
                  <a:gd name="T31" fmla="*/ 127 h 176"/>
                  <a:gd name="T32" fmla="*/ 44 w 146"/>
                  <a:gd name="T33" fmla="*/ 159 h 176"/>
                  <a:gd name="T34" fmla="*/ 45 w 146"/>
                  <a:gd name="T35" fmla="*/ 159 h 176"/>
                  <a:gd name="T36" fmla="*/ 61 w 146"/>
                  <a:gd name="T37" fmla="*/ 151 h 176"/>
                  <a:gd name="T38" fmla="*/ 67 w 146"/>
                  <a:gd name="T39" fmla="*/ 135 h 176"/>
                  <a:gd name="T40" fmla="*/ 93 w 146"/>
                  <a:gd name="T41" fmla="*/ 68 h 176"/>
                  <a:gd name="T42" fmla="*/ 91 w 146"/>
                  <a:gd name="T43" fmla="*/ 58 h 176"/>
                  <a:gd name="T44" fmla="*/ 82 w 146"/>
                  <a:gd name="T45" fmla="*/ 67 h 176"/>
                  <a:gd name="T46" fmla="*/ 57 w 146"/>
                  <a:gd name="T47" fmla="*/ 130 h 176"/>
                  <a:gd name="T48" fmla="*/ 48 w 146"/>
                  <a:gd name="T49" fmla="*/ 134 h 176"/>
                  <a:gd name="T50" fmla="*/ 44 w 146"/>
                  <a:gd name="T51" fmla="*/ 124 h 176"/>
                  <a:gd name="T52" fmla="*/ 68 w 146"/>
                  <a:gd name="T53" fmla="*/ 62 h 176"/>
                  <a:gd name="T54" fmla="*/ 96 w 146"/>
                  <a:gd name="T55" fmla="*/ 44 h 176"/>
                  <a:gd name="T56" fmla="*/ 107 w 146"/>
                  <a:gd name="T57" fmla="*/ 72 h 176"/>
                  <a:gd name="T58" fmla="*/ 80 w 146"/>
                  <a:gd name="T59" fmla="*/ 141 h 176"/>
                  <a:gd name="T60" fmla="*/ 74 w 146"/>
                  <a:gd name="T61" fmla="*/ 156 h 176"/>
                  <a:gd name="T62" fmla="*/ 60 w 146"/>
                  <a:gd name="T63" fmla="*/ 173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6" h="176">
                    <a:moveTo>
                      <a:pt x="60" y="173"/>
                    </a:moveTo>
                    <a:cubicBezTo>
                      <a:pt x="54" y="176"/>
                      <a:pt x="47" y="176"/>
                      <a:pt x="40" y="173"/>
                    </a:cubicBezTo>
                    <a:cubicBezTo>
                      <a:pt x="38" y="172"/>
                      <a:pt x="38" y="172"/>
                      <a:pt x="38" y="172"/>
                    </a:cubicBezTo>
                    <a:cubicBezTo>
                      <a:pt x="31" y="169"/>
                      <a:pt x="0" y="160"/>
                      <a:pt x="17" y="122"/>
                    </a:cubicBezTo>
                    <a:cubicBezTo>
                      <a:pt x="24" y="106"/>
                      <a:pt x="31" y="84"/>
                      <a:pt x="40" y="62"/>
                    </a:cubicBezTo>
                    <a:cubicBezTo>
                      <a:pt x="45" y="50"/>
                      <a:pt x="50" y="37"/>
                      <a:pt x="55" y="24"/>
                    </a:cubicBezTo>
                    <a:cubicBezTo>
                      <a:pt x="64" y="1"/>
                      <a:pt x="78" y="0"/>
                      <a:pt x="103" y="9"/>
                    </a:cubicBezTo>
                    <a:cubicBezTo>
                      <a:pt x="133" y="20"/>
                      <a:pt x="146" y="39"/>
                      <a:pt x="141" y="53"/>
                    </a:cubicBezTo>
                    <a:cubicBezTo>
                      <a:pt x="135" y="73"/>
                      <a:pt x="109" y="139"/>
                      <a:pt x="108" y="142"/>
                    </a:cubicBezTo>
                    <a:cubicBezTo>
                      <a:pt x="106" y="146"/>
                      <a:pt x="102" y="148"/>
                      <a:pt x="98" y="146"/>
                    </a:cubicBezTo>
                    <a:cubicBezTo>
                      <a:pt x="95" y="145"/>
                      <a:pt x="93" y="141"/>
                      <a:pt x="94" y="137"/>
                    </a:cubicBezTo>
                    <a:cubicBezTo>
                      <a:pt x="94" y="136"/>
                      <a:pt x="121" y="68"/>
                      <a:pt x="127" y="49"/>
                    </a:cubicBezTo>
                    <a:cubicBezTo>
                      <a:pt x="129" y="45"/>
                      <a:pt x="124" y="32"/>
                      <a:pt x="98" y="23"/>
                    </a:cubicBezTo>
                    <a:cubicBezTo>
                      <a:pt x="83" y="17"/>
                      <a:pt x="76" y="10"/>
                      <a:pt x="69" y="30"/>
                    </a:cubicBezTo>
                    <a:cubicBezTo>
                      <a:pt x="64" y="42"/>
                      <a:pt x="59" y="55"/>
                      <a:pt x="54" y="67"/>
                    </a:cubicBezTo>
                    <a:cubicBezTo>
                      <a:pt x="45" y="90"/>
                      <a:pt x="37" y="111"/>
                      <a:pt x="30" y="127"/>
                    </a:cubicBezTo>
                    <a:cubicBezTo>
                      <a:pt x="20" y="152"/>
                      <a:pt x="36" y="155"/>
                      <a:pt x="44" y="159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52" y="162"/>
                      <a:pt x="56" y="161"/>
                      <a:pt x="61" y="151"/>
                    </a:cubicBezTo>
                    <a:cubicBezTo>
                      <a:pt x="62" y="148"/>
                      <a:pt x="64" y="142"/>
                      <a:pt x="67" y="135"/>
                    </a:cubicBezTo>
                    <a:cubicBezTo>
                      <a:pt x="75" y="115"/>
                      <a:pt x="91" y="77"/>
                      <a:pt x="93" y="68"/>
                    </a:cubicBezTo>
                    <a:cubicBezTo>
                      <a:pt x="94" y="65"/>
                      <a:pt x="94" y="59"/>
                      <a:pt x="91" y="58"/>
                    </a:cubicBezTo>
                    <a:cubicBezTo>
                      <a:pt x="87" y="56"/>
                      <a:pt x="83" y="65"/>
                      <a:pt x="82" y="67"/>
                    </a:cubicBezTo>
                    <a:cubicBezTo>
                      <a:pt x="72" y="95"/>
                      <a:pt x="58" y="130"/>
                      <a:pt x="57" y="130"/>
                    </a:cubicBezTo>
                    <a:cubicBezTo>
                      <a:pt x="56" y="134"/>
                      <a:pt x="52" y="135"/>
                      <a:pt x="48" y="134"/>
                    </a:cubicBezTo>
                    <a:cubicBezTo>
                      <a:pt x="44" y="132"/>
                      <a:pt x="42" y="128"/>
                      <a:pt x="44" y="124"/>
                    </a:cubicBezTo>
                    <a:cubicBezTo>
                      <a:pt x="44" y="124"/>
                      <a:pt x="58" y="90"/>
                      <a:pt x="68" y="62"/>
                    </a:cubicBezTo>
                    <a:cubicBezTo>
                      <a:pt x="75" y="45"/>
                      <a:pt x="87" y="41"/>
                      <a:pt x="96" y="44"/>
                    </a:cubicBezTo>
                    <a:cubicBezTo>
                      <a:pt x="106" y="47"/>
                      <a:pt x="110" y="62"/>
                      <a:pt x="107" y="72"/>
                    </a:cubicBezTo>
                    <a:cubicBezTo>
                      <a:pt x="105" y="81"/>
                      <a:pt x="93" y="111"/>
                      <a:pt x="80" y="141"/>
                    </a:cubicBezTo>
                    <a:cubicBezTo>
                      <a:pt x="78" y="148"/>
                      <a:pt x="75" y="154"/>
                      <a:pt x="74" y="156"/>
                    </a:cubicBezTo>
                    <a:cubicBezTo>
                      <a:pt x="71" y="165"/>
                      <a:pt x="66" y="171"/>
                      <a:pt x="60" y="173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ṣľîďè">
                <a:extLst>
                  <a:ext uri="{FF2B5EF4-FFF2-40B4-BE49-F238E27FC236}">
                    <a16:creationId xmlns="" xmlns:a16="http://schemas.microsoft.com/office/drawing/2014/main" id="{3EB8B567-8B4D-45DE-830B-BA871B0E8D77}"/>
                  </a:ext>
                </a:extLst>
              </p:cNvPr>
              <p:cNvSpPr/>
              <p:nvPr/>
            </p:nvSpPr>
            <p:spPr bwMode="auto">
              <a:xfrm>
                <a:off x="7572822" y="1340838"/>
                <a:ext cx="518721" cy="625046"/>
              </a:xfrm>
              <a:custGeom>
                <a:avLst/>
                <a:gdLst>
                  <a:gd name="T0" fmla="*/ 60 w 146"/>
                  <a:gd name="T1" fmla="*/ 173 h 176"/>
                  <a:gd name="T2" fmla="*/ 40 w 146"/>
                  <a:gd name="T3" fmla="*/ 173 h 176"/>
                  <a:gd name="T4" fmla="*/ 38 w 146"/>
                  <a:gd name="T5" fmla="*/ 172 h 176"/>
                  <a:gd name="T6" fmla="*/ 17 w 146"/>
                  <a:gd name="T7" fmla="*/ 122 h 176"/>
                  <a:gd name="T8" fmla="*/ 40 w 146"/>
                  <a:gd name="T9" fmla="*/ 62 h 176"/>
                  <a:gd name="T10" fmla="*/ 55 w 146"/>
                  <a:gd name="T11" fmla="*/ 24 h 176"/>
                  <a:gd name="T12" fmla="*/ 103 w 146"/>
                  <a:gd name="T13" fmla="*/ 9 h 176"/>
                  <a:gd name="T14" fmla="*/ 141 w 146"/>
                  <a:gd name="T15" fmla="*/ 53 h 176"/>
                  <a:gd name="T16" fmla="*/ 108 w 146"/>
                  <a:gd name="T17" fmla="*/ 142 h 176"/>
                  <a:gd name="T18" fmla="*/ 98 w 146"/>
                  <a:gd name="T19" fmla="*/ 146 h 176"/>
                  <a:gd name="T20" fmla="*/ 94 w 146"/>
                  <a:gd name="T21" fmla="*/ 137 h 176"/>
                  <a:gd name="T22" fmla="*/ 127 w 146"/>
                  <a:gd name="T23" fmla="*/ 49 h 176"/>
                  <a:gd name="T24" fmla="*/ 98 w 146"/>
                  <a:gd name="T25" fmla="*/ 23 h 176"/>
                  <a:gd name="T26" fmla="*/ 69 w 146"/>
                  <a:gd name="T27" fmla="*/ 30 h 176"/>
                  <a:gd name="T28" fmla="*/ 54 w 146"/>
                  <a:gd name="T29" fmla="*/ 67 h 176"/>
                  <a:gd name="T30" fmla="*/ 30 w 146"/>
                  <a:gd name="T31" fmla="*/ 127 h 176"/>
                  <a:gd name="T32" fmla="*/ 44 w 146"/>
                  <a:gd name="T33" fmla="*/ 159 h 176"/>
                  <a:gd name="T34" fmla="*/ 45 w 146"/>
                  <a:gd name="T35" fmla="*/ 159 h 176"/>
                  <a:gd name="T36" fmla="*/ 61 w 146"/>
                  <a:gd name="T37" fmla="*/ 151 h 176"/>
                  <a:gd name="T38" fmla="*/ 67 w 146"/>
                  <a:gd name="T39" fmla="*/ 135 h 176"/>
                  <a:gd name="T40" fmla="*/ 93 w 146"/>
                  <a:gd name="T41" fmla="*/ 68 h 176"/>
                  <a:gd name="T42" fmla="*/ 91 w 146"/>
                  <a:gd name="T43" fmla="*/ 58 h 176"/>
                  <a:gd name="T44" fmla="*/ 82 w 146"/>
                  <a:gd name="T45" fmla="*/ 67 h 176"/>
                  <a:gd name="T46" fmla="*/ 57 w 146"/>
                  <a:gd name="T47" fmla="*/ 130 h 176"/>
                  <a:gd name="T48" fmla="*/ 48 w 146"/>
                  <a:gd name="T49" fmla="*/ 134 h 176"/>
                  <a:gd name="T50" fmla="*/ 44 w 146"/>
                  <a:gd name="T51" fmla="*/ 124 h 176"/>
                  <a:gd name="T52" fmla="*/ 68 w 146"/>
                  <a:gd name="T53" fmla="*/ 62 h 176"/>
                  <a:gd name="T54" fmla="*/ 96 w 146"/>
                  <a:gd name="T55" fmla="*/ 44 h 176"/>
                  <a:gd name="T56" fmla="*/ 107 w 146"/>
                  <a:gd name="T57" fmla="*/ 72 h 176"/>
                  <a:gd name="T58" fmla="*/ 80 w 146"/>
                  <a:gd name="T59" fmla="*/ 141 h 176"/>
                  <a:gd name="T60" fmla="*/ 74 w 146"/>
                  <a:gd name="T61" fmla="*/ 156 h 176"/>
                  <a:gd name="T62" fmla="*/ 60 w 146"/>
                  <a:gd name="T63" fmla="*/ 173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6" h="176">
                    <a:moveTo>
                      <a:pt x="60" y="173"/>
                    </a:moveTo>
                    <a:cubicBezTo>
                      <a:pt x="54" y="176"/>
                      <a:pt x="47" y="176"/>
                      <a:pt x="40" y="173"/>
                    </a:cubicBezTo>
                    <a:cubicBezTo>
                      <a:pt x="38" y="172"/>
                      <a:pt x="38" y="172"/>
                      <a:pt x="38" y="172"/>
                    </a:cubicBezTo>
                    <a:cubicBezTo>
                      <a:pt x="31" y="169"/>
                      <a:pt x="0" y="160"/>
                      <a:pt x="17" y="122"/>
                    </a:cubicBezTo>
                    <a:cubicBezTo>
                      <a:pt x="24" y="106"/>
                      <a:pt x="31" y="84"/>
                      <a:pt x="40" y="62"/>
                    </a:cubicBezTo>
                    <a:cubicBezTo>
                      <a:pt x="45" y="50"/>
                      <a:pt x="50" y="37"/>
                      <a:pt x="55" y="24"/>
                    </a:cubicBezTo>
                    <a:cubicBezTo>
                      <a:pt x="64" y="1"/>
                      <a:pt x="78" y="0"/>
                      <a:pt x="103" y="9"/>
                    </a:cubicBezTo>
                    <a:cubicBezTo>
                      <a:pt x="133" y="20"/>
                      <a:pt x="146" y="39"/>
                      <a:pt x="141" y="53"/>
                    </a:cubicBezTo>
                    <a:cubicBezTo>
                      <a:pt x="135" y="73"/>
                      <a:pt x="109" y="139"/>
                      <a:pt x="108" y="142"/>
                    </a:cubicBezTo>
                    <a:cubicBezTo>
                      <a:pt x="106" y="146"/>
                      <a:pt x="102" y="148"/>
                      <a:pt x="98" y="146"/>
                    </a:cubicBezTo>
                    <a:cubicBezTo>
                      <a:pt x="95" y="145"/>
                      <a:pt x="93" y="141"/>
                      <a:pt x="94" y="137"/>
                    </a:cubicBezTo>
                    <a:cubicBezTo>
                      <a:pt x="94" y="136"/>
                      <a:pt x="121" y="68"/>
                      <a:pt x="127" y="49"/>
                    </a:cubicBezTo>
                    <a:cubicBezTo>
                      <a:pt x="129" y="45"/>
                      <a:pt x="124" y="32"/>
                      <a:pt x="98" y="23"/>
                    </a:cubicBezTo>
                    <a:cubicBezTo>
                      <a:pt x="83" y="17"/>
                      <a:pt x="76" y="10"/>
                      <a:pt x="69" y="30"/>
                    </a:cubicBezTo>
                    <a:cubicBezTo>
                      <a:pt x="64" y="42"/>
                      <a:pt x="59" y="55"/>
                      <a:pt x="54" y="67"/>
                    </a:cubicBezTo>
                    <a:cubicBezTo>
                      <a:pt x="45" y="90"/>
                      <a:pt x="37" y="111"/>
                      <a:pt x="30" y="127"/>
                    </a:cubicBezTo>
                    <a:cubicBezTo>
                      <a:pt x="20" y="152"/>
                      <a:pt x="36" y="155"/>
                      <a:pt x="44" y="159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52" y="162"/>
                      <a:pt x="56" y="161"/>
                      <a:pt x="61" y="151"/>
                    </a:cubicBezTo>
                    <a:cubicBezTo>
                      <a:pt x="62" y="148"/>
                      <a:pt x="64" y="142"/>
                      <a:pt x="67" y="135"/>
                    </a:cubicBezTo>
                    <a:cubicBezTo>
                      <a:pt x="75" y="115"/>
                      <a:pt x="91" y="77"/>
                      <a:pt x="93" y="68"/>
                    </a:cubicBezTo>
                    <a:cubicBezTo>
                      <a:pt x="94" y="65"/>
                      <a:pt x="94" y="59"/>
                      <a:pt x="91" y="58"/>
                    </a:cubicBezTo>
                    <a:cubicBezTo>
                      <a:pt x="87" y="56"/>
                      <a:pt x="83" y="65"/>
                      <a:pt x="82" y="67"/>
                    </a:cubicBezTo>
                    <a:cubicBezTo>
                      <a:pt x="72" y="95"/>
                      <a:pt x="58" y="130"/>
                      <a:pt x="57" y="130"/>
                    </a:cubicBezTo>
                    <a:cubicBezTo>
                      <a:pt x="56" y="134"/>
                      <a:pt x="52" y="135"/>
                      <a:pt x="48" y="134"/>
                    </a:cubicBezTo>
                    <a:cubicBezTo>
                      <a:pt x="44" y="132"/>
                      <a:pt x="42" y="128"/>
                      <a:pt x="44" y="124"/>
                    </a:cubicBezTo>
                    <a:cubicBezTo>
                      <a:pt x="44" y="124"/>
                      <a:pt x="58" y="90"/>
                      <a:pt x="68" y="62"/>
                    </a:cubicBezTo>
                    <a:cubicBezTo>
                      <a:pt x="75" y="45"/>
                      <a:pt x="87" y="41"/>
                      <a:pt x="96" y="44"/>
                    </a:cubicBezTo>
                    <a:cubicBezTo>
                      <a:pt x="106" y="47"/>
                      <a:pt x="110" y="62"/>
                      <a:pt x="107" y="72"/>
                    </a:cubicBezTo>
                    <a:cubicBezTo>
                      <a:pt x="105" y="81"/>
                      <a:pt x="93" y="111"/>
                      <a:pt x="80" y="141"/>
                    </a:cubicBezTo>
                    <a:cubicBezTo>
                      <a:pt x="78" y="148"/>
                      <a:pt x="75" y="154"/>
                      <a:pt x="74" y="156"/>
                    </a:cubicBezTo>
                    <a:cubicBezTo>
                      <a:pt x="71" y="165"/>
                      <a:pt x="66" y="171"/>
                      <a:pt x="60" y="173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ŝḻîḍe">
                <a:extLst>
                  <a:ext uri="{FF2B5EF4-FFF2-40B4-BE49-F238E27FC236}">
                    <a16:creationId xmlns="" xmlns:a16="http://schemas.microsoft.com/office/drawing/2014/main" id="{CE4BD5BD-150B-4C77-9555-571AA20B7052}"/>
                  </a:ext>
                </a:extLst>
              </p:cNvPr>
              <p:cNvSpPr/>
              <p:nvPr/>
            </p:nvSpPr>
            <p:spPr bwMode="auto">
              <a:xfrm>
                <a:off x="3965942" y="3525903"/>
                <a:ext cx="969671" cy="969923"/>
              </a:xfrm>
              <a:custGeom>
                <a:avLst/>
                <a:gdLst>
                  <a:gd name="T0" fmla="*/ 122 w 243"/>
                  <a:gd name="T1" fmla="*/ 0 h 243"/>
                  <a:gd name="T2" fmla="*/ 0 w 243"/>
                  <a:gd name="T3" fmla="*/ 121 h 243"/>
                  <a:gd name="T4" fmla="*/ 122 w 243"/>
                  <a:gd name="T5" fmla="*/ 243 h 243"/>
                  <a:gd name="T6" fmla="*/ 243 w 243"/>
                  <a:gd name="T7" fmla="*/ 121 h 243"/>
                  <a:gd name="T8" fmla="*/ 122 w 243"/>
                  <a:gd name="T9" fmla="*/ 0 h 243"/>
                  <a:gd name="T10" fmla="*/ 154 w 243"/>
                  <a:gd name="T11" fmla="*/ 121 h 243"/>
                  <a:gd name="T12" fmla="*/ 133 w 243"/>
                  <a:gd name="T13" fmla="*/ 121 h 243"/>
                  <a:gd name="T14" fmla="*/ 133 w 243"/>
                  <a:gd name="T15" fmla="*/ 196 h 243"/>
                  <a:gd name="T16" fmla="*/ 102 w 243"/>
                  <a:gd name="T17" fmla="*/ 196 h 243"/>
                  <a:gd name="T18" fmla="*/ 102 w 243"/>
                  <a:gd name="T19" fmla="*/ 121 h 243"/>
                  <a:gd name="T20" fmla="*/ 87 w 243"/>
                  <a:gd name="T21" fmla="*/ 121 h 243"/>
                  <a:gd name="T22" fmla="*/ 87 w 243"/>
                  <a:gd name="T23" fmla="*/ 94 h 243"/>
                  <a:gd name="T24" fmla="*/ 102 w 243"/>
                  <a:gd name="T25" fmla="*/ 94 h 243"/>
                  <a:gd name="T26" fmla="*/ 102 w 243"/>
                  <a:gd name="T27" fmla="*/ 77 h 243"/>
                  <a:gd name="T28" fmla="*/ 133 w 243"/>
                  <a:gd name="T29" fmla="*/ 46 h 243"/>
                  <a:gd name="T30" fmla="*/ 156 w 243"/>
                  <a:gd name="T31" fmla="*/ 46 h 243"/>
                  <a:gd name="T32" fmla="*/ 156 w 243"/>
                  <a:gd name="T33" fmla="*/ 72 h 243"/>
                  <a:gd name="T34" fmla="*/ 140 w 243"/>
                  <a:gd name="T35" fmla="*/ 72 h 243"/>
                  <a:gd name="T36" fmla="*/ 133 w 243"/>
                  <a:gd name="T37" fmla="*/ 79 h 243"/>
                  <a:gd name="T38" fmla="*/ 133 w 243"/>
                  <a:gd name="T39" fmla="*/ 94 h 243"/>
                  <a:gd name="T40" fmla="*/ 157 w 243"/>
                  <a:gd name="T41" fmla="*/ 94 h 243"/>
                  <a:gd name="T42" fmla="*/ 154 w 243"/>
                  <a:gd name="T43" fmla="*/ 12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3" h="243">
                    <a:moveTo>
                      <a:pt x="122" y="0"/>
                    </a:moveTo>
                    <a:cubicBezTo>
                      <a:pt x="55" y="0"/>
                      <a:pt x="0" y="54"/>
                      <a:pt x="0" y="121"/>
                    </a:cubicBezTo>
                    <a:cubicBezTo>
                      <a:pt x="0" y="188"/>
                      <a:pt x="55" y="243"/>
                      <a:pt x="122" y="243"/>
                    </a:cubicBezTo>
                    <a:cubicBezTo>
                      <a:pt x="189" y="243"/>
                      <a:pt x="243" y="188"/>
                      <a:pt x="243" y="121"/>
                    </a:cubicBezTo>
                    <a:cubicBezTo>
                      <a:pt x="243" y="54"/>
                      <a:pt x="189" y="0"/>
                      <a:pt x="122" y="0"/>
                    </a:cubicBezTo>
                    <a:close/>
                    <a:moveTo>
                      <a:pt x="154" y="121"/>
                    </a:moveTo>
                    <a:cubicBezTo>
                      <a:pt x="133" y="121"/>
                      <a:pt x="133" y="121"/>
                      <a:pt x="133" y="121"/>
                    </a:cubicBezTo>
                    <a:cubicBezTo>
                      <a:pt x="133" y="154"/>
                      <a:pt x="133" y="196"/>
                      <a:pt x="133" y="196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102" y="196"/>
                      <a:pt x="102" y="155"/>
                      <a:pt x="102" y="121"/>
                    </a:cubicBezTo>
                    <a:cubicBezTo>
                      <a:pt x="87" y="121"/>
                      <a:pt x="87" y="121"/>
                      <a:pt x="87" y="121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2" y="65"/>
                      <a:pt x="108" y="46"/>
                      <a:pt x="133" y="46"/>
                    </a:cubicBezTo>
                    <a:cubicBezTo>
                      <a:pt x="156" y="46"/>
                      <a:pt x="156" y="46"/>
                      <a:pt x="156" y="46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56" y="72"/>
                      <a:pt x="142" y="72"/>
                      <a:pt x="140" y="72"/>
                    </a:cubicBezTo>
                    <a:cubicBezTo>
                      <a:pt x="137" y="72"/>
                      <a:pt x="133" y="73"/>
                      <a:pt x="133" y="79"/>
                    </a:cubicBezTo>
                    <a:cubicBezTo>
                      <a:pt x="133" y="94"/>
                      <a:pt x="133" y="94"/>
                      <a:pt x="133" y="94"/>
                    </a:cubicBezTo>
                    <a:cubicBezTo>
                      <a:pt x="157" y="94"/>
                      <a:pt x="157" y="94"/>
                      <a:pt x="157" y="94"/>
                    </a:cubicBezTo>
                    <a:lnTo>
                      <a:pt x="154" y="12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ṧliḓê">
                <a:extLst>
                  <a:ext uri="{FF2B5EF4-FFF2-40B4-BE49-F238E27FC236}">
                    <a16:creationId xmlns="" xmlns:a16="http://schemas.microsoft.com/office/drawing/2014/main" id="{F894D786-7AC1-4BF0-8BC4-BC48D6B44937}"/>
                  </a:ext>
                </a:extLst>
              </p:cNvPr>
              <p:cNvSpPr/>
              <p:nvPr/>
            </p:nvSpPr>
            <p:spPr bwMode="auto">
              <a:xfrm>
                <a:off x="7086476" y="2860207"/>
                <a:ext cx="561866" cy="746328"/>
              </a:xfrm>
              <a:custGeom>
                <a:avLst/>
                <a:gdLst>
                  <a:gd name="T0" fmla="*/ 3 w 141"/>
                  <a:gd name="T1" fmla="*/ 157 h 187"/>
                  <a:gd name="T2" fmla="*/ 3 w 141"/>
                  <a:gd name="T3" fmla="*/ 155 h 187"/>
                  <a:gd name="T4" fmla="*/ 36 w 141"/>
                  <a:gd name="T5" fmla="*/ 131 h 187"/>
                  <a:gd name="T6" fmla="*/ 38 w 141"/>
                  <a:gd name="T7" fmla="*/ 130 h 187"/>
                  <a:gd name="T8" fmla="*/ 60 w 141"/>
                  <a:gd name="T9" fmla="*/ 139 h 187"/>
                  <a:gd name="T10" fmla="*/ 87 w 141"/>
                  <a:gd name="T11" fmla="*/ 105 h 187"/>
                  <a:gd name="T12" fmla="*/ 99 w 141"/>
                  <a:gd name="T13" fmla="*/ 65 h 187"/>
                  <a:gd name="T14" fmla="*/ 79 w 141"/>
                  <a:gd name="T15" fmla="*/ 50 h 187"/>
                  <a:gd name="T16" fmla="*/ 80 w 141"/>
                  <a:gd name="T17" fmla="*/ 10 h 187"/>
                  <a:gd name="T18" fmla="*/ 82 w 141"/>
                  <a:gd name="T19" fmla="*/ 8 h 187"/>
                  <a:gd name="T20" fmla="*/ 96 w 141"/>
                  <a:gd name="T21" fmla="*/ 0 h 187"/>
                  <a:gd name="T22" fmla="*/ 100 w 141"/>
                  <a:gd name="T23" fmla="*/ 1 h 187"/>
                  <a:gd name="T24" fmla="*/ 123 w 141"/>
                  <a:gd name="T25" fmla="*/ 15 h 187"/>
                  <a:gd name="T26" fmla="*/ 113 w 141"/>
                  <a:gd name="T27" fmla="*/ 123 h 187"/>
                  <a:gd name="T28" fmla="*/ 32 w 141"/>
                  <a:gd name="T29" fmla="*/ 187 h 187"/>
                  <a:gd name="T30" fmla="*/ 32 w 141"/>
                  <a:gd name="T31" fmla="*/ 187 h 187"/>
                  <a:gd name="T32" fmla="*/ 31 w 141"/>
                  <a:gd name="T33" fmla="*/ 187 h 187"/>
                  <a:gd name="T34" fmla="*/ 7 w 141"/>
                  <a:gd name="T35" fmla="*/ 176 h 187"/>
                  <a:gd name="T36" fmla="*/ 3 w 141"/>
                  <a:gd name="T37" fmla="*/ 15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1" h="187">
                    <a:moveTo>
                      <a:pt x="3" y="157"/>
                    </a:moveTo>
                    <a:cubicBezTo>
                      <a:pt x="3" y="155"/>
                      <a:pt x="3" y="155"/>
                      <a:pt x="3" y="155"/>
                    </a:cubicBezTo>
                    <a:cubicBezTo>
                      <a:pt x="4" y="148"/>
                      <a:pt x="33" y="131"/>
                      <a:pt x="36" y="131"/>
                    </a:cubicBezTo>
                    <a:cubicBezTo>
                      <a:pt x="38" y="130"/>
                      <a:pt x="38" y="130"/>
                      <a:pt x="38" y="130"/>
                    </a:cubicBezTo>
                    <a:cubicBezTo>
                      <a:pt x="42" y="130"/>
                      <a:pt x="48" y="133"/>
                      <a:pt x="60" y="139"/>
                    </a:cubicBezTo>
                    <a:cubicBezTo>
                      <a:pt x="70" y="132"/>
                      <a:pt x="82" y="114"/>
                      <a:pt x="87" y="105"/>
                    </a:cubicBezTo>
                    <a:cubicBezTo>
                      <a:pt x="92" y="94"/>
                      <a:pt x="99" y="77"/>
                      <a:pt x="99" y="65"/>
                    </a:cubicBezTo>
                    <a:cubicBezTo>
                      <a:pt x="86" y="58"/>
                      <a:pt x="80" y="55"/>
                      <a:pt x="79" y="50"/>
                    </a:cubicBezTo>
                    <a:cubicBezTo>
                      <a:pt x="78" y="48"/>
                      <a:pt x="76" y="14"/>
                      <a:pt x="80" y="10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5" y="5"/>
                      <a:pt x="89" y="0"/>
                      <a:pt x="96" y="0"/>
                    </a:cubicBezTo>
                    <a:cubicBezTo>
                      <a:pt x="97" y="0"/>
                      <a:pt x="99" y="0"/>
                      <a:pt x="100" y="1"/>
                    </a:cubicBezTo>
                    <a:cubicBezTo>
                      <a:pt x="105" y="2"/>
                      <a:pt x="117" y="7"/>
                      <a:pt x="123" y="15"/>
                    </a:cubicBezTo>
                    <a:cubicBezTo>
                      <a:pt x="127" y="20"/>
                      <a:pt x="141" y="70"/>
                      <a:pt x="113" y="123"/>
                    </a:cubicBezTo>
                    <a:cubicBezTo>
                      <a:pt x="85" y="174"/>
                      <a:pt x="39" y="187"/>
                      <a:pt x="32" y="187"/>
                    </a:cubicBezTo>
                    <a:cubicBezTo>
                      <a:pt x="32" y="187"/>
                      <a:pt x="32" y="187"/>
                      <a:pt x="32" y="187"/>
                    </a:cubicBezTo>
                    <a:cubicBezTo>
                      <a:pt x="31" y="187"/>
                      <a:pt x="31" y="187"/>
                      <a:pt x="31" y="187"/>
                    </a:cubicBezTo>
                    <a:cubicBezTo>
                      <a:pt x="21" y="186"/>
                      <a:pt x="11" y="179"/>
                      <a:pt x="7" y="176"/>
                    </a:cubicBezTo>
                    <a:cubicBezTo>
                      <a:pt x="0" y="171"/>
                      <a:pt x="2" y="162"/>
                      <a:pt x="3" y="157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ślíďê">
                <a:extLst>
                  <a:ext uri="{FF2B5EF4-FFF2-40B4-BE49-F238E27FC236}">
                    <a16:creationId xmlns="" xmlns:a16="http://schemas.microsoft.com/office/drawing/2014/main" id="{0CD8D0ED-944B-48E0-A3E5-CCD9C970A9C3}"/>
                  </a:ext>
                </a:extLst>
              </p:cNvPr>
              <p:cNvSpPr/>
              <p:nvPr/>
            </p:nvSpPr>
            <p:spPr bwMode="auto">
              <a:xfrm>
                <a:off x="5358590" y="3378406"/>
                <a:ext cx="777851" cy="790139"/>
              </a:xfrm>
              <a:custGeom>
                <a:avLst/>
                <a:gdLst>
                  <a:gd name="T0" fmla="*/ 190 w 195"/>
                  <a:gd name="T1" fmla="*/ 120 h 198"/>
                  <a:gd name="T2" fmla="*/ 192 w 195"/>
                  <a:gd name="T3" fmla="*/ 100 h 198"/>
                  <a:gd name="T4" fmla="*/ 99 w 195"/>
                  <a:gd name="T5" fmla="*/ 7 h 198"/>
                  <a:gd name="T6" fmla="*/ 83 w 195"/>
                  <a:gd name="T7" fmla="*/ 8 h 198"/>
                  <a:gd name="T8" fmla="*/ 54 w 195"/>
                  <a:gd name="T9" fmla="*/ 0 h 198"/>
                  <a:gd name="T10" fmla="*/ 0 w 195"/>
                  <a:gd name="T11" fmla="*/ 54 h 198"/>
                  <a:gd name="T12" fmla="*/ 7 w 195"/>
                  <a:gd name="T13" fmla="*/ 81 h 198"/>
                  <a:gd name="T14" fmla="*/ 5 w 195"/>
                  <a:gd name="T15" fmla="*/ 100 h 198"/>
                  <a:gd name="T16" fmla="*/ 99 w 195"/>
                  <a:gd name="T17" fmla="*/ 193 h 198"/>
                  <a:gd name="T18" fmla="*/ 116 w 195"/>
                  <a:gd name="T19" fmla="*/ 192 h 198"/>
                  <a:gd name="T20" fmla="*/ 141 w 195"/>
                  <a:gd name="T21" fmla="*/ 198 h 198"/>
                  <a:gd name="T22" fmla="*/ 195 w 195"/>
                  <a:gd name="T23" fmla="*/ 144 h 198"/>
                  <a:gd name="T24" fmla="*/ 190 w 195"/>
                  <a:gd name="T25" fmla="*/ 120 h 198"/>
                  <a:gd name="T26" fmla="*/ 146 w 195"/>
                  <a:gd name="T27" fmla="*/ 145 h 198"/>
                  <a:gd name="T28" fmla="*/ 127 w 195"/>
                  <a:gd name="T29" fmla="*/ 159 h 198"/>
                  <a:gd name="T30" fmla="*/ 98 w 195"/>
                  <a:gd name="T31" fmla="*/ 164 h 198"/>
                  <a:gd name="T32" fmla="*/ 65 w 195"/>
                  <a:gd name="T33" fmla="*/ 157 h 198"/>
                  <a:gd name="T34" fmla="*/ 49 w 195"/>
                  <a:gd name="T35" fmla="*/ 144 h 198"/>
                  <a:gd name="T36" fmla="*/ 44 w 195"/>
                  <a:gd name="T37" fmla="*/ 127 h 198"/>
                  <a:gd name="T38" fmla="*/ 47 w 195"/>
                  <a:gd name="T39" fmla="*/ 118 h 198"/>
                  <a:gd name="T40" fmla="*/ 57 w 195"/>
                  <a:gd name="T41" fmla="*/ 114 h 198"/>
                  <a:gd name="T42" fmla="*/ 65 w 195"/>
                  <a:gd name="T43" fmla="*/ 117 h 198"/>
                  <a:gd name="T44" fmla="*/ 71 w 195"/>
                  <a:gd name="T45" fmla="*/ 125 h 198"/>
                  <a:gd name="T46" fmla="*/ 76 w 195"/>
                  <a:gd name="T47" fmla="*/ 135 h 198"/>
                  <a:gd name="T48" fmla="*/ 84 w 195"/>
                  <a:gd name="T49" fmla="*/ 141 h 198"/>
                  <a:gd name="T50" fmla="*/ 98 w 195"/>
                  <a:gd name="T51" fmla="*/ 143 h 198"/>
                  <a:gd name="T52" fmla="*/ 116 w 195"/>
                  <a:gd name="T53" fmla="*/ 138 h 198"/>
                  <a:gd name="T54" fmla="*/ 123 w 195"/>
                  <a:gd name="T55" fmla="*/ 127 h 198"/>
                  <a:gd name="T56" fmla="*/ 120 w 195"/>
                  <a:gd name="T57" fmla="*/ 118 h 198"/>
                  <a:gd name="T58" fmla="*/ 110 w 195"/>
                  <a:gd name="T59" fmla="*/ 112 h 198"/>
                  <a:gd name="T60" fmla="*/ 93 w 195"/>
                  <a:gd name="T61" fmla="*/ 108 h 198"/>
                  <a:gd name="T62" fmla="*/ 68 w 195"/>
                  <a:gd name="T63" fmla="*/ 101 h 198"/>
                  <a:gd name="T64" fmla="*/ 52 w 195"/>
                  <a:gd name="T65" fmla="*/ 89 h 198"/>
                  <a:gd name="T66" fmla="*/ 46 w 195"/>
                  <a:gd name="T67" fmla="*/ 70 h 198"/>
                  <a:gd name="T68" fmla="*/ 52 w 195"/>
                  <a:gd name="T69" fmla="*/ 51 h 198"/>
                  <a:gd name="T70" fmla="*/ 71 w 195"/>
                  <a:gd name="T71" fmla="*/ 39 h 198"/>
                  <a:gd name="T72" fmla="*/ 98 w 195"/>
                  <a:gd name="T73" fmla="*/ 35 h 198"/>
                  <a:gd name="T74" fmla="*/ 120 w 195"/>
                  <a:gd name="T75" fmla="*/ 37 h 198"/>
                  <a:gd name="T76" fmla="*/ 135 w 195"/>
                  <a:gd name="T77" fmla="*/ 45 h 198"/>
                  <a:gd name="T78" fmla="*/ 144 w 195"/>
                  <a:gd name="T79" fmla="*/ 55 h 198"/>
                  <a:gd name="T80" fmla="*/ 147 w 195"/>
                  <a:gd name="T81" fmla="*/ 66 h 198"/>
                  <a:gd name="T82" fmla="*/ 143 w 195"/>
                  <a:gd name="T83" fmla="*/ 75 h 198"/>
                  <a:gd name="T84" fmla="*/ 134 w 195"/>
                  <a:gd name="T85" fmla="*/ 79 h 198"/>
                  <a:gd name="T86" fmla="*/ 126 w 195"/>
                  <a:gd name="T87" fmla="*/ 76 h 198"/>
                  <a:gd name="T88" fmla="*/ 120 w 195"/>
                  <a:gd name="T89" fmla="*/ 69 h 198"/>
                  <a:gd name="T90" fmla="*/ 112 w 195"/>
                  <a:gd name="T91" fmla="*/ 59 h 198"/>
                  <a:gd name="T92" fmla="*/ 96 w 195"/>
                  <a:gd name="T93" fmla="*/ 55 h 198"/>
                  <a:gd name="T94" fmla="*/ 80 w 195"/>
                  <a:gd name="T95" fmla="*/ 59 h 198"/>
                  <a:gd name="T96" fmla="*/ 74 w 195"/>
                  <a:gd name="T97" fmla="*/ 68 h 198"/>
                  <a:gd name="T98" fmla="*/ 76 w 195"/>
                  <a:gd name="T99" fmla="*/ 73 h 198"/>
                  <a:gd name="T100" fmla="*/ 82 w 195"/>
                  <a:gd name="T101" fmla="*/ 78 h 198"/>
                  <a:gd name="T102" fmla="*/ 89 w 195"/>
                  <a:gd name="T103" fmla="*/ 81 h 198"/>
                  <a:gd name="T104" fmla="*/ 102 w 195"/>
                  <a:gd name="T105" fmla="*/ 84 h 198"/>
                  <a:gd name="T106" fmla="*/ 123 w 195"/>
                  <a:gd name="T107" fmla="*/ 89 h 198"/>
                  <a:gd name="T108" fmla="*/ 139 w 195"/>
                  <a:gd name="T109" fmla="*/ 96 h 198"/>
                  <a:gd name="T110" fmla="*/ 149 w 195"/>
                  <a:gd name="T111" fmla="*/ 108 h 198"/>
                  <a:gd name="T112" fmla="*/ 153 w 195"/>
                  <a:gd name="T113" fmla="*/ 124 h 198"/>
                  <a:gd name="T114" fmla="*/ 146 w 195"/>
                  <a:gd name="T115" fmla="*/ 14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5" h="198">
                    <a:moveTo>
                      <a:pt x="190" y="120"/>
                    </a:moveTo>
                    <a:cubicBezTo>
                      <a:pt x="191" y="114"/>
                      <a:pt x="192" y="107"/>
                      <a:pt x="192" y="100"/>
                    </a:cubicBezTo>
                    <a:cubicBezTo>
                      <a:pt x="192" y="49"/>
                      <a:pt x="150" y="7"/>
                      <a:pt x="99" y="7"/>
                    </a:cubicBezTo>
                    <a:cubicBezTo>
                      <a:pt x="93" y="7"/>
                      <a:pt x="88" y="7"/>
                      <a:pt x="83" y="8"/>
                    </a:cubicBezTo>
                    <a:cubicBezTo>
                      <a:pt x="74" y="3"/>
                      <a:pt x="64" y="0"/>
                      <a:pt x="54" y="0"/>
                    </a:cubicBezTo>
                    <a:cubicBezTo>
                      <a:pt x="24" y="0"/>
                      <a:pt x="0" y="24"/>
                      <a:pt x="0" y="54"/>
                    </a:cubicBezTo>
                    <a:cubicBezTo>
                      <a:pt x="0" y="64"/>
                      <a:pt x="2" y="73"/>
                      <a:pt x="7" y="81"/>
                    </a:cubicBezTo>
                    <a:cubicBezTo>
                      <a:pt x="6" y="87"/>
                      <a:pt x="5" y="94"/>
                      <a:pt x="5" y="100"/>
                    </a:cubicBezTo>
                    <a:cubicBezTo>
                      <a:pt x="5" y="152"/>
                      <a:pt x="47" y="193"/>
                      <a:pt x="99" y="193"/>
                    </a:cubicBezTo>
                    <a:cubicBezTo>
                      <a:pt x="104" y="193"/>
                      <a:pt x="110" y="193"/>
                      <a:pt x="116" y="192"/>
                    </a:cubicBezTo>
                    <a:cubicBezTo>
                      <a:pt x="123" y="196"/>
                      <a:pt x="132" y="198"/>
                      <a:pt x="141" y="198"/>
                    </a:cubicBezTo>
                    <a:cubicBezTo>
                      <a:pt x="171" y="198"/>
                      <a:pt x="195" y="174"/>
                      <a:pt x="195" y="144"/>
                    </a:cubicBezTo>
                    <a:cubicBezTo>
                      <a:pt x="195" y="136"/>
                      <a:pt x="193" y="127"/>
                      <a:pt x="190" y="120"/>
                    </a:cubicBezTo>
                    <a:close/>
                    <a:moveTo>
                      <a:pt x="146" y="145"/>
                    </a:moveTo>
                    <a:cubicBezTo>
                      <a:pt x="142" y="151"/>
                      <a:pt x="136" y="156"/>
                      <a:pt x="127" y="159"/>
                    </a:cubicBezTo>
                    <a:cubicBezTo>
                      <a:pt x="119" y="163"/>
                      <a:pt x="109" y="164"/>
                      <a:pt x="98" y="164"/>
                    </a:cubicBezTo>
                    <a:cubicBezTo>
                      <a:pt x="85" y="164"/>
                      <a:pt x="74" y="162"/>
                      <a:pt x="65" y="157"/>
                    </a:cubicBezTo>
                    <a:cubicBezTo>
                      <a:pt x="59" y="154"/>
                      <a:pt x="53" y="149"/>
                      <a:pt x="49" y="144"/>
                    </a:cubicBezTo>
                    <a:cubicBezTo>
                      <a:pt x="46" y="138"/>
                      <a:pt x="44" y="132"/>
                      <a:pt x="44" y="127"/>
                    </a:cubicBezTo>
                    <a:cubicBezTo>
                      <a:pt x="44" y="123"/>
                      <a:pt x="45" y="120"/>
                      <a:pt x="47" y="118"/>
                    </a:cubicBezTo>
                    <a:cubicBezTo>
                      <a:pt x="50" y="116"/>
                      <a:pt x="53" y="114"/>
                      <a:pt x="57" y="114"/>
                    </a:cubicBezTo>
                    <a:cubicBezTo>
                      <a:pt x="60" y="114"/>
                      <a:pt x="63" y="115"/>
                      <a:pt x="65" y="117"/>
                    </a:cubicBezTo>
                    <a:cubicBezTo>
                      <a:pt x="68" y="119"/>
                      <a:pt x="69" y="122"/>
                      <a:pt x="71" y="125"/>
                    </a:cubicBezTo>
                    <a:cubicBezTo>
                      <a:pt x="72" y="129"/>
                      <a:pt x="74" y="132"/>
                      <a:pt x="76" y="135"/>
                    </a:cubicBezTo>
                    <a:cubicBezTo>
                      <a:pt x="78" y="137"/>
                      <a:pt x="81" y="139"/>
                      <a:pt x="84" y="141"/>
                    </a:cubicBezTo>
                    <a:cubicBezTo>
                      <a:pt x="87" y="142"/>
                      <a:pt x="92" y="143"/>
                      <a:pt x="98" y="143"/>
                    </a:cubicBezTo>
                    <a:cubicBezTo>
                      <a:pt x="105" y="143"/>
                      <a:pt x="112" y="142"/>
                      <a:pt x="116" y="138"/>
                    </a:cubicBezTo>
                    <a:cubicBezTo>
                      <a:pt x="121" y="135"/>
                      <a:pt x="123" y="131"/>
                      <a:pt x="123" y="127"/>
                    </a:cubicBezTo>
                    <a:cubicBezTo>
                      <a:pt x="123" y="123"/>
                      <a:pt x="122" y="120"/>
                      <a:pt x="120" y="118"/>
                    </a:cubicBezTo>
                    <a:cubicBezTo>
                      <a:pt x="117" y="115"/>
                      <a:pt x="114" y="114"/>
                      <a:pt x="110" y="112"/>
                    </a:cubicBezTo>
                    <a:cubicBezTo>
                      <a:pt x="105" y="111"/>
                      <a:pt x="100" y="110"/>
                      <a:pt x="93" y="108"/>
                    </a:cubicBezTo>
                    <a:cubicBezTo>
                      <a:pt x="83" y="106"/>
                      <a:pt x="75" y="104"/>
                      <a:pt x="68" y="101"/>
                    </a:cubicBezTo>
                    <a:cubicBezTo>
                      <a:pt x="61" y="98"/>
                      <a:pt x="56" y="94"/>
                      <a:pt x="52" y="89"/>
                    </a:cubicBezTo>
                    <a:cubicBezTo>
                      <a:pt x="48" y="84"/>
                      <a:pt x="46" y="78"/>
                      <a:pt x="46" y="70"/>
                    </a:cubicBezTo>
                    <a:cubicBezTo>
                      <a:pt x="46" y="63"/>
                      <a:pt x="48" y="57"/>
                      <a:pt x="52" y="51"/>
                    </a:cubicBezTo>
                    <a:cubicBezTo>
                      <a:pt x="57" y="46"/>
                      <a:pt x="63" y="42"/>
                      <a:pt x="71" y="39"/>
                    </a:cubicBezTo>
                    <a:cubicBezTo>
                      <a:pt x="78" y="36"/>
                      <a:pt x="87" y="35"/>
                      <a:pt x="98" y="35"/>
                    </a:cubicBezTo>
                    <a:cubicBezTo>
                      <a:pt x="106" y="35"/>
                      <a:pt x="114" y="35"/>
                      <a:pt x="120" y="37"/>
                    </a:cubicBezTo>
                    <a:cubicBezTo>
                      <a:pt x="126" y="39"/>
                      <a:pt x="131" y="42"/>
                      <a:pt x="135" y="45"/>
                    </a:cubicBezTo>
                    <a:cubicBezTo>
                      <a:pt x="139" y="48"/>
                      <a:pt x="142" y="52"/>
                      <a:pt x="144" y="55"/>
                    </a:cubicBezTo>
                    <a:cubicBezTo>
                      <a:pt x="146" y="59"/>
                      <a:pt x="147" y="62"/>
                      <a:pt x="147" y="66"/>
                    </a:cubicBezTo>
                    <a:cubicBezTo>
                      <a:pt x="147" y="69"/>
                      <a:pt x="146" y="72"/>
                      <a:pt x="143" y="75"/>
                    </a:cubicBezTo>
                    <a:cubicBezTo>
                      <a:pt x="141" y="78"/>
                      <a:pt x="137" y="79"/>
                      <a:pt x="134" y="79"/>
                    </a:cubicBezTo>
                    <a:cubicBezTo>
                      <a:pt x="130" y="79"/>
                      <a:pt x="128" y="78"/>
                      <a:pt x="126" y="76"/>
                    </a:cubicBezTo>
                    <a:cubicBezTo>
                      <a:pt x="124" y="75"/>
                      <a:pt x="122" y="72"/>
                      <a:pt x="120" y="69"/>
                    </a:cubicBezTo>
                    <a:cubicBezTo>
                      <a:pt x="118" y="65"/>
                      <a:pt x="115" y="61"/>
                      <a:pt x="112" y="59"/>
                    </a:cubicBezTo>
                    <a:cubicBezTo>
                      <a:pt x="109" y="56"/>
                      <a:pt x="103" y="55"/>
                      <a:pt x="96" y="55"/>
                    </a:cubicBezTo>
                    <a:cubicBezTo>
                      <a:pt x="89" y="55"/>
                      <a:pt x="84" y="56"/>
                      <a:pt x="80" y="59"/>
                    </a:cubicBezTo>
                    <a:cubicBezTo>
                      <a:pt x="76" y="62"/>
                      <a:pt x="74" y="65"/>
                      <a:pt x="74" y="68"/>
                    </a:cubicBezTo>
                    <a:cubicBezTo>
                      <a:pt x="74" y="70"/>
                      <a:pt x="75" y="72"/>
                      <a:pt x="76" y="73"/>
                    </a:cubicBezTo>
                    <a:cubicBezTo>
                      <a:pt x="77" y="75"/>
                      <a:pt x="79" y="76"/>
                      <a:pt x="82" y="78"/>
                    </a:cubicBezTo>
                    <a:cubicBezTo>
                      <a:pt x="84" y="79"/>
                      <a:pt x="87" y="80"/>
                      <a:pt x="89" y="81"/>
                    </a:cubicBezTo>
                    <a:cubicBezTo>
                      <a:pt x="92" y="81"/>
                      <a:pt x="96" y="82"/>
                      <a:pt x="102" y="84"/>
                    </a:cubicBezTo>
                    <a:cubicBezTo>
                      <a:pt x="110" y="85"/>
                      <a:pt x="117" y="87"/>
                      <a:pt x="123" y="89"/>
                    </a:cubicBezTo>
                    <a:cubicBezTo>
                      <a:pt x="129" y="91"/>
                      <a:pt x="134" y="94"/>
                      <a:pt x="139" y="96"/>
                    </a:cubicBezTo>
                    <a:cubicBezTo>
                      <a:pt x="143" y="99"/>
                      <a:pt x="147" y="103"/>
                      <a:pt x="149" y="108"/>
                    </a:cubicBezTo>
                    <a:cubicBezTo>
                      <a:pt x="152" y="112"/>
                      <a:pt x="153" y="118"/>
                      <a:pt x="153" y="124"/>
                    </a:cubicBezTo>
                    <a:cubicBezTo>
                      <a:pt x="153" y="132"/>
                      <a:pt x="151" y="139"/>
                      <a:pt x="146" y="145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š1ïḍê">
                <a:extLst>
                  <a:ext uri="{FF2B5EF4-FFF2-40B4-BE49-F238E27FC236}">
                    <a16:creationId xmlns="" xmlns:a16="http://schemas.microsoft.com/office/drawing/2014/main" id="{8D038F49-F81A-45C6-A03A-CB4318BC5AF1}"/>
                  </a:ext>
                </a:extLst>
              </p:cNvPr>
              <p:cNvSpPr/>
              <p:nvPr/>
            </p:nvSpPr>
            <p:spPr bwMode="auto">
              <a:xfrm>
                <a:off x="4185016" y="2281578"/>
                <a:ext cx="770299" cy="773521"/>
              </a:xfrm>
              <a:custGeom>
                <a:avLst/>
                <a:gdLst>
                  <a:gd name="T0" fmla="*/ 192 w 193"/>
                  <a:gd name="T1" fmla="*/ 81 h 194"/>
                  <a:gd name="T2" fmla="*/ 191 w 193"/>
                  <a:gd name="T3" fmla="*/ 77 h 194"/>
                  <a:gd name="T4" fmla="*/ 188 w 193"/>
                  <a:gd name="T5" fmla="*/ 75 h 194"/>
                  <a:gd name="T6" fmla="*/ 162 w 193"/>
                  <a:gd name="T7" fmla="*/ 71 h 194"/>
                  <a:gd name="T8" fmla="*/ 157 w 193"/>
                  <a:gd name="T9" fmla="*/ 54 h 194"/>
                  <a:gd name="T10" fmla="*/ 151 w 193"/>
                  <a:gd name="T11" fmla="*/ 34 h 194"/>
                  <a:gd name="T12" fmla="*/ 104 w 193"/>
                  <a:gd name="T13" fmla="*/ 0 h 194"/>
                  <a:gd name="T14" fmla="*/ 61 w 193"/>
                  <a:gd name="T15" fmla="*/ 0 h 194"/>
                  <a:gd name="T16" fmla="*/ 0 w 193"/>
                  <a:gd name="T17" fmla="*/ 61 h 194"/>
                  <a:gd name="T18" fmla="*/ 0 w 193"/>
                  <a:gd name="T19" fmla="*/ 133 h 194"/>
                  <a:gd name="T20" fmla="*/ 61 w 193"/>
                  <a:gd name="T21" fmla="*/ 194 h 194"/>
                  <a:gd name="T22" fmla="*/ 131 w 193"/>
                  <a:gd name="T23" fmla="*/ 194 h 194"/>
                  <a:gd name="T24" fmla="*/ 192 w 193"/>
                  <a:gd name="T25" fmla="*/ 133 h 194"/>
                  <a:gd name="T26" fmla="*/ 193 w 193"/>
                  <a:gd name="T27" fmla="*/ 83 h 194"/>
                  <a:gd name="T28" fmla="*/ 192 w 193"/>
                  <a:gd name="T29" fmla="*/ 81 h 194"/>
                  <a:gd name="T30" fmla="*/ 62 w 193"/>
                  <a:gd name="T31" fmla="*/ 50 h 194"/>
                  <a:gd name="T32" fmla="*/ 96 w 193"/>
                  <a:gd name="T33" fmla="*/ 50 h 194"/>
                  <a:gd name="T34" fmla="*/ 108 w 193"/>
                  <a:gd name="T35" fmla="*/ 62 h 194"/>
                  <a:gd name="T36" fmla="*/ 96 w 193"/>
                  <a:gd name="T37" fmla="*/ 73 h 194"/>
                  <a:gd name="T38" fmla="*/ 62 w 193"/>
                  <a:gd name="T39" fmla="*/ 73 h 194"/>
                  <a:gd name="T40" fmla="*/ 50 w 193"/>
                  <a:gd name="T41" fmla="*/ 62 h 194"/>
                  <a:gd name="T42" fmla="*/ 62 w 193"/>
                  <a:gd name="T43" fmla="*/ 50 h 194"/>
                  <a:gd name="T44" fmla="*/ 131 w 193"/>
                  <a:gd name="T45" fmla="*/ 143 h 194"/>
                  <a:gd name="T46" fmla="*/ 62 w 193"/>
                  <a:gd name="T47" fmla="*/ 143 h 194"/>
                  <a:gd name="T48" fmla="*/ 50 w 193"/>
                  <a:gd name="T49" fmla="*/ 132 h 194"/>
                  <a:gd name="T50" fmla="*/ 62 w 193"/>
                  <a:gd name="T51" fmla="*/ 120 h 194"/>
                  <a:gd name="T52" fmla="*/ 131 w 193"/>
                  <a:gd name="T53" fmla="*/ 120 h 194"/>
                  <a:gd name="T54" fmla="*/ 142 w 193"/>
                  <a:gd name="T55" fmla="*/ 132 h 194"/>
                  <a:gd name="T56" fmla="*/ 131 w 193"/>
                  <a:gd name="T57" fmla="*/ 143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3" h="194">
                    <a:moveTo>
                      <a:pt x="192" y="81"/>
                    </a:moveTo>
                    <a:cubicBezTo>
                      <a:pt x="191" y="77"/>
                      <a:pt x="191" y="77"/>
                      <a:pt x="191" y="77"/>
                    </a:cubicBezTo>
                    <a:cubicBezTo>
                      <a:pt x="188" y="75"/>
                      <a:pt x="188" y="75"/>
                      <a:pt x="188" y="75"/>
                    </a:cubicBezTo>
                    <a:cubicBezTo>
                      <a:pt x="184" y="72"/>
                      <a:pt x="166" y="75"/>
                      <a:pt x="162" y="71"/>
                    </a:cubicBezTo>
                    <a:cubicBezTo>
                      <a:pt x="158" y="68"/>
                      <a:pt x="158" y="62"/>
                      <a:pt x="157" y="54"/>
                    </a:cubicBezTo>
                    <a:cubicBezTo>
                      <a:pt x="155" y="39"/>
                      <a:pt x="153" y="39"/>
                      <a:pt x="151" y="34"/>
                    </a:cubicBezTo>
                    <a:cubicBezTo>
                      <a:pt x="143" y="16"/>
                      <a:pt x="120" y="2"/>
                      <a:pt x="104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28" y="0"/>
                      <a:pt x="0" y="28"/>
                      <a:pt x="0" y="61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66"/>
                      <a:pt x="28" y="194"/>
                      <a:pt x="61" y="194"/>
                    </a:cubicBezTo>
                    <a:cubicBezTo>
                      <a:pt x="131" y="194"/>
                      <a:pt x="131" y="194"/>
                      <a:pt x="131" y="194"/>
                    </a:cubicBezTo>
                    <a:cubicBezTo>
                      <a:pt x="165" y="194"/>
                      <a:pt x="192" y="166"/>
                      <a:pt x="192" y="133"/>
                    </a:cubicBezTo>
                    <a:cubicBezTo>
                      <a:pt x="193" y="83"/>
                      <a:pt x="193" y="83"/>
                      <a:pt x="193" y="83"/>
                    </a:cubicBezTo>
                    <a:lnTo>
                      <a:pt x="192" y="81"/>
                    </a:lnTo>
                    <a:close/>
                    <a:moveTo>
                      <a:pt x="62" y="50"/>
                    </a:moveTo>
                    <a:cubicBezTo>
                      <a:pt x="96" y="50"/>
                      <a:pt x="96" y="50"/>
                      <a:pt x="96" y="50"/>
                    </a:cubicBezTo>
                    <a:cubicBezTo>
                      <a:pt x="102" y="50"/>
                      <a:pt x="108" y="55"/>
                      <a:pt x="108" y="62"/>
                    </a:cubicBezTo>
                    <a:cubicBezTo>
                      <a:pt x="108" y="68"/>
                      <a:pt x="102" y="73"/>
                      <a:pt x="96" y="7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56" y="73"/>
                      <a:pt x="50" y="68"/>
                      <a:pt x="50" y="62"/>
                    </a:cubicBezTo>
                    <a:cubicBezTo>
                      <a:pt x="50" y="55"/>
                      <a:pt x="56" y="50"/>
                      <a:pt x="62" y="50"/>
                    </a:cubicBezTo>
                    <a:close/>
                    <a:moveTo>
                      <a:pt x="131" y="143"/>
                    </a:moveTo>
                    <a:cubicBezTo>
                      <a:pt x="62" y="143"/>
                      <a:pt x="62" y="143"/>
                      <a:pt x="62" y="143"/>
                    </a:cubicBezTo>
                    <a:cubicBezTo>
                      <a:pt x="56" y="143"/>
                      <a:pt x="50" y="138"/>
                      <a:pt x="50" y="132"/>
                    </a:cubicBezTo>
                    <a:cubicBezTo>
                      <a:pt x="50" y="125"/>
                      <a:pt x="56" y="120"/>
                      <a:pt x="62" y="120"/>
                    </a:cubicBezTo>
                    <a:cubicBezTo>
                      <a:pt x="131" y="120"/>
                      <a:pt x="131" y="120"/>
                      <a:pt x="131" y="120"/>
                    </a:cubicBezTo>
                    <a:cubicBezTo>
                      <a:pt x="137" y="120"/>
                      <a:pt x="142" y="125"/>
                      <a:pt x="142" y="132"/>
                    </a:cubicBezTo>
                    <a:cubicBezTo>
                      <a:pt x="142" y="138"/>
                      <a:pt x="137" y="143"/>
                      <a:pt x="131" y="143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0" name="ïslïḋé">
                <a:extLst>
                  <a:ext uri="{FF2B5EF4-FFF2-40B4-BE49-F238E27FC236}">
                    <a16:creationId xmlns="" xmlns:a16="http://schemas.microsoft.com/office/drawing/2014/main" id="{A47AE6D4-ACE2-454E-9BBF-D59964D2EC84}"/>
                  </a:ext>
                </a:extLst>
              </p:cNvPr>
              <p:cNvGrpSpPr/>
              <p:nvPr/>
            </p:nvGrpSpPr>
            <p:grpSpPr>
              <a:xfrm>
                <a:off x="5278539" y="749643"/>
                <a:ext cx="930401" cy="924598"/>
                <a:chOff x="2189163" y="538163"/>
                <a:chExt cx="977900" cy="971549"/>
              </a:xfrm>
              <a:solidFill>
                <a:schemeClr val="bg2"/>
              </a:solidFill>
            </p:grpSpPr>
            <p:sp>
              <p:nvSpPr>
                <p:cNvPr id="49" name="ïšļiḓè">
                  <a:extLst>
                    <a:ext uri="{FF2B5EF4-FFF2-40B4-BE49-F238E27FC236}">
                      <a16:creationId xmlns="" xmlns:a16="http://schemas.microsoft.com/office/drawing/2014/main" id="{EFA49D5E-656F-4859-A6CA-B402F3EA8ACE}"/>
                    </a:ext>
                  </a:extLst>
                </p:cNvPr>
                <p:cNvSpPr/>
                <p:nvPr/>
              </p:nvSpPr>
              <p:spPr bwMode="auto">
                <a:xfrm>
                  <a:off x="2189163" y="538163"/>
                  <a:ext cx="733425" cy="677862"/>
                </a:xfrm>
                <a:custGeom>
                  <a:avLst/>
                  <a:gdLst>
                    <a:gd name="T0" fmla="*/ 75 w 175"/>
                    <a:gd name="T1" fmla="*/ 162 h 162"/>
                    <a:gd name="T2" fmla="*/ 87 w 175"/>
                    <a:gd name="T3" fmla="*/ 152 h 162"/>
                    <a:gd name="T4" fmla="*/ 76 w 175"/>
                    <a:gd name="T5" fmla="*/ 142 h 162"/>
                    <a:gd name="T6" fmla="*/ 69 w 175"/>
                    <a:gd name="T7" fmla="*/ 142 h 162"/>
                    <a:gd name="T8" fmla="*/ 37 w 175"/>
                    <a:gd name="T9" fmla="*/ 109 h 162"/>
                    <a:gd name="T10" fmla="*/ 70 w 175"/>
                    <a:gd name="T11" fmla="*/ 78 h 162"/>
                    <a:gd name="T12" fmla="*/ 114 w 175"/>
                    <a:gd name="T13" fmla="*/ 78 h 162"/>
                    <a:gd name="T14" fmla="*/ 146 w 175"/>
                    <a:gd name="T15" fmla="*/ 110 h 162"/>
                    <a:gd name="T16" fmla="*/ 146 w 175"/>
                    <a:gd name="T17" fmla="*/ 151 h 162"/>
                    <a:gd name="T18" fmla="*/ 158 w 175"/>
                    <a:gd name="T19" fmla="*/ 162 h 162"/>
                    <a:gd name="T20" fmla="*/ 163 w 175"/>
                    <a:gd name="T21" fmla="*/ 162 h 162"/>
                    <a:gd name="T22" fmla="*/ 175 w 175"/>
                    <a:gd name="T23" fmla="*/ 151 h 162"/>
                    <a:gd name="T24" fmla="*/ 175 w 175"/>
                    <a:gd name="T25" fmla="*/ 15 h 162"/>
                    <a:gd name="T26" fmla="*/ 117 w 175"/>
                    <a:gd name="T27" fmla="*/ 0 h 162"/>
                    <a:gd name="T28" fmla="*/ 0 w 175"/>
                    <a:gd name="T29" fmla="*/ 116 h 162"/>
                    <a:gd name="T30" fmla="*/ 10 w 175"/>
                    <a:gd name="T31" fmla="*/ 162 h 162"/>
                    <a:gd name="T32" fmla="*/ 75 w 175"/>
                    <a:gd name="T33" fmla="*/ 16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5" h="162">
                      <a:moveTo>
                        <a:pt x="75" y="162"/>
                      </a:moveTo>
                      <a:cubicBezTo>
                        <a:pt x="82" y="162"/>
                        <a:pt x="87" y="158"/>
                        <a:pt x="87" y="152"/>
                      </a:cubicBezTo>
                      <a:cubicBezTo>
                        <a:pt x="87" y="147"/>
                        <a:pt x="82" y="143"/>
                        <a:pt x="76" y="142"/>
                      </a:cubicBezTo>
                      <a:cubicBezTo>
                        <a:pt x="69" y="142"/>
                        <a:pt x="69" y="142"/>
                        <a:pt x="69" y="142"/>
                      </a:cubicBezTo>
                      <a:cubicBezTo>
                        <a:pt x="52" y="141"/>
                        <a:pt x="37" y="126"/>
                        <a:pt x="37" y="109"/>
                      </a:cubicBezTo>
                      <a:cubicBezTo>
                        <a:pt x="37" y="92"/>
                        <a:pt x="52" y="78"/>
                        <a:pt x="70" y="78"/>
                      </a:cubicBezTo>
                      <a:cubicBezTo>
                        <a:pt x="114" y="78"/>
                        <a:pt x="114" y="78"/>
                        <a:pt x="114" y="78"/>
                      </a:cubicBezTo>
                      <a:cubicBezTo>
                        <a:pt x="132" y="78"/>
                        <a:pt x="146" y="92"/>
                        <a:pt x="146" y="110"/>
                      </a:cubicBezTo>
                      <a:cubicBezTo>
                        <a:pt x="146" y="151"/>
                        <a:pt x="146" y="151"/>
                        <a:pt x="146" y="151"/>
                      </a:cubicBezTo>
                      <a:cubicBezTo>
                        <a:pt x="146" y="157"/>
                        <a:pt x="152" y="162"/>
                        <a:pt x="158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9" y="162"/>
                        <a:pt x="175" y="157"/>
                        <a:pt x="175" y="151"/>
                      </a:cubicBezTo>
                      <a:cubicBezTo>
                        <a:pt x="175" y="15"/>
                        <a:pt x="175" y="15"/>
                        <a:pt x="175" y="15"/>
                      </a:cubicBezTo>
                      <a:cubicBezTo>
                        <a:pt x="158" y="5"/>
                        <a:pt x="138" y="0"/>
                        <a:pt x="117" y="0"/>
                      </a:cubicBezTo>
                      <a:cubicBezTo>
                        <a:pt x="52" y="0"/>
                        <a:pt x="0" y="52"/>
                        <a:pt x="0" y="116"/>
                      </a:cubicBezTo>
                      <a:cubicBezTo>
                        <a:pt x="0" y="132"/>
                        <a:pt x="4" y="148"/>
                        <a:pt x="10" y="162"/>
                      </a:cubicBezTo>
                      <a:lnTo>
                        <a:pt x="75" y="1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ïṩ1iḑè">
                  <a:extLst>
                    <a:ext uri="{FF2B5EF4-FFF2-40B4-BE49-F238E27FC236}">
                      <a16:creationId xmlns="" xmlns:a16="http://schemas.microsoft.com/office/drawing/2014/main" id="{EB1D158A-9487-43BB-82EE-AFDBF5980A61}"/>
                    </a:ext>
                  </a:extLst>
                </p:cNvPr>
                <p:cNvSpPr/>
                <p:nvPr/>
              </p:nvSpPr>
              <p:spPr bwMode="auto">
                <a:xfrm>
                  <a:off x="2281238" y="666750"/>
                  <a:ext cx="885825" cy="842962"/>
                </a:xfrm>
                <a:custGeom>
                  <a:avLst/>
                  <a:gdLst>
                    <a:gd name="T0" fmla="*/ 174 w 211"/>
                    <a:gd name="T1" fmla="*/ 0 h 201"/>
                    <a:gd name="T2" fmla="*/ 174 w 211"/>
                    <a:gd name="T3" fmla="*/ 120 h 201"/>
                    <a:gd name="T4" fmla="*/ 141 w 211"/>
                    <a:gd name="T5" fmla="*/ 152 h 201"/>
                    <a:gd name="T6" fmla="*/ 136 w 211"/>
                    <a:gd name="T7" fmla="*/ 152 h 201"/>
                    <a:gd name="T8" fmla="*/ 103 w 211"/>
                    <a:gd name="T9" fmla="*/ 120 h 201"/>
                    <a:gd name="T10" fmla="*/ 103 w 211"/>
                    <a:gd name="T11" fmla="*/ 79 h 201"/>
                    <a:gd name="T12" fmla="*/ 92 w 211"/>
                    <a:gd name="T13" fmla="*/ 67 h 201"/>
                    <a:gd name="T14" fmla="*/ 48 w 211"/>
                    <a:gd name="T15" fmla="*/ 67 h 201"/>
                    <a:gd name="T16" fmla="*/ 36 w 211"/>
                    <a:gd name="T17" fmla="*/ 78 h 201"/>
                    <a:gd name="T18" fmla="*/ 48 w 211"/>
                    <a:gd name="T19" fmla="*/ 90 h 201"/>
                    <a:gd name="T20" fmla="*/ 55 w 211"/>
                    <a:gd name="T21" fmla="*/ 90 h 201"/>
                    <a:gd name="T22" fmla="*/ 86 w 211"/>
                    <a:gd name="T23" fmla="*/ 122 h 201"/>
                    <a:gd name="T24" fmla="*/ 53 w 211"/>
                    <a:gd name="T25" fmla="*/ 152 h 201"/>
                    <a:gd name="T26" fmla="*/ 0 w 211"/>
                    <a:gd name="T27" fmla="*/ 152 h 201"/>
                    <a:gd name="T28" fmla="*/ 95 w 211"/>
                    <a:gd name="T29" fmla="*/ 201 h 201"/>
                    <a:gd name="T30" fmla="*/ 211 w 211"/>
                    <a:gd name="T31" fmla="*/ 85 h 201"/>
                    <a:gd name="T32" fmla="*/ 174 w 211"/>
                    <a:gd name="T33" fmla="*/ 0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11" h="201">
                      <a:moveTo>
                        <a:pt x="174" y="0"/>
                      </a:moveTo>
                      <a:cubicBezTo>
                        <a:pt x="174" y="120"/>
                        <a:pt x="174" y="120"/>
                        <a:pt x="174" y="120"/>
                      </a:cubicBezTo>
                      <a:cubicBezTo>
                        <a:pt x="174" y="138"/>
                        <a:pt x="159" y="152"/>
                        <a:pt x="141" y="152"/>
                      </a:cubicBezTo>
                      <a:cubicBezTo>
                        <a:pt x="136" y="152"/>
                        <a:pt x="136" y="152"/>
                        <a:pt x="136" y="152"/>
                      </a:cubicBezTo>
                      <a:cubicBezTo>
                        <a:pt x="118" y="152"/>
                        <a:pt x="103" y="138"/>
                        <a:pt x="103" y="120"/>
                      </a:cubicBezTo>
                      <a:cubicBezTo>
                        <a:pt x="103" y="79"/>
                        <a:pt x="103" y="79"/>
                        <a:pt x="103" y="79"/>
                      </a:cubicBezTo>
                      <a:cubicBezTo>
                        <a:pt x="103" y="73"/>
                        <a:pt x="98" y="67"/>
                        <a:pt x="92" y="67"/>
                      </a:cubicBezTo>
                      <a:cubicBezTo>
                        <a:pt x="48" y="67"/>
                        <a:pt x="48" y="67"/>
                        <a:pt x="48" y="67"/>
                      </a:cubicBezTo>
                      <a:cubicBezTo>
                        <a:pt x="42" y="67"/>
                        <a:pt x="36" y="72"/>
                        <a:pt x="36" y="78"/>
                      </a:cubicBezTo>
                      <a:cubicBezTo>
                        <a:pt x="36" y="84"/>
                        <a:pt x="42" y="90"/>
                        <a:pt x="48" y="90"/>
                      </a:cubicBezTo>
                      <a:cubicBezTo>
                        <a:pt x="55" y="90"/>
                        <a:pt x="55" y="90"/>
                        <a:pt x="55" y="90"/>
                      </a:cubicBezTo>
                      <a:cubicBezTo>
                        <a:pt x="73" y="91"/>
                        <a:pt x="87" y="106"/>
                        <a:pt x="86" y="122"/>
                      </a:cubicBezTo>
                      <a:cubicBezTo>
                        <a:pt x="86" y="139"/>
                        <a:pt x="71" y="152"/>
                        <a:pt x="53" y="152"/>
                      </a:cubicBezTo>
                      <a:cubicBezTo>
                        <a:pt x="0" y="152"/>
                        <a:pt x="0" y="152"/>
                        <a:pt x="0" y="152"/>
                      </a:cubicBezTo>
                      <a:cubicBezTo>
                        <a:pt x="21" y="182"/>
                        <a:pt x="55" y="201"/>
                        <a:pt x="95" y="201"/>
                      </a:cubicBezTo>
                      <a:cubicBezTo>
                        <a:pt x="159" y="201"/>
                        <a:pt x="211" y="149"/>
                        <a:pt x="211" y="85"/>
                      </a:cubicBezTo>
                      <a:cubicBezTo>
                        <a:pt x="211" y="51"/>
                        <a:pt x="197" y="21"/>
                        <a:pt x="17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1" name="ïšḷiḍe">
                <a:extLst>
                  <a:ext uri="{FF2B5EF4-FFF2-40B4-BE49-F238E27FC236}">
                    <a16:creationId xmlns="" xmlns:a16="http://schemas.microsoft.com/office/drawing/2014/main" id="{88D23BF2-6790-4D68-A1D9-E2F95E3E7938}"/>
                  </a:ext>
                </a:extLst>
              </p:cNvPr>
              <p:cNvSpPr/>
              <p:nvPr/>
            </p:nvSpPr>
            <p:spPr bwMode="auto">
              <a:xfrm>
                <a:off x="6264454" y="1884736"/>
                <a:ext cx="731773" cy="667273"/>
              </a:xfrm>
              <a:custGeom>
                <a:avLst/>
                <a:gdLst>
                  <a:gd name="T0" fmla="*/ 189 w 255"/>
                  <a:gd name="T1" fmla="*/ 10 h 233"/>
                  <a:gd name="T2" fmla="*/ 104 w 255"/>
                  <a:gd name="T3" fmla="*/ 16 h 233"/>
                  <a:gd name="T4" fmla="*/ 18 w 255"/>
                  <a:gd name="T5" fmla="*/ 30 h 233"/>
                  <a:gd name="T6" fmla="*/ 6 w 255"/>
                  <a:gd name="T7" fmla="*/ 30 h 233"/>
                  <a:gd name="T8" fmla="*/ 3 w 255"/>
                  <a:gd name="T9" fmla="*/ 46 h 233"/>
                  <a:gd name="T10" fmla="*/ 115 w 255"/>
                  <a:gd name="T11" fmla="*/ 228 h 233"/>
                  <a:gd name="T12" fmla="*/ 124 w 255"/>
                  <a:gd name="T13" fmla="*/ 233 h 233"/>
                  <a:gd name="T14" fmla="*/ 130 w 255"/>
                  <a:gd name="T15" fmla="*/ 231 h 233"/>
                  <a:gd name="T16" fmla="*/ 134 w 255"/>
                  <a:gd name="T17" fmla="*/ 216 h 233"/>
                  <a:gd name="T18" fmla="*/ 84 w 255"/>
                  <a:gd name="T19" fmla="*/ 135 h 233"/>
                  <a:gd name="T20" fmla="*/ 170 w 255"/>
                  <a:gd name="T21" fmla="*/ 121 h 233"/>
                  <a:gd name="T22" fmla="*/ 255 w 255"/>
                  <a:gd name="T23" fmla="*/ 115 h 233"/>
                  <a:gd name="T24" fmla="*/ 189 w 255"/>
                  <a:gd name="T25" fmla="*/ 1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5" h="233">
                    <a:moveTo>
                      <a:pt x="189" y="10"/>
                    </a:moveTo>
                    <a:cubicBezTo>
                      <a:pt x="189" y="10"/>
                      <a:pt x="146" y="31"/>
                      <a:pt x="104" y="16"/>
                    </a:cubicBezTo>
                    <a:cubicBezTo>
                      <a:pt x="58" y="0"/>
                      <a:pt x="37" y="6"/>
                      <a:pt x="18" y="30"/>
                    </a:cubicBezTo>
                    <a:cubicBezTo>
                      <a:pt x="14" y="28"/>
                      <a:pt x="10" y="28"/>
                      <a:pt x="6" y="30"/>
                    </a:cubicBezTo>
                    <a:cubicBezTo>
                      <a:pt x="1" y="33"/>
                      <a:pt x="0" y="40"/>
                      <a:pt x="3" y="46"/>
                    </a:cubicBezTo>
                    <a:cubicBezTo>
                      <a:pt x="115" y="228"/>
                      <a:pt x="115" y="228"/>
                      <a:pt x="115" y="228"/>
                    </a:cubicBezTo>
                    <a:cubicBezTo>
                      <a:pt x="117" y="231"/>
                      <a:pt x="121" y="233"/>
                      <a:pt x="124" y="233"/>
                    </a:cubicBezTo>
                    <a:cubicBezTo>
                      <a:pt x="126" y="233"/>
                      <a:pt x="128" y="232"/>
                      <a:pt x="130" y="231"/>
                    </a:cubicBezTo>
                    <a:cubicBezTo>
                      <a:pt x="135" y="228"/>
                      <a:pt x="137" y="221"/>
                      <a:pt x="134" y="216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104" y="111"/>
                      <a:pt x="124" y="105"/>
                      <a:pt x="170" y="121"/>
                    </a:cubicBezTo>
                    <a:cubicBezTo>
                      <a:pt x="213" y="135"/>
                      <a:pt x="255" y="115"/>
                      <a:pt x="255" y="115"/>
                    </a:cubicBezTo>
                    <a:lnTo>
                      <a:pt x="189" y="1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ṧḻîḑè">
                <a:extLst>
                  <a:ext uri="{FF2B5EF4-FFF2-40B4-BE49-F238E27FC236}">
                    <a16:creationId xmlns="" xmlns:a16="http://schemas.microsoft.com/office/drawing/2014/main" id="{5A24FD2F-28B7-4D45-8E65-9CC934E86B8B}"/>
                  </a:ext>
                </a:extLst>
              </p:cNvPr>
              <p:cNvSpPr/>
              <p:nvPr/>
            </p:nvSpPr>
            <p:spPr bwMode="auto">
              <a:xfrm>
                <a:off x="7775449" y="3373873"/>
                <a:ext cx="667359" cy="636992"/>
              </a:xfrm>
              <a:custGeom>
                <a:avLst/>
                <a:gdLst>
                  <a:gd name="T0" fmla="*/ 1347 w 1348"/>
                  <a:gd name="T1" fmla="*/ 786 h 1289"/>
                  <a:gd name="T2" fmla="*/ 1347 w 1348"/>
                  <a:gd name="T3" fmla="*/ 1288 h 1289"/>
                  <a:gd name="T4" fmla="*/ 1054 w 1348"/>
                  <a:gd name="T5" fmla="*/ 1288 h 1289"/>
                  <a:gd name="T6" fmla="*/ 1054 w 1348"/>
                  <a:gd name="T7" fmla="*/ 819 h 1289"/>
                  <a:gd name="T8" fmla="*/ 912 w 1348"/>
                  <a:gd name="T9" fmla="*/ 627 h 1289"/>
                  <a:gd name="T10" fmla="*/ 761 w 1348"/>
                  <a:gd name="T11" fmla="*/ 736 h 1289"/>
                  <a:gd name="T12" fmla="*/ 753 w 1348"/>
                  <a:gd name="T13" fmla="*/ 803 h 1289"/>
                  <a:gd name="T14" fmla="*/ 753 w 1348"/>
                  <a:gd name="T15" fmla="*/ 1288 h 1289"/>
                  <a:gd name="T16" fmla="*/ 468 w 1348"/>
                  <a:gd name="T17" fmla="*/ 1288 h 1289"/>
                  <a:gd name="T18" fmla="*/ 468 w 1348"/>
                  <a:gd name="T19" fmla="*/ 418 h 1289"/>
                  <a:gd name="T20" fmla="*/ 753 w 1348"/>
                  <a:gd name="T21" fmla="*/ 418 h 1289"/>
                  <a:gd name="T22" fmla="*/ 753 w 1348"/>
                  <a:gd name="T23" fmla="*/ 543 h 1289"/>
                  <a:gd name="T24" fmla="*/ 1012 w 1348"/>
                  <a:gd name="T25" fmla="*/ 401 h 1289"/>
                  <a:gd name="T26" fmla="*/ 1347 w 1348"/>
                  <a:gd name="T27" fmla="*/ 786 h 1289"/>
                  <a:gd name="T28" fmla="*/ 167 w 1348"/>
                  <a:gd name="T29" fmla="*/ 0 h 1289"/>
                  <a:gd name="T30" fmla="*/ 0 w 1348"/>
                  <a:gd name="T31" fmla="*/ 151 h 1289"/>
                  <a:gd name="T32" fmla="*/ 159 w 1348"/>
                  <a:gd name="T33" fmla="*/ 301 h 1289"/>
                  <a:gd name="T34" fmla="*/ 167 w 1348"/>
                  <a:gd name="T35" fmla="*/ 301 h 1289"/>
                  <a:gd name="T36" fmla="*/ 326 w 1348"/>
                  <a:gd name="T37" fmla="*/ 151 h 1289"/>
                  <a:gd name="T38" fmla="*/ 167 w 1348"/>
                  <a:gd name="T39" fmla="*/ 0 h 1289"/>
                  <a:gd name="T40" fmla="*/ 17 w 1348"/>
                  <a:gd name="T41" fmla="*/ 1288 h 1289"/>
                  <a:gd name="T42" fmla="*/ 310 w 1348"/>
                  <a:gd name="T43" fmla="*/ 1288 h 1289"/>
                  <a:gd name="T44" fmla="*/ 310 w 1348"/>
                  <a:gd name="T45" fmla="*/ 418 h 1289"/>
                  <a:gd name="T46" fmla="*/ 17 w 1348"/>
                  <a:gd name="T47" fmla="*/ 418 h 1289"/>
                  <a:gd name="T48" fmla="*/ 17 w 1348"/>
                  <a:gd name="T49" fmla="*/ 1288 h 1289"/>
                  <a:gd name="T50" fmla="*/ 17 w 1348"/>
                  <a:gd name="T51" fmla="*/ 1288 h 1289"/>
                  <a:gd name="T52" fmla="*/ 17 w 1348"/>
                  <a:gd name="T53" fmla="*/ 1288 h 1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48" h="1289">
                    <a:moveTo>
                      <a:pt x="1347" y="786"/>
                    </a:moveTo>
                    <a:cubicBezTo>
                      <a:pt x="1347" y="1288"/>
                      <a:pt x="1347" y="1288"/>
                      <a:pt x="1347" y="1288"/>
                    </a:cubicBezTo>
                    <a:cubicBezTo>
                      <a:pt x="1054" y="1288"/>
                      <a:pt x="1054" y="1288"/>
                      <a:pt x="1054" y="1288"/>
                    </a:cubicBezTo>
                    <a:cubicBezTo>
                      <a:pt x="1054" y="819"/>
                      <a:pt x="1054" y="819"/>
                      <a:pt x="1054" y="819"/>
                    </a:cubicBezTo>
                    <a:cubicBezTo>
                      <a:pt x="1054" y="702"/>
                      <a:pt x="1020" y="627"/>
                      <a:pt x="912" y="627"/>
                    </a:cubicBezTo>
                    <a:cubicBezTo>
                      <a:pt x="836" y="627"/>
                      <a:pt x="786" y="677"/>
                      <a:pt x="761" y="736"/>
                    </a:cubicBezTo>
                    <a:cubicBezTo>
                      <a:pt x="761" y="752"/>
                      <a:pt x="753" y="777"/>
                      <a:pt x="753" y="803"/>
                    </a:cubicBezTo>
                    <a:cubicBezTo>
                      <a:pt x="753" y="1288"/>
                      <a:pt x="753" y="1288"/>
                      <a:pt x="753" y="1288"/>
                    </a:cubicBezTo>
                    <a:cubicBezTo>
                      <a:pt x="468" y="1288"/>
                      <a:pt x="468" y="1288"/>
                      <a:pt x="468" y="1288"/>
                    </a:cubicBezTo>
                    <a:cubicBezTo>
                      <a:pt x="468" y="1288"/>
                      <a:pt x="468" y="502"/>
                      <a:pt x="468" y="418"/>
                    </a:cubicBezTo>
                    <a:cubicBezTo>
                      <a:pt x="753" y="418"/>
                      <a:pt x="753" y="418"/>
                      <a:pt x="753" y="418"/>
                    </a:cubicBezTo>
                    <a:cubicBezTo>
                      <a:pt x="753" y="543"/>
                      <a:pt x="753" y="543"/>
                      <a:pt x="753" y="543"/>
                    </a:cubicBezTo>
                    <a:cubicBezTo>
                      <a:pt x="795" y="485"/>
                      <a:pt x="862" y="401"/>
                      <a:pt x="1012" y="401"/>
                    </a:cubicBezTo>
                    <a:cubicBezTo>
                      <a:pt x="1204" y="401"/>
                      <a:pt x="1347" y="527"/>
                      <a:pt x="1347" y="786"/>
                    </a:cubicBezTo>
                    <a:close/>
                    <a:moveTo>
                      <a:pt x="167" y="0"/>
                    </a:moveTo>
                    <a:cubicBezTo>
                      <a:pt x="67" y="0"/>
                      <a:pt x="0" y="67"/>
                      <a:pt x="0" y="151"/>
                    </a:cubicBezTo>
                    <a:cubicBezTo>
                      <a:pt x="0" y="234"/>
                      <a:pt x="67" y="301"/>
                      <a:pt x="159" y="301"/>
                    </a:cubicBezTo>
                    <a:cubicBezTo>
                      <a:pt x="167" y="301"/>
                      <a:pt x="167" y="301"/>
                      <a:pt x="167" y="301"/>
                    </a:cubicBezTo>
                    <a:cubicBezTo>
                      <a:pt x="268" y="301"/>
                      <a:pt x="326" y="234"/>
                      <a:pt x="326" y="151"/>
                    </a:cubicBezTo>
                    <a:cubicBezTo>
                      <a:pt x="326" y="67"/>
                      <a:pt x="268" y="0"/>
                      <a:pt x="167" y="0"/>
                    </a:cubicBezTo>
                    <a:close/>
                    <a:moveTo>
                      <a:pt x="17" y="1288"/>
                    </a:moveTo>
                    <a:cubicBezTo>
                      <a:pt x="310" y="1288"/>
                      <a:pt x="310" y="1288"/>
                      <a:pt x="310" y="1288"/>
                    </a:cubicBezTo>
                    <a:cubicBezTo>
                      <a:pt x="310" y="418"/>
                      <a:pt x="310" y="418"/>
                      <a:pt x="310" y="418"/>
                    </a:cubicBezTo>
                    <a:cubicBezTo>
                      <a:pt x="17" y="418"/>
                      <a:pt x="17" y="418"/>
                      <a:pt x="17" y="418"/>
                    </a:cubicBezTo>
                    <a:lnTo>
                      <a:pt x="17" y="1288"/>
                    </a:lnTo>
                    <a:close/>
                    <a:moveTo>
                      <a:pt x="17" y="1288"/>
                    </a:moveTo>
                    <a:lnTo>
                      <a:pt x="17" y="128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ṩḷîde">
                <a:extLst>
                  <a:ext uri="{FF2B5EF4-FFF2-40B4-BE49-F238E27FC236}">
                    <a16:creationId xmlns="" xmlns:a16="http://schemas.microsoft.com/office/drawing/2014/main" id="{616B8C46-B14A-4615-BE18-EBD8B54D7D79}"/>
                  </a:ext>
                </a:extLst>
              </p:cNvPr>
              <p:cNvSpPr/>
              <p:nvPr/>
            </p:nvSpPr>
            <p:spPr bwMode="auto">
              <a:xfrm>
                <a:off x="7035125" y="3732729"/>
                <a:ext cx="466263" cy="46452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63" y="0"/>
                    </a:moveTo>
                    <a:cubicBezTo>
                      <a:pt x="20630" y="0"/>
                      <a:pt x="20946" y="161"/>
                      <a:pt x="21208" y="481"/>
                    </a:cubicBezTo>
                    <a:cubicBezTo>
                      <a:pt x="21470" y="798"/>
                      <a:pt x="21599" y="1177"/>
                      <a:pt x="21599" y="1618"/>
                    </a:cubicBezTo>
                    <a:lnTo>
                      <a:pt x="21599" y="19981"/>
                    </a:lnTo>
                    <a:cubicBezTo>
                      <a:pt x="21599" y="20422"/>
                      <a:pt x="21470" y="20801"/>
                      <a:pt x="21208" y="21121"/>
                    </a:cubicBezTo>
                    <a:cubicBezTo>
                      <a:pt x="20946" y="21441"/>
                      <a:pt x="20630" y="21599"/>
                      <a:pt x="20263" y="21599"/>
                    </a:cubicBezTo>
                    <a:lnTo>
                      <a:pt x="1346" y="21599"/>
                    </a:lnTo>
                    <a:cubicBezTo>
                      <a:pt x="979" y="21599"/>
                      <a:pt x="663" y="21441"/>
                      <a:pt x="399" y="21121"/>
                    </a:cubicBezTo>
                    <a:cubicBezTo>
                      <a:pt x="132" y="20801"/>
                      <a:pt x="0" y="20422"/>
                      <a:pt x="0" y="19981"/>
                    </a:cubicBezTo>
                    <a:lnTo>
                      <a:pt x="0" y="1618"/>
                    </a:lnTo>
                    <a:cubicBezTo>
                      <a:pt x="0" y="1177"/>
                      <a:pt x="132" y="798"/>
                      <a:pt x="399" y="481"/>
                    </a:cubicBezTo>
                    <a:cubicBezTo>
                      <a:pt x="663" y="161"/>
                      <a:pt x="979" y="0"/>
                      <a:pt x="1346" y="0"/>
                    </a:cubicBezTo>
                    <a:lnTo>
                      <a:pt x="20263" y="0"/>
                    </a:lnTo>
                    <a:close/>
                    <a:moveTo>
                      <a:pt x="19805" y="2252"/>
                    </a:moveTo>
                    <a:lnTo>
                      <a:pt x="8590" y="2252"/>
                    </a:lnTo>
                    <a:lnTo>
                      <a:pt x="8426" y="3545"/>
                    </a:lnTo>
                    <a:lnTo>
                      <a:pt x="1804" y="3545"/>
                    </a:lnTo>
                    <a:lnTo>
                      <a:pt x="1804" y="5501"/>
                    </a:lnTo>
                    <a:lnTo>
                      <a:pt x="19805" y="5501"/>
                    </a:lnTo>
                    <a:lnTo>
                      <a:pt x="19805" y="2252"/>
                    </a:lnTo>
                    <a:close/>
                    <a:moveTo>
                      <a:pt x="19805" y="17746"/>
                    </a:moveTo>
                    <a:lnTo>
                      <a:pt x="1804" y="17746"/>
                    </a:lnTo>
                    <a:lnTo>
                      <a:pt x="1804" y="19350"/>
                    </a:lnTo>
                    <a:lnTo>
                      <a:pt x="19805" y="19350"/>
                    </a:lnTo>
                    <a:lnTo>
                      <a:pt x="19805" y="17746"/>
                    </a:lnTo>
                    <a:close/>
                    <a:moveTo>
                      <a:pt x="3116" y="2743"/>
                    </a:moveTo>
                    <a:lnTo>
                      <a:pt x="6820" y="2743"/>
                    </a:lnTo>
                    <a:lnTo>
                      <a:pt x="6820" y="1436"/>
                    </a:lnTo>
                    <a:lnTo>
                      <a:pt x="3116" y="1436"/>
                    </a:lnTo>
                    <a:lnTo>
                      <a:pt x="3116" y="2743"/>
                    </a:lnTo>
                    <a:close/>
                    <a:moveTo>
                      <a:pt x="6529" y="11631"/>
                    </a:moveTo>
                    <a:cubicBezTo>
                      <a:pt x="6529" y="12342"/>
                      <a:pt x="6639" y="13011"/>
                      <a:pt x="6862" y="13634"/>
                    </a:cubicBezTo>
                    <a:cubicBezTo>
                      <a:pt x="7084" y="14257"/>
                      <a:pt x="7388" y="14800"/>
                      <a:pt x="7775" y="15264"/>
                    </a:cubicBezTo>
                    <a:cubicBezTo>
                      <a:pt x="8162" y="15731"/>
                      <a:pt x="8617" y="16095"/>
                      <a:pt x="9134" y="16359"/>
                    </a:cubicBezTo>
                    <a:cubicBezTo>
                      <a:pt x="9655" y="16630"/>
                      <a:pt x="10211" y="16762"/>
                      <a:pt x="10806" y="16762"/>
                    </a:cubicBezTo>
                    <a:cubicBezTo>
                      <a:pt x="11398" y="16762"/>
                      <a:pt x="11954" y="16630"/>
                      <a:pt x="12470" y="16359"/>
                    </a:cubicBezTo>
                    <a:cubicBezTo>
                      <a:pt x="12984" y="16095"/>
                      <a:pt x="13435" y="15731"/>
                      <a:pt x="13824" y="15264"/>
                    </a:cubicBezTo>
                    <a:cubicBezTo>
                      <a:pt x="14211" y="14800"/>
                      <a:pt x="14515" y="14257"/>
                      <a:pt x="14737" y="13634"/>
                    </a:cubicBezTo>
                    <a:cubicBezTo>
                      <a:pt x="14960" y="13011"/>
                      <a:pt x="15070" y="12342"/>
                      <a:pt x="15070" y="11631"/>
                    </a:cubicBezTo>
                    <a:cubicBezTo>
                      <a:pt x="15070" y="10917"/>
                      <a:pt x="14960" y="10250"/>
                      <a:pt x="14737" y="9625"/>
                    </a:cubicBezTo>
                    <a:cubicBezTo>
                      <a:pt x="14515" y="9002"/>
                      <a:pt x="14211" y="8461"/>
                      <a:pt x="13824" y="8003"/>
                    </a:cubicBezTo>
                    <a:cubicBezTo>
                      <a:pt x="13435" y="7542"/>
                      <a:pt x="12982" y="7178"/>
                      <a:pt x="12463" y="6914"/>
                    </a:cubicBezTo>
                    <a:cubicBezTo>
                      <a:pt x="11944" y="6646"/>
                      <a:pt x="11391" y="6511"/>
                      <a:pt x="10806" y="6511"/>
                    </a:cubicBezTo>
                    <a:cubicBezTo>
                      <a:pt x="10211" y="6511"/>
                      <a:pt x="9655" y="6646"/>
                      <a:pt x="9134" y="6914"/>
                    </a:cubicBezTo>
                    <a:cubicBezTo>
                      <a:pt x="8617" y="7178"/>
                      <a:pt x="8162" y="7542"/>
                      <a:pt x="7775" y="8003"/>
                    </a:cubicBezTo>
                    <a:cubicBezTo>
                      <a:pt x="7388" y="8461"/>
                      <a:pt x="7084" y="9002"/>
                      <a:pt x="6862" y="9625"/>
                    </a:cubicBezTo>
                    <a:cubicBezTo>
                      <a:pt x="6639" y="10250"/>
                      <a:pt x="6529" y="10917"/>
                      <a:pt x="6529" y="11631"/>
                    </a:cubicBezTo>
                    <a:moveTo>
                      <a:pt x="13724" y="11631"/>
                    </a:moveTo>
                    <a:cubicBezTo>
                      <a:pt x="13724" y="12109"/>
                      <a:pt x="13648" y="12565"/>
                      <a:pt x="13501" y="12999"/>
                    </a:cubicBezTo>
                    <a:cubicBezTo>
                      <a:pt x="13352" y="13434"/>
                      <a:pt x="13146" y="13813"/>
                      <a:pt x="12879" y="14127"/>
                    </a:cubicBezTo>
                    <a:cubicBezTo>
                      <a:pt x="12612" y="14439"/>
                      <a:pt x="12301" y="14688"/>
                      <a:pt x="11942" y="14870"/>
                    </a:cubicBezTo>
                    <a:cubicBezTo>
                      <a:pt x="11582" y="15052"/>
                      <a:pt x="11205" y="15144"/>
                      <a:pt x="10806" y="15144"/>
                    </a:cubicBezTo>
                    <a:cubicBezTo>
                      <a:pt x="10407" y="15144"/>
                      <a:pt x="10025" y="15052"/>
                      <a:pt x="9662" y="14870"/>
                    </a:cubicBezTo>
                    <a:cubicBezTo>
                      <a:pt x="9300" y="14688"/>
                      <a:pt x="8987" y="14439"/>
                      <a:pt x="8725" y="14127"/>
                    </a:cubicBezTo>
                    <a:cubicBezTo>
                      <a:pt x="8463" y="13813"/>
                      <a:pt x="8257" y="13440"/>
                      <a:pt x="8103" y="13008"/>
                    </a:cubicBezTo>
                    <a:cubicBezTo>
                      <a:pt x="7951" y="12579"/>
                      <a:pt x="7875" y="12118"/>
                      <a:pt x="7875" y="11631"/>
                    </a:cubicBezTo>
                    <a:cubicBezTo>
                      <a:pt x="7875" y="11152"/>
                      <a:pt x="7951" y="10700"/>
                      <a:pt x="8103" y="10265"/>
                    </a:cubicBezTo>
                    <a:cubicBezTo>
                      <a:pt x="8257" y="9836"/>
                      <a:pt x="8463" y="9460"/>
                      <a:pt x="8725" y="9140"/>
                    </a:cubicBezTo>
                    <a:cubicBezTo>
                      <a:pt x="8987" y="8823"/>
                      <a:pt x="9298" y="8576"/>
                      <a:pt x="9657" y="8394"/>
                    </a:cubicBezTo>
                    <a:cubicBezTo>
                      <a:pt x="10015" y="8218"/>
                      <a:pt x="10399" y="8130"/>
                      <a:pt x="10806" y="8130"/>
                    </a:cubicBezTo>
                    <a:cubicBezTo>
                      <a:pt x="11205" y="8130"/>
                      <a:pt x="11582" y="8218"/>
                      <a:pt x="11942" y="8394"/>
                    </a:cubicBezTo>
                    <a:cubicBezTo>
                      <a:pt x="12301" y="8576"/>
                      <a:pt x="12612" y="8823"/>
                      <a:pt x="12879" y="9140"/>
                    </a:cubicBezTo>
                    <a:cubicBezTo>
                      <a:pt x="13146" y="9460"/>
                      <a:pt x="13352" y="9836"/>
                      <a:pt x="13501" y="10265"/>
                    </a:cubicBezTo>
                    <a:cubicBezTo>
                      <a:pt x="13648" y="10700"/>
                      <a:pt x="13724" y="11152"/>
                      <a:pt x="13724" y="11631"/>
                    </a:cubicBezTo>
                    <a:moveTo>
                      <a:pt x="9692" y="11631"/>
                    </a:moveTo>
                    <a:cubicBezTo>
                      <a:pt x="9692" y="11246"/>
                      <a:pt x="9799" y="10929"/>
                      <a:pt x="10020" y="10682"/>
                    </a:cubicBezTo>
                    <a:cubicBezTo>
                      <a:pt x="10238" y="10432"/>
                      <a:pt x="10500" y="10309"/>
                      <a:pt x="10806" y="10309"/>
                    </a:cubicBezTo>
                    <a:lnTo>
                      <a:pt x="10806" y="10280"/>
                    </a:lnTo>
                    <a:cubicBezTo>
                      <a:pt x="10945" y="10280"/>
                      <a:pt x="11065" y="10224"/>
                      <a:pt x="11163" y="10109"/>
                    </a:cubicBezTo>
                    <a:cubicBezTo>
                      <a:pt x="11261" y="9998"/>
                      <a:pt x="11310" y="9862"/>
                      <a:pt x="11310" y="9704"/>
                    </a:cubicBezTo>
                    <a:cubicBezTo>
                      <a:pt x="11310" y="9533"/>
                      <a:pt x="11261" y="9392"/>
                      <a:pt x="11163" y="9275"/>
                    </a:cubicBezTo>
                    <a:cubicBezTo>
                      <a:pt x="11065" y="9157"/>
                      <a:pt x="10945" y="9096"/>
                      <a:pt x="10806" y="9096"/>
                    </a:cubicBezTo>
                    <a:cubicBezTo>
                      <a:pt x="10228" y="9096"/>
                      <a:pt x="9733" y="9348"/>
                      <a:pt x="9322" y="9848"/>
                    </a:cubicBezTo>
                    <a:cubicBezTo>
                      <a:pt x="8913" y="10350"/>
                      <a:pt x="8708" y="10943"/>
                      <a:pt x="8708" y="11628"/>
                    </a:cubicBezTo>
                    <a:cubicBezTo>
                      <a:pt x="8708" y="11777"/>
                      <a:pt x="8757" y="11913"/>
                      <a:pt x="8854" y="12027"/>
                    </a:cubicBezTo>
                    <a:cubicBezTo>
                      <a:pt x="8952" y="12147"/>
                      <a:pt x="9063" y="12206"/>
                      <a:pt x="9187" y="12206"/>
                    </a:cubicBezTo>
                    <a:cubicBezTo>
                      <a:pt x="9329" y="12206"/>
                      <a:pt x="9447" y="12148"/>
                      <a:pt x="9545" y="12027"/>
                    </a:cubicBezTo>
                    <a:cubicBezTo>
                      <a:pt x="9643" y="11916"/>
                      <a:pt x="9692" y="11780"/>
                      <a:pt x="9692" y="11631"/>
                    </a:cubicBezTo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ṧliďé">
                <a:extLst>
                  <a:ext uri="{FF2B5EF4-FFF2-40B4-BE49-F238E27FC236}">
                    <a16:creationId xmlns="" xmlns:a16="http://schemas.microsoft.com/office/drawing/2014/main" id="{7FEFC7CD-150A-428A-BAED-1766CF858804}"/>
                  </a:ext>
                </a:extLst>
              </p:cNvPr>
              <p:cNvSpPr/>
              <p:nvPr/>
            </p:nvSpPr>
            <p:spPr bwMode="auto">
              <a:xfrm>
                <a:off x="7215938" y="1373630"/>
                <a:ext cx="337250" cy="484784"/>
              </a:xfrm>
              <a:custGeom>
                <a:avLst/>
                <a:gdLst>
                  <a:gd name="T0" fmla="*/ 499 w 667"/>
                  <a:gd name="T1" fmla="*/ 52 h 959"/>
                  <a:gd name="T2" fmla="*/ 551 w 667"/>
                  <a:gd name="T3" fmla="*/ 104 h 959"/>
                  <a:gd name="T4" fmla="*/ 593 w 667"/>
                  <a:gd name="T5" fmla="*/ 219 h 959"/>
                  <a:gd name="T6" fmla="*/ 562 w 667"/>
                  <a:gd name="T7" fmla="*/ 323 h 959"/>
                  <a:gd name="T8" fmla="*/ 478 w 667"/>
                  <a:gd name="T9" fmla="*/ 396 h 959"/>
                  <a:gd name="T10" fmla="*/ 437 w 667"/>
                  <a:gd name="T11" fmla="*/ 459 h 959"/>
                  <a:gd name="T12" fmla="*/ 478 w 667"/>
                  <a:gd name="T13" fmla="*/ 511 h 959"/>
                  <a:gd name="T14" fmla="*/ 572 w 667"/>
                  <a:gd name="T15" fmla="*/ 583 h 959"/>
                  <a:gd name="T16" fmla="*/ 624 w 667"/>
                  <a:gd name="T17" fmla="*/ 667 h 959"/>
                  <a:gd name="T18" fmla="*/ 614 w 667"/>
                  <a:gd name="T19" fmla="*/ 812 h 959"/>
                  <a:gd name="T20" fmla="*/ 437 w 667"/>
                  <a:gd name="T21" fmla="*/ 937 h 959"/>
                  <a:gd name="T22" fmla="*/ 166 w 667"/>
                  <a:gd name="T23" fmla="*/ 948 h 959"/>
                  <a:gd name="T24" fmla="*/ 20 w 667"/>
                  <a:gd name="T25" fmla="*/ 844 h 959"/>
                  <a:gd name="T26" fmla="*/ 20 w 667"/>
                  <a:gd name="T27" fmla="*/ 698 h 959"/>
                  <a:gd name="T28" fmla="*/ 166 w 667"/>
                  <a:gd name="T29" fmla="*/ 594 h 959"/>
                  <a:gd name="T30" fmla="*/ 301 w 667"/>
                  <a:gd name="T31" fmla="*/ 573 h 959"/>
                  <a:gd name="T32" fmla="*/ 333 w 667"/>
                  <a:gd name="T33" fmla="*/ 531 h 959"/>
                  <a:gd name="T34" fmla="*/ 322 w 667"/>
                  <a:gd name="T35" fmla="*/ 459 h 959"/>
                  <a:gd name="T36" fmla="*/ 312 w 667"/>
                  <a:gd name="T37" fmla="*/ 438 h 959"/>
                  <a:gd name="T38" fmla="*/ 197 w 667"/>
                  <a:gd name="T39" fmla="*/ 417 h 959"/>
                  <a:gd name="T40" fmla="*/ 83 w 667"/>
                  <a:gd name="T41" fmla="*/ 313 h 959"/>
                  <a:gd name="T42" fmla="*/ 93 w 667"/>
                  <a:gd name="T43" fmla="*/ 156 h 959"/>
                  <a:gd name="T44" fmla="*/ 270 w 667"/>
                  <a:gd name="T45" fmla="*/ 21 h 959"/>
                  <a:gd name="T46" fmla="*/ 666 w 667"/>
                  <a:gd name="T47" fmla="*/ 0 h 959"/>
                  <a:gd name="T48" fmla="*/ 551 w 667"/>
                  <a:gd name="T49" fmla="*/ 771 h 959"/>
                  <a:gd name="T50" fmla="*/ 520 w 667"/>
                  <a:gd name="T51" fmla="*/ 687 h 959"/>
                  <a:gd name="T52" fmla="*/ 406 w 667"/>
                  <a:gd name="T53" fmla="*/ 604 h 959"/>
                  <a:gd name="T54" fmla="*/ 374 w 667"/>
                  <a:gd name="T55" fmla="*/ 604 h 959"/>
                  <a:gd name="T56" fmla="*/ 322 w 667"/>
                  <a:gd name="T57" fmla="*/ 604 h 959"/>
                  <a:gd name="T58" fmla="*/ 239 w 667"/>
                  <a:gd name="T59" fmla="*/ 625 h 959"/>
                  <a:gd name="T60" fmla="*/ 166 w 667"/>
                  <a:gd name="T61" fmla="*/ 656 h 959"/>
                  <a:gd name="T62" fmla="*/ 124 w 667"/>
                  <a:gd name="T63" fmla="*/ 750 h 959"/>
                  <a:gd name="T64" fmla="*/ 187 w 667"/>
                  <a:gd name="T65" fmla="*/ 854 h 959"/>
                  <a:gd name="T66" fmla="*/ 353 w 667"/>
                  <a:gd name="T67" fmla="*/ 906 h 959"/>
                  <a:gd name="T68" fmla="*/ 551 w 667"/>
                  <a:gd name="T69" fmla="*/ 771 h 959"/>
                  <a:gd name="T70" fmla="*/ 468 w 667"/>
                  <a:gd name="T71" fmla="*/ 323 h 959"/>
                  <a:gd name="T72" fmla="*/ 468 w 667"/>
                  <a:gd name="T73" fmla="*/ 198 h 959"/>
                  <a:gd name="T74" fmla="*/ 385 w 667"/>
                  <a:gd name="T75" fmla="*/ 73 h 959"/>
                  <a:gd name="T76" fmla="*/ 260 w 667"/>
                  <a:gd name="T77" fmla="*/ 63 h 959"/>
                  <a:gd name="T78" fmla="*/ 197 w 667"/>
                  <a:gd name="T79" fmla="*/ 136 h 959"/>
                  <a:gd name="T80" fmla="*/ 197 w 667"/>
                  <a:gd name="T81" fmla="*/ 250 h 959"/>
                  <a:gd name="T82" fmla="*/ 281 w 667"/>
                  <a:gd name="T83" fmla="*/ 375 h 959"/>
                  <a:gd name="T84" fmla="*/ 406 w 667"/>
                  <a:gd name="T85" fmla="*/ 396 h 959"/>
                  <a:gd name="T86" fmla="*/ 437 w 667"/>
                  <a:gd name="T87" fmla="*/ 365 h 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67" h="959">
                    <a:moveTo>
                      <a:pt x="583" y="52"/>
                    </a:moveTo>
                    <a:cubicBezTo>
                      <a:pt x="499" y="52"/>
                      <a:pt x="499" y="52"/>
                      <a:pt x="499" y="52"/>
                    </a:cubicBezTo>
                    <a:cubicBezTo>
                      <a:pt x="520" y="73"/>
                      <a:pt x="520" y="73"/>
                      <a:pt x="520" y="73"/>
                    </a:cubicBezTo>
                    <a:cubicBezTo>
                      <a:pt x="531" y="84"/>
                      <a:pt x="541" y="94"/>
                      <a:pt x="551" y="104"/>
                    </a:cubicBezTo>
                    <a:cubicBezTo>
                      <a:pt x="562" y="125"/>
                      <a:pt x="572" y="136"/>
                      <a:pt x="583" y="156"/>
                    </a:cubicBezTo>
                    <a:cubicBezTo>
                      <a:pt x="593" y="177"/>
                      <a:pt x="593" y="198"/>
                      <a:pt x="593" y="219"/>
                    </a:cubicBezTo>
                    <a:cubicBezTo>
                      <a:pt x="593" y="240"/>
                      <a:pt x="593" y="261"/>
                      <a:pt x="583" y="281"/>
                    </a:cubicBezTo>
                    <a:cubicBezTo>
                      <a:pt x="572" y="292"/>
                      <a:pt x="572" y="313"/>
                      <a:pt x="562" y="323"/>
                    </a:cubicBezTo>
                    <a:cubicBezTo>
                      <a:pt x="551" y="344"/>
                      <a:pt x="531" y="354"/>
                      <a:pt x="520" y="365"/>
                    </a:cubicBezTo>
                    <a:cubicBezTo>
                      <a:pt x="478" y="396"/>
                      <a:pt x="478" y="396"/>
                      <a:pt x="478" y="396"/>
                    </a:cubicBezTo>
                    <a:cubicBezTo>
                      <a:pt x="468" y="406"/>
                      <a:pt x="458" y="417"/>
                      <a:pt x="458" y="417"/>
                    </a:cubicBezTo>
                    <a:cubicBezTo>
                      <a:pt x="447" y="427"/>
                      <a:pt x="437" y="438"/>
                      <a:pt x="437" y="459"/>
                    </a:cubicBezTo>
                    <a:cubicBezTo>
                      <a:pt x="437" y="469"/>
                      <a:pt x="447" y="479"/>
                      <a:pt x="458" y="490"/>
                    </a:cubicBezTo>
                    <a:cubicBezTo>
                      <a:pt x="468" y="500"/>
                      <a:pt x="478" y="511"/>
                      <a:pt x="478" y="511"/>
                    </a:cubicBezTo>
                    <a:cubicBezTo>
                      <a:pt x="531" y="542"/>
                      <a:pt x="531" y="542"/>
                      <a:pt x="531" y="542"/>
                    </a:cubicBezTo>
                    <a:cubicBezTo>
                      <a:pt x="541" y="552"/>
                      <a:pt x="562" y="573"/>
                      <a:pt x="572" y="583"/>
                    </a:cubicBezTo>
                    <a:cubicBezTo>
                      <a:pt x="583" y="594"/>
                      <a:pt x="593" y="604"/>
                      <a:pt x="603" y="614"/>
                    </a:cubicBezTo>
                    <a:cubicBezTo>
                      <a:pt x="614" y="635"/>
                      <a:pt x="614" y="646"/>
                      <a:pt x="624" y="667"/>
                    </a:cubicBezTo>
                    <a:cubicBezTo>
                      <a:pt x="624" y="677"/>
                      <a:pt x="635" y="698"/>
                      <a:pt x="635" y="719"/>
                    </a:cubicBezTo>
                    <a:cubicBezTo>
                      <a:pt x="635" y="750"/>
                      <a:pt x="624" y="781"/>
                      <a:pt x="614" y="812"/>
                    </a:cubicBezTo>
                    <a:cubicBezTo>
                      <a:pt x="593" y="833"/>
                      <a:pt x="572" y="864"/>
                      <a:pt x="541" y="885"/>
                    </a:cubicBezTo>
                    <a:cubicBezTo>
                      <a:pt x="520" y="906"/>
                      <a:pt x="478" y="927"/>
                      <a:pt x="437" y="937"/>
                    </a:cubicBezTo>
                    <a:cubicBezTo>
                      <a:pt x="395" y="948"/>
                      <a:pt x="343" y="958"/>
                      <a:pt x="291" y="958"/>
                    </a:cubicBezTo>
                    <a:cubicBezTo>
                      <a:pt x="239" y="958"/>
                      <a:pt x="197" y="958"/>
                      <a:pt x="166" y="948"/>
                    </a:cubicBezTo>
                    <a:cubicBezTo>
                      <a:pt x="124" y="937"/>
                      <a:pt x="93" y="917"/>
                      <a:pt x="72" y="906"/>
                    </a:cubicBezTo>
                    <a:cubicBezTo>
                      <a:pt x="51" y="885"/>
                      <a:pt x="31" y="864"/>
                      <a:pt x="20" y="844"/>
                    </a:cubicBezTo>
                    <a:cubicBezTo>
                      <a:pt x="10" y="823"/>
                      <a:pt x="0" y="802"/>
                      <a:pt x="0" y="781"/>
                    </a:cubicBezTo>
                    <a:cubicBezTo>
                      <a:pt x="0" y="760"/>
                      <a:pt x="10" y="729"/>
                      <a:pt x="20" y="698"/>
                    </a:cubicBezTo>
                    <a:cubicBezTo>
                      <a:pt x="41" y="677"/>
                      <a:pt x="62" y="646"/>
                      <a:pt x="103" y="625"/>
                    </a:cubicBezTo>
                    <a:cubicBezTo>
                      <a:pt x="124" y="614"/>
                      <a:pt x="145" y="604"/>
                      <a:pt x="166" y="594"/>
                    </a:cubicBezTo>
                    <a:cubicBezTo>
                      <a:pt x="197" y="594"/>
                      <a:pt x="218" y="583"/>
                      <a:pt x="239" y="583"/>
                    </a:cubicBezTo>
                    <a:cubicBezTo>
                      <a:pt x="260" y="573"/>
                      <a:pt x="281" y="573"/>
                      <a:pt x="301" y="573"/>
                    </a:cubicBezTo>
                    <a:cubicBezTo>
                      <a:pt x="322" y="573"/>
                      <a:pt x="343" y="573"/>
                      <a:pt x="353" y="573"/>
                    </a:cubicBezTo>
                    <a:cubicBezTo>
                      <a:pt x="353" y="552"/>
                      <a:pt x="343" y="542"/>
                      <a:pt x="333" y="531"/>
                    </a:cubicBezTo>
                    <a:cubicBezTo>
                      <a:pt x="322" y="521"/>
                      <a:pt x="322" y="500"/>
                      <a:pt x="322" y="479"/>
                    </a:cubicBezTo>
                    <a:cubicBezTo>
                      <a:pt x="322" y="469"/>
                      <a:pt x="322" y="459"/>
                      <a:pt x="322" y="459"/>
                    </a:cubicBezTo>
                    <a:cubicBezTo>
                      <a:pt x="322" y="448"/>
                      <a:pt x="333" y="438"/>
                      <a:pt x="333" y="438"/>
                    </a:cubicBezTo>
                    <a:cubicBezTo>
                      <a:pt x="322" y="438"/>
                      <a:pt x="322" y="438"/>
                      <a:pt x="312" y="438"/>
                    </a:cubicBezTo>
                    <a:cubicBezTo>
                      <a:pt x="301" y="438"/>
                      <a:pt x="301" y="438"/>
                      <a:pt x="291" y="438"/>
                    </a:cubicBezTo>
                    <a:cubicBezTo>
                      <a:pt x="260" y="438"/>
                      <a:pt x="218" y="427"/>
                      <a:pt x="197" y="417"/>
                    </a:cubicBezTo>
                    <a:cubicBezTo>
                      <a:pt x="166" y="406"/>
                      <a:pt x="145" y="396"/>
                      <a:pt x="124" y="375"/>
                    </a:cubicBezTo>
                    <a:cubicBezTo>
                      <a:pt x="103" y="354"/>
                      <a:pt x="93" y="334"/>
                      <a:pt x="83" y="313"/>
                    </a:cubicBezTo>
                    <a:cubicBezTo>
                      <a:pt x="72" y="292"/>
                      <a:pt x="62" y="261"/>
                      <a:pt x="62" y="240"/>
                    </a:cubicBezTo>
                    <a:cubicBezTo>
                      <a:pt x="62" y="209"/>
                      <a:pt x="72" y="177"/>
                      <a:pt x="93" y="156"/>
                    </a:cubicBezTo>
                    <a:cubicBezTo>
                      <a:pt x="103" y="125"/>
                      <a:pt x="124" y="94"/>
                      <a:pt x="156" y="73"/>
                    </a:cubicBezTo>
                    <a:cubicBezTo>
                      <a:pt x="187" y="42"/>
                      <a:pt x="228" y="21"/>
                      <a:pt x="270" y="21"/>
                    </a:cubicBezTo>
                    <a:cubicBezTo>
                      <a:pt x="312" y="11"/>
                      <a:pt x="353" y="0"/>
                      <a:pt x="395" y="0"/>
                    </a:cubicBezTo>
                    <a:cubicBezTo>
                      <a:pt x="666" y="0"/>
                      <a:pt x="666" y="0"/>
                      <a:pt x="666" y="0"/>
                    </a:cubicBezTo>
                    <a:lnTo>
                      <a:pt x="583" y="52"/>
                    </a:lnTo>
                    <a:close/>
                    <a:moveTo>
                      <a:pt x="551" y="771"/>
                    </a:moveTo>
                    <a:cubicBezTo>
                      <a:pt x="551" y="750"/>
                      <a:pt x="541" y="739"/>
                      <a:pt x="541" y="729"/>
                    </a:cubicBezTo>
                    <a:cubicBezTo>
                      <a:pt x="531" y="708"/>
                      <a:pt x="531" y="698"/>
                      <a:pt x="520" y="687"/>
                    </a:cubicBezTo>
                    <a:cubicBezTo>
                      <a:pt x="510" y="677"/>
                      <a:pt x="489" y="667"/>
                      <a:pt x="468" y="646"/>
                    </a:cubicBezTo>
                    <a:cubicBezTo>
                      <a:pt x="458" y="635"/>
                      <a:pt x="426" y="625"/>
                      <a:pt x="406" y="604"/>
                    </a:cubicBezTo>
                    <a:lnTo>
                      <a:pt x="395" y="604"/>
                    </a:lnTo>
                    <a:cubicBezTo>
                      <a:pt x="374" y="604"/>
                      <a:pt x="374" y="604"/>
                      <a:pt x="374" y="604"/>
                    </a:cubicBezTo>
                    <a:cubicBezTo>
                      <a:pt x="374" y="604"/>
                      <a:pt x="364" y="604"/>
                      <a:pt x="353" y="604"/>
                    </a:cubicBezTo>
                    <a:cubicBezTo>
                      <a:pt x="343" y="604"/>
                      <a:pt x="333" y="604"/>
                      <a:pt x="322" y="604"/>
                    </a:cubicBezTo>
                    <a:cubicBezTo>
                      <a:pt x="312" y="604"/>
                      <a:pt x="291" y="604"/>
                      <a:pt x="281" y="614"/>
                    </a:cubicBezTo>
                    <a:cubicBezTo>
                      <a:pt x="260" y="614"/>
                      <a:pt x="249" y="614"/>
                      <a:pt x="239" y="625"/>
                    </a:cubicBezTo>
                    <a:cubicBezTo>
                      <a:pt x="228" y="625"/>
                      <a:pt x="218" y="625"/>
                      <a:pt x="208" y="635"/>
                    </a:cubicBezTo>
                    <a:cubicBezTo>
                      <a:pt x="187" y="635"/>
                      <a:pt x="176" y="646"/>
                      <a:pt x="166" y="656"/>
                    </a:cubicBezTo>
                    <a:cubicBezTo>
                      <a:pt x="156" y="667"/>
                      <a:pt x="145" y="677"/>
                      <a:pt x="135" y="698"/>
                    </a:cubicBezTo>
                    <a:cubicBezTo>
                      <a:pt x="124" y="708"/>
                      <a:pt x="124" y="729"/>
                      <a:pt x="124" y="750"/>
                    </a:cubicBezTo>
                    <a:cubicBezTo>
                      <a:pt x="124" y="771"/>
                      <a:pt x="124" y="792"/>
                      <a:pt x="135" y="812"/>
                    </a:cubicBezTo>
                    <a:cubicBezTo>
                      <a:pt x="145" y="833"/>
                      <a:pt x="166" y="844"/>
                      <a:pt x="187" y="854"/>
                    </a:cubicBezTo>
                    <a:cubicBezTo>
                      <a:pt x="208" y="875"/>
                      <a:pt x="228" y="885"/>
                      <a:pt x="260" y="896"/>
                    </a:cubicBezTo>
                    <a:cubicBezTo>
                      <a:pt x="281" y="896"/>
                      <a:pt x="322" y="906"/>
                      <a:pt x="353" y="906"/>
                    </a:cubicBezTo>
                    <a:cubicBezTo>
                      <a:pt x="416" y="906"/>
                      <a:pt x="468" y="885"/>
                      <a:pt x="499" y="864"/>
                    </a:cubicBezTo>
                    <a:cubicBezTo>
                      <a:pt x="531" y="844"/>
                      <a:pt x="551" y="802"/>
                      <a:pt x="551" y="771"/>
                    </a:cubicBezTo>
                    <a:close/>
                    <a:moveTo>
                      <a:pt x="437" y="365"/>
                    </a:moveTo>
                    <a:cubicBezTo>
                      <a:pt x="458" y="354"/>
                      <a:pt x="468" y="334"/>
                      <a:pt x="468" y="323"/>
                    </a:cubicBezTo>
                    <a:cubicBezTo>
                      <a:pt x="468" y="302"/>
                      <a:pt x="478" y="292"/>
                      <a:pt x="478" y="271"/>
                    </a:cubicBezTo>
                    <a:cubicBezTo>
                      <a:pt x="478" y="250"/>
                      <a:pt x="468" y="229"/>
                      <a:pt x="468" y="198"/>
                    </a:cubicBezTo>
                    <a:cubicBezTo>
                      <a:pt x="458" y="177"/>
                      <a:pt x="447" y="146"/>
                      <a:pt x="437" y="125"/>
                    </a:cubicBezTo>
                    <a:cubicBezTo>
                      <a:pt x="416" y="104"/>
                      <a:pt x="406" y="84"/>
                      <a:pt x="385" y="73"/>
                    </a:cubicBezTo>
                    <a:cubicBezTo>
                      <a:pt x="364" y="52"/>
                      <a:pt x="333" y="42"/>
                      <a:pt x="312" y="42"/>
                    </a:cubicBezTo>
                    <a:cubicBezTo>
                      <a:pt x="291" y="42"/>
                      <a:pt x="270" y="52"/>
                      <a:pt x="260" y="63"/>
                    </a:cubicBezTo>
                    <a:cubicBezTo>
                      <a:pt x="239" y="63"/>
                      <a:pt x="228" y="73"/>
                      <a:pt x="218" y="84"/>
                    </a:cubicBezTo>
                    <a:cubicBezTo>
                      <a:pt x="208" y="104"/>
                      <a:pt x="197" y="115"/>
                      <a:pt x="197" y="136"/>
                    </a:cubicBezTo>
                    <a:cubicBezTo>
                      <a:pt x="187" y="146"/>
                      <a:pt x="187" y="167"/>
                      <a:pt x="187" y="177"/>
                    </a:cubicBezTo>
                    <a:cubicBezTo>
                      <a:pt x="187" y="198"/>
                      <a:pt x="187" y="219"/>
                      <a:pt x="197" y="250"/>
                    </a:cubicBezTo>
                    <a:cubicBezTo>
                      <a:pt x="208" y="271"/>
                      <a:pt x="208" y="302"/>
                      <a:pt x="228" y="323"/>
                    </a:cubicBezTo>
                    <a:cubicBezTo>
                      <a:pt x="239" y="344"/>
                      <a:pt x="260" y="365"/>
                      <a:pt x="281" y="375"/>
                    </a:cubicBezTo>
                    <a:cubicBezTo>
                      <a:pt x="301" y="396"/>
                      <a:pt x="322" y="396"/>
                      <a:pt x="353" y="396"/>
                    </a:cubicBezTo>
                    <a:cubicBezTo>
                      <a:pt x="364" y="396"/>
                      <a:pt x="385" y="396"/>
                      <a:pt x="406" y="396"/>
                    </a:cubicBezTo>
                    <a:cubicBezTo>
                      <a:pt x="416" y="386"/>
                      <a:pt x="426" y="375"/>
                      <a:pt x="437" y="365"/>
                    </a:cubicBezTo>
                    <a:close/>
                    <a:moveTo>
                      <a:pt x="437" y="365"/>
                    </a:moveTo>
                    <a:lnTo>
                      <a:pt x="437" y="365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ś1ïḍè">
                <a:extLst>
                  <a:ext uri="{FF2B5EF4-FFF2-40B4-BE49-F238E27FC236}">
                    <a16:creationId xmlns="" xmlns:a16="http://schemas.microsoft.com/office/drawing/2014/main" id="{F0F281DD-4C1B-47E5-83A3-B040C20A4018}"/>
                  </a:ext>
                </a:extLst>
              </p:cNvPr>
              <p:cNvSpPr/>
              <p:nvPr/>
            </p:nvSpPr>
            <p:spPr bwMode="auto">
              <a:xfrm>
                <a:off x="4730602" y="1429703"/>
                <a:ext cx="419744" cy="817611"/>
              </a:xfrm>
              <a:custGeom>
                <a:avLst/>
                <a:gdLst>
                  <a:gd name="T0" fmla="*/ 502 w 503"/>
                  <a:gd name="T1" fmla="*/ 351 h 980"/>
                  <a:gd name="T2" fmla="*/ 318 w 503"/>
                  <a:gd name="T3" fmla="*/ 351 h 980"/>
                  <a:gd name="T4" fmla="*/ 318 w 503"/>
                  <a:gd name="T5" fmla="*/ 260 h 980"/>
                  <a:gd name="T6" fmla="*/ 368 w 503"/>
                  <a:gd name="T7" fmla="*/ 176 h 980"/>
                  <a:gd name="T8" fmla="*/ 485 w 503"/>
                  <a:gd name="T9" fmla="*/ 176 h 980"/>
                  <a:gd name="T10" fmla="*/ 485 w 503"/>
                  <a:gd name="T11" fmla="*/ 0 h 980"/>
                  <a:gd name="T12" fmla="*/ 284 w 503"/>
                  <a:gd name="T13" fmla="*/ 0 h 980"/>
                  <a:gd name="T14" fmla="*/ 117 w 503"/>
                  <a:gd name="T15" fmla="*/ 168 h 980"/>
                  <a:gd name="T16" fmla="*/ 117 w 503"/>
                  <a:gd name="T17" fmla="*/ 351 h 980"/>
                  <a:gd name="T18" fmla="*/ 0 w 503"/>
                  <a:gd name="T19" fmla="*/ 351 h 980"/>
                  <a:gd name="T20" fmla="*/ 0 w 503"/>
                  <a:gd name="T21" fmla="*/ 494 h 980"/>
                  <a:gd name="T22" fmla="*/ 117 w 503"/>
                  <a:gd name="T23" fmla="*/ 494 h 980"/>
                  <a:gd name="T24" fmla="*/ 117 w 503"/>
                  <a:gd name="T25" fmla="*/ 979 h 980"/>
                  <a:gd name="T26" fmla="*/ 318 w 503"/>
                  <a:gd name="T27" fmla="*/ 979 h 980"/>
                  <a:gd name="T28" fmla="*/ 318 w 503"/>
                  <a:gd name="T29" fmla="*/ 494 h 980"/>
                  <a:gd name="T30" fmla="*/ 451 w 503"/>
                  <a:gd name="T31" fmla="*/ 494 h 980"/>
                  <a:gd name="T32" fmla="*/ 502 w 503"/>
                  <a:gd name="T33" fmla="*/ 351 h 980"/>
                  <a:gd name="T34" fmla="*/ 502 w 503"/>
                  <a:gd name="T35" fmla="*/ 351 h 980"/>
                  <a:gd name="T36" fmla="*/ 502 w 503"/>
                  <a:gd name="T37" fmla="*/ 351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3" h="980">
                    <a:moveTo>
                      <a:pt x="502" y="351"/>
                    </a:moveTo>
                    <a:cubicBezTo>
                      <a:pt x="318" y="351"/>
                      <a:pt x="318" y="351"/>
                      <a:pt x="318" y="351"/>
                    </a:cubicBezTo>
                    <a:cubicBezTo>
                      <a:pt x="318" y="260"/>
                      <a:pt x="318" y="260"/>
                      <a:pt x="318" y="260"/>
                    </a:cubicBezTo>
                    <a:cubicBezTo>
                      <a:pt x="318" y="260"/>
                      <a:pt x="309" y="176"/>
                      <a:pt x="368" y="176"/>
                    </a:cubicBezTo>
                    <a:cubicBezTo>
                      <a:pt x="485" y="176"/>
                      <a:pt x="485" y="176"/>
                      <a:pt x="485" y="176"/>
                    </a:cubicBezTo>
                    <a:cubicBezTo>
                      <a:pt x="485" y="0"/>
                      <a:pt x="485" y="0"/>
                      <a:pt x="485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84" y="0"/>
                      <a:pt x="117" y="0"/>
                      <a:pt x="117" y="168"/>
                    </a:cubicBezTo>
                    <a:cubicBezTo>
                      <a:pt x="117" y="209"/>
                      <a:pt x="117" y="268"/>
                      <a:pt x="117" y="351"/>
                    </a:cubicBezTo>
                    <a:cubicBezTo>
                      <a:pt x="0" y="351"/>
                      <a:pt x="0" y="351"/>
                      <a:pt x="0" y="351"/>
                    </a:cubicBezTo>
                    <a:cubicBezTo>
                      <a:pt x="0" y="494"/>
                      <a:pt x="0" y="494"/>
                      <a:pt x="0" y="494"/>
                    </a:cubicBezTo>
                    <a:cubicBezTo>
                      <a:pt x="117" y="494"/>
                      <a:pt x="117" y="494"/>
                      <a:pt x="117" y="494"/>
                    </a:cubicBezTo>
                    <a:cubicBezTo>
                      <a:pt x="117" y="719"/>
                      <a:pt x="117" y="979"/>
                      <a:pt x="117" y="979"/>
                    </a:cubicBezTo>
                    <a:cubicBezTo>
                      <a:pt x="318" y="979"/>
                      <a:pt x="318" y="979"/>
                      <a:pt x="318" y="979"/>
                    </a:cubicBezTo>
                    <a:cubicBezTo>
                      <a:pt x="318" y="494"/>
                      <a:pt x="318" y="494"/>
                      <a:pt x="318" y="494"/>
                    </a:cubicBezTo>
                    <a:cubicBezTo>
                      <a:pt x="451" y="494"/>
                      <a:pt x="451" y="494"/>
                      <a:pt x="451" y="494"/>
                    </a:cubicBezTo>
                    <a:lnTo>
                      <a:pt x="502" y="351"/>
                    </a:lnTo>
                    <a:close/>
                    <a:moveTo>
                      <a:pt x="502" y="351"/>
                    </a:moveTo>
                    <a:lnTo>
                      <a:pt x="502" y="35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6" name="îṥļïḍè">
                <a:extLst>
                  <a:ext uri="{FF2B5EF4-FFF2-40B4-BE49-F238E27FC236}">
                    <a16:creationId xmlns="" xmlns:a16="http://schemas.microsoft.com/office/drawing/2014/main" id="{92E2B8DB-A74B-48DC-B2A7-988BA437209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56656" y="4494498"/>
                <a:ext cx="402020" cy="585315"/>
                <a:chOff x="4294188" y="1712913"/>
                <a:chExt cx="285750" cy="415925"/>
              </a:xfrm>
              <a:solidFill>
                <a:schemeClr val="bg2"/>
              </a:solidFill>
            </p:grpSpPr>
            <p:sp>
              <p:nvSpPr>
                <p:cNvPr id="47" name="îšḷïḍe">
                  <a:extLst>
                    <a:ext uri="{FF2B5EF4-FFF2-40B4-BE49-F238E27FC236}">
                      <a16:creationId xmlns="" xmlns:a16="http://schemas.microsoft.com/office/drawing/2014/main" id="{929D64A7-A386-444A-946D-7252C7554D65}"/>
                    </a:ext>
                  </a:extLst>
                </p:cNvPr>
                <p:cNvSpPr/>
                <p:nvPr/>
              </p:nvSpPr>
              <p:spPr bwMode="auto">
                <a:xfrm>
                  <a:off x="4294188" y="1712913"/>
                  <a:ext cx="285750" cy="415925"/>
                </a:xfrm>
                <a:custGeom>
                  <a:avLst/>
                  <a:gdLst>
                    <a:gd name="T0" fmla="*/ 396 w 793"/>
                    <a:gd name="T1" fmla="*/ 146 h 1157"/>
                    <a:gd name="T2" fmla="*/ 553 w 793"/>
                    <a:gd name="T3" fmla="*/ 209 h 1157"/>
                    <a:gd name="T4" fmla="*/ 615 w 793"/>
                    <a:gd name="T5" fmla="*/ 365 h 1157"/>
                    <a:gd name="T6" fmla="*/ 553 w 793"/>
                    <a:gd name="T7" fmla="*/ 511 h 1157"/>
                    <a:gd name="T8" fmla="*/ 396 w 793"/>
                    <a:gd name="T9" fmla="*/ 709 h 1157"/>
                    <a:gd name="T10" fmla="*/ 240 w 793"/>
                    <a:gd name="T11" fmla="*/ 511 h 1157"/>
                    <a:gd name="T12" fmla="*/ 178 w 793"/>
                    <a:gd name="T13" fmla="*/ 365 h 1157"/>
                    <a:gd name="T14" fmla="*/ 240 w 793"/>
                    <a:gd name="T15" fmla="*/ 209 h 1157"/>
                    <a:gd name="T16" fmla="*/ 396 w 793"/>
                    <a:gd name="T17" fmla="*/ 146 h 1157"/>
                    <a:gd name="T18" fmla="*/ 396 w 793"/>
                    <a:gd name="T19" fmla="*/ 0 h 1157"/>
                    <a:gd name="T20" fmla="*/ 136 w 793"/>
                    <a:gd name="T21" fmla="*/ 105 h 1157"/>
                    <a:gd name="T22" fmla="*/ 136 w 793"/>
                    <a:gd name="T23" fmla="*/ 615 h 1157"/>
                    <a:gd name="T24" fmla="*/ 396 w 793"/>
                    <a:gd name="T25" fmla="*/ 1156 h 1157"/>
                    <a:gd name="T26" fmla="*/ 646 w 793"/>
                    <a:gd name="T27" fmla="*/ 615 h 1157"/>
                    <a:gd name="T28" fmla="*/ 646 w 793"/>
                    <a:gd name="T29" fmla="*/ 105 h 1157"/>
                    <a:gd name="T30" fmla="*/ 396 w 793"/>
                    <a:gd name="T31" fmla="*/ 0 h 1157"/>
                    <a:gd name="T32" fmla="*/ 396 w 793"/>
                    <a:gd name="T33" fmla="*/ 146 h 1157"/>
                    <a:gd name="T34" fmla="*/ 396 w 793"/>
                    <a:gd name="T35" fmla="*/ 0 h 1157"/>
                    <a:gd name="T36" fmla="*/ 396 w 793"/>
                    <a:gd name="T37" fmla="*/ 0 h 1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93" h="1157">
                      <a:moveTo>
                        <a:pt x="396" y="146"/>
                      </a:moveTo>
                      <a:cubicBezTo>
                        <a:pt x="448" y="146"/>
                        <a:pt x="511" y="167"/>
                        <a:pt x="553" y="209"/>
                      </a:cubicBezTo>
                      <a:cubicBezTo>
                        <a:pt x="584" y="250"/>
                        <a:pt x="615" y="302"/>
                        <a:pt x="615" y="365"/>
                      </a:cubicBezTo>
                      <a:cubicBezTo>
                        <a:pt x="615" y="417"/>
                        <a:pt x="584" y="469"/>
                        <a:pt x="553" y="511"/>
                      </a:cubicBezTo>
                      <a:cubicBezTo>
                        <a:pt x="542" y="521"/>
                        <a:pt x="469" y="594"/>
                        <a:pt x="396" y="709"/>
                      </a:cubicBezTo>
                      <a:cubicBezTo>
                        <a:pt x="323" y="594"/>
                        <a:pt x="250" y="521"/>
                        <a:pt x="240" y="511"/>
                      </a:cubicBezTo>
                      <a:cubicBezTo>
                        <a:pt x="198" y="469"/>
                        <a:pt x="178" y="417"/>
                        <a:pt x="178" y="365"/>
                      </a:cubicBezTo>
                      <a:cubicBezTo>
                        <a:pt x="178" y="302"/>
                        <a:pt x="198" y="250"/>
                        <a:pt x="240" y="209"/>
                      </a:cubicBezTo>
                      <a:cubicBezTo>
                        <a:pt x="282" y="167"/>
                        <a:pt x="334" y="146"/>
                        <a:pt x="396" y="146"/>
                      </a:cubicBezTo>
                      <a:lnTo>
                        <a:pt x="396" y="0"/>
                      </a:lnTo>
                      <a:cubicBezTo>
                        <a:pt x="303" y="0"/>
                        <a:pt x="209" y="32"/>
                        <a:pt x="136" y="105"/>
                      </a:cubicBezTo>
                      <a:cubicBezTo>
                        <a:pt x="0" y="250"/>
                        <a:pt x="0" y="480"/>
                        <a:pt x="136" y="615"/>
                      </a:cubicBezTo>
                      <a:cubicBezTo>
                        <a:pt x="136" y="615"/>
                        <a:pt x="396" y="865"/>
                        <a:pt x="396" y="1156"/>
                      </a:cubicBezTo>
                      <a:cubicBezTo>
                        <a:pt x="396" y="865"/>
                        <a:pt x="646" y="615"/>
                        <a:pt x="646" y="615"/>
                      </a:cubicBezTo>
                      <a:cubicBezTo>
                        <a:pt x="792" y="480"/>
                        <a:pt x="792" y="250"/>
                        <a:pt x="646" y="105"/>
                      </a:cubicBezTo>
                      <a:cubicBezTo>
                        <a:pt x="584" y="32"/>
                        <a:pt x="490" y="0"/>
                        <a:pt x="396" y="0"/>
                      </a:cubicBezTo>
                      <a:lnTo>
                        <a:pt x="396" y="146"/>
                      </a:lnTo>
                      <a:close/>
                      <a:moveTo>
                        <a:pt x="396" y="0"/>
                      </a:moveTo>
                      <a:lnTo>
                        <a:pt x="3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iṩļiḋé">
                  <a:extLst>
                    <a:ext uri="{FF2B5EF4-FFF2-40B4-BE49-F238E27FC236}">
                      <a16:creationId xmlns="" xmlns:a16="http://schemas.microsoft.com/office/drawing/2014/main" id="{7CF3FC5F-1290-491F-9553-4B52467A3B5C}"/>
                    </a:ext>
                  </a:extLst>
                </p:cNvPr>
                <p:cNvSpPr/>
                <p:nvPr/>
              </p:nvSpPr>
              <p:spPr bwMode="auto">
                <a:xfrm>
                  <a:off x="4410075" y="1817688"/>
                  <a:ext cx="52388" cy="52387"/>
                </a:xfrm>
                <a:custGeom>
                  <a:avLst/>
                  <a:gdLst>
                    <a:gd name="T0" fmla="*/ 146 w 147"/>
                    <a:gd name="T1" fmla="*/ 73 h 147"/>
                    <a:gd name="T2" fmla="*/ 73 w 147"/>
                    <a:gd name="T3" fmla="*/ 146 h 147"/>
                    <a:gd name="T4" fmla="*/ 0 w 147"/>
                    <a:gd name="T5" fmla="*/ 73 h 147"/>
                    <a:gd name="T6" fmla="*/ 73 w 147"/>
                    <a:gd name="T7" fmla="*/ 0 h 147"/>
                    <a:gd name="T8" fmla="*/ 146 w 147"/>
                    <a:gd name="T9" fmla="*/ 73 h 147"/>
                    <a:gd name="T10" fmla="*/ 146 w 147"/>
                    <a:gd name="T11" fmla="*/ 73 h 147"/>
                    <a:gd name="T12" fmla="*/ 146 w 147"/>
                    <a:gd name="T13" fmla="*/ 73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7" h="147">
                      <a:moveTo>
                        <a:pt x="146" y="73"/>
                      </a:moveTo>
                      <a:cubicBezTo>
                        <a:pt x="146" y="104"/>
                        <a:pt x="115" y="146"/>
                        <a:pt x="73" y="146"/>
                      </a:cubicBezTo>
                      <a:cubicBezTo>
                        <a:pt x="32" y="146"/>
                        <a:pt x="0" y="104"/>
                        <a:pt x="0" y="73"/>
                      </a:cubicBezTo>
                      <a:cubicBezTo>
                        <a:pt x="0" y="31"/>
                        <a:pt x="32" y="0"/>
                        <a:pt x="73" y="0"/>
                      </a:cubicBezTo>
                      <a:cubicBezTo>
                        <a:pt x="115" y="0"/>
                        <a:pt x="146" y="31"/>
                        <a:pt x="146" y="73"/>
                      </a:cubicBezTo>
                      <a:close/>
                      <a:moveTo>
                        <a:pt x="146" y="73"/>
                      </a:moveTo>
                      <a:lnTo>
                        <a:pt x="146" y="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islíḓè">
              <a:extLst>
                <a:ext uri="{FF2B5EF4-FFF2-40B4-BE49-F238E27FC236}">
                  <a16:creationId xmlns="" xmlns:a16="http://schemas.microsoft.com/office/drawing/2014/main" id="{08015750-5EEB-4F97-8DF0-1335E1918929}"/>
                </a:ext>
              </a:extLst>
            </p:cNvPr>
            <p:cNvGrpSpPr/>
            <p:nvPr/>
          </p:nvGrpSpPr>
          <p:grpSpPr>
            <a:xfrm>
              <a:off x="6660853" y="3744001"/>
              <a:ext cx="712143" cy="712143"/>
              <a:chOff x="713590" y="3744001"/>
              <a:chExt cx="712143" cy="712143"/>
            </a:xfrm>
          </p:grpSpPr>
          <p:sp>
            <p:nvSpPr>
              <p:cNvPr id="20" name="iSľiḑè">
                <a:extLst>
                  <a:ext uri="{FF2B5EF4-FFF2-40B4-BE49-F238E27FC236}">
                    <a16:creationId xmlns="" xmlns:a16="http://schemas.microsoft.com/office/drawing/2014/main" id="{BEBD1A0C-25F5-4718-B74A-C3848F90A4C0}"/>
                  </a:ext>
                </a:extLst>
              </p:cNvPr>
              <p:cNvSpPr/>
              <p:nvPr/>
            </p:nvSpPr>
            <p:spPr>
              <a:xfrm>
                <a:off x="713590" y="3744001"/>
                <a:ext cx="712143" cy="71214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îśľiďê">
                <a:extLst>
                  <a:ext uri="{FF2B5EF4-FFF2-40B4-BE49-F238E27FC236}">
                    <a16:creationId xmlns="" xmlns:a16="http://schemas.microsoft.com/office/drawing/2014/main" id="{E3AA7B1F-A413-4337-B175-145F6E897DC0}"/>
                  </a:ext>
                </a:extLst>
              </p:cNvPr>
              <p:cNvSpPr/>
              <p:nvPr/>
            </p:nvSpPr>
            <p:spPr bwMode="auto">
              <a:xfrm>
                <a:off x="880208" y="3918582"/>
                <a:ext cx="360052" cy="359508"/>
              </a:xfrm>
              <a:custGeom>
                <a:avLst/>
                <a:gdLst>
                  <a:gd name="connsiteX0" fmla="*/ 257564 w 607639"/>
                  <a:gd name="connsiteY0" fmla="*/ 417889 h 606722"/>
                  <a:gd name="connsiteX1" fmla="*/ 261939 w 607639"/>
                  <a:gd name="connsiteY1" fmla="*/ 435248 h 606722"/>
                  <a:gd name="connsiteX2" fmla="*/ 253189 w 607639"/>
                  <a:gd name="connsiteY2" fmla="*/ 435248 h 606722"/>
                  <a:gd name="connsiteX3" fmla="*/ 455707 w 607639"/>
                  <a:gd name="connsiteY3" fmla="*/ 316558 h 606722"/>
                  <a:gd name="connsiteX4" fmla="*/ 435859 w 607639"/>
                  <a:gd name="connsiteY4" fmla="*/ 336288 h 606722"/>
                  <a:gd name="connsiteX5" fmla="*/ 435859 w 607639"/>
                  <a:gd name="connsiteY5" fmla="*/ 494567 h 606722"/>
                  <a:gd name="connsiteX6" fmla="*/ 455707 w 607639"/>
                  <a:gd name="connsiteY6" fmla="*/ 514385 h 606722"/>
                  <a:gd name="connsiteX7" fmla="*/ 508576 w 607639"/>
                  <a:gd name="connsiteY7" fmla="*/ 514385 h 606722"/>
                  <a:gd name="connsiteX8" fmla="*/ 528336 w 607639"/>
                  <a:gd name="connsiteY8" fmla="*/ 494567 h 606722"/>
                  <a:gd name="connsiteX9" fmla="*/ 508576 w 607639"/>
                  <a:gd name="connsiteY9" fmla="*/ 474837 h 606722"/>
                  <a:gd name="connsiteX10" fmla="*/ 475555 w 607639"/>
                  <a:gd name="connsiteY10" fmla="*/ 474837 h 606722"/>
                  <a:gd name="connsiteX11" fmla="*/ 475555 w 607639"/>
                  <a:gd name="connsiteY11" fmla="*/ 435201 h 606722"/>
                  <a:gd name="connsiteX12" fmla="*/ 508576 w 607639"/>
                  <a:gd name="connsiteY12" fmla="*/ 435201 h 606722"/>
                  <a:gd name="connsiteX13" fmla="*/ 528336 w 607639"/>
                  <a:gd name="connsiteY13" fmla="*/ 415472 h 606722"/>
                  <a:gd name="connsiteX14" fmla="*/ 508576 w 607639"/>
                  <a:gd name="connsiteY14" fmla="*/ 395653 h 606722"/>
                  <a:gd name="connsiteX15" fmla="*/ 475555 w 607639"/>
                  <a:gd name="connsiteY15" fmla="*/ 395653 h 606722"/>
                  <a:gd name="connsiteX16" fmla="*/ 475555 w 607639"/>
                  <a:gd name="connsiteY16" fmla="*/ 356106 h 606722"/>
                  <a:gd name="connsiteX17" fmla="*/ 508576 w 607639"/>
                  <a:gd name="connsiteY17" fmla="*/ 356106 h 606722"/>
                  <a:gd name="connsiteX18" fmla="*/ 528336 w 607639"/>
                  <a:gd name="connsiteY18" fmla="*/ 336288 h 606722"/>
                  <a:gd name="connsiteX19" fmla="*/ 508576 w 607639"/>
                  <a:gd name="connsiteY19" fmla="*/ 316558 h 606722"/>
                  <a:gd name="connsiteX20" fmla="*/ 350058 w 607639"/>
                  <a:gd name="connsiteY20" fmla="*/ 316558 h 606722"/>
                  <a:gd name="connsiteX21" fmla="*/ 330210 w 607639"/>
                  <a:gd name="connsiteY21" fmla="*/ 336288 h 606722"/>
                  <a:gd name="connsiteX22" fmla="*/ 330210 w 607639"/>
                  <a:gd name="connsiteY22" fmla="*/ 494567 h 606722"/>
                  <a:gd name="connsiteX23" fmla="*/ 350058 w 607639"/>
                  <a:gd name="connsiteY23" fmla="*/ 514385 h 606722"/>
                  <a:gd name="connsiteX24" fmla="*/ 402838 w 607639"/>
                  <a:gd name="connsiteY24" fmla="*/ 514385 h 606722"/>
                  <a:gd name="connsiteX25" fmla="*/ 422686 w 607639"/>
                  <a:gd name="connsiteY25" fmla="*/ 494567 h 606722"/>
                  <a:gd name="connsiteX26" fmla="*/ 402838 w 607639"/>
                  <a:gd name="connsiteY26" fmla="*/ 474837 h 606722"/>
                  <a:gd name="connsiteX27" fmla="*/ 369817 w 607639"/>
                  <a:gd name="connsiteY27" fmla="*/ 474837 h 606722"/>
                  <a:gd name="connsiteX28" fmla="*/ 369817 w 607639"/>
                  <a:gd name="connsiteY28" fmla="*/ 336288 h 606722"/>
                  <a:gd name="connsiteX29" fmla="*/ 350058 w 607639"/>
                  <a:gd name="connsiteY29" fmla="*/ 316558 h 606722"/>
                  <a:gd name="connsiteX30" fmla="*/ 257582 w 607639"/>
                  <a:gd name="connsiteY30" fmla="*/ 316558 h 606722"/>
                  <a:gd name="connsiteX31" fmla="*/ 238356 w 607639"/>
                  <a:gd name="connsiteY31" fmla="*/ 331489 h 606722"/>
                  <a:gd name="connsiteX32" fmla="*/ 198749 w 607639"/>
                  <a:gd name="connsiteY32" fmla="*/ 489768 h 606722"/>
                  <a:gd name="connsiteX33" fmla="*/ 213168 w 607639"/>
                  <a:gd name="connsiteY33" fmla="*/ 513763 h 606722"/>
                  <a:gd name="connsiteX34" fmla="*/ 237199 w 607639"/>
                  <a:gd name="connsiteY34" fmla="*/ 499366 h 606722"/>
                  <a:gd name="connsiteX35" fmla="*/ 243341 w 607639"/>
                  <a:gd name="connsiteY35" fmla="*/ 474837 h 606722"/>
                  <a:gd name="connsiteX36" fmla="*/ 271822 w 607639"/>
                  <a:gd name="connsiteY36" fmla="*/ 474837 h 606722"/>
                  <a:gd name="connsiteX37" fmla="*/ 277964 w 607639"/>
                  <a:gd name="connsiteY37" fmla="*/ 499366 h 606722"/>
                  <a:gd name="connsiteX38" fmla="*/ 297189 w 607639"/>
                  <a:gd name="connsiteY38" fmla="*/ 514385 h 606722"/>
                  <a:gd name="connsiteX39" fmla="*/ 301995 w 607639"/>
                  <a:gd name="connsiteY39" fmla="*/ 513763 h 606722"/>
                  <a:gd name="connsiteX40" fmla="*/ 316414 w 607639"/>
                  <a:gd name="connsiteY40" fmla="*/ 489768 h 606722"/>
                  <a:gd name="connsiteX41" fmla="*/ 276807 w 607639"/>
                  <a:gd name="connsiteY41" fmla="*/ 331489 h 606722"/>
                  <a:gd name="connsiteX42" fmla="*/ 257582 w 607639"/>
                  <a:gd name="connsiteY42" fmla="*/ 316558 h 606722"/>
                  <a:gd name="connsiteX43" fmla="*/ 112236 w 607639"/>
                  <a:gd name="connsiteY43" fmla="*/ 316558 h 606722"/>
                  <a:gd name="connsiteX44" fmla="*/ 92477 w 607639"/>
                  <a:gd name="connsiteY44" fmla="*/ 336288 h 606722"/>
                  <a:gd name="connsiteX45" fmla="*/ 92477 w 607639"/>
                  <a:gd name="connsiteY45" fmla="*/ 415472 h 606722"/>
                  <a:gd name="connsiteX46" fmla="*/ 112236 w 607639"/>
                  <a:gd name="connsiteY46" fmla="*/ 435201 h 606722"/>
                  <a:gd name="connsiteX47" fmla="*/ 145257 w 607639"/>
                  <a:gd name="connsiteY47" fmla="*/ 435201 h 606722"/>
                  <a:gd name="connsiteX48" fmla="*/ 145257 w 607639"/>
                  <a:gd name="connsiteY48" fmla="*/ 474837 h 606722"/>
                  <a:gd name="connsiteX49" fmla="*/ 112236 w 607639"/>
                  <a:gd name="connsiteY49" fmla="*/ 474837 h 606722"/>
                  <a:gd name="connsiteX50" fmla="*/ 92477 w 607639"/>
                  <a:gd name="connsiteY50" fmla="*/ 494567 h 606722"/>
                  <a:gd name="connsiteX51" fmla="*/ 112236 w 607639"/>
                  <a:gd name="connsiteY51" fmla="*/ 514385 h 606722"/>
                  <a:gd name="connsiteX52" fmla="*/ 165105 w 607639"/>
                  <a:gd name="connsiteY52" fmla="*/ 514385 h 606722"/>
                  <a:gd name="connsiteX53" fmla="*/ 184953 w 607639"/>
                  <a:gd name="connsiteY53" fmla="*/ 494567 h 606722"/>
                  <a:gd name="connsiteX54" fmla="*/ 184953 w 607639"/>
                  <a:gd name="connsiteY54" fmla="*/ 415472 h 606722"/>
                  <a:gd name="connsiteX55" fmla="*/ 165105 w 607639"/>
                  <a:gd name="connsiteY55" fmla="*/ 395653 h 606722"/>
                  <a:gd name="connsiteX56" fmla="*/ 132084 w 607639"/>
                  <a:gd name="connsiteY56" fmla="*/ 395653 h 606722"/>
                  <a:gd name="connsiteX57" fmla="*/ 132084 w 607639"/>
                  <a:gd name="connsiteY57" fmla="*/ 356106 h 606722"/>
                  <a:gd name="connsiteX58" fmla="*/ 165105 w 607639"/>
                  <a:gd name="connsiteY58" fmla="*/ 356106 h 606722"/>
                  <a:gd name="connsiteX59" fmla="*/ 184953 w 607639"/>
                  <a:gd name="connsiteY59" fmla="*/ 336288 h 606722"/>
                  <a:gd name="connsiteX60" fmla="*/ 165105 w 607639"/>
                  <a:gd name="connsiteY60" fmla="*/ 316558 h 606722"/>
                  <a:gd name="connsiteX61" fmla="*/ 501901 w 607639"/>
                  <a:gd name="connsiteY61" fmla="*/ 145037 h 606722"/>
                  <a:gd name="connsiteX62" fmla="*/ 501901 w 607639"/>
                  <a:gd name="connsiteY62" fmla="*/ 184674 h 606722"/>
                  <a:gd name="connsiteX63" fmla="*/ 541597 w 607639"/>
                  <a:gd name="connsiteY63" fmla="*/ 224221 h 606722"/>
                  <a:gd name="connsiteX64" fmla="*/ 567943 w 607639"/>
                  <a:gd name="connsiteY64" fmla="*/ 214090 h 606722"/>
                  <a:gd name="connsiteX65" fmla="*/ 567943 w 607639"/>
                  <a:gd name="connsiteY65" fmla="*/ 164856 h 606722"/>
                  <a:gd name="connsiteX66" fmla="*/ 548184 w 607639"/>
                  <a:gd name="connsiteY66" fmla="*/ 145037 h 606722"/>
                  <a:gd name="connsiteX67" fmla="*/ 383079 w 607639"/>
                  <a:gd name="connsiteY67" fmla="*/ 145037 h 606722"/>
                  <a:gd name="connsiteX68" fmla="*/ 383079 w 607639"/>
                  <a:gd name="connsiteY68" fmla="*/ 184674 h 606722"/>
                  <a:gd name="connsiteX69" fmla="*/ 422686 w 607639"/>
                  <a:gd name="connsiteY69" fmla="*/ 224221 h 606722"/>
                  <a:gd name="connsiteX70" fmla="*/ 462294 w 607639"/>
                  <a:gd name="connsiteY70" fmla="*/ 184674 h 606722"/>
                  <a:gd name="connsiteX71" fmla="*/ 462294 w 607639"/>
                  <a:gd name="connsiteY71" fmla="*/ 145037 h 606722"/>
                  <a:gd name="connsiteX72" fmla="*/ 264168 w 607639"/>
                  <a:gd name="connsiteY72" fmla="*/ 145037 h 606722"/>
                  <a:gd name="connsiteX73" fmla="*/ 264168 w 607639"/>
                  <a:gd name="connsiteY73" fmla="*/ 184674 h 606722"/>
                  <a:gd name="connsiteX74" fmla="*/ 303775 w 607639"/>
                  <a:gd name="connsiteY74" fmla="*/ 224221 h 606722"/>
                  <a:gd name="connsiteX75" fmla="*/ 343472 w 607639"/>
                  <a:gd name="connsiteY75" fmla="*/ 184674 h 606722"/>
                  <a:gd name="connsiteX76" fmla="*/ 343472 w 607639"/>
                  <a:gd name="connsiteY76" fmla="*/ 145037 h 606722"/>
                  <a:gd name="connsiteX77" fmla="*/ 145257 w 607639"/>
                  <a:gd name="connsiteY77" fmla="*/ 145037 h 606722"/>
                  <a:gd name="connsiteX78" fmla="*/ 145257 w 607639"/>
                  <a:gd name="connsiteY78" fmla="*/ 184674 h 606722"/>
                  <a:gd name="connsiteX79" fmla="*/ 184953 w 607639"/>
                  <a:gd name="connsiteY79" fmla="*/ 224221 h 606722"/>
                  <a:gd name="connsiteX80" fmla="*/ 224561 w 607639"/>
                  <a:gd name="connsiteY80" fmla="*/ 184674 h 606722"/>
                  <a:gd name="connsiteX81" fmla="*/ 224561 w 607639"/>
                  <a:gd name="connsiteY81" fmla="*/ 145037 h 606722"/>
                  <a:gd name="connsiteX82" fmla="*/ 59456 w 607639"/>
                  <a:gd name="connsiteY82" fmla="*/ 145037 h 606722"/>
                  <a:gd name="connsiteX83" fmla="*/ 39608 w 607639"/>
                  <a:gd name="connsiteY83" fmla="*/ 164856 h 606722"/>
                  <a:gd name="connsiteX84" fmla="*/ 39608 w 607639"/>
                  <a:gd name="connsiteY84" fmla="*/ 214090 h 606722"/>
                  <a:gd name="connsiteX85" fmla="*/ 66042 w 607639"/>
                  <a:gd name="connsiteY85" fmla="*/ 224221 h 606722"/>
                  <a:gd name="connsiteX86" fmla="*/ 105650 w 607639"/>
                  <a:gd name="connsiteY86" fmla="*/ 184674 h 606722"/>
                  <a:gd name="connsiteX87" fmla="*/ 105650 w 607639"/>
                  <a:gd name="connsiteY87" fmla="*/ 145037 h 606722"/>
                  <a:gd name="connsiteX88" fmla="*/ 99063 w 607639"/>
                  <a:gd name="connsiteY88" fmla="*/ 0 h 606722"/>
                  <a:gd name="connsiteX89" fmla="*/ 508576 w 607639"/>
                  <a:gd name="connsiteY89" fmla="*/ 0 h 606722"/>
                  <a:gd name="connsiteX90" fmla="*/ 567943 w 607639"/>
                  <a:gd name="connsiteY90" fmla="*/ 59366 h 606722"/>
                  <a:gd name="connsiteX91" fmla="*/ 567943 w 607639"/>
                  <a:gd name="connsiteY91" fmla="*/ 108956 h 606722"/>
                  <a:gd name="connsiteX92" fmla="*/ 607639 w 607639"/>
                  <a:gd name="connsiteY92" fmla="*/ 164856 h 606722"/>
                  <a:gd name="connsiteX93" fmla="*/ 607639 w 607639"/>
                  <a:gd name="connsiteY93" fmla="*/ 586904 h 606722"/>
                  <a:gd name="connsiteX94" fmla="*/ 587791 w 607639"/>
                  <a:gd name="connsiteY94" fmla="*/ 606722 h 606722"/>
                  <a:gd name="connsiteX95" fmla="*/ 19848 w 607639"/>
                  <a:gd name="connsiteY95" fmla="*/ 606722 h 606722"/>
                  <a:gd name="connsiteX96" fmla="*/ 0 w 607639"/>
                  <a:gd name="connsiteY96" fmla="*/ 586904 h 606722"/>
                  <a:gd name="connsiteX97" fmla="*/ 0 w 607639"/>
                  <a:gd name="connsiteY97" fmla="*/ 164856 h 606722"/>
                  <a:gd name="connsiteX98" fmla="*/ 39608 w 607639"/>
                  <a:gd name="connsiteY98" fmla="*/ 108956 h 606722"/>
                  <a:gd name="connsiteX99" fmla="*/ 39608 w 607639"/>
                  <a:gd name="connsiteY99" fmla="*/ 59366 h 606722"/>
                  <a:gd name="connsiteX100" fmla="*/ 99063 w 607639"/>
                  <a:gd name="connsiteY100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607639" h="606722">
                    <a:moveTo>
                      <a:pt x="257564" y="417889"/>
                    </a:moveTo>
                    <a:lnTo>
                      <a:pt x="261939" y="435248"/>
                    </a:lnTo>
                    <a:lnTo>
                      <a:pt x="253189" y="435248"/>
                    </a:lnTo>
                    <a:close/>
                    <a:moveTo>
                      <a:pt x="455707" y="316558"/>
                    </a:moveTo>
                    <a:cubicBezTo>
                      <a:pt x="444760" y="316558"/>
                      <a:pt x="435859" y="325357"/>
                      <a:pt x="435859" y="336288"/>
                    </a:cubicBezTo>
                    <a:lnTo>
                      <a:pt x="435859" y="494567"/>
                    </a:lnTo>
                    <a:cubicBezTo>
                      <a:pt x="435859" y="505498"/>
                      <a:pt x="444760" y="514385"/>
                      <a:pt x="455707" y="514385"/>
                    </a:cubicBezTo>
                    <a:lnTo>
                      <a:pt x="508576" y="514385"/>
                    </a:lnTo>
                    <a:cubicBezTo>
                      <a:pt x="519524" y="514385"/>
                      <a:pt x="528336" y="505498"/>
                      <a:pt x="528336" y="494567"/>
                    </a:cubicBezTo>
                    <a:cubicBezTo>
                      <a:pt x="528336" y="483636"/>
                      <a:pt x="519524" y="474837"/>
                      <a:pt x="508576" y="474837"/>
                    </a:cubicBezTo>
                    <a:lnTo>
                      <a:pt x="475555" y="474837"/>
                    </a:lnTo>
                    <a:lnTo>
                      <a:pt x="475555" y="435201"/>
                    </a:lnTo>
                    <a:lnTo>
                      <a:pt x="508576" y="435201"/>
                    </a:lnTo>
                    <a:cubicBezTo>
                      <a:pt x="519524" y="435201"/>
                      <a:pt x="528336" y="426403"/>
                      <a:pt x="528336" y="415472"/>
                    </a:cubicBezTo>
                    <a:cubicBezTo>
                      <a:pt x="528336" y="404541"/>
                      <a:pt x="519524" y="395653"/>
                      <a:pt x="508576" y="395653"/>
                    </a:cubicBezTo>
                    <a:lnTo>
                      <a:pt x="475555" y="395653"/>
                    </a:lnTo>
                    <a:lnTo>
                      <a:pt x="475555" y="356106"/>
                    </a:lnTo>
                    <a:lnTo>
                      <a:pt x="508576" y="356106"/>
                    </a:lnTo>
                    <a:cubicBezTo>
                      <a:pt x="519524" y="356106"/>
                      <a:pt x="528336" y="347219"/>
                      <a:pt x="528336" y="336288"/>
                    </a:cubicBezTo>
                    <a:cubicBezTo>
                      <a:pt x="528336" y="325357"/>
                      <a:pt x="519524" y="316558"/>
                      <a:pt x="508576" y="316558"/>
                    </a:cubicBezTo>
                    <a:close/>
                    <a:moveTo>
                      <a:pt x="350058" y="316558"/>
                    </a:moveTo>
                    <a:cubicBezTo>
                      <a:pt x="339110" y="316558"/>
                      <a:pt x="330210" y="325357"/>
                      <a:pt x="330210" y="336288"/>
                    </a:cubicBezTo>
                    <a:lnTo>
                      <a:pt x="330210" y="494567"/>
                    </a:lnTo>
                    <a:cubicBezTo>
                      <a:pt x="330210" y="505498"/>
                      <a:pt x="339110" y="514385"/>
                      <a:pt x="350058" y="514385"/>
                    </a:cubicBezTo>
                    <a:lnTo>
                      <a:pt x="402838" y="514385"/>
                    </a:lnTo>
                    <a:cubicBezTo>
                      <a:pt x="413786" y="514385"/>
                      <a:pt x="422686" y="505498"/>
                      <a:pt x="422686" y="494567"/>
                    </a:cubicBezTo>
                    <a:cubicBezTo>
                      <a:pt x="422686" y="483636"/>
                      <a:pt x="413786" y="474837"/>
                      <a:pt x="402838" y="474837"/>
                    </a:cubicBezTo>
                    <a:lnTo>
                      <a:pt x="369817" y="474837"/>
                    </a:lnTo>
                    <a:lnTo>
                      <a:pt x="369817" y="336288"/>
                    </a:lnTo>
                    <a:cubicBezTo>
                      <a:pt x="369817" y="325357"/>
                      <a:pt x="361006" y="316558"/>
                      <a:pt x="350058" y="316558"/>
                    </a:cubicBezTo>
                    <a:close/>
                    <a:moveTo>
                      <a:pt x="257582" y="316558"/>
                    </a:moveTo>
                    <a:cubicBezTo>
                      <a:pt x="248503" y="316558"/>
                      <a:pt x="240581" y="322690"/>
                      <a:pt x="238356" y="331489"/>
                    </a:cubicBezTo>
                    <a:lnTo>
                      <a:pt x="198749" y="489768"/>
                    </a:lnTo>
                    <a:cubicBezTo>
                      <a:pt x="196079" y="500343"/>
                      <a:pt x="202487" y="511097"/>
                      <a:pt x="213168" y="513763"/>
                    </a:cubicBezTo>
                    <a:cubicBezTo>
                      <a:pt x="223759" y="516429"/>
                      <a:pt x="234529" y="509942"/>
                      <a:pt x="237199" y="499366"/>
                    </a:cubicBezTo>
                    <a:lnTo>
                      <a:pt x="243341" y="474837"/>
                    </a:lnTo>
                    <a:lnTo>
                      <a:pt x="271822" y="474837"/>
                    </a:lnTo>
                    <a:lnTo>
                      <a:pt x="277964" y="499366"/>
                    </a:lnTo>
                    <a:cubicBezTo>
                      <a:pt x="280189" y="508342"/>
                      <a:pt x="288288" y="514385"/>
                      <a:pt x="297189" y="514385"/>
                    </a:cubicBezTo>
                    <a:cubicBezTo>
                      <a:pt x="298791" y="514385"/>
                      <a:pt x="300393" y="514207"/>
                      <a:pt x="301995" y="513763"/>
                    </a:cubicBezTo>
                    <a:cubicBezTo>
                      <a:pt x="312587" y="511097"/>
                      <a:pt x="319084" y="500432"/>
                      <a:pt x="316414" y="489768"/>
                    </a:cubicBezTo>
                    <a:lnTo>
                      <a:pt x="276807" y="331489"/>
                    </a:lnTo>
                    <a:cubicBezTo>
                      <a:pt x="274582" y="322690"/>
                      <a:pt x="266660" y="316558"/>
                      <a:pt x="257582" y="316558"/>
                    </a:cubicBezTo>
                    <a:close/>
                    <a:moveTo>
                      <a:pt x="112236" y="316558"/>
                    </a:moveTo>
                    <a:cubicBezTo>
                      <a:pt x="101377" y="316558"/>
                      <a:pt x="92477" y="325357"/>
                      <a:pt x="92477" y="336288"/>
                    </a:cubicBezTo>
                    <a:lnTo>
                      <a:pt x="92477" y="415472"/>
                    </a:lnTo>
                    <a:cubicBezTo>
                      <a:pt x="92477" y="426403"/>
                      <a:pt x="101377" y="435201"/>
                      <a:pt x="112236" y="435201"/>
                    </a:cubicBezTo>
                    <a:lnTo>
                      <a:pt x="145257" y="435201"/>
                    </a:lnTo>
                    <a:lnTo>
                      <a:pt x="145257" y="474837"/>
                    </a:lnTo>
                    <a:lnTo>
                      <a:pt x="112236" y="474837"/>
                    </a:lnTo>
                    <a:cubicBezTo>
                      <a:pt x="101377" y="474837"/>
                      <a:pt x="92477" y="483636"/>
                      <a:pt x="92477" y="494567"/>
                    </a:cubicBezTo>
                    <a:cubicBezTo>
                      <a:pt x="92477" y="505498"/>
                      <a:pt x="101377" y="514385"/>
                      <a:pt x="112236" y="514385"/>
                    </a:cubicBezTo>
                    <a:lnTo>
                      <a:pt x="165105" y="514385"/>
                    </a:lnTo>
                    <a:cubicBezTo>
                      <a:pt x="176053" y="514385"/>
                      <a:pt x="184953" y="505498"/>
                      <a:pt x="184953" y="494567"/>
                    </a:cubicBezTo>
                    <a:lnTo>
                      <a:pt x="184953" y="415472"/>
                    </a:lnTo>
                    <a:cubicBezTo>
                      <a:pt x="184953" y="404541"/>
                      <a:pt x="176053" y="395653"/>
                      <a:pt x="165105" y="395653"/>
                    </a:cubicBezTo>
                    <a:lnTo>
                      <a:pt x="132084" y="395653"/>
                    </a:lnTo>
                    <a:lnTo>
                      <a:pt x="132084" y="356106"/>
                    </a:lnTo>
                    <a:lnTo>
                      <a:pt x="165105" y="356106"/>
                    </a:lnTo>
                    <a:cubicBezTo>
                      <a:pt x="176053" y="356106"/>
                      <a:pt x="184953" y="347219"/>
                      <a:pt x="184953" y="336288"/>
                    </a:cubicBezTo>
                    <a:cubicBezTo>
                      <a:pt x="184953" y="325357"/>
                      <a:pt x="176053" y="316558"/>
                      <a:pt x="165105" y="316558"/>
                    </a:cubicBezTo>
                    <a:close/>
                    <a:moveTo>
                      <a:pt x="501901" y="145037"/>
                    </a:moveTo>
                    <a:lnTo>
                      <a:pt x="501901" y="184674"/>
                    </a:lnTo>
                    <a:cubicBezTo>
                      <a:pt x="501901" y="206447"/>
                      <a:pt x="519702" y="224221"/>
                      <a:pt x="541597" y="224221"/>
                    </a:cubicBezTo>
                    <a:cubicBezTo>
                      <a:pt x="551388" y="224221"/>
                      <a:pt x="560733" y="220578"/>
                      <a:pt x="567943" y="214090"/>
                    </a:cubicBezTo>
                    <a:lnTo>
                      <a:pt x="567943" y="164856"/>
                    </a:lnTo>
                    <a:cubicBezTo>
                      <a:pt x="567943" y="153924"/>
                      <a:pt x="559131" y="145037"/>
                      <a:pt x="548184" y="145037"/>
                    </a:cubicBezTo>
                    <a:close/>
                    <a:moveTo>
                      <a:pt x="383079" y="145037"/>
                    </a:moveTo>
                    <a:lnTo>
                      <a:pt x="383079" y="184674"/>
                    </a:lnTo>
                    <a:cubicBezTo>
                      <a:pt x="383079" y="206447"/>
                      <a:pt x="400791" y="224221"/>
                      <a:pt x="422686" y="224221"/>
                    </a:cubicBezTo>
                    <a:cubicBezTo>
                      <a:pt x="444493" y="224221"/>
                      <a:pt x="462294" y="206447"/>
                      <a:pt x="462294" y="184674"/>
                    </a:cubicBezTo>
                    <a:lnTo>
                      <a:pt x="462294" y="145037"/>
                    </a:lnTo>
                    <a:close/>
                    <a:moveTo>
                      <a:pt x="264168" y="145037"/>
                    </a:moveTo>
                    <a:lnTo>
                      <a:pt x="264168" y="184674"/>
                    </a:lnTo>
                    <a:cubicBezTo>
                      <a:pt x="264168" y="206447"/>
                      <a:pt x="281969" y="224221"/>
                      <a:pt x="303775" y="224221"/>
                    </a:cubicBezTo>
                    <a:cubicBezTo>
                      <a:pt x="325671" y="224221"/>
                      <a:pt x="343472" y="206447"/>
                      <a:pt x="343472" y="184674"/>
                    </a:cubicBezTo>
                    <a:lnTo>
                      <a:pt x="343472" y="145037"/>
                    </a:lnTo>
                    <a:close/>
                    <a:moveTo>
                      <a:pt x="145257" y="145037"/>
                    </a:moveTo>
                    <a:lnTo>
                      <a:pt x="145257" y="184674"/>
                    </a:lnTo>
                    <a:cubicBezTo>
                      <a:pt x="145257" y="206447"/>
                      <a:pt x="163058" y="224221"/>
                      <a:pt x="184953" y="224221"/>
                    </a:cubicBezTo>
                    <a:cubicBezTo>
                      <a:pt x="206759" y="224221"/>
                      <a:pt x="224561" y="206447"/>
                      <a:pt x="224561" y="184674"/>
                    </a:cubicBezTo>
                    <a:lnTo>
                      <a:pt x="224561" y="145037"/>
                    </a:lnTo>
                    <a:close/>
                    <a:moveTo>
                      <a:pt x="59456" y="145037"/>
                    </a:moveTo>
                    <a:cubicBezTo>
                      <a:pt x="48508" y="145037"/>
                      <a:pt x="39608" y="153924"/>
                      <a:pt x="39608" y="164856"/>
                    </a:cubicBezTo>
                    <a:lnTo>
                      <a:pt x="39608" y="214090"/>
                    </a:lnTo>
                    <a:cubicBezTo>
                      <a:pt x="46817" y="220578"/>
                      <a:pt x="56163" y="224221"/>
                      <a:pt x="66042" y="224221"/>
                    </a:cubicBezTo>
                    <a:cubicBezTo>
                      <a:pt x="87937" y="224221"/>
                      <a:pt x="105650" y="206447"/>
                      <a:pt x="105650" y="184674"/>
                    </a:cubicBezTo>
                    <a:lnTo>
                      <a:pt x="105650" y="145037"/>
                    </a:lnTo>
                    <a:close/>
                    <a:moveTo>
                      <a:pt x="99063" y="0"/>
                    </a:moveTo>
                    <a:lnTo>
                      <a:pt x="508576" y="0"/>
                    </a:lnTo>
                    <a:cubicBezTo>
                      <a:pt x="541330" y="0"/>
                      <a:pt x="567943" y="26661"/>
                      <a:pt x="567943" y="59366"/>
                    </a:cubicBezTo>
                    <a:lnTo>
                      <a:pt x="567943" y="108956"/>
                    </a:lnTo>
                    <a:cubicBezTo>
                      <a:pt x="591084" y="117043"/>
                      <a:pt x="607639" y="139083"/>
                      <a:pt x="607639" y="164856"/>
                    </a:cubicBezTo>
                    <a:lnTo>
                      <a:pt x="607639" y="586904"/>
                    </a:lnTo>
                    <a:cubicBezTo>
                      <a:pt x="607639" y="597835"/>
                      <a:pt x="598739" y="606722"/>
                      <a:pt x="587791" y="606722"/>
                    </a:cubicBezTo>
                    <a:lnTo>
                      <a:pt x="19848" y="606722"/>
                    </a:lnTo>
                    <a:cubicBezTo>
                      <a:pt x="8901" y="606722"/>
                      <a:pt x="0" y="597835"/>
                      <a:pt x="0" y="586904"/>
                    </a:cubicBezTo>
                    <a:lnTo>
                      <a:pt x="0" y="164856"/>
                    </a:lnTo>
                    <a:cubicBezTo>
                      <a:pt x="0" y="139083"/>
                      <a:pt x="16555" y="117043"/>
                      <a:pt x="39608" y="108956"/>
                    </a:cubicBezTo>
                    <a:lnTo>
                      <a:pt x="39608" y="59366"/>
                    </a:lnTo>
                    <a:cubicBezTo>
                      <a:pt x="39608" y="26661"/>
                      <a:pt x="66309" y="0"/>
                      <a:pt x="990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" name="îšḻidé">
              <a:extLst>
                <a:ext uri="{FF2B5EF4-FFF2-40B4-BE49-F238E27FC236}">
                  <a16:creationId xmlns="" xmlns:a16="http://schemas.microsoft.com/office/drawing/2014/main" id="{87AC25FF-0DA6-413D-AAF3-1204FA0389A4}"/>
                </a:ext>
              </a:extLst>
            </p:cNvPr>
            <p:cNvGrpSpPr/>
            <p:nvPr/>
          </p:nvGrpSpPr>
          <p:grpSpPr>
            <a:xfrm>
              <a:off x="7484929" y="3457137"/>
              <a:ext cx="4035559" cy="1306539"/>
              <a:chOff x="719137" y="2442364"/>
              <a:chExt cx="5376847" cy="1306539"/>
            </a:xfrm>
          </p:grpSpPr>
          <p:sp>
            <p:nvSpPr>
              <p:cNvPr id="18" name="işḻiḓe">
                <a:extLst>
                  <a:ext uri="{FF2B5EF4-FFF2-40B4-BE49-F238E27FC236}">
                    <a16:creationId xmlns="" xmlns:a16="http://schemas.microsoft.com/office/drawing/2014/main" id="{47FC61D8-CFBD-42D5-8FF5-7BF0BFE7C30A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iṣľîďé">
                <a:extLst>
                  <a:ext uri="{FF2B5EF4-FFF2-40B4-BE49-F238E27FC236}">
                    <a16:creationId xmlns="" xmlns:a16="http://schemas.microsoft.com/office/drawing/2014/main" id="{7F533CD4-43B3-4126-A682-94C0B0799F0F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9" name="îṣ1îḋé">
              <a:extLst>
                <a:ext uri="{FF2B5EF4-FFF2-40B4-BE49-F238E27FC236}">
                  <a16:creationId xmlns="" xmlns:a16="http://schemas.microsoft.com/office/drawing/2014/main" id="{C9CAF08D-6BB7-47AE-8A9C-7A8A18C01B46}"/>
                </a:ext>
              </a:extLst>
            </p:cNvPr>
            <p:cNvSpPr/>
            <p:nvPr/>
          </p:nvSpPr>
          <p:spPr>
            <a:xfrm>
              <a:off x="6660853" y="5217430"/>
              <a:ext cx="712143" cy="7121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0" name="îśļîďê">
              <a:extLst>
                <a:ext uri="{FF2B5EF4-FFF2-40B4-BE49-F238E27FC236}">
                  <a16:creationId xmlns="" xmlns:a16="http://schemas.microsoft.com/office/drawing/2014/main" id="{6A701937-AA9B-42AF-8ADD-336CC397FC50}"/>
                </a:ext>
              </a:extLst>
            </p:cNvPr>
            <p:cNvSpPr/>
            <p:nvPr/>
          </p:nvSpPr>
          <p:spPr bwMode="auto">
            <a:xfrm>
              <a:off x="6835829" y="5391739"/>
              <a:ext cx="343334" cy="360052"/>
            </a:xfrm>
            <a:custGeom>
              <a:avLst/>
              <a:gdLst>
                <a:gd name="T0" fmla="*/ 6188 w 6214"/>
                <a:gd name="T1" fmla="*/ 2298 h 6526"/>
                <a:gd name="T2" fmla="*/ 3245 w 6214"/>
                <a:gd name="T3" fmla="*/ 48 h 6526"/>
                <a:gd name="T4" fmla="*/ 99 w 6214"/>
                <a:gd name="T5" fmla="*/ 2077 h 6526"/>
                <a:gd name="T6" fmla="*/ 209 w 6214"/>
                <a:gd name="T7" fmla="*/ 2428 h 6526"/>
                <a:gd name="T8" fmla="*/ 1022 w 6214"/>
                <a:gd name="T9" fmla="*/ 2577 h 6526"/>
                <a:gd name="T10" fmla="*/ 925 w 6214"/>
                <a:gd name="T11" fmla="*/ 3687 h 6526"/>
                <a:gd name="T12" fmla="*/ 630 w 6214"/>
                <a:gd name="T13" fmla="*/ 5529 h 6526"/>
                <a:gd name="T14" fmla="*/ 59 w 6214"/>
                <a:gd name="T15" fmla="*/ 5913 h 6526"/>
                <a:gd name="T16" fmla="*/ 443 w 6214"/>
                <a:gd name="T17" fmla="*/ 6526 h 6526"/>
                <a:gd name="T18" fmla="*/ 6155 w 6214"/>
                <a:gd name="T19" fmla="*/ 6141 h 6526"/>
                <a:gd name="T20" fmla="*/ 5770 w 6214"/>
                <a:gd name="T21" fmla="*/ 5529 h 6526"/>
                <a:gd name="T22" fmla="*/ 5397 w 6214"/>
                <a:gd name="T23" fmla="*/ 5346 h 6526"/>
                <a:gd name="T24" fmla="*/ 5300 w 6214"/>
                <a:gd name="T25" fmla="*/ 3441 h 6526"/>
                <a:gd name="T26" fmla="*/ 5266 w 6214"/>
                <a:gd name="T27" fmla="*/ 2432 h 6526"/>
                <a:gd name="T28" fmla="*/ 6004 w 6214"/>
                <a:gd name="T29" fmla="*/ 2433 h 6526"/>
                <a:gd name="T30" fmla="*/ 4351 w 6214"/>
                <a:gd name="T31" fmla="*/ 2577 h 6526"/>
                <a:gd name="T32" fmla="*/ 4319 w 6214"/>
                <a:gd name="T33" fmla="*/ 3481 h 6526"/>
                <a:gd name="T34" fmla="*/ 2020 w 6214"/>
                <a:gd name="T35" fmla="*/ 3508 h 6526"/>
                <a:gd name="T36" fmla="*/ 1971 w 6214"/>
                <a:gd name="T37" fmla="*/ 2577 h 6526"/>
                <a:gd name="T38" fmla="*/ 4385 w 6214"/>
                <a:gd name="T39" fmla="*/ 2431 h 6526"/>
                <a:gd name="T40" fmla="*/ 2848 w 6214"/>
                <a:gd name="T41" fmla="*/ 4193 h 6526"/>
                <a:gd name="T42" fmla="*/ 3106 w 6214"/>
                <a:gd name="T43" fmla="*/ 3903 h 6526"/>
                <a:gd name="T44" fmla="*/ 2791 w 6214"/>
                <a:gd name="T45" fmla="*/ 3178 h 6526"/>
                <a:gd name="T46" fmla="*/ 3106 w 6214"/>
                <a:gd name="T47" fmla="*/ 2880 h 6526"/>
                <a:gd name="T48" fmla="*/ 3221 w 6214"/>
                <a:gd name="T49" fmla="*/ 3045 h 6526"/>
                <a:gd name="T50" fmla="*/ 3429 w 6214"/>
                <a:gd name="T51" fmla="*/ 3432 h 6526"/>
                <a:gd name="T52" fmla="*/ 3221 w 6214"/>
                <a:gd name="T53" fmla="*/ 3743 h 6526"/>
                <a:gd name="T54" fmla="*/ 3675 w 6214"/>
                <a:gd name="T55" fmla="*/ 4184 h 6526"/>
                <a:gd name="T56" fmla="*/ 3221 w 6214"/>
                <a:gd name="T57" fmla="*/ 4658 h 6526"/>
                <a:gd name="T58" fmla="*/ 3106 w 6214"/>
                <a:gd name="T59" fmla="*/ 4824 h 6526"/>
                <a:gd name="T60" fmla="*/ 2642 w 6214"/>
                <a:gd name="T61" fmla="*/ 4193 h 6526"/>
                <a:gd name="T62" fmla="*/ 2068 w 6214"/>
                <a:gd name="T63" fmla="*/ 4417 h 6526"/>
                <a:gd name="T64" fmla="*/ 4254 w 6214"/>
                <a:gd name="T65" fmla="*/ 4469 h 6526"/>
                <a:gd name="T66" fmla="*/ 2068 w 6214"/>
                <a:gd name="T67" fmla="*/ 5338 h 6526"/>
                <a:gd name="T68" fmla="*/ 3220 w 6214"/>
                <a:gd name="T69" fmla="*/ 4499 h 6526"/>
                <a:gd name="T70" fmla="*/ 3416 w 6214"/>
                <a:gd name="T71" fmla="*/ 4026 h 6526"/>
                <a:gd name="T72" fmla="*/ 3220 w 6214"/>
                <a:gd name="T73" fmla="*/ 4499 h 6526"/>
                <a:gd name="T74" fmla="*/ 2944 w 6214"/>
                <a:gd name="T75" fmla="*/ 3640 h 6526"/>
                <a:gd name="T76" fmla="*/ 3106 w 6214"/>
                <a:gd name="T77" fmla="*/ 3205 h 6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14" h="6526">
                  <a:moveTo>
                    <a:pt x="6004" y="2433"/>
                  </a:moveTo>
                  <a:cubicBezTo>
                    <a:pt x="6088" y="2433"/>
                    <a:pt x="6163" y="2378"/>
                    <a:pt x="6188" y="2298"/>
                  </a:cubicBezTo>
                  <a:cubicBezTo>
                    <a:pt x="6214" y="2218"/>
                    <a:pt x="6184" y="2131"/>
                    <a:pt x="6116" y="2082"/>
                  </a:cubicBezTo>
                  <a:lnTo>
                    <a:pt x="3245" y="48"/>
                  </a:lnTo>
                  <a:cubicBezTo>
                    <a:pt x="3178" y="1"/>
                    <a:pt x="3090" y="0"/>
                    <a:pt x="3023" y="47"/>
                  </a:cubicBezTo>
                  <a:lnTo>
                    <a:pt x="99" y="2077"/>
                  </a:lnTo>
                  <a:cubicBezTo>
                    <a:pt x="30" y="2125"/>
                    <a:pt x="0" y="2212"/>
                    <a:pt x="25" y="2293"/>
                  </a:cubicBezTo>
                  <a:cubicBezTo>
                    <a:pt x="50" y="2373"/>
                    <a:pt x="125" y="2428"/>
                    <a:pt x="209" y="2428"/>
                  </a:cubicBezTo>
                  <a:lnTo>
                    <a:pt x="1057" y="2429"/>
                  </a:lnTo>
                  <a:cubicBezTo>
                    <a:pt x="1035" y="2474"/>
                    <a:pt x="1022" y="2524"/>
                    <a:pt x="1022" y="2577"/>
                  </a:cubicBezTo>
                  <a:lnTo>
                    <a:pt x="1022" y="3441"/>
                  </a:lnTo>
                  <a:cubicBezTo>
                    <a:pt x="962" y="3506"/>
                    <a:pt x="925" y="3592"/>
                    <a:pt x="925" y="3687"/>
                  </a:cubicBezTo>
                  <a:lnTo>
                    <a:pt x="925" y="5340"/>
                  </a:lnTo>
                  <a:cubicBezTo>
                    <a:pt x="798" y="5348"/>
                    <a:pt x="688" y="5422"/>
                    <a:pt x="630" y="5529"/>
                  </a:cubicBezTo>
                  <a:lnTo>
                    <a:pt x="443" y="5529"/>
                  </a:lnTo>
                  <a:cubicBezTo>
                    <a:pt x="231" y="5529"/>
                    <a:pt x="59" y="5701"/>
                    <a:pt x="59" y="5913"/>
                  </a:cubicBezTo>
                  <a:lnTo>
                    <a:pt x="59" y="6141"/>
                  </a:lnTo>
                  <a:cubicBezTo>
                    <a:pt x="59" y="6353"/>
                    <a:pt x="231" y="6526"/>
                    <a:pt x="443" y="6526"/>
                  </a:cubicBezTo>
                  <a:lnTo>
                    <a:pt x="5770" y="6526"/>
                  </a:lnTo>
                  <a:cubicBezTo>
                    <a:pt x="5982" y="6526"/>
                    <a:pt x="6155" y="6353"/>
                    <a:pt x="6155" y="6141"/>
                  </a:cubicBezTo>
                  <a:lnTo>
                    <a:pt x="6155" y="5913"/>
                  </a:lnTo>
                  <a:cubicBezTo>
                    <a:pt x="6155" y="5701"/>
                    <a:pt x="5982" y="5529"/>
                    <a:pt x="5770" y="5529"/>
                  </a:cubicBezTo>
                  <a:lnTo>
                    <a:pt x="5643" y="5529"/>
                  </a:lnTo>
                  <a:cubicBezTo>
                    <a:pt x="5593" y="5436"/>
                    <a:pt x="5503" y="5368"/>
                    <a:pt x="5397" y="5346"/>
                  </a:cubicBezTo>
                  <a:lnTo>
                    <a:pt x="5397" y="3687"/>
                  </a:lnTo>
                  <a:cubicBezTo>
                    <a:pt x="5397" y="3592"/>
                    <a:pt x="5360" y="3506"/>
                    <a:pt x="5300" y="3441"/>
                  </a:cubicBezTo>
                  <a:lnTo>
                    <a:pt x="5300" y="2577"/>
                  </a:lnTo>
                  <a:cubicBezTo>
                    <a:pt x="5300" y="2525"/>
                    <a:pt x="5288" y="2476"/>
                    <a:pt x="5266" y="2432"/>
                  </a:cubicBezTo>
                  <a:lnTo>
                    <a:pt x="6004" y="2433"/>
                  </a:lnTo>
                  <a:lnTo>
                    <a:pt x="6004" y="2433"/>
                  </a:lnTo>
                  <a:close/>
                  <a:moveTo>
                    <a:pt x="4385" y="2431"/>
                  </a:moveTo>
                  <a:cubicBezTo>
                    <a:pt x="4363" y="2476"/>
                    <a:pt x="4351" y="2525"/>
                    <a:pt x="4351" y="2577"/>
                  </a:cubicBezTo>
                  <a:lnTo>
                    <a:pt x="4351" y="3441"/>
                  </a:lnTo>
                  <a:cubicBezTo>
                    <a:pt x="4339" y="3454"/>
                    <a:pt x="4329" y="3467"/>
                    <a:pt x="4319" y="3481"/>
                  </a:cubicBezTo>
                  <a:cubicBezTo>
                    <a:pt x="4147" y="3016"/>
                    <a:pt x="3700" y="2683"/>
                    <a:pt x="3174" y="2683"/>
                  </a:cubicBezTo>
                  <a:cubicBezTo>
                    <a:pt x="2639" y="2683"/>
                    <a:pt x="2184" y="3028"/>
                    <a:pt x="2020" y="3508"/>
                  </a:cubicBezTo>
                  <a:cubicBezTo>
                    <a:pt x="2006" y="3484"/>
                    <a:pt x="1990" y="3461"/>
                    <a:pt x="1971" y="3441"/>
                  </a:cubicBezTo>
                  <a:lnTo>
                    <a:pt x="1971" y="2577"/>
                  </a:lnTo>
                  <a:cubicBezTo>
                    <a:pt x="1971" y="2524"/>
                    <a:pt x="1958" y="2474"/>
                    <a:pt x="1936" y="2430"/>
                  </a:cubicBezTo>
                  <a:lnTo>
                    <a:pt x="4385" y="2431"/>
                  </a:lnTo>
                  <a:close/>
                  <a:moveTo>
                    <a:pt x="2642" y="4193"/>
                  </a:moveTo>
                  <a:lnTo>
                    <a:pt x="2848" y="4193"/>
                  </a:lnTo>
                  <a:cubicBezTo>
                    <a:pt x="2864" y="4370"/>
                    <a:pt x="2950" y="4472"/>
                    <a:pt x="3106" y="4499"/>
                  </a:cubicBezTo>
                  <a:lnTo>
                    <a:pt x="3106" y="3903"/>
                  </a:lnTo>
                  <a:cubicBezTo>
                    <a:pt x="2819" y="3845"/>
                    <a:pt x="2675" y="3705"/>
                    <a:pt x="2675" y="3482"/>
                  </a:cubicBezTo>
                  <a:cubicBezTo>
                    <a:pt x="2675" y="3356"/>
                    <a:pt x="2714" y="3255"/>
                    <a:pt x="2791" y="3178"/>
                  </a:cubicBezTo>
                  <a:cubicBezTo>
                    <a:pt x="2869" y="3101"/>
                    <a:pt x="2974" y="3057"/>
                    <a:pt x="3106" y="3045"/>
                  </a:cubicBezTo>
                  <a:lnTo>
                    <a:pt x="3106" y="2880"/>
                  </a:lnTo>
                  <a:lnTo>
                    <a:pt x="3221" y="2880"/>
                  </a:lnTo>
                  <a:lnTo>
                    <a:pt x="3221" y="3045"/>
                  </a:lnTo>
                  <a:cubicBezTo>
                    <a:pt x="3473" y="3064"/>
                    <a:pt x="3612" y="3193"/>
                    <a:pt x="3637" y="3432"/>
                  </a:cubicBezTo>
                  <a:lnTo>
                    <a:pt x="3429" y="3432"/>
                  </a:lnTo>
                  <a:cubicBezTo>
                    <a:pt x="3418" y="3299"/>
                    <a:pt x="3348" y="3224"/>
                    <a:pt x="3221" y="3207"/>
                  </a:cubicBezTo>
                  <a:lnTo>
                    <a:pt x="3221" y="3743"/>
                  </a:lnTo>
                  <a:cubicBezTo>
                    <a:pt x="3397" y="3779"/>
                    <a:pt x="3516" y="3832"/>
                    <a:pt x="3580" y="3901"/>
                  </a:cubicBezTo>
                  <a:cubicBezTo>
                    <a:pt x="3643" y="3970"/>
                    <a:pt x="3675" y="4065"/>
                    <a:pt x="3675" y="4184"/>
                  </a:cubicBezTo>
                  <a:cubicBezTo>
                    <a:pt x="3675" y="4308"/>
                    <a:pt x="3634" y="4417"/>
                    <a:pt x="3554" y="4509"/>
                  </a:cubicBezTo>
                  <a:cubicBezTo>
                    <a:pt x="3474" y="4601"/>
                    <a:pt x="3363" y="4651"/>
                    <a:pt x="3221" y="4658"/>
                  </a:cubicBezTo>
                  <a:lnTo>
                    <a:pt x="3221" y="4824"/>
                  </a:lnTo>
                  <a:lnTo>
                    <a:pt x="3106" y="4824"/>
                  </a:lnTo>
                  <a:lnTo>
                    <a:pt x="3106" y="4660"/>
                  </a:lnTo>
                  <a:cubicBezTo>
                    <a:pt x="2816" y="4629"/>
                    <a:pt x="2661" y="4473"/>
                    <a:pt x="2642" y="4193"/>
                  </a:cubicBezTo>
                  <a:close/>
                  <a:moveTo>
                    <a:pt x="2068" y="5339"/>
                  </a:moveTo>
                  <a:lnTo>
                    <a:pt x="2068" y="4417"/>
                  </a:lnTo>
                  <a:cubicBezTo>
                    <a:pt x="2262" y="4834"/>
                    <a:pt x="2684" y="5123"/>
                    <a:pt x="3174" y="5123"/>
                  </a:cubicBezTo>
                  <a:cubicBezTo>
                    <a:pt x="3643" y="5123"/>
                    <a:pt x="4050" y="4858"/>
                    <a:pt x="4254" y="4469"/>
                  </a:cubicBezTo>
                  <a:lnTo>
                    <a:pt x="4254" y="5338"/>
                  </a:lnTo>
                  <a:lnTo>
                    <a:pt x="2068" y="5338"/>
                  </a:lnTo>
                  <a:lnTo>
                    <a:pt x="2068" y="5339"/>
                  </a:lnTo>
                  <a:close/>
                  <a:moveTo>
                    <a:pt x="3220" y="4499"/>
                  </a:moveTo>
                  <a:lnTo>
                    <a:pt x="3220" y="3928"/>
                  </a:lnTo>
                  <a:cubicBezTo>
                    <a:pt x="3318" y="3954"/>
                    <a:pt x="3383" y="3987"/>
                    <a:pt x="3416" y="4026"/>
                  </a:cubicBezTo>
                  <a:cubicBezTo>
                    <a:pt x="3450" y="4066"/>
                    <a:pt x="3467" y="4123"/>
                    <a:pt x="3467" y="4197"/>
                  </a:cubicBezTo>
                  <a:cubicBezTo>
                    <a:pt x="3467" y="4378"/>
                    <a:pt x="3385" y="4478"/>
                    <a:pt x="3220" y="4499"/>
                  </a:cubicBezTo>
                  <a:close/>
                  <a:moveTo>
                    <a:pt x="3106" y="3719"/>
                  </a:moveTo>
                  <a:cubicBezTo>
                    <a:pt x="3040" y="3702"/>
                    <a:pt x="2985" y="3676"/>
                    <a:pt x="2944" y="3640"/>
                  </a:cubicBezTo>
                  <a:cubicBezTo>
                    <a:pt x="2902" y="3603"/>
                    <a:pt x="2881" y="3545"/>
                    <a:pt x="2881" y="3466"/>
                  </a:cubicBezTo>
                  <a:cubicBezTo>
                    <a:pt x="2881" y="3318"/>
                    <a:pt x="2956" y="3231"/>
                    <a:pt x="3106" y="3205"/>
                  </a:cubicBezTo>
                  <a:lnTo>
                    <a:pt x="3106" y="37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1" name="íSḷïďe">
              <a:extLst>
                <a:ext uri="{FF2B5EF4-FFF2-40B4-BE49-F238E27FC236}">
                  <a16:creationId xmlns="" xmlns:a16="http://schemas.microsoft.com/office/drawing/2014/main" id="{FCABD243-5677-486F-84CC-398B110D83EE}"/>
                </a:ext>
              </a:extLst>
            </p:cNvPr>
            <p:cNvGrpSpPr/>
            <p:nvPr/>
          </p:nvGrpSpPr>
          <p:grpSpPr>
            <a:xfrm>
              <a:off x="7484929" y="4930566"/>
              <a:ext cx="4035559" cy="1306539"/>
              <a:chOff x="719137" y="2442364"/>
              <a:chExt cx="5376847" cy="1306539"/>
            </a:xfrm>
          </p:grpSpPr>
          <p:sp>
            <p:nvSpPr>
              <p:cNvPr id="16" name="i$ḷîḍe">
                <a:extLst>
                  <a:ext uri="{FF2B5EF4-FFF2-40B4-BE49-F238E27FC236}">
                    <a16:creationId xmlns="" xmlns:a16="http://schemas.microsoft.com/office/drawing/2014/main" id="{F8518DBF-A707-4A58-A4D2-09BD106D15AE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ïŝ1ïďè">
                <a:extLst>
                  <a:ext uri="{FF2B5EF4-FFF2-40B4-BE49-F238E27FC236}">
                    <a16:creationId xmlns="" xmlns:a16="http://schemas.microsoft.com/office/drawing/2014/main" id="{653526DF-64C2-43EE-9FCE-61ECE01D0067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íŝľîḓè">
              <a:extLst>
                <a:ext uri="{FF2B5EF4-FFF2-40B4-BE49-F238E27FC236}">
                  <a16:creationId xmlns="" xmlns:a16="http://schemas.microsoft.com/office/drawing/2014/main" id="{5A2A2C49-6E48-4C3B-A8AC-F8ADCAD6FBC5}"/>
                </a:ext>
              </a:extLst>
            </p:cNvPr>
            <p:cNvGrpSpPr/>
            <p:nvPr/>
          </p:nvGrpSpPr>
          <p:grpSpPr>
            <a:xfrm>
              <a:off x="6703388" y="1215476"/>
              <a:ext cx="4817880" cy="1899399"/>
              <a:chOff x="687278" y="2398652"/>
              <a:chExt cx="3524773" cy="1899399"/>
            </a:xfrm>
          </p:grpSpPr>
          <p:sp>
            <p:nvSpPr>
              <p:cNvPr id="14" name="işļíďé">
                <a:extLst>
                  <a:ext uri="{FF2B5EF4-FFF2-40B4-BE49-F238E27FC236}">
                    <a16:creationId xmlns="" xmlns:a16="http://schemas.microsoft.com/office/drawing/2014/main" id="{A7C3248D-9C0E-4140-AD78-A7E79891E002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5" name="íṩ1îḑê">
                <a:extLst>
                  <a:ext uri="{FF2B5EF4-FFF2-40B4-BE49-F238E27FC236}">
                    <a16:creationId xmlns="" xmlns:a16="http://schemas.microsoft.com/office/drawing/2014/main" id="{52A276A9-3230-441F-85CB-3D4811FA9A1F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02B190D8-DF17-46AC-AE02-033F198E0DEF}"/>
                </a:ext>
              </a:extLst>
            </p:cNvPr>
            <p:cNvCxnSpPr/>
            <p:nvPr/>
          </p:nvCxnSpPr>
          <p:spPr>
            <a:xfrm>
              <a:off x="6423781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607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848010bd-34c5-4302-8f0f-40965fcfc7e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0" y="1505274"/>
            <a:ext cx="10858501" cy="4228452"/>
            <a:chOff x="660400" y="1527519"/>
            <a:chExt cx="10858501" cy="4228452"/>
          </a:xfrm>
        </p:grpSpPr>
        <p:sp>
          <p:nvSpPr>
            <p:cNvPr id="6" name="íṧlîḍé"/>
            <p:cNvSpPr/>
            <p:nvPr/>
          </p:nvSpPr>
          <p:spPr>
            <a:xfrm rot="3600000">
              <a:off x="5660383" y="2308243"/>
              <a:ext cx="731893" cy="56110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7" name="íšļïḓé"/>
            <p:cNvSpPr/>
            <p:nvPr/>
          </p:nvSpPr>
          <p:spPr>
            <a:xfrm>
              <a:off x="6385257" y="2459263"/>
              <a:ext cx="701343" cy="56110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8" name="ïŝļiḓe"/>
            <p:cNvSpPr/>
            <p:nvPr/>
          </p:nvSpPr>
          <p:spPr>
            <a:xfrm>
              <a:off x="6034045" y="1527519"/>
              <a:ext cx="1414445" cy="1223661"/>
            </a:xfrm>
            <a:custGeom>
              <a:avLst/>
              <a:gdLst>
                <a:gd name="connsiteX0" fmla="*/ 0 w 1045063"/>
                <a:gd name="connsiteY0" fmla="*/ 452051 h 904102"/>
                <a:gd name="connsiteX1" fmla="*/ 258302 w 1045063"/>
                <a:gd name="connsiteY1" fmla="*/ 0 h 904102"/>
                <a:gd name="connsiteX2" fmla="*/ 786761 w 1045063"/>
                <a:gd name="connsiteY2" fmla="*/ 0 h 904102"/>
                <a:gd name="connsiteX3" fmla="*/ 1045063 w 1045063"/>
                <a:gd name="connsiteY3" fmla="*/ 452051 h 904102"/>
                <a:gd name="connsiteX4" fmla="*/ 786761 w 1045063"/>
                <a:gd name="connsiteY4" fmla="*/ 904102 h 904102"/>
                <a:gd name="connsiteX5" fmla="*/ 258302 w 1045063"/>
                <a:gd name="connsiteY5" fmla="*/ 904102 h 904102"/>
                <a:gd name="connsiteX6" fmla="*/ 0 w 1045063"/>
                <a:gd name="connsiteY6" fmla="*/ 452051 h 904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5063" h="904102">
                  <a:moveTo>
                    <a:pt x="0" y="452051"/>
                  </a:moveTo>
                  <a:lnTo>
                    <a:pt x="258302" y="0"/>
                  </a:lnTo>
                  <a:lnTo>
                    <a:pt x="786761" y="0"/>
                  </a:lnTo>
                  <a:lnTo>
                    <a:pt x="1045063" y="452051"/>
                  </a:lnTo>
                  <a:lnTo>
                    <a:pt x="786761" y="904102"/>
                  </a:lnTo>
                  <a:lnTo>
                    <a:pt x="258302" y="904102"/>
                  </a:lnTo>
                  <a:lnTo>
                    <a:pt x="0" y="45205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9" name="işḻíḍê"/>
            <p:cNvSpPr/>
            <p:nvPr/>
          </p:nvSpPr>
          <p:spPr>
            <a:xfrm>
              <a:off x="5878267" y="4527110"/>
              <a:ext cx="651215" cy="56110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0" name="íśļïḑe"/>
            <p:cNvSpPr/>
            <p:nvPr/>
          </p:nvSpPr>
          <p:spPr>
            <a:xfrm>
              <a:off x="6034045" y="4513220"/>
              <a:ext cx="1414445" cy="1223661"/>
            </a:xfrm>
            <a:custGeom>
              <a:avLst/>
              <a:gdLst>
                <a:gd name="connsiteX0" fmla="*/ 0 w 1045063"/>
                <a:gd name="connsiteY0" fmla="*/ 452051 h 904102"/>
                <a:gd name="connsiteX1" fmla="*/ 258302 w 1045063"/>
                <a:gd name="connsiteY1" fmla="*/ 0 h 904102"/>
                <a:gd name="connsiteX2" fmla="*/ 786761 w 1045063"/>
                <a:gd name="connsiteY2" fmla="*/ 0 h 904102"/>
                <a:gd name="connsiteX3" fmla="*/ 1045063 w 1045063"/>
                <a:gd name="connsiteY3" fmla="*/ 452051 h 904102"/>
                <a:gd name="connsiteX4" fmla="*/ 786761 w 1045063"/>
                <a:gd name="connsiteY4" fmla="*/ 904102 h 904102"/>
                <a:gd name="connsiteX5" fmla="*/ 258302 w 1045063"/>
                <a:gd name="connsiteY5" fmla="*/ 904102 h 904102"/>
                <a:gd name="connsiteX6" fmla="*/ 0 w 1045063"/>
                <a:gd name="connsiteY6" fmla="*/ 452051 h 904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5063" h="904102">
                  <a:moveTo>
                    <a:pt x="0" y="452051"/>
                  </a:moveTo>
                  <a:lnTo>
                    <a:pt x="258302" y="0"/>
                  </a:lnTo>
                  <a:lnTo>
                    <a:pt x="786761" y="0"/>
                  </a:lnTo>
                  <a:lnTo>
                    <a:pt x="1045063" y="452051"/>
                  </a:lnTo>
                  <a:lnTo>
                    <a:pt x="786761" y="904102"/>
                  </a:lnTo>
                  <a:lnTo>
                    <a:pt x="258302" y="904102"/>
                  </a:lnTo>
                  <a:lnTo>
                    <a:pt x="0" y="45205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/>
            </a:p>
          </p:txBody>
        </p:sp>
        <p:sp>
          <p:nvSpPr>
            <p:cNvPr id="11" name="îṩlide"/>
            <p:cNvSpPr/>
            <p:nvPr/>
          </p:nvSpPr>
          <p:spPr>
            <a:xfrm>
              <a:off x="5105801" y="3478558"/>
              <a:ext cx="651215" cy="56110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2" name="ïṣľïďê"/>
            <p:cNvSpPr/>
            <p:nvPr/>
          </p:nvSpPr>
          <p:spPr>
            <a:xfrm>
              <a:off x="4730811" y="3760586"/>
              <a:ext cx="1414445" cy="1223661"/>
            </a:xfrm>
            <a:custGeom>
              <a:avLst/>
              <a:gdLst>
                <a:gd name="connsiteX0" fmla="*/ 0 w 1045063"/>
                <a:gd name="connsiteY0" fmla="*/ 452051 h 904102"/>
                <a:gd name="connsiteX1" fmla="*/ 258302 w 1045063"/>
                <a:gd name="connsiteY1" fmla="*/ 0 h 904102"/>
                <a:gd name="connsiteX2" fmla="*/ 786761 w 1045063"/>
                <a:gd name="connsiteY2" fmla="*/ 0 h 904102"/>
                <a:gd name="connsiteX3" fmla="*/ 1045063 w 1045063"/>
                <a:gd name="connsiteY3" fmla="*/ 452051 h 904102"/>
                <a:gd name="connsiteX4" fmla="*/ 786761 w 1045063"/>
                <a:gd name="connsiteY4" fmla="*/ 904102 h 904102"/>
                <a:gd name="connsiteX5" fmla="*/ 258302 w 1045063"/>
                <a:gd name="connsiteY5" fmla="*/ 904102 h 904102"/>
                <a:gd name="connsiteX6" fmla="*/ 0 w 1045063"/>
                <a:gd name="connsiteY6" fmla="*/ 452051 h 904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5063" h="904102">
                  <a:moveTo>
                    <a:pt x="0" y="452051"/>
                  </a:moveTo>
                  <a:lnTo>
                    <a:pt x="258302" y="0"/>
                  </a:lnTo>
                  <a:lnTo>
                    <a:pt x="786761" y="0"/>
                  </a:lnTo>
                  <a:lnTo>
                    <a:pt x="1045063" y="452051"/>
                  </a:lnTo>
                  <a:lnTo>
                    <a:pt x="786761" y="904102"/>
                  </a:lnTo>
                  <a:lnTo>
                    <a:pt x="258302" y="904102"/>
                  </a:lnTo>
                  <a:lnTo>
                    <a:pt x="0" y="45205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/>
            </a:p>
          </p:txBody>
        </p:sp>
        <p:sp>
          <p:nvSpPr>
            <p:cNvPr id="13" name="íṣ1ídè"/>
            <p:cNvSpPr/>
            <p:nvPr/>
          </p:nvSpPr>
          <p:spPr>
            <a:xfrm>
              <a:off x="4730811" y="2278469"/>
              <a:ext cx="1414445" cy="1223661"/>
            </a:xfrm>
            <a:custGeom>
              <a:avLst/>
              <a:gdLst>
                <a:gd name="connsiteX0" fmla="*/ 0 w 1045063"/>
                <a:gd name="connsiteY0" fmla="*/ 452051 h 904102"/>
                <a:gd name="connsiteX1" fmla="*/ 258302 w 1045063"/>
                <a:gd name="connsiteY1" fmla="*/ 0 h 904102"/>
                <a:gd name="connsiteX2" fmla="*/ 786761 w 1045063"/>
                <a:gd name="connsiteY2" fmla="*/ 0 h 904102"/>
                <a:gd name="connsiteX3" fmla="*/ 1045063 w 1045063"/>
                <a:gd name="connsiteY3" fmla="*/ 452051 h 904102"/>
                <a:gd name="connsiteX4" fmla="*/ 786761 w 1045063"/>
                <a:gd name="connsiteY4" fmla="*/ 904102 h 904102"/>
                <a:gd name="connsiteX5" fmla="*/ 258302 w 1045063"/>
                <a:gd name="connsiteY5" fmla="*/ 904102 h 904102"/>
                <a:gd name="connsiteX6" fmla="*/ 0 w 1045063"/>
                <a:gd name="connsiteY6" fmla="*/ 452051 h 904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5063" h="904102">
                  <a:moveTo>
                    <a:pt x="0" y="452051"/>
                  </a:moveTo>
                  <a:lnTo>
                    <a:pt x="258302" y="0"/>
                  </a:lnTo>
                  <a:lnTo>
                    <a:pt x="786761" y="0"/>
                  </a:lnTo>
                  <a:lnTo>
                    <a:pt x="1045063" y="452051"/>
                  </a:lnTo>
                  <a:lnTo>
                    <a:pt x="786761" y="904102"/>
                  </a:lnTo>
                  <a:lnTo>
                    <a:pt x="258302" y="904102"/>
                  </a:lnTo>
                  <a:lnTo>
                    <a:pt x="0" y="45205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/>
            </a:p>
          </p:txBody>
        </p:sp>
        <p:sp>
          <p:nvSpPr>
            <p:cNvPr id="14" name="iŝľïďê"/>
            <p:cNvSpPr/>
            <p:nvPr/>
          </p:nvSpPr>
          <p:spPr>
            <a:xfrm>
              <a:off x="6034045" y="2990693"/>
              <a:ext cx="1414445" cy="1223661"/>
            </a:xfrm>
            <a:custGeom>
              <a:avLst/>
              <a:gdLst>
                <a:gd name="connsiteX0" fmla="*/ 0 w 1045063"/>
                <a:gd name="connsiteY0" fmla="*/ 452051 h 904102"/>
                <a:gd name="connsiteX1" fmla="*/ 258302 w 1045063"/>
                <a:gd name="connsiteY1" fmla="*/ 0 h 904102"/>
                <a:gd name="connsiteX2" fmla="*/ 786761 w 1045063"/>
                <a:gd name="connsiteY2" fmla="*/ 0 h 904102"/>
                <a:gd name="connsiteX3" fmla="*/ 1045063 w 1045063"/>
                <a:gd name="connsiteY3" fmla="*/ 452051 h 904102"/>
                <a:gd name="connsiteX4" fmla="*/ 786761 w 1045063"/>
                <a:gd name="connsiteY4" fmla="*/ 904102 h 904102"/>
                <a:gd name="connsiteX5" fmla="*/ 258302 w 1045063"/>
                <a:gd name="connsiteY5" fmla="*/ 904102 h 904102"/>
                <a:gd name="connsiteX6" fmla="*/ 0 w 1045063"/>
                <a:gd name="connsiteY6" fmla="*/ 452051 h 904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5063" h="904102">
                  <a:moveTo>
                    <a:pt x="0" y="452051"/>
                  </a:moveTo>
                  <a:lnTo>
                    <a:pt x="258302" y="0"/>
                  </a:lnTo>
                  <a:lnTo>
                    <a:pt x="786761" y="0"/>
                  </a:lnTo>
                  <a:lnTo>
                    <a:pt x="1045063" y="452051"/>
                  </a:lnTo>
                  <a:lnTo>
                    <a:pt x="786761" y="904102"/>
                  </a:lnTo>
                  <a:lnTo>
                    <a:pt x="258302" y="904102"/>
                  </a:lnTo>
                  <a:lnTo>
                    <a:pt x="0" y="45205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/>
            </a:p>
          </p:txBody>
        </p:sp>
        <p:grpSp>
          <p:nvGrpSpPr>
            <p:cNvPr id="15" name="ísḻiḍe"/>
            <p:cNvGrpSpPr/>
            <p:nvPr/>
          </p:nvGrpSpPr>
          <p:grpSpPr>
            <a:xfrm>
              <a:off x="7742948" y="1527519"/>
              <a:ext cx="3775953" cy="1242751"/>
              <a:chOff x="7742947" y="3417921"/>
              <a:chExt cx="3775953" cy="1242751"/>
            </a:xfrm>
          </p:grpSpPr>
          <p:sp>
            <p:nvSpPr>
              <p:cNvPr id="33" name="işľíḋe">
                <a:extLst>
                  <a:ext uri="{FF2B5EF4-FFF2-40B4-BE49-F238E27FC236}">
                    <a16:creationId xmlns="" xmlns:a16="http://schemas.microsoft.com/office/drawing/2014/main" id="{261FBE02-C2E2-4B11-BC9A-C70F12C99E32}"/>
                  </a:ext>
                </a:extLst>
              </p:cNvPr>
              <p:cNvSpPr/>
              <p:nvPr/>
            </p:nvSpPr>
            <p:spPr bwMode="auto">
              <a:xfrm>
                <a:off x="7742947" y="3859726"/>
                <a:ext cx="3775951" cy="800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4" name="iṣlíḋè">
                <a:extLst>
                  <a:ext uri="{FF2B5EF4-FFF2-40B4-BE49-F238E27FC236}">
                    <a16:creationId xmlns="" xmlns:a16="http://schemas.microsoft.com/office/drawing/2014/main" id="{CE8F359D-26A4-47C8-BB8E-6CFCBE1383B6}"/>
                  </a:ext>
                </a:extLst>
              </p:cNvPr>
              <p:cNvSpPr txBox="1"/>
              <p:nvPr/>
            </p:nvSpPr>
            <p:spPr bwMode="auto">
              <a:xfrm>
                <a:off x="7742947" y="3417921"/>
                <a:ext cx="3775953" cy="4418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6" name="íSľîḋe"/>
            <p:cNvGrpSpPr/>
            <p:nvPr/>
          </p:nvGrpSpPr>
          <p:grpSpPr>
            <a:xfrm>
              <a:off x="7742948" y="3020370"/>
              <a:ext cx="3775953" cy="1242751"/>
              <a:chOff x="7742947" y="3417921"/>
              <a:chExt cx="3775953" cy="1242751"/>
            </a:xfrm>
          </p:grpSpPr>
          <p:sp>
            <p:nvSpPr>
              <p:cNvPr id="31" name="íŝļíḋe">
                <a:extLst>
                  <a:ext uri="{FF2B5EF4-FFF2-40B4-BE49-F238E27FC236}">
                    <a16:creationId xmlns="" xmlns:a16="http://schemas.microsoft.com/office/drawing/2014/main" id="{261FBE02-C2E2-4B11-BC9A-C70F12C99E32}"/>
                  </a:ext>
                </a:extLst>
              </p:cNvPr>
              <p:cNvSpPr/>
              <p:nvPr/>
            </p:nvSpPr>
            <p:spPr bwMode="auto">
              <a:xfrm>
                <a:off x="7742947" y="3859726"/>
                <a:ext cx="3775951" cy="800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îṡ1idê">
                <a:extLst>
                  <a:ext uri="{FF2B5EF4-FFF2-40B4-BE49-F238E27FC236}">
                    <a16:creationId xmlns="" xmlns:a16="http://schemas.microsoft.com/office/drawing/2014/main" id="{CE8F359D-26A4-47C8-BB8E-6CFCBE1383B6}"/>
                  </a:ext>
                </a:extLst>
              </p:cNvPr>
              <p:cNvSpPr txBox="1"/>
              <p:nvPr/>
            </p:nvSpPr>
            <p:spPr bwMode="auto">
              <a:xfrm>
                <a:off x="7742947" y="3417921"/>
                <a:ext cx="37759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îsḻíḑe"/>
            <p:cNvGrpSpPr/>
            <p:nvPr/>
          </p:nvGrpSpPr>
          <p:grpSpPr>
            <a:xfrm>
              <a:off x="7742948" y="4513220"/>
              <a:ext cx="3775953" cy="1242751"/>
              <a:chOff x="7742947" y="3417921"/>
              <a:chExt cx="3775953" cy="1242751"/>
            </a:xfrm>
          </p:grpSpPr>
          <p:sp>
            <p:nvSpPr>
              <p:cNvPr id="29" name="îSlíḓê">
                <a:extLst>
                  <a:ext uri="{FF2B5EF4-FFF2-40B4-BE49-F238E27FC236}">
                    <a16:creationId xmlns="" xmlns:a16="http://schemas.microsoft.com/office/drawing/2014/main" id="{261FBE02-C2E2-4B11-BC9A-C70F12C99E32}"/>
                  </a:ext>
                </a:extLst>
              </p:cNvPr>
              <p:cNvSpPr/>
              <p:nvPr/>
            </p:nvSpPr>
            <p:spPr bwMode="auto">
              <a:xfrm>
                <a:off x="7742947" y="3859726"/>
                <a:ext cx="3775951" cy="800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ïṥļíde">
                <a:extLst>
                  <a:ext uri="{FF2B5EF4-FFF2-40B4-BE49-F238E27FC236}">
                    <a16:creationId xmlns="" xmlns:a16="http://schemas.microsoft.com/office/drawing/2014/main" id="{CE8F359D-26A4-47C8-BB8E-6CFCBE1383B6}"/>
                  </a:ext>
                </a:extLst>
              </p:cNvPr>
              <p:cNvSpPr txBox="1"/>
              <p:nvPr/>
            </p:nvSpPr>
            <p:spPr bwMode="auto">
              <a:xfrm>
                <a:off x="7742947" y="3417921"/>
                <a:ext cx="3775953" cy="4418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8" name="išľîdê"/>
            <p:cNvGrpSpPr/>
            <p:nvPr/>
          </p:nvGrpSpPr>
          <p:grpSpPr>
            <a:xfrm>
              <a:off x="660400" y="2278469"/>
              <a:ext cx="3775953" cy="1242751"/>
              <a:chOff x="7742947" y="3417921"/>
              <a:chExt cx="3775953" cy="1242751"/>
            </a:xfrm>
          </p:grpSpPr>
          <p:sp>
            <p:nvSpPr>
              <p:cNvPr id="27" name="îṩľíḓe">
                <a:extLst>
                  <a:ext uri="{FF2B5EF4-FFF2-40B4-BE49-F238E27FC236}">
                    <a16:creationId xmlns="" xmlns:a16="http://schemas.microsoft.com/office/drawing/2014/main" id="{261FBE02-C2E2-4B11-BC9A-C70F12C99E32}"/>
                  </a:ext>
                </a:extLst>
              </p:cNvPr>
              <p:cNvSpPr/>
              <p:nvPr/>
            </p:nvSpPr>
            <p:spPr bwMode="auto">
              <a:xfrm>
                <a:off x="7742947" y="3859726"/>
                <a:ext cx="3775951" cy="800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íşľïďè">
                <a:extLst>
                  <a:ext uri="{FF2B5EF4-FFF2-40B4-BE49-F238E27FC236}">
                    <a16:creationId xmlns="" xmlns:a16="http://schemas.microsoft.com/office/drawing/2014/main" id="{CE8F359D-26A4-47C8-BB8E-6CFCBE1383B6}"/>
                  </a:ext>
                </a:extLst>
              </p:cNvPr>
              <p:cNvSpPr txBox="1"/>
              <p:nvPr/>
            </p:nvSpPr>
            <p:spPr bwMode="auto">
              <a:xfrm>
                <a:off x="7742947" y="3417921"/>
                <a:ext cx="37759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iṧḻîďe"/>
            <p:cNvGrpSpPr/>
            <p:nvPr/>
          </p:nvGrpSpPr>
          <p:grpSpPr>
            <a:xfrm>
              <a:off x="660400" y="3760586"/>
              <a:ext cx="3775953" cy="1242751"/>
              <a:chOff x="7742947" y="3417921"/>
              <a:chExt cx="3775953" cy="1242751"/>
            </a:xfrm>
          </p:grpSpPr>
          <p:sp>
            <p:nvSpPr>
              <p:cNvPr id="25" name="îṣľíḍé">
                <a:extLst>
                  <a:ext uri="{FF2B5EF4-FFF2-40B4-BE49-F238E27FC236}">
                    <a16:creationId xmlns="" xmlns:a16="http://schemas.microsoft.com/office/drawing/2014/main" id="{261FBE02-C2E2-4B11-BC9A-C70F12C99E32}"/>
                  </a:ext>
                </a:extLst>
              </p:cNvPr>
              <p:cNvSpPr/>
              <p:nvPr/>
            </p:nvSpPr>
            <p:spPr bwMode="auto">
              <a:xfrm>
                <a:off x="7742947" y="3859726"/>
                <a:ext cx="3775951" cy="800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îSḷîḑe">
                <a:extLst>
                  <a:ext uri="{FF2B5EF4-FFF2-40B4-BE49-F238E27FC236}">
                    <a16:creationId xmlns="" xmlns:a16="http://schemas.microsoft.com/office/drawing/2014/main" id="{CE8F359D-26A4-47C8-BB8E-6CFCBE1383B6}"/>
                  </a:ext>
                </a:extLst>
              </p:cNvPr>
              <p:cNvSpPr txBox="1"/>
              <p:nvPr/>
            </p:nvSpPr>
            <p:spPr bwMode="auto">
              <a:xfrm>
                <a:off x="7742947" y="3417921"/>
                <a:ext cx="37759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0" name="ïŝḷíḑé"/>
            <p:cNvSpPr/>
            <p:nvPr/>
          </p:nvSpPr>
          <p:spPr>
            <a:xfrm>
              <a:off x="5181092" y="2666004"/>
              <a:ext cx="513882" cy="44859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21" name="îšḷîḓê"/>
            <p:cNvSpPr/>
            <p:nvPr/>
          </p:nvSpPr>
          <p:spPr>
            <a:xfrm>
              <a:off x="5176575" y="4135838"/>
              <a:ext cx="522916" cy="473156"/>
            </a:xfrm>
            <a:custGeom>
              <a:avLst/>
              <a:gdLst>
                <a:gd name="connsiteX0" fmla="*/ 407586 w 606580"/>
                <a:gd name="connsiteY0" fmla="*/ 252695 h 548858"/>
                <a:gd name="connsiteX1" fmla="*/ 502285 w 606580"/>
                <a:gd name="connsiteY1" fmla="*/ 252695 h 548858"/>
                <a:gd name="connsiteX2" fmla="*/ 502285 w 606580"/>
                <a:gd name="connsiteY2" fmla="*/ 346759 h 548858"/>
                <a:gd name="connsiteX3" fmla="*/ 407586 w 606580"/>
                <a:gd name="connsiteY3" fmla="*/ 346759 h 548858"/>
                <a:gd name="connsiteX4" fmla="*/ 104296 w 606580"/>
                <a:gd name="connsiteY4" fmla="*/ 205698 h 548858"/>
                <a:gd name="connsiteX5" fmla="*/ 199065 w 606580"/>
                <a:gd name="connsiteY5" fmla="*/ 205698 h 548858"/>
                <a:gd name="connsiteX6" fmla="*/ 199065 w 606580"/>
                <a:gd name="connsiteY6" fmla="*/ 346758 h 548858"/>
                <a:gd name="connsiteX7" fmla="*/ 104296 w 606580"/>
                <a:gd name="connsiteY7" fmla="*/ 346758 h 548858"/>
                <a:gd name="connsiteX8" fmla="*/ 255870 w 606580"/>
                <a:gd name="connsiteY8" fmla="*/ 96040 h 548858"/>
                <a:gd name="connsiteX9" fmla="*/ 350710 w 606580"/>
                <a:gd name="connsiteY9" fmla="*/ 96040 h 548858"/>
                <a:gd name="connsiteX10" fmla="*/ 350710 w 606580"/>
                <a:gd name="connsiteY10" fmla="*/ 346759 h 548858"/>
                <a:gd name="connsiteX11" fmla="*/ 255870 w 606580"/>
                <a:gd name="connsiteY11" fmla="*/ 346759 h 548858"/>
                <a:gd name="connsiteX12" fmla="*/ 37882 w 606580"/>
                <a:gd name="connsiteY12" fmla="*/ 37913 h 548858"/>
                <a:gd name="connsiteX13" fmla="*/ 37882 w 606580"/>
                <a:gd name="connsiteY13" fmla="*/ 405363 h 548858"/>
                <a:gd name="connsiteX14" fmla="*/ 568698 w 606580"/>
                <a:gd name="connsiteY14" fmla="*/ 405363 h 548858"/>
                <a:gd name="connsiteX15" fmla="*/ 568698 w 606580"/>
                <a:gd name="connsiteY15" fmla="*/ 37913 h 548858"/>
                <a:gd name="connsiteX16" fmla="*/ 18941 w 606580"/>
                <a:gd name="connsiteY16" fmla="*/ 0 h 548858"/>
                <a:gd name="connsiteX17" fmla="*/ 587639 w 606580"/>
                <a:gd name="connsiteY17" fmla="*/ 0 h 548858"/>
                <a:gd name="connsiteX18" fmla="*/ 606580 w 606580"/>
                <a:gd name="connsiteY18" fmla="*/ 18910 h 548858"/>
                <a:gd name="connsiteX19" fmla="*/ 606580 w 606580"/>
                <a:gd name="connsiteY19" fmla="*/ 424274 h 548858"/>
                <a:gd name="connsiteX20" fmla="*/ 587639 w 606580"/>
                <a:gd name="connsiteY20" fmla="*/ 443184 h 548858"/>
                <a:gd name="connsiteX21" fmla="*/ 322278 w 606580"/>
                <a:gd name="connsiteY21" fmla="*/ 443184 h 548858"/>
                <a:gd name="connsiteX22" fmla="*/ 322278 w 606580"/>
                <a:gd name="connsiteY22" fmla="*/ 511038 h 548858"/>
                <a:gd name="connsiteX23" fmla="*/ 450223 w 606580"/>
                <a:gd name="connsiteY23" fmla="*/ 511038 h 548858"/>
                <a:gd name="connsiteX24" fmla="*/ 450223 w 606580"/>
                <a:gd name="connsiteY24" fmla="*/ 548858 h 548858"/>
                <a:gd name="connsiteX25" fmla="*/ 156357 w 606580"/>
                <a:gd name="connsiteY25" fmla="*/ 548858 h 548858"/>
                <a:gd name="connsiteX26" fmla="*/ 156357 w 606580"/>
                <a:gd name="connsiteY26" fmla="*/ 511038 h 548858"/>
                <a:gd name="connsiteX27" fmla="*/ 284302 w 606580"/>
                <a:gd name="connsiteY27" fmla="*/ 511038 h 548858"/>
                <a:gd name="connsiteX28" fmla="*/ 284302 w 606580"/>
                <a:gd name="connsiteY28" fmla="*/ 443184 h 548858"/>
                <a:gd name="connsiteX29" fmla="*/ 18941 w 606580"/>
                <a:gd name="connsiteY29" fmla="*/ 443184 h 548858"/>
                <a:gd name="connsiteX30" fmla="*/ 0 w 606580"/>
                <a:gd name="connsiteY30" fmla="*/ 424274 h 548858"/>
                <a:gd name="connsiteX31" fmla="*/ 0 w 606580"/>
                <a:gd name="connsiteY31" fmla="*/ 18910 h 548858"/>
                <a:gd name="connsiteX32" fmla="*/ 18941 w 606580"/>
                <a:gd name="connsiteY32" fmla="*/ 0 h 54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6580" h="548858">
                  <a:moveTo>
                    <a:pt x="407586" y="252695"/>
                  </a:moveTo>
                  <a:lnTo>
                    <a:pt x="502285" y="252695"/>
                  </a:lnTo>
                  <a:lnTo>
                    <a:pt x="502285" y="346759"/>
                  </a:lnTo>
                  <a:lnTo>
                    <a:pt x="407586" y="346759"/>
                  </a:lnTo>
                  <a:close/>
                  <a:moveTo>
                    <a:pt x="104296" y="205698"/>
                  </a:moveTo>
                  <a:lnTo>
                    <a:pt x="199065" y="205698"/>
                  </a:lnTo>
                  <a:lnTo>
                    <a:pt x="199065" y="346758"/>
                  </a:lnTo>
                  <a:lnTo>
                    <a:pt x="104296" y="346758"/>
                  </a:lnTo>
                  <a:close/>
                  <a:moveTo>
                    <a:pt x="255870" y="96040"/>
                  </a:moveTo>
                  <a:lnTo>
                    <a:pt x="350710" y="96040"/>
                  </a:lnTo>
                  <a:lnTo>
                    <a:pt x="350710" y="346759"/>
                  </a:lnTo>
                  <a:lnTo>
                    <a:pt x="255870" y="346759"/>
                  </a:lnTo>
                  <a:close/>
                  <a:moveTo>
                    <a:pt x="37882" y="37913"/>
                  </a:moveTo>
                  <a:lnTo>
                    <a:pt x="37882" y="405363"/>
                  </a:lnTo>
                  <a:lnTo>
                    <a:pt x="568698" y="405363"/>
                  </a:lnTo>
                  <a:lnTo>
                    <a:pt x="568698" y="37913"/>
                  </a:lnTo>
                  <a:close/>
                  <a:moveTo>
                    <a:pt x="18941" y="0"/>
                  </a:moveTo>
                  <a:lnTo>
                    <a:pt x="587639" y="0"/>
                  </a:lnTo>
                  <a:cubicBezTo>
                    <a:pt x="598038" y="0"/>
                    <a:pt x="606580" y="8528"/>
                    <a:pt x="606580" y="18910"/>
                  </a:cubicBezTo>
                  <a:lnTo>
                    <a:pt x="606580" y="424274"/>
                  </a:lnTo>
                  <a:cubicBezTo>
                    <a:pt x="606580" y="434656"/>
                    <a:pt x="598038" y="443184"/>
                    <a:pt x="587639" y="443184"/>
                  </a:cubicBezTo>
                  <a:lnTo>
                    <a:pt x="322278" y="443184"/>
                  </a:lnTo>
                  <a:lnTo>
                    <a:pt x="322278" y="511038"/>
                  </a:lnTo>
                  <a:lnTo>
                    <a:pt x="450223" y="511038"/>
                  </a:lnTo>
                  <a:lnTo>
                    <a:pt x="450223" y="548858"/>
                  </a:lnTo>
                  <a:lnTo>
                    <a:pt x="156357" y="548858"/>
                  </a:lnTo>
                  <a:lnTo>
                    <a:pt x="156357" y="511038"/>
                  </a:lnTo>
                  <a:lnTo>
                    <a:pt x="284302" y="511038"/>
                  </a:lnTo>
                  <a:lnTo>
                    <a:pt x="284302" y="443184"/>
                  </a:lnTo>
                  <a:lnTo>
                    <a:pt x="18941" y="443184"/>
                  </a:lnTo>
                  <a:cubicBezTo>
                    <a:pt x="8542" y="443184"/>
                    <a:pt x="0" y="434656"/>
                    <a:pt x="0" y="424274"/>
                  </a:cubicBezTo>
                  <a:lnTo>
                    <a:pt x="0" y="18910"/>
                  </a:lnTo>
                  <a:cubicBezTo>
                    <a:pt x="0" y="8528"/>
                    <a:pt x="8542" y="0"/>
                    <a:pt x="1894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22" name="ïśļïḑe"/>
            <p:cNvSpPr/>
            <p:nvPr/>
          </p:nvSpPr>
          <p:spPr>
            <a:xfrm>
              <a:off x="6509072" y="3374056"/>
              <a:ext cx="464390" cy="456934"/>
            </a:xfrm>
            <a:custGeom>
              <a:avLst/>
              <a:gdLst>
                <a:gd name="connsiteX0" fmla="*/ 396980 w 599394"/>
                <a:gd name="connsiteY0" fmla="*/ 411566 h 589770"/>
                <a:gd name="connsiteX1" fmla="*/ 485009 w 599394"/>
                <a:gd name="connsiteY1" fmla="*/ 411566 h 589770"/>
                <a:gd name="connsiteX2" fmla="*/ 485009 w 599394"/>
                <a:gd name="connsiteY2" fmla="*/ 499521 h 589770"/>
                <a:gd name="connsiteX3" fmla="*/ 396980 w 599394"/>
                <a:gd name="connsiteY3" fmla="*/ 499521 h 589770"/>
                <a:gd name="connsiteX4" fmla="*/ 255424 w 599394"/>
                <a:gd name="connsiteY4" fmla="*/ 411566 h 589770"/>
                <a:gd name="connsiteX5" fmla="*/ 343453 w 599394"/>
                <a:gd name="connsiteY5" fmla="*/ 411566 h 589770"/>
                <a:gd name="connsiteX6" fmla="*/ 343453 w 599394"/>
                <a:gd name="connsiteY6" fmla="*/ 499521 h 589770"/>
                <a:gd name="connsiteX7" fmla="*/ 255424 w 599394"/>
                <a:gd name="connsiteY7" fmla="*/ 499521 h 589770"/>
                <a:gd name="connsiteX8" fmla="*/ 114311 w 599394"/>
                <a:gd name="connsiteY8" fmla="*/ 411566 h 589770"/>
                <a:gd name="connsiteX9" fmla="*/ 202414 w 599394"/>
                <a:gd name="connsiteY9" fmla="*/ 411566 h 589770"/>
                <a:gd name="connsiteX10" fmla="*/ 202414 w 599394"/>
                <a:gd name="connsiteY10" fmla="*/ 499521 h 589770"/>
                <a:gd name="connsiteX11" fmla="*/ 114311 w 599394"/>
                <a:gd name="connsiteY11" fmla="*/ 499521 h 589770"/>
                <a:gd name="connsiteX12" fmla="*/ 396980 w 599394"/>
                <a:gd name="connsiteY12" fmla="*/ 289110 h 589770"/>
                <a:gd name="connsiteX13" fmla="*/ 485009 w 599394"/>
                <a:gd name="connsiteY13" fmla="*/ 289110 h 589770"/>
                <a:gd name="connsiteX14" fmla="*/ 485009 w 599394"/>
                <a:gd name="connsiteY14" fmla="*/ 377065 h 589770"/>
                <a:gd name="connsiteX15" fmla="*/ 396980 w 599394"/>
                <a:gd name="connsiteY15" fmla="*/ 377065 h 589770"/>
                <a:gd name="connsiteX16" fmla="*/ 255424 w 599394"/>
                <a:gd name="connsiteY16" fmla="*/ 289110 h 589770"/>
                <a:gd name="connsiteX17" fmla="*/ 343453 w 599394"/>
                <a:gd name="connsiteY17" fmla="*/ 289110 h 589770"/>
                <a:gd name="connsiteX18" fmla="*/ 343453 w 599394"/>
                <a:gd name="connsiteY18" fmla="*/ 377065 h 589770"/>
                <a:gd name="connsiteX19" fmla="*/ 255424 w 599394"/>
                <a:gd name="connsiteY19" fmla="*/ 377065 h 589770"/>
                <a:gd name="connsiteX20" fmla="*/ 114311 w 599394"/>
                <a:gd name="connsiteY20" fmla="*/ 289110 h 589770"/>
                <a:gd name="connsiteX21" fmla="*/ 202414 w 599394"/>
                <a:gd name="connsiteY21" fmla="*/ 289110 h 589770"/>
                <a:gd name="connsiteX22" fmla="*/ 202414 w 599394"/>
                <a:gd name="connsiteY22" fmla="*/ 377065 h 589770"/>
                <a:gd name="connsiteX23" fmla="*/ 114311 w 599394"/>
                <a:gd name="connsiteY23" fmla="*/ 377065 h 589770"/>
                <a:gd name="connsiteX24" fmla="*/ 73311 w 599394"/>
                <a:gd name="connsiteY24" fmla="*/ 262427 h 589770"/>
                <a:gd name="connsiteX25" fmla="*/ 64089 w 599394"/>
                <a:gd name="connsiteY25" fmla="*/ 271635 h 589770"/>
                <a:gd name="connsiteX26" fmla="*/ 64089 w 599394"/>
                <a:gd name="connsiteY26" fmla="*/ 517027 h 589770"/>
                <a:gd name="connsiteX27" fmla="*/ 73311 w 599394"/>
                <a:gd name="connsiteY27" fmla="*/ 526235 h 589770"/>
                <a:gd name="connsiteX28" fmla="*/ 526083 w 599394"/>
                <a:gd name="connsiteY28" fmla="*/ 526235 h 589770"/>
                <a:gd name="connsiteX29" fmla="*/ 535305 w 599394"/>
                <a:gd name="connsiteY29" fmla="*/ 517027 h 589770"/>
                <a:gd name="connsiteX30" fmla="*/ 535305 w 599394"/>
                <a:gd name="connsiteY30" fmla="*/ 271635 h 589770"/>
                <a:gd name="connsiteX31" fmla="*/ 526083 w 599394"/>
                <a:gd name="connsiteY31" fmla="*/ 262427 h 589770"/>
                <a:gd name="connsiteX32" fmla="*/ 437558 w 599394"/>
                <a:gd name="connsiteY32" fmla="*/ 35911 h 589770"/>
                <a:gd name="connsiteX33" fmla="*/ 428336 w 599394"/>
                <a:gd name="connsiteY33" fmla="*/ 45119 h 589770"/>
                <a:gd name="connsiteX34" fmla="*/ 428336 w 599394"/>
                <a:gd name="connsiteY34" fmla="*/ 169887 h 589770"/>
                <a:gd name="connsiteX35" fmla="*/ 437558 w 599394"/>
                <a:gd name="connsiteY35" fmla="*/ 179095 h 589770"/>
                <a:gd name="connsiteX36" fmla="*/ 473982 w 599394"/>
                <a:gd name="connsiteY36" fmla="*/ 179095 h 589770"/>
                <a:gd name="connsiteX37" fmla="*/ 483204 w 599394"/>
                <a:gd name="connsiteY37" fmla="*/ 169887 h 589770"/>
                <a:gd name="connsiteX38" fmla="*/ 483204 w 599394"/>
                <a:gd name="connsiteY38" fmla="*/ 45119 h 589770"/>
                <a:gd name="connsiteX39" fmla="*/ 473982 w 599394"/>
                <a:gd name="connsiteY39" fmla="*/ 35911 h 589770"/>
                <a:gd name="connsiteX40" fmla="*/ 125412 w 599394"/>
                <a:gd name="connsiteY40" fmla="*/ 35911 h 589770"/>
                <a:gd name="connsiteX41" fmla="*/ 116190 w 599394"/>
                <a:gd name="connsiteY41" fmla="*/ 45119 h 589770"/>
                <a:gd name="connsiteX42" fmla="*/ 116190 w 599394"/>
                <a:gd name="connsiteY42" fmla="*/ 169887 h 589770"/>
                <a:gd name="connsiteX43" fmla="*/ 125412 w 599394"/>
                <a:gd name="connsiteY43" fmla="*/ 179095 h 589770"/>
                <a:gd name="connsiteX44" fmla="*/ 161836 w 599394"/>
                <a:gd name="connsiteY44" fmla="*/ 179095 h 589770"/>
                <a:gd name="connsiteX45" fmla="*/ 171058 w 599394"/>
                <a:gd name="connsiteY45" fmla="*/ 169887 h 589770"/>
                <a:gd name="connsiteX46" fmla="*/ 171058 w 599394"/>
                <a:gd name="connsiteY46" fmla="*/ 45119 h 589770"/>
                <a:gd name="connsiteX47" fmla="*/ 161836 w 599394"/>
                <a:gd name="connsiteY47" fmla="*/ 35911 h 589770"/>
                <a:gd name="connsiteX48" fmla="*/ 92676 w 599394"/>
                <a:gd name="connsiteY48" fmla="*/ 0 h 589770"/>
                <a:gd name="connsiteX49" fmla="*/ 194573 w 599394"/>
                <a:gd name="connsiteY49" fmla="*/ 0 h 589770"/>
                <a:gd name="connsiteX50" fmla="*/ 207021 w 599394"/>
                <a:gd name="connsiteY50" fmla="*/ 12431 h 589770"/>
                <a:gd name="connsiteX51" fmla="*/ 207021 w 599394"/>
                <a:gd name="connsiteY51" fmla="*/ 84713 h 589770"/>
                <a:gd name="connsiteX52" fmla="*/ 392373 w 599394"/>
                <a:gd name="connsiteY52" fmla="*/ 84713 h 589770"/>
                <a:gd name="connsiteX53" fmla="*/ 392373 w 599394"/>
                <a:gd name="connsiteY53" fmla="*/ 12431 h 589770"/>
                <a:gd name="connsiteX54" fmla="*/ 404360 w 599394"/>
                <a:gd name="connsiteY54" fmla="*/ 0 h 589770"/>
                <a:gd name="connsiteX55" fmla="*/ 506718 w 599394"/>
                <a:gd name="connsiteY55" fmla="*/ 0 h 589770"/>
                <a:gd name="connsiteX56" fmla="*/ 519167 w 599394"/>
                <a:gd name="connsiteY56" fmla="*/ 12431 h 589770"/>
                <a:gd name="connsiteX57" fmla="*/ 519167 w 599394"/>
                <a:gd name="connsiteY57" fmla="*/ 84713 h 589770"/>
                <a:gd name="connsiteX58" fmla="*/ 586945 w 599394"/>
                <a:gd name="connsiteY58" fmla="*/ 84713 h 589770"/>
                <a:gd name="connsiteX59" fmla="*/ 599394 w 599394"/>
                <a:gd name="connsiteY59" fmla="*/ 97144 h 589770"/>
                <a:gd name="connsiteX60" fmla="*/ 599394 w 599394"/>
                <a:gd name="connsiteY60" fmla="*/ 577800 h 589770"/>
                <a:gd name="connsiteX61" fmla="*/ 586945 w 599394"/>
                <a:gd name="connsiteY61" fmla="*/ 589770 h 589770"/>
                <a:gd name="connsiteX62" fmla="*/ 12449 w 599394"/>
                <a:gd name="connsiteY62" fmla="*/ 589770 h 589770"/>
                <a:gd name="connsiteX63" fmla="*/ 0 w 599394"/>
                <a:gd name="connsiteY63" fmla="*/ 577800 h 589770"/>
                <a:gd name="connsiteX64" fmla="*/ 0 w 599394"/>
                <a:gd name="connsiteY64" fmla="*/ 97144 h 589770"/>
                <a:gd name="connsiteX65" fmla="*/ 12449 w 599394"/>
                <a:gd name="connsiteY65" fmla="*/ 84713 h 589770"/>
                <a:gd name="connsiteX66" fmla="*/ 80227 w 599394"/>
                <a:gd name="connsiteY66" fmla="*/ 84713 h 589770"/>
                <a:gd name="connsiteX67" fmla="*/ 80227 w 599394"/>
                <a:gd name="connsiteY67" fmla="*/ 12431 h 589770"/>
                <a:gd name="connsiteX68" fmla="*/ 92676 w 599394"/>
                <a:gd name="connsiteY68" fmla="*/ 0 h 589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9394" h="589770">
                  <a:moveTo>
                    <a:pt x="396980" y="411566"/>
                  </a:moveTo>
                  <a:lnTo>
                    <a:pt x="485009" y="411566"/>
                  </a:lnTo>
                  <a:lnTo>
                    <a:pt x="485009" y="499521"/>
                  </a:lnTo>
                  <a:lnTo>
                    <a:pt x="396980" y="499521"/>
                  </a:lnTo>
                  <a:close/>
                  <a:moveTo>
                    <a:pt x="255424" y="411566"/>
                  </a:moveTo>
                  <a:lnTo>
                    <a:pt x="343453" y="411566"/>
                  </a:lnTo>
                  <a:lnTo>
                    <a:pt x="343453" y="499521"/>
                  </a:lnTo>
                  <a:lnTo>
                    <a:pt x="255424" y="499521"/>
                  </a:lnTo>
                  <a:close/>
                  <a:moveTo>
                    <a:pt x="114311" y="411566"/>
                  </a:moveTo>
                  <a:lnTo>
                    <a:pt x="202414" y="411566"/>
                  </a:lnTo>
                  <a:lnTo>
                    <a:pt x="202414" y="499521"/>
                  </a:lnTo>
                  <a:lnTo>
                    <a:pt x="114311" y="499521"/>
                  </a:lnTo>
                  <a:close/>
                  <a:moveTo>
                    <a:pt x="396980" y="289110"/>
                  </a:moveTo>
                  <a:lnTo>
                    <a:pt x="485009" y="289110"/>
                  </a:lnTo>
                  <a:lnTo>
                    <a:pt x="485009" y="377065"/>
                  </a:lnTo>
                  <a:lnTo>
                    <a:pt x="396980" y="377065"/>
                  </a:lnTo>
                  <a:close/>
                  <a:moveTo>
                    <a:pt x="255424" y="289110"/>
                  </a:moveTo>
                  <a:lnTo>
                    <a:pt x="343453" y="289110"/>
                  </a:lnTo>
                  <a:lnTo>
                    <a:pt x="343453" y="377065"/>
                  </a:lnTo>
                  <a:lnTo>
                    <a:pt x="255424" y="377065"/>
                  </a:lnTo>
                  <a:close/>
                  <a:moveTo>
                    <a:pt x="114311" y="289110"/>
                  </a:moveTo>
                  <a:lnTo>
                    <a:pt x="202414" y="289110"/>
                  </a:lnTo>
                  <a:lnTo>
                    <a:pt x="202414" y="377065"/>
                  </a:lnTo>
                  <a:lnTo>
                    <a:pt x="114311" y="377065"/>
                  </a:lnTo>
                  <a:close/>
                  <a:moveTo>
                    <a:pt x="73311" y="262427"/>
                  </a:moveTo>
                  <a:cubicBezTo>
                    <a:pt x="68239" y="262427"/>
                    <a:pt x="64089" y="266570"/>
                    <a:pt x="64089" y="271635"/>
                  </a:cubicBezTo>
                  <a:lnTo>
                    <a:pt x="64089" y="517027"/>
                  </a:lnTo>
                  <a:cubicBezTo>
                    <a:pt x="64089" y="522091"/>
                    <a:pt x="68239" y="526235"/>
                    <a:pt x="73311" y="526235"/>
                  </a:cubicBezTo>
                  <a:lnTo>
                    <a:pt x="526083" y="526235"/>
                  </a:lnTo>
                  <a:cubicBezTo>
                    <a:pt x="531155" y="526235"/>
                    <a:pt x="535305" y="522091"/>
                    <a:pt x="535305" y="517027"/>
                  </a:cubicBezTo>
                  <a:lnTo>
                    <a:pt x="535305" y="271635"/>
                  </a:lnTo>
                  <a:cubicBezTo>
                    <a:pt x="535305" y="266570"/>
                    <a:pt x="531155" y="262427"/>
                    <a:pt x="526083" y="262427"/>
                  </a:cubicBezTo>
                  <a:close/>
                  <a:moveTo>
                    <a:pt x="437558" y="35911"/>
                  </a:moveTo>
                  <a:cubicBezTo>
                    <a:pt x="432486" y="35911"/>
                    <a:pt x="428336" y="40055"/>
                    <a:pt x="428336" y="45119"/>
                  </a:cubicBezTo>
                  <a:lnTo>
                    <a:pt x="428336" y="169887"/>
                  </a:lnTo>
                  <a:cubicBezTo>
                    <a:pt x="428336" y="174951"/>
                    <a:pt x="432486" y="179095"/>
                    <a:pt x="437558" y="179095"/>
                  </a:cubicBezTo>
                  <a:lnTo>
                    <a:pt x="473982" y="179095"/>
                  </a:lnTo>
                  <a:cubicBezTo>
                    <a:pt x="479054" y="179095"/>
                    <a:pt x="483204" y="174951"/>
                    <a:pt x="483204" y="169887"/>
                  </a:cubicBezTo>
                  <a:lnTo>
                    <a:pt x="483204" y="45119"/>
                  </a:lnTo>
                  <a:cubicBezTo>
                    <a:pt x="483204" y="40055"/>
                    <a:pt x="479054" y="35911"/>
                    <a:pt x="473982" y="35911"/>
                  </a:cubicBezTo>
                  <a:close/>
                  <a:moveTo>
                    <a:pt x="125412" y="35911"/>
                  </a:moveTo>
                  <a:cubicBezTo>
                    <a:pt x="120340" y="35911"/>
                    <a:pt x="116190" y="40055"/>
                    <a:pt x="116190" y="45119"/>
                  </a:cubicBezTo>
                  <a:lnTo>
                    <a:pt x="116190" y="169887"/>
                  </a:lnTo>
                  <a:cubicBezTo>
                    <a:pt x="116190" y="174951"/>
                    <a:pt x="120340" y="179095"/>
                    <a:pt x="125412" y="179095"/>
                  </a:cubicBezTo>
                  <a:lnTo>
                    <a:pt x="161836" y="179095"/>
                  </a:lnTo>
                  <a:cubicBezTo>
                    <a:pt x="166908" y="179095"/>
                    <a:pt x="171058" y="174951"/>
                    <a:pt x="171058" y="169887"/>
                  </a:cubicBezTo>
                  <a:lnTo>
                    <a:pt x="171058" y="45119"/>
                  </a:lnTo>
                  <a:cubicBezTo>
                    <a:pt x="171058" y="40055"/>
                    <a:pt x="166908" y="35911"/>
                    <a:pt x="161836" y="35911"/>
                  </a:cubicBezTo>
                  <a:close/>
                  <a:moveTo>
                    <a:pt x="92676" y="0"/>
                  </a:moveTo>
                  <a:lnTo>
                    <a:pt x="194573" y="0"/>
                  </a:lnTo>
                  <a:cubicBezTo>
                    <a:pt x="201489" y="0"/>
                    <a:pt x="207021" y="5525"/>
                    <a:pt x="207021" y="12431"/>
                  </a:cubicBezTo>
                  <a:lnTo>
                    <a:pt x="207021" y="84713"/>
                  </a:lnTo>
                  <a:lnTo>
                    <a:pt x="392373" y="84713"/>
                  </a:lnTo>
                  <a:lnTo>
                    <a:pt x="392373" y="12431"/>
                  </a:lnTo>
                  <a:cubicBezTo>
                    <a:pt x="392373" y="5525"/>
                    <a:pt x="397905" y="0"/>
                    <a:pt x="404360" y="0"/>
                  </a:cubicBezTo>
                  <a:lnTo>
                    <a:pt x="506718" y="0"/>
                  </a:lnTo>
                  <a:cubicBezTo>
                    <a:pt x="513635" y="0"/>
                    <a:pt x="519167" y="5525"/>
                    <a:pt x="519167" y="12431"/>
                  </a:cubicBezTo>
                  <a:lnTo>
                    <a:pt x="519167" y="84713"/>
                  </a:lnTo>
                  <a:lnTo>
                    <a:pt x="586945" y="84713"/>
                  </a:lnTo>
                  <a:cubicBezTo>
                    <a:pt x="593861" y="84713"/>
                    <a:pt x="599394" y="90238"/>
                    <a:pt x="599394" y="97144"/>
                  </a:cubicBezTo>
                  <a:lnTo>
                    <a:pt x="599394" y="577800"/>
                  </a:lnTo>
                  <a:cubicBezTo>
                    <a:pt x="599394" y="584245"/>
                    <a:pt x="593861" y="589770"/>
                    <a:pt x="586945" y="589770"/>
                  </a:cubicBezTo>
                  <a:lnTo>
                    <a:pt x="12449" y="589770"/>
                  </a:lnTo>
                  <a:cubicBezTo>
                    <a:pt x="5533" y="589770"/>
                    <a:pt x="0" y="584245"/>
                    <a:pt x="0" y="577800"/>
                  </a:cubicBezTo>
                  <a:lnTo>
                    <a:pt x="0" y="97144"/>
                  </a:lnTo>
                  <a:cubicBezTo>
                    <a:pt x="0" y="90238"/>
                    <a:pt x="5533" y="84713"/>
                    <a:pt x="12449" y="84713"/>
                  </a:cubicBezTo>
                  <a:lnTo>
                    <a:pt x="80227" y="84713"/>
                  </a:lnTo>
                  <a:lnTo>
                    <a:pt x="80227" y="12431"/>
                  </a:lnTo>
                  <a:cubicBezTo>
                    <a:pt x="80227" y="5525"/>
                    <a:pt x="85759" y="0"/>
                    <a:pt x="92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23" name="íṧ1iḓe"/>
            <p:cNvSpPr/>
            <p:nvPr/>
          </p:nvSpPr>
          <p:spPr>
            <a:xfrm>
              <a:off x="6488288" y="1911222"/>
              <a:ext cx="505958" cy="456254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24" name="îṩlïḓê"/>
            <p:cNvSpPr/>
            <p:nvPr/>
          </p:nvSpPr>
          <p:spPr>
            <a:xfrm>
              <a:off x="6503956" y="4845532"/>
              <a:ext cx="474623" cy="559036"/>
            </a:xfrm>
            <a:custGeom>
              <a:avLst/>
              <a:gdLst>
                <a:gd name="T0" fmla="*/ 94 w 294"/>
                <a:gd name="T1" fmla="*/ 150 h 347"/>
                <a:gd name="T2" fmla="*/ 94 w 294"/>
                <a:gd name="T3" fmla="*/ 277 h 347"/>
                <a:gd name="T4" fmla="*/ 85 w 294"/>
                <a:gd name="T5" fmla="*/ 290 h 347"/>
                <a:gd name="T6" fmla="*/ 58 w 294"/>
                <a:gd name="T7" fmla="*/ 294 h 347"/>
                <a:gd name="T8" fmla="*/ 58 w 294"/>
                <a:gd name="T9" fmla="*/ 294 h 347"/>
                <a:gd name="T10" fmla="*/ 1 w 294"/>
                <a:gd name="T11" fmla="*/ 257 h 347"/>
                <a:gd name="T12" fmla="*/ 1 w 294"/>
                <a:gd name="T13" fmla="*/ 94 h 347"/>
                <a:gd name="T14" fmla="*/ 23 w 294"/>
                <a:gd name="T15" fmla="*/ 52 h 347"/>
                <a:gd name="T16" fmla="*/ 100 w 294"/>
                <a:gd name="T17" fmla="*/ 3 h 347"/>
                <a:gd name="T18" fmla="*/ 114 w 294"/>
                <a:gd name="T19" fmla="*/ 3 h 347"/>
                <a:gd name="T20" fmla="*/ 121 w 294"/>
                <a:gd name="T21" fmla="*/ 14 h 347"/>
                <a:gd name="T22" fmla="*/ 121 w 294"/>
                <a:gd name="T23" fmla="*/ 34 h 347"/>
                <a:gd name="T24" fmla="*/ 107 w 294"/>
                <a:gd name="T25" fmla="*/ 47 h 347"/>
                <a:gd name="T26" fmla="*/ 95 w 294"/>
                <a:gd name="T27" fmla="*/ 38 h 347"/>
                <a:gd name="T28" fmla="*/ 36 w 294"/>
                <a:gd name="T29" fmla="*/ 76 h 347"/>
                <a:gd name="T30" fmla="*/ 27 w 294"/>
                <a:gd name="T31" fmla="*/ 90 h 347"/>
                <a:gd name="T32" fmla="*/ 30 w 294"/>
                <a:gd name="T33" fmla="*/ 100 h 347"/>
                <a:gd name="T34" fmla="*/ 68 w 294"/>
                <a:gd name="T35" fmla="*/ 92 h 347"/>
                <a:gd name="T36" fmla="*/ 166 w 294"/>
                <a:gd name="T37" fmla="*/ 27 h 347"/>
                <a:gd name="T38" fmla="*/ 180 w 294"/>
                <a:gd name="T39" fmla="*/ 26 h 347"/>
                <a:gd name="T40" fmla="*/ 187 w 294"/>
                <a:gd name="T41" fmla="*/ 38 h 347"/>
                <a:gd name="T42" fmla="*/ 187 w 294"/>
                <a:gd name="T43" fmla="*/ 40 h 347"/>
                <a:gd name="T44" fmla="*/ 181 w 294"/>
                <a:gd name="T45" fmla="*/ 51 h 347"/>
                <a:gd name="T46" fmla="*/ 120 w 294"/>
                <a:gd name="T47" fmla="*/ 92 h 347"/>
                <a:gd name="T48" fmla="*/ 94 w 294"/>
                <a:gd name="T49" fmla="*/ 150 h 347"/>
                <a:gd name="T50" fmla="*/ 294 w 294"/>
                <a:gd name="T51" fmla="*/ 85 h 347"/>
                <a:gd name="T52" fmla="*/ 294 w 294"/>
                <a:gd name="T53" fmla="*/ 258 h 347"/>
                <a:gd name="T54" fmla="*/ 288 w 294"/>
                <a:gd name="T55" fmla="*/ 270 h 347"/>
                <a:gd name="T56" fmla="*/ 194 w 294"/>
                <a:gd name="T57" fmla="*/ 340 h 347"/>
                <a:gd name="T58" fmla="*/ 164 w 294"/>
                <a:gd name="T59" fmla="*/ 347 h 347"/>
                <a:gd name="T60" fmla="*/ 107 w 294"/>
                <a:gd name="T61" fmla="*/ 307 h 347"/>
                <a:gd name="T62" fmla="*/ 107 w 294"/>
                <a:gd name="T63" fmla="*/ 146 h 347"/>
                <a:gd name="T64" fmla="*/ 107 w 294"/>
                <a:gd name="T65" fmla="*/ 142 h 347"/>
                <a:gd name="T66" fmla="*/ 107 w 294"/>
                <a:gd name="T67" fmla="*/ 142 h 347"/>
                <a:gd name="T68" fmla="*/ 128 w 294"/>
                <a:gd name="T69" fmla="*/ 105 h 347"/>
                <a:gd name="T70" fmla="*/ 206 w 294"/>
                <a:gd name="T71" fmla="*/ 50 h 347"/>
                <a:gd name="T72" fmla="*/ 220 w 294"/>
                <a:gd name="T73" fmla="*/ 50 h 347"/>
                <a:gd name="T74" fmla="*/ 227 w 294"/>
                <a:gd name="T75" fmla="*/ 61 h 347"/>
                <a:gd name="T76" fmla="*/ 227 w 294"/>
                <a:gd name="T77" fmla="*/ 81 h 347"/>
                <a:gd name="T78" fmla="*/ 214 w 294"/>
                <a:gd name="T79" fmla="*/ 94 h 347"/>
                <a:gd name="T80" fmla="*/ 202 w 294"/>
                <a:gd name="T81" fmla="*/ 86 h 347"/>
                <a:gd name="T82" fmla="*/ 144 w 294"/>
                <a:gd name="T83" fmla="*/ 126 h 347"/>
                <a:gd name="T84" fmla="*/ 134 w 294"/>
                <a:gd name="T85" fmla="*/ 142 h 347"/>
                <a:gd name="T86" fmla="*/ 137 w 294"/>
                <a:gd name="T87" fmla="*/ 151 h 347"/>
                <a:gd name="T88" fmla="*/ 180 w 294"/>
                <a:gd name="T89" fmla="*/ 144 h 347"/>
                <a:gd name="T90" fmla="*/ 272 w 294"/>
                <a:gd name="T91" fmla="*/ 75 h 347"/>
                <a:gd name="T92" fmla="*/ 286 w 294"/>
                <a:gd name="T93" fmla="*/ 73 h 347"/>
                <a:gd name="T94" fmla="*/ 294 w 294"/>
                <a:gd name="T95" fmla="*/ 85 h 347"/>
                <a:gd name="T96" fmla="*/ 267 w 294"/>
                <a:gd name="T97" fmla="*/ 145 h 347"/>
                <a:gd name="T98" fmla="*/ 201 w 294"/>
                <a:gd name="T99" fmla="*/ 196 h 347"/>
                <a:gd name="T100" fmla="*/ 201 w 294"/>
                <a:gd name="T101" fmla="*/ 223 h 347"/>
                <a:gd name="T102" fmla="*/ 267 w 294"/>
                <a:gd name="T103" fmla="*/ 171 h 347"/>
                <a:gd name="T104" fmla="*/ 267 w 294"/>
                <a:gd name="T105" fmla="*/ 14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347">
                  <a:moveTo>
                    <a:pt x="94" y="150"/>
                  </a:moveTo>
                  <a:lnTo>
                    <a:pt x="94" y="277"/>
                  </a:lnTo>
                  <a:cubicBezTo>
                    <a:pt x="94" y="283"/>
                    <a:pt x="90" y="288"/>
                    <a:pt x="85" y="290"/>
                  </a:cubicBezTo>
                  <a:cubicBezTo>
                    <a:pt x="77" y="292"/>
                    <a:pt x="68" y="294"/>
                    <a:pt x="58" y="294"/>
                  </a:cubicBezTo>
                  <a:lnTo>
                    <a:pt x="58" y="294"/>
                  </a:lnTo>
                  <a:cubicBezTo>
                    <a:pt x="31" y="294"/>
                    <a:pt x="1" y="282"/>
                    <a:pt x="1" y="257"/>
                  </a:cubicBezTo>
                  <a:lnTo>
                    <a:pt x="1" y="94"/>
                  </a:lnTo>
                  <a:cubicBezTo>
                    <a:pt x="0" y="83"/>
                    <a:pt x="4" y="63"/>
                    <a:pt x="23" y="52"/>
                  </a:cubicBezTo>
                  <a:cubicBezTo>
                    <a:pt x="31" y="47"/>
                    <a:pt x="77" y="18"/>
                    <a:pt x="100" y="3"/>
                  </a:cubicBezTo>
                  <a:cubicBezTo>
                    <a:pt x="104" y="0"/>
                    <a:pt x="109" y="0"/>
                    <a:pt x="114" y="3"/>
                  </a:cubicBezTo>
                  <a:cubicBezTo>
                    <a:pt x="118" y="5"/>
                    <a:pt x="121" y="9"/>
                    <a:pt x="121" y="14"/>
                  </a:cubicBezTo>
                  <a:lnTo>
                    <a:pt x="121" y="34"/>
                  </a:lnTo>
                  <a:cubicBezTo>
                    <a:pt x="121" y="41"/>
                    <a:pt x="115" y="47"/>
                    <a:pt x="107" y="47"/>
                  </a:cubicBezTo>
                  <a:cubicBezTo>
                    <a:pt x="101" y="47"/>
                    <a:pt x="97" y="43"/>
                    <a:pt x="95" y="38"/>
                  </a:cubicBezTo>
                  <a:cubicBezTo>
                    <a:pt x="74" y="52"/>
                    <a:pt x="43" y="71"/>
                    <a:pt x="36" y="76"/>
                  </a:cubicBezTo>
                  <a:cubicBezTo>
                    <a:pt x="29" y="79"/>
                    <a:pt x="27" y="87"/>
                    <a:pt x="27" y="90"/>
                  </a:cubicBezTo>
                  <a:cubicBezTo>
                    <a:pt x="27" y="95"/>
                    <a:pt x="28" y="98"/>
                    <a:pt x="30" y="100"/>
                  </a:cubicBezTo>
                  <a:cubicBezTo>
                    <a:pt x="35" y="105"/>
                    <a:pt x="50" y="102"/>
                    <a:pt x="68" y="92"/>
                  </a:cubicBezTo>
                  <a:cubicBezTo>
                    <a:pt x="84" y="82"/>
                    <a:pt x="166" y="28"/>
                    <a:pt x="166" y="27"/>
                  </a:cubicBezTo>
                  <a:cubicBezTo>
                    <a:pt x="171" y="24"/>
                    <a:pt x="176" y="24"/>
                    <a:pt x="180" y="26"/>
                  </a:cubicBezTo>
                  <a:cubicBezTo>
                    <a:pt x="184" y="29"/>
                    <a:pt x="187" y="33"/>
                    <a:pt x="187" y="38"/>
                  </a:cubicBezTo>
                  <a:lnTo>
                    <a:pt x="187" y="40"/>
                  </a:lnTo>
                  <a:cubicBezTo>
                    <a:pt x="187" y="44"/>
                    <a:pt x="185" y="48"/>
                    <a:pt x="181" y="51"/>
                  </a:cubicBezTo>
                  <a:cubicBezTo>
                    <a:pt x="181" y="51"/>
                    <a:pt x="125" y="89"/>
                    <a:pt x="120" y="92"/>
                  </a:cubicBezTo>
                  <a:cubicBezTo>
                    <a:pt x="100" y="104"/>
                    <a:pt x="94" y="119"/>
                    <a:pt x="94" y="150"/>
                  </a:cubicBezTo>
                  <a:close/>
                  <a:moveTo>
                    <a:pt x="294" y="85"/>
                  </a:moveTo>
                  <a:lnTo>
                    <a:pt x="294" y="258"/>
                  </a:lnTo>
                  <a:cubicBezTo>
                    <a:pt x="294" y="263"/>
                    <a:pt x="291" y="267"/>
                    <a:pt x="288" y="270"/>
                  </a:cubicBezTo>
                  <a:cubicBezTo>
                    <a:pt x="288" y="270"/>
                    <a:pt x="210" y="330"/>
                    <a:pt x="194" y="340"/>
                  </a:cubicBezTo>
                  <a:cubicBezTo>
                    <a:pt x="186" y="345"/>
                    <a:pt x="175" y="347"/>
                    <a:pt x="164" y="347"/>
                  </a:cubicBezTo>
                  <a:cubicBezTo>
                    <a:pt x="136" y="347"/>
                    <a:pt x="107" y="332"/>
                    <a:pt x="107" y="307"/>
                  </a:cubicBezTo>
                  <a:lnTo>
                    <a:pt x="107" y="146"/>
                  </a:lnTo>
                  <a:lnTo>
                    <a:pt x="107" y="142"/>
                  </a:lnTo>
                  <a:cubicBezTo>
                    <a:pt x="107" y="142"/>
                    <a:pt x="107" y="142"/>
                    <a:pt x="107" y="142"/>
                  </a:cubicBezTo>
                  <a:cubicBezTo>
                    <a:pt x="107" y="132"/>
                    <a:pt x="110" y="118"/>
                    <a:pt x="128" y="105"/>
                  </a:cubicBezTo>
                  <a:cubicBezTo>
                    <a:pt x="139" y="97"/>
                    <a:pt x="204" y="52"/>
                    <a:pt x="206" y="50"/>
                  </a:cubicBezTo>
                  <a:cubicBezTo>
                    <a:pt x="210" y="48"/>
                    <a:pt x="216" y="47"/>
                    <a:pt x="220" y="50"/>
                  </a:cubicBezTo>
                  <a:cubicBezTo>
                    <a:pt x="224" y="52"/>
                    <a:pt x="227" y="57"/>
                    <a:pt x="227" y="61"/>
                  </a:cubicBezTo>
                  <a:lnTo>
                    <a:pt x="227" y="81"/>
                  </a:lnTo>
                  <a:cubicBezTo>
                    <a:pt x="227" y="88"/>
                    <a:pt x="221" y="94"/>
                    <a:pt x="214" y="94"/>
                  </a:cubicBezTo>
                  <a:cubicBezTo>
                    <a:pt x="208" y="94"/>
                    <a:pt x="204" y="91"/>
                    <a:pt x="202" y="86"/>
                  </a:cubicBezTo>
                  <a:cubicBezTo>
                    <a:pt x="181" y="100"/>
                    <a:pt x="151" y="121"/>
                    <a:pt x="144" y="126"/>
                  </a:cubicBezTo>
                  <a:cubicBezTo>
                    <a:pt x="135" y="132"/>
                    <a:pt x="134" y="137"/>
                    <a:pt x="134" y="142"/>
                  </a:cubicBezTo>
                  <a:cubicBezTo>
                    <a:pt x="134" y="146"/>
                    <a:pt x="135" y="149"/>
                    <a:pt x="137" y="151"/>
                  </a:cubicBezTo>
                  <a:cubicBezTo>
                    <a:pt x="144" y="157"/>
                    <a:pt x="162" y="155"/>
                    <a:pt x="180" y="144"/>
                  </a:cubicBezTo>
                  <a:cubicBezTo>
                    <a:pt x="194" y="136"/>
                    <a:pt x="251" y="91"/>
                    <a:pt x="272" y="75"/>
                  </a:cubicBezTo>
                  <a:cubicBezTo>
                    <a:pt x="276" y="72"/>
                    <a:pt x="282" y="71"/>
                    <a:pt x="286" y="73"/>
                  </a:cubicBezTo>
                  <a:cubicBezTo>
                    <a:pt x="291" y="76"/>
                    <a:pt x="294" y="80"/>
                    <a:pt x="294" y="85"/>
                  </a:cubicBezTo>
                  <a:close/>
                  <a:moveTo>
                    <a:pt x="267" y="145"/>
                  </a:moveTo>
                  <a:lnTo>
                    <a:pt x="201" y="196"/>
                  </a:lnTo>
                  <a:lnTo>
                    <a:pt x="201" y="223"/>
                  </a:lnTo>
                  <a:lnTo>
                    <a:pt x="267" y="171"/>
                  </a:lnTo>
                  <a:lnTo>
                    <a:pt x="267" y="1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268448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3f753f99-8dc5-4ead-8f56-c246571efb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3125" y="1209168"/>
            <a:ext cx="10865750" cy="5031295"/>
            <a:chOff x="663125" y="1209168"/>
            <a:chExt cx="10865750" cy="5031295"/>
          </a:xfrm>
        </p:grpSpPr>
        <p:grpSp>
          <p:nvGrpSpPr>
            <p:cNvPr id="6" name="ïṣḻíḑe">
              <a:extLst>
                <a:ext uri="{FF2B5EF4-FFF2-40B4-BE49-F238E27FC236}">
                  <a16:creationId xmlns="" xmlns:a16="http://schemas.microsoft.com/office/drawing/2014/main" id="{4F50760C-15FA-4213-8246-407214844B34}"/>
                </a:ext>
              </a:extLst>
            </p:cNvPr>
            <p:cNvGrpSpPr/>
            <p:nvPr/>
          </p:nvGrpSpPr>
          <p:grpSpPr>
            <a:xfrm>
              <a:off x="674739" y="2106104"/>
              <a:ext cx="4386661" cy="1443552"/>
              <a:chOff x="674739" y="1707731"/>
              <a:chExt cx="4386661" cy="1443552"/>
            </a:xfrm>
          </p:grpSpPr>
          <p:grpSp>
            <p:nvGrpSpPr>
              <p:cNvPr id="39" name="îṧḷîḋe">
                <a:extLst>
                  <a:ext uri="{FF2B5EF4-FFF2-40B4-BE49-F238E27FC236}">
                    <a16:creationId xmlns="" xmlns:a16="http://schemas.microsoft.com/office/drawing/2014/main" id="{00CF557C-5B39-45E6-AB6E-DB4E6A172F95}"/>
                  </a:ext>
                </a:extLst>
              </p:cNvPr>
              <p:cNvGrpSpPr/>
              <p:nvPr/>
            </p:nvGrpSpPr>
            <p:grpSpPr>
              <a:xfrm>
                <a:off x="674739" y="1707731"/>
                <a:ext cx="4386661" cy="1443552"/>
                <a:chOff x="674739" y="1149287"/>
                <a:chExt cx="4386661" cy="1443552"/>
              </a:xfrm>
            </p:grpSpPr>
            <p:sp>
              <p:nvSpPr>
                <p:cNvPr id="41" name="ïṡľiďê">
                  <a:extLst>
                    <a:ext uri="{FF2B5EF4-FFF2-40B4-BE49-F238E27FC236}">
                      <a16:creationId xmlns="" xmlns:a16="http://schemas.microsoft.com/office/drawing/2014/main" id="{06CE8C2B-A5CA-44CD-99E2-7F7C59ED543E}"/>
                    </a:ext>
                  </a:extLst>
                </p:cNvPr>
                <p:cNvSpPr/>
                <p:nvPr/>
              </p:nvSpPr>
              <p:spPr>
                <a:xfrm>
                  <a:off x="1461000" y="1377920"/>
                  <a:ext cx="3600000" cy="208316"/>
                </a:xfrm>
                <a:prstGeom prst="rect">
                  <a:avLst/>
                </a:prstGeom>
                <a:pattFill prst="ltUpDiag">
                  <a:fgClr>
                    <a:schemeClr val="bg1">
                      <a:lumMod val="75000"/>
                    </a:schemeClr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Sḻîḍè">
                  <a:extLst>
                    <a:ext uri="{FF2B5EF4-FFF2-40B4-BE49-F238E27FC236}">
                      <a16:creationId xmlns="" xmlns:a16="http://schemas.microsoft.com/office/drawing/2014/main" id="{AC50C189-4E58-4F8D-9F9F-DAA6A2AFC10A}"/>
                    </a:ext>
                  </a:extLst>
                </p:cNvPr>
                <p:cNvSpPr/>
                <p:nvPr/>
              </p:nvSpPr>
              <p:spPr>
                <a:xfrm>
                  <a:off x="1461000" y="1376715"/>
                  <a:ext cx="2880000" cy="20831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sliḑê">
                  <a:extLst>
                    <a:ext uri="{FF2B5EF4-FFF2-40B4-BE49-F238E27FC236}">
                      <a16:creationId xmlns="" xmlns:a16="http://schemas.microsoft.com/office/drawing/2014/main" id="{A7B5FFB4-C4D4-4BAE-B88E-8240BC76260D}"/>
                    </a:ext>
                  </a:extLst>
                </p:cNvPr>
                <p:cNvSpPr/>
                <p:nvPr/>
              </p:nvSpPr>
              <p:spPr>
                <a:xfrm>
                  <a:off x="674739" y="1149287"/>
                  <a:ext cx="663173" cy="663173"/>
                </a:xfrm>
                <a:prstGeom prst="roundRect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 b="1"/>
                    <a:t>01</a:t>
                  </a:r>
                  <a:endParaRPr b="1" dirty="0"/>
                </a:p>
              </p:txBody>
            </p:sp>
            <p:sp>
              <p:nvSpPr>
                <p:cNvPr id="44" name="iṧḻîdê">
                  <a:extLst>
                    <a:ext uri="{FF2B5EF4-FFF2-40B4-BE49-F238E27FC236}">
                      <a16:creationId xmlns="" xmlns:a16="http://schemas.microsoft.com/office/drawing/2014/main" id="{022DA327-CA2B-4815-8315-E9A9221F0805}"/>
                    </a:ext>
                  </a:extLst>
                </p:cNvPr>
                <p:cNvSpPr/>
                <p:nvPr/>
              </p:nvSpPr>
              <p:spPr bwMode="auto">
                <a:xfrm>
                  <a:off x="1461000" y="1930977"/>
                  <a:ext cx="3600400" cy="6618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br>
                    <a:rPr lang="en-US" altLang="zh-CN" sz="900"/>
                  </a:br>
                  <a:r>
                    <a:rPr lang="en-US" altLang="zh-CN" sz="90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45" name="íşļíḓe">
                  <a:extLst>
                    <a:ext uri="{FF2B5EF4-FFF2-40B4-BE49-F238E27FC236}">
                      <a16:creationId xmlns="" xmlns:a16="http://schemas.microsoft.com/office/drawing/2014/main" id="{DA75D6AE-DDFA-409B-89E0-2578F7FA9D08}"/>
                    </a:ext>
                  </a:extLst>
                </p:cNvPr>
                <p:cNvSpPr txBox="1"/>
                <p:nvPr/>
              </p:nvSpPr>
              <p:spPr bwMode="auto">
                <a:xfrm>
                  <a:off x="1461000" y="1590761"/>
                  <a:ext cx="3600400" cy="3402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/>
                    <a:t>Text here</a:t>
                  </a:r>
                  <a:endParaRPr lang="en-US" altLang="zh-CN" sz="1600" b="1" dirty="0"/>
                </a:p>
              </p:txBody>
            </p:sp>
            <p:sp>
              <p:nvSpPr>
                <p:cNvPr id="46" name="iśľiḋê">
                  <a:extLst>
                    <a:ext uri="{FF2B5EF4-FFF2-40B4-BE49-F238E27FC236}">
                      <a16:creationId xmlns="" xmlns:a16="http://schemas.microsoft.com/office/drawing/2014/main" id="{A3F18191-E397-47CB-816F-8EABAA0077E5}"/>
                    </a:ext>
                  </a:extLst>
                </p:cNvPr>
                <p:cNvSpPr txBox="1"/>
                <p:nvPr/>
              </p:nvSpPr>
              <p:spPr>
                <a:xfrm>
                  <a:off x="4685736" y="1646677"/>
                  <a:ext cx="373868" cy="225815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prstTxWarp prst="textPlain">
                    <a:avLst/>
                  </a:prstTxWarp>
                  <a:normAutofit fontScale="92500" lnSpcReduction="20000"/>
                </a:bodyPr>
                <a:lstStyle/>
                <a:p>
                  <a:r>
                    <a:rPr lang="en-US" sz="1100">
                      <a:solidFill>
                        <a:schemeClr val="accent1"/>
                      </a:solidFill>
                    </a:rPr>
                    <a:t>85%</a:t>
                  </a:r>
                  <a:endParaRPr lang="en-US" sz="1100" dirty="0">
                    <a:solidFill>
                      <a:schemeClr val="accent1"/>
                    </a:solidFill>
                  </a:endParaRPr>
                </a:p>
              </p:txBody>
            </p:sp>
          </p:grp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702079A5-B328-4B0F-93EA-4D8C4C028B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1000" y="3044901"/>
                <a:ext cx="3600000" cy="120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îṩḷiḓè">
              <a:extLst>
                <a:ext uri="{FF2B5EF4-FFF2-40B4-BE49-F238E27FC236}">
                  <a16:creationId xmlns="" xmlns:a16="http://schemas.microsoft.com/office/drawing/2014/main" id="{FF642056-0871-4DC1-8BF8-2527012F8F4C}"/>
                </a:ext>
              </a:extLst>
            </p:cNvPr>
            <p:cNvGrpSpPr/>
            <p:nvPr/>
          </p:nvGrpSpPr>
          <p:grpSpPr>
            <a:xfrm>
              <a:off x="7142214" y="1209168"/>
              <a:ext cx="4386661" cy="1443552"/>
              <a:chOff x="674739" y="2923855"/>
              <a:chExt cx="4386661" cy="1443552"/>
            </a:xfrm>
          </p:grpSpPr>
          <p:sp>
            <p:nvSpPr>
              <p:cNvPr id="32" name="íṡḻiḋe">
                <a:extLst>
                  <a:ext uri="{FF2B5EF4-FFF2-40B4-BE49-F238E27FC236}">
                    <a16:creationId xmlns="" xmlns:a16="http://schemas.microsoft.com/office/drawing/2014/main" id="{30EF1597-EBCC-4FA8-87DA-B73325DB7172}"/>
                  </a:ext>
                </a:extLst>
              </p:cNvPr>
              <p:cNvSpPr/>
              <p:nvPr/>
            </p:nvSpPr>
            <p:spPr>
              <a:xfrm>
                <a:off x="1461000" y="3152488"/>
                <a:ext cx="3600000" cy="208316"/>
              </a:xfrm>
              <a:prstGeom prst="rect">
                <a:avLst/>
              </a:prstGeom>
              <a:pattFill prst="ltUpDiag">
                <a:fgClr>
                  <a:schemeClr val="bg1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îṡlîdé">
                <a:extLst>
                  <a:ext uri="{FF2B5EF4-FFF2-40B4-BE49-F238E27FC236}">
                    <a16:creationId xmlns="" xmlns:a16="http://schemas.microsoft.com/office/drawing/2014/main" id="{E2E28EB2-C793-4732-AAA5-71AC16C5C179}"/>
                  </a:ext>
                </a:extLst>
              </p:cNvPr>
              <p:cNvSpPr/>
              <p:nvPr/>
            </p:nvSpPr>
            <p:spPr>
              <a:xfrm>
                <a:off x="1461000" y="3151283"/>
                <a:ext cx="2340000" cy="20831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ïSľïḑé">
                <a:extLst>
                  <a:ext uri="{FF2B5EF4-FFF2-40B4-BE49-F238E27FC236}">
                    <a16:creationId xmlns="" xmlns:a16="http://schemas.microsoft.com/office/drawing/2014/main" id="{CFA8CAE6-3E3B-446B-A10D-DB9CCF14BB04}"/>
                  </a:ext>
                </a:extLst>
              </p:cNvPr>
              <p:cNvSpPr/>
              <p:nvPr/>
            </p:nvSpPr>
            <p:spPr>
              <a:xfrm>
                <a:off x="674739" y="2923855"/>
                <a:ext cx="663173" cy="663173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/>
                  <a:t>03</a:t>
                </a:r>
                <a:endParaRPr b="1" dirty="0"/>
              </a:p>
            </p:txBody>
          </p:sp>
          <p:sp>
            <p:nvSpPr>
              <p:cNvPr id="35" name="íślîḑê">
                <a:extLst>
                  <a:ext uri="{FF2B5EF4-FFF2-40B4-BE49-F238E27FC236}">
                    <a16:creationId xmlns="" xmlns:a16="http://schemas.microsoft.com/office/drawing/2014/main" id="{44C01831-E4D5-4E24-90C4-F44F6469CA0A}"/>
                  </a:ext>
                </a:extLst>
              </p:cNvPr>
              <p:cNvSpPr/>
              <p:nvPr/>
            </p:nvSpPr>
            <p:spPr bwMode="auto">
              <a:xfrm>
                <a:off x="1461000" y="3705545"/>
                <a:ext cx="3600400" cy="661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36" name="íṣľïḑe">
                <a:extLst>
                  <a:ext uri="{FF2B5EF4-FFF2-40B4-BE49-F238E27FC236}">
                    <a16:creationId xmlns="" xmlns:a16="http://schemas.microsoft.com/office/drawing/2014/main" id="{49A564B7-1940-4A92-BDA6-7B17CA417003}"/>
                  </a:ext>
                </a:extLst>
              </p:cNvPr>
              <p:cNvSpPr txBox="1"/>
              <p:nvPr/>
            </p:nvSpPr>
            <p:spPr bwMode="auto">
              <a:xfrm>
                <a:off x="1461000" y="3365329"/>
                <a:ext cx="3600400" cy="340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/>
                  <a:t>Text here</a:t>
                </a:r>
                <a:endParaRPr lang="en-US" altLang="zh-CN" sz="1600" b="1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4F7BEBD4-2D0E-47B7-9639-B7BC51271E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1000" y="4260804"/>
                <a:ext cx="3600000" cy="120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ïŝḷíḑè">
                <a:extLst>
                  <a:ext uri="{FF2B5EF4-FFF2-40B4-BE49-F238E27FC236}">
                    <a16:creationId xmlns="" xmlns:a16="http://schemas.microsoft.com/office/drawing/2014/main" id="{BBA0A411-D2E6-4E02-9639-36A8315C11EB}"/>
                  </a:ext>
                </a:extLst>
              </p:cNvPr>
              <p:cNvSpPr txBox="1"/>
              <p:nvPr/>
            </p:nvSpPr>
            <p:spPr>
              <a:xfrm>
                <a:off x="4685736" y="3421245"/>
                <a:ext cx="373868" cy="22581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Plain">
                  <a:avLst/>
                </a:prstTxWarp>
                <a:normAutofit fontScale="92500" lnSpcReduction="20000"/>
              </a:bodyPr>
              <a:lstStyle/>
              <a:p>
                <a:r>
                  <a:rPr lang="en-US" sz="1100">
                    <a:solidFill>
                      <a:schemeClr val="accent3"/>
                    </a:solidFill>
                  </a:rPr>
                  <a:t>65%</a:t>
                </a:r>
                <a:endParaRPr lang="en-US" sz="1100" dirty="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" name="ïŝļidê">
              <a:extLst>
                <a:ext uri="{FF2B5EF4-FFF2-40B4-BE49-F238E27FC236}">
                  <a16:creationId xmlns="" xmlns:a16="http://schemas.microsoft.com/office/drawing/2014/main" id="{494E5A85-09D8-4C4D-94E7-9B71C4B0CBFE}"/>
                </a:ext>
              </a:extLst>
            </p:cNvPr>
            <p:cNvGrpSpPr/>
            <p:nvPr/>
          </p:nvGrpSpPr>
          <p:grpSpPr>
            <a:xfrm>
              <a:off x="663125" y="3899976"/>
              <a:ext cx="4386661" cy="1443552"/>
              <a:chOff x="7142214" y="1149287"/>
              <a:chExt cx="4386661" cy="1443552"/>
            </a:xfrm>
          </p:grpSpPr>
          <p:grpSp>
            <p:nvGrpSpPr>
              <p:cNvPr id="24" name="ïṥļïḓé">
                <a:extLst>
                  <a:ext uri="{FF2B5EF4-FFF2-40B4-BE49-F238E27FC236}">
                    <a16:creationId xmlns="" xmlns:a16="http://schemas.microsoft.com/office/drawing/2014/main" id="{B7DA3DD4-20EC-4AA1-8440-FA816EC82E22}"/>
                  </a:ext>
                </a:extLst>
              </p:cNvPr>
              <p:cNvGrpSpPr/>
              <p:nvPr/>
            </p:nvGrpSpPr>
            <p:grpSpPr>
              <a:xfrm>
                <a:off x="7142214" y="1149287"/>
                <a:ext cx="4386661" cy="1443552"/>
                <a:chOff x="7142214" y="1149287"/>
                <a:chExt cx="4386661" cy="1443552"/>
              </a:xfrm>
            </p:grpSpPr>
            <p:sp>
              <p:nvSpPr>
                <p:cNvPr id="26" name="iSļïďé">
                  <a:extLst>
                    <a:ext uri="{FF2B5EF4-FFF2-40B4-BE49-F238E27FC236}">
                      <a16:creationId xmlns="" xmlns:a16="http://schemas.microsoft.com/office/drawing/2014/main" id="{D5F6B80D-1CDC-493A-9F05-87485557CD44}"/>
                    </a:ext>
                  </a:extLst>
                </p:cNvPr>
                <p:cNvSpPr/>
                <p:nvPr/>
              </p:nvSpPr>
              <p:spPr>
                <a:xfrm>
                  <a:off x="7928475" y="1377920"/>
                  <a:ext cx="3600000" cy="208316"/>
                </a:xfrm>
                <a:prstGeom prst="rect">
                  <a:avLst/>
                </a:prstGeom>
                <a:pattFill prst="ltUpDiag">
                  <a:fgClr>
                    <a:schemeClr val="bg1">
                      <a:lumMod val="75000"/>
                    </a:schemeClr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" name="îŝḻiḑé">
                  <a:extLst>
                    <a:ext uri="{FF2B5EF4-FFF2-40B4-BE49-F238E27FC236}">
                      <a16:creationId xmlns="" xmlns:a16="http://schemas.microsoft.com/office/drawing/2014/main" id="{3BDBBB40-47D3-420F-82C2-DC30DBFB1E29}"/>
                    </a:ext>
                  </a:extLst>
                </p:cNvPr>
                <p:cNvSpPr/>
                <p:nvPr/>
              </p:nvSpPr>
              <p:spPr>
                <a:xfrm>
                  <a:off x="7928475" y="1376715"/>
                  <a:ext cx="1260000" cy="20831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" name="îsḷîḓe">
                  <a:extLst>
                    <a:ext uri="{FF2B5EF4-FFF2-40B4-BE49-F238E27FC236}">
                      <a16:creationId xmlns="" xmlns:a16="http://schemas.microsoft.com/office/drawing/2014/main" id="{CBCD0216-39C0-49CD-8469-D38379D6F5CC}"/>
                    </a:ext>
                  </a:extLst>
                </p:cNvPr>
                <p:cNvSpPr/>
                <p:nvPr/>
              </p:nvSpPr>
              <p:spPr>
                <a:xfrm>
                  <a:off x="7142214" y="1149287"/>
                  <a:ext cx="663173" cy="663173"/>
                </a:xfrm>
                <a:prstGeom prst="roundRect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 b="1"/>
                    <a:t>02</a:t>
                  </a:r>
                  <a:endParaRPr b="1" dirty="0"/>
                </a:p>
              </p:txBody>
            </p:sp>
            <p:sp>
              <p:nvSpPr>
                <p:cNvPr id="29" name="îšḷiďé">
                  <a:extLst>
                    <a:ext uri="{FF2B5EF4-FFF2-40B4-BE49-F238E27FC236}">
                      <a16:creationId xmlns="" xmlns:a16="http://schemas.microsoft.com/office/drawing/2014/main" id="{05DD2AD2-A237-4BF7-B5DD-F996738594D5}"/>
                    </a:ext>
                  </a:extLst>
                </p:cNvPr>
                <p:cNvSpPr/>
                <p:nvPr/>
              </p:nvSpPr>
              <p:spPr bwMode="auto">
                <a:xfrm>
                  <a:off x="7928475" y="1930977"/>
                  <a:ext cx="3600400" cy="6618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br>
                    <a:rPr lang="en-US" altLang="zh-CN" sz="900"/>
                  </a:br>
                  <a:r>
                    <a:rPr lang="en-US" altLang="zh-CN" sz="90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30" name="îŝḷiḓè">
                  <a:extLst>
                    <a:ext uri="{FF2B5EF4-FFF2-40B4-BE49-F238E27FC236}">
                      <a16:creationId xmlns="" xmlns:a16="http://schemas.microsoft.com/office/drawing/2014/main" id="{99D1A614-E60B-4C26-98A9-DEF9079B0E28}"/>
                    </a:ext>
                  </a:extLst>
                </p:cNvPr>
                <p:cNvSpPr txBox="1"/>
                <p:nvPr/>
              </p:nvSpPr>
              <p:spPr bwMode="auto">
                <a:xfrm>
                  <a:off x="7928475" y="1590761"/>
                  <a:ext cx="3600400" cy="3402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/>
                    <a:t>Text here</a:t>
                  </a:r>
                  <a:endParaRPr lang="en-US" altLang="zh-CN" sz="1600" b="1" dirty="0"/>
                </a:p>
              </p:txBody>
            </p:sp>
            <p:sp>
              <p:nvSpPr>
                <p:cNvPr id="31" name="ïṡľiďé">
                  <a:extLst>
                    <a:ext uri="{FF2B5EF4-FFF2-40B4-BE49-F238E27FC236}">
                      <a16:creationId xmlns="" xmlns:a16="http://schemas.microsoft.com/office/drawing/2014/main" id="{C5D670E6-AB0B-42D6-942C-75C6DFA1AE3F}"/>
                    </a:ext>
                  </a:extLst>
                </p:cNvPr>
                <p:cNvSpPr txBox="1"/>
                <p:nvPr/>
              </p:nvSpPr>
              <p:spPr>
                <a:xfrm>
                  <a:off x="11153211" y="1646677"/>
                  <a:ext cx="373868" cy="225815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prstTxWarp prst="textPlain">
                    <a:avLst/>
                  </a:prstTxWarp>
                  <a:normAutofit fontScale="92500" lnSpcReduction="20000"/>
                </a:bodyPr>
                <a:lstStyle/>
                <a:p>
                  <a:r>
                    <a:rPr lang="en-US" sz="1100">
                      <a:solidFill>
                        <a:schemeClr val="accent1"/>
                      </a:solidFill>
                    </a:rPr>
                    <a:t>35%</a:t>
                  </a:r>
                  <a:endParaRPr lang="en-US" sz="1100" dirty="0">
                    <a:solidFill>
                      <a:schemeClr val="accent1"/>
                    </a:solidFill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="" xmlns:a16="http://schemas.microsoft.com/office/drawing/2014/main" id="{3E00B2CF-4FF0-428E-863E-F5C534E22A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28475" y="2486236"/>
                <a:ext cx="3600000" cy="120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îṧ1iďe">
              <a:extLst>
                <a:ext uri="{FF2B5EF4-FFF2-40B4-BE49-F238E27FC236}">
                  <a16:creationId xmlns="" xmlns:a16="http://schemas.microsoft.com/office/drawing/2014/main" id="{E1EC17B4-0144-41B1-8E98-429485354C8C}"/>
                </a:ext>
              </a:extLst>
            </p:cNvPr>
            <p:cNvGrpSpPr/>
            <p:nvPr/>
          </p:nvGrpSpPr>
          <p:grpSpPr>
            <a:xfrm>
              <a:off x="7142214" y="3003040"/>
              <a:ext cx="4386661" cy="1443552"/>
              <a:chOff x="7142214" y="2923855"/>
              <a:chExt cx="4386661" cy="1443552"/>
            </a:xfrm>
          </p:grpSpPr>
          <p:sp>
            <p:nvSpPr>
              <p:cNvPr id="18" name="iṥlîdê">
                <a:extLst>
                  <a:ext uri="{FF2B5EF4-FFF2-40B4-BE49-F238E27FC236}">
                    <a16:creationId xmlns="" xmlns:a16="http://schemas.microsoft.com/office/drawing/2014/main" id="{C609E3C5-DF32-4E32-B843-8EE9F40BFDDE}"/>
                  </a:ext>
                </a:extLst>
              </p:cNvPr>
              <p:cNvSpPr/>
              <p:nvPr/>
            </p:nvSpPr>
            <p:spPr>
              <a:xfrm>
                <a:off x="7928475" y="3152488"/>
                <a:ext cx="3600000" cy="208316"/>
              </a:xfrm>
              <a:prstGeom prst="rect">
                <a:avLst/>
              </a:prstGeom>
              <a:pattFill prst="ltUpDiag">
                <a:fgClr>
                  <a:schemeClr val="bg1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ï$1îḋé">
                <a:extLst>
                  <a:ext uri="{FF2B5EF4-FFF2-40B4-BE49-F238E27FC236}">
                    <a16:creationId xmlns="" xmlns:a16="http://schemas.microsoft.com/office/drawing/2014/main" id="{D6130AF4-2B08-4ADF-A1F4-535E79DE6C93}"/>
                  </a:ext>
                </a:extLst>
              </p:cNvPr>
              <p:cNvSpPr/>
              <p:nvPr/>
            </p:nvSpPr>
            <p:spPr>
              <a:xfrm>
                <a:off x="7928475" y="3151283"/>
                <a:ext cx="3240000" cy="20831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íṡḻîḓé">
                <a:extLst>
                  <a:ext uri="{FF2B5EF4-FFF2-40B4-BE49-F238E27FC236}">
                    <a16:creationId xmlns="" xmlns:a16="http://schemas.microsoft.com/office/drawing/2014/main" id="{7C859AB5-7B90-4937-A1BE-68BF41FFE426}"/>
                  </a:ext>
                </a:extLst>
              </p:cNvPr>
              <p:cNvSpPr/>
              <p:nvPr/>
            </p:nvSpPr>
            <p:spPr>
              <a:xfrm>
                <a:off x="7142214" y="2923855"/>
                <a:ext cx="663173" cy="663173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/>
                  <a:t>04</a:t>
                </a:r>
                <a:endParaRPr b="1" dirty="0"/>
              </a:p>
            </p:txBody>
          </p:sp>
          <p:sp>
            <p:nvSpPr>
              <p:cNvPr id="21" name="îS1ïḋe">
                <a:extLst>
                  <a:ext uri="{FF2B5EF4-FFF2-40B4-BE49-F238E27FC236}">
                    <a16:creationId xmlns="" xmlns:a16="http://schemas.microsoft.com/office/drawing/2014/main" id="{7E03AD0D-9F35-4AA4-B5AB-F9FD765342EC}"/>
                  </a:ext>
                </a:extLst>
              </p:cNvPr>
              <p:cNvSpPr/>
              <p:nvPr/>
            </p:nvSpPr>
            <p:spPr bwMode="auto">
              <a:xfrm>
                <a:off x="7928475" y="3705545"/>
                <a:ext cx="3600400" cy="661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2" name="ïṩ1îḋe">
                <a:extLst>
                  <a:ext uri="{FF2B5EF4-FFF2-40B4-BE49-F238E27FC236}">
                    <a16:creationId xmlns="" xmlns:a16="http://schemas.microsoft.com/office/drawing/2014/main" id="{C21DAFA9-7CD6-403A-A2E4-EA6078162A5C}"/>
                  </a:ext>
                </a:extLst>
              </p:cNvPr>
              <p:cNvSpPr txBox="1"/>
              <p:nvPr/>
            </p:nvSpPr>
            <p:spPr bwMode="auto">
              <a:xfrm>
                <a:off x="7928475" y="3365329"/>
                <a:ext cx="3600400" cy="340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/>
                  <a:t>Text here</a:t>
                </a:r>
                <a:endParaRPr lang="en-US" altLang="zh-CN" sz="1600" b="1" dirty="0"/>
              </a:p>
            </p:txBody>
          </p:sp>
          <p:sp>
            <p:nvSpPr>
              <p:cNvPr id="23" name="iṩ1iḑe">
                <a:extLst>
                  <a:ext uri="{FF2B5EF4-FFF2-40B4-BE49-F238E27FC236}">
                    <a16:creationId xmlns="" xmlns:a16="http://schemas.microsoft.com/office/drawing/2014/main" id="{C64C40F6-2D17-4974-AD32-BD364A313B3A}"/>
                  </a:ext>
                </a:extLst>
              </p:cNvPr>
              <p:cNvSpPr txBox="1"/>
              <p:nvPr/>
            </p:nvSpPr>
            <p:spPr>
              <a:xfrm>
                <a:off x="11153211" y="3421245"/>
                <a:ext cx="373868" cy="22581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Plain">
                  <a:avLst/>
                </a:prstTxWarp>
                <a:normAutofit fontScale="92500" lnSpcReduction="20000"/>
              </a:bodyPr>
              <a:lstStyle/>
              <a:p>
                <a:r>
                  <a:rPr lang="en-US" sz="1100">
                    <a:solidFill>
                      <a:schemeClr val="accent3"/>
                    </a:solidFill>
                  </a:rPr>
                  <a:t>90%</a:t>
                </a:r>
                <a:endParaRPr lang="en-US" sz="1100" dirty="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10" name="i$ļiḍê">
              <a:extLst>
                <a:ext uri="{FF2B5EF4-FFF2-40B4-BE49-F238E27FC236}">
                  <a16:creationId xmlns="" xmlns:a16="http://schemas.microsoft.com/office/drawing/2014/main" id="{5AB013CD-A492-4164-98A3-C3CA26872551}"/>
                </a:ext>
              </a:extLst>
            </p:cNvPr>
            <p:cNvGrpSpPr/>
            <p:nvPr/>
          </p:nvGrpSpPr>
          <p:grpSpPr>
            <a:xfrm>
              <a:off x="7112827" y="4796911"/>
              <a:ext cx="4386661" cy="1443552"/>
              <a:chOff x="674739" y="4698423"/>
              <a:chExt cx="4386661" cy="1443552"/>
            </a:xfrm>
          </p:grpSpPr>
          <p:sp>
            <p:nvSpPr>
              <p:cNvPr id="11" name="ïsḻïdé">
                <a:extLst>
                  <a:ext uri="{FF2B5EF4-FFF2-40B4-BE49-F238E27FC236}">
                    <a16:creationId xmlns="" xmlns:a16="http://schemas.microsoft.com/office/drawing/2014/main" id="{EAB184EE-0BDB-4BC7-8310-A81CDCE818C7}"/>
                  </a:ext>
                </a:extLst>
              </p:cNvPr>
              <p:cNvSpPr/>
              <p:nvPr/>
            </p:nvSpPr>
            <p:spPr>
              <a:xfrm>
                <a:off x="1461000" y="4927056"/>
                <a:ext cx="3600000" cy="208316"/>
              </a:xfrm>
              <a:prstGeom prst="rect">
                <a:avLst/>
              </a:prstGeom>
              <a:pattFill prst="ltUpDiag">
                <a:fgClr>
                  <a:schemeClr val="bg1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" name="íSļiḓè">
                <a:extLst>
                  <a:ext uri="{FF2B5EF4-FFF2-40B4-BE49-F238E27FC236}">
                    <a16:creationId xmlns="" xmlns:a16="http://schemas.microsoft.com/office/drawing/2014/main" id="{34253A63-2E8B-4327-A2B8-2AC27B5C8570}"/>
                  </a:ext>
                </a:extLst>
              </p:cNvPr>
              <p:cNvSpPr/>
              <p:nvPr/>
            </p:nvSpPr>
            <p:spPr>
              <a:xfrm>
                <a:off x="1461000" y="4925851"/>
                <a:ext cx="1620000" cy="20831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" name="íSļïḑê">
                <a:extLst>
                  <a:ext uri="{FF2B5EF4-FFF2-40B4-BE49-F238E27FC236}">
                    <a16:creationId xmlns="" xmlns:a16="http://schemas.microsoft.com/office/drawing/2014/main" id="{BF9990A2-2855-407F-A8C1-AB4A26C9CBE8}"/>
                  </a:ext>
                </a:extLst>
              </p:cNvPr>
              <p:cNvSpPr/>
              <p:nvPr/>
            </p:nvSpPr>
            <p:spPr>
              <a:xfrm>
                <a:off x="674739" y="4698423"/>
                <a:ext cx="663173" cy="663173"/>
              </a:xfrm>
              <a:prstGeom prst="round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/>
                  <a:t>05</a:t>
                </a:r>
                <a:endParaRPr b="1" dirty="0"/>
              </a:p>
            </p:txBody>
          </p:sp>
          <p:sp>
            <p:nvSpPr>
              <p:cNvPr id="14" name="ísliḑé">
                <a:extLst>
                  <a:ext uri="{FF2B5EF4-FFF2-40B4-BE49-F238E27FC236}">
                    <a16:creationId xmlns="" xmlns:a16="http://schemas.microsoft.com/office/drawing/2014/main" id="{F948FD56-CE51-439D-B78E-52F22DDBCBAF}"/>
                  </a:ext>
                </a:extLst>
              </p:cNvPr>
              <p:cNvSpPr/>
              <p:nvPr/>
            </p:nvSpPr>
            <p:spPr bwMode="auto">
              <a:xfrm>
                <a:off x="1461000" y="5480113"/>
                <a:ext cx="3600400" cy="661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5" name="ï$ḻïḑê">
                <a:extLst>
                  <a:ext uri="{FF2B5EF4-FFF2-40B4-BE49-F238E27FC236}">
                    <a16:creationId xmlns="" xmlns:a16="http://schemas.microsoft.com/office/drawing/2014/main" id="{C05F4C86-8602-43F4-950C-AC28F0A5648B}"/>
                  </a:ext>
                </a:extLst>
              </p:cNvPr>
              <p:cNvSpPr txBox="1"/>
              <p:nvPr/>
            </p:nvSpPr>
            <p:spPr bwMode="auto">
              <a:xfrm>
                <a:off x="1461000" y="5139897"/>
                <a:ext cx="3600400" cy="340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/>
                  <a:t>Text here</a:t>
                </a:r>
                <a:endParaRPr lang="en-US" altLang="zh-CN" sz="1600" b="1" dirty="0"/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="" xmlns:a16="http://schemas.microsoft.com/office/drawing/2014/main" id="{E58DAA4E-724B-44B4-995D-F1324FCF59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1000" y="6035372"/>
                <a:ext cx="3600000" cy="120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í$ḷîďé">
                <a:extLst>
                  <a:ext uri="{FF2B5EF4-FFF2-40B4-BE49-F238E27FC236}">
                    <a16:creationId xmlns="" xmlns:a16="http://schemas.microsoft.com/office/drawing/2014/main" id="{F7BFE7D1-E3EF-4048-99CB-5B8A3279049E}"/>
                  </a:ext>
                </a:extLst>
              </p:cNvPr>
              <p:cNvSpPr txBox="1"/>
              <p:nvPr/>
            </p:nvSpPr>
            <p:spPr>
              <a:xfrm>
                <a:off x="4685736" y="5195813"/>
                <a:ext cx="373868" cy="22581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Plain">
                  <a:avLst/>
                </a:prstTxWarp>
                <a:normAutofit fontScale="92500" lnSpcReduction="20000"/>
              </a:bodyPr>
              <a:lstStyle/>
              <a:p>
                <a:r>
                  <a:rPr lang="en-US" sz="1100">
                    <a:solidFill>
                      <a:schemeClr val="accent1"/>
                    </a:solidFill>
                  </a:rPr>
                  <a:t>45%</a:t>
                </a:r>
                <a:endParaRPr lang="en-US" sz="1100" dirty="0">
                  <a:solidFill>
                    <a:schemeClr val="accent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5917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463494" y="1724312"/>
            <a:ext cx="925398" cy="80460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88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fc3c741c-7535-445f-992c-c5f3dbbc8c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138825"/>
            <a:ext cx="10850564" cy="5007975"/>
            <a:chOff x="669924" y="1135650"/>
            <a:chExt cx="10850564" cy="5007975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E481AF72-0995-4439-87F3-35D695F5623A}"/>
                </a:ext>
              </a:extLst>
            </p:cNvPr>
            <p:cNvCxnSpPr/>
            <p:nvPr/>
          </p:nvCxnSpPr>
          <p:spPr>
            <a:xfrm>
              <a:off x="669924" y="1640364"/>
              <a:ext cx="1085056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BDF64682-4360-4B89-8526-F8D525F21326}"/>
                </a:ext>
              </a:extLst>
            </p:cNvPr>
            <p:cNvCxnSpPr/>
            <p:nvPr/>
          </p:nvCxnSpPr>
          <p:spPr>
            <a:xfrm>
              <a:off x="4440670" y="1135650"/>
              <a:ext cx="0" cy="50079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E7651412-98C9-43B0-9C99-769BC6CB0BD0}"/>
                </a:ext>
              </a:extLst>
            </p:cNvPr>
            <p:cNvCxnSpPr/>
            <p:nvPr/>
          </p:nvCxnSpPr>
          <p:spPr>
            <a:xfrm>
              <a:off x="7762907" y="1135650"/>
              <a:ext cx="0" cy="50079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ṧļiďê">
              <a:extLst>
                <a:ext uri="{FF2B5EF4-FFF2-40B4-BE49-F238E27FC236}">
                  <a16:creationId xmlns="" xmlns:a16="http://schemas.microsoft.com/office/drawing/2014/main" id="{46A91028-37B9-4D16-85AB-1AC62FEEDA1F}"/>
                </a:ext>
              </a:extLst>
            </p:cNvPr>
            <p:cNvGrpSpPr/>
            <p:nvPr/>
          </p:nvGrpSpPr>
          <p:grpSpPr>
            <a:xfrm>
              <a:off x="1429019" y="1135650"/>
              <a:ext cx="2712641" cy="5007975"/>
              <a:chOff x="669924" y="1135650"/>
              <a:chExt cx="2712641" cy="5007975"/>
            </a:xfrm>
          </p:grpSpPr>
          <p:sp>
            <p:nvSpPr>
              <p:cNvPr id="28" name="ïṧ1ïḋè">
                <a:extLst>
                  <a:ext uri="{FF2B5EF4-FFF2-40B4-BE49-F238E27FC236}">
                    <a16:creationId xmlns="" xmlns:a16="http://schemas.microsoft.com/office/drawing/2014/main" id="{BADF5BC4-2B17-4C20-BBBF-837B177E82B7}"/>
                  </a:ext>
                </a:extLst>
              </p:cNvPr>
              <p:cNvSpPr/>
              <p:nvPr/>
            </p:nvSpPr>
            <p:spPr bwMode="auto">
              <a:xfrm>
                <a:off x="669924" y="1135650"/>
                <a:ext cx="2712641" cy="5047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40000"/>
                  </a:lnSpc>
                </a:pPr>
                <a:r>
                  <a:rPr lang="en-US" altLang="zh-CN" b="1" dirty="0"/>
                  <a:t>Text here</a:t>
                </a:r>
              </a:p>
            </p:txBody>
          </p:sp>
          <p:grpSp>
            <p:nvGrpSpPr>
              <p:cNvPr id="29" name="ïşḻîďé">
                <a:extLst>
                  <a:ext uri="{FF2B5EF4-FFF2-40B4-BE49-F238E27FC236}">
                    <a16:creationId xmlns="" xmlns:a16="http://schemas.microsoft.com/office/drawing/2014/main" id="{11624D83-3FEB-49C1-82E5-1A1AF9E91048}"/>
                  </a:ext>
                </a:extLst>
              </p:cNvPr>
              <p:cNvGrpSpPr/>
              <p:nvPr/>
            </p:nvGrpSpPr>
            <p:grpSpPr>
              <a:xfrm>
                <a:off x="1481092" y="2259000"/>
                <a:ext cx="1090306" cy="699429"/>
                <a:chOff x="685694" y="5379782"/>
                <a:chExt cx="1090306" cy="699429"/>
              </a:xfrm>
            </p:grpSpPr>
            <p:sp>
              <p:nvSpPr>
                <p:cNvPr id="34" name="isļíḓe">
                  <a:extLst>
                    <a:ext uri="{FF2B5EF4-FFF2-40B4-BE49-F238E27FC236}">
                      <a16:creationId xmlns="" xmlns:a16="http://schemas.microsoft.com/office/drawing/2014/main" id="{55706B28-B34C-4613-BB59-DD5514D49712}"/>
                    </a:ext>
                  </a:extLst>
                </p:cNvPr>
                <p:cNvSpPr txBox="1"/>
                <p:nvPr/>
              </p:nvSpPr>
              <p:spPr bwMode="auto">
                <a:xfrm>
                  <a:off x="685694" y="5659977"/>
                  <a:ext cx="1090306" cy="4192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  <a:defRPr b="1">
                      <a:solidFill>
                        <a:schemeClr val="accent2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400" dirty="0">
                      <a:solidFill>
                        <a:schemeClr val="tx1"/>
                      </a:solidFill>
                    </a:rPr>
                    <a:t>Text here</a:t>
                  </a:r>
                </a:p>
              </p:txBody>
            </p:sp>
            <p:sp>
              <p:nvSpPr>
                <p:cNvPr id="35" name="îṩlíḍé">
                  <a:extLst>
                    <a:ext uri="{FF2B5EF4-FFF2-40B4-BE49-F238E27FC236}">
                      <a16:creationId xmlns="" xmlns:a16="http://schemas.microsoft.com/office/drawing/2014/main" id="{220CE134-E767-4661-9D09-DE8409F53862}"/>
                    </a:ext>
                  </a:extLst>
                </p:cNvPr>
                <p:cNvSpPr/>
                <p:nvPr/>
              </p:nvSpPr>
              <p:spPr>
                <a:xfrm>
                  <a:off x="1006296" y="5379782"/>
                  <a:ext cx="449102" cy="272872"/>
                </a:xfrm>
                <a:prstGeom prst="rect">
                  <a:avLst/>
                </a:prstGeom>
              </p:spPr>
              <p:txBody>
                <a:bodyPr wrap="none">
                  <a:prstTxWarp prst="textPlain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altLang="zh-CN" b="1" dirty="0">
                      <a:solidFill>
                        <a:schemeClr val="accent1"/>
                      </a:solidFill>
                    </a:rPr>
                    <a:t>30K</a:t>
                  </a:r>
                </a:p>
              </p:txBody>
            </p:sp>
          </p:grpSp>
          <p:sp>
            <p:nvSpPr>
              <p:cNvPr id="30" name="iŝľîdè">
                <a:extLst>
                  <a:ext uri="{FF2B5EF4-FFF2-40B4-BE49-F238E27FC236}">
                    <a16:creationId xmlns="" xmlns:a16="http://schemas.microsoft.com/office/drawing/2014/main" id="{27CD7F35-251C-485B-85CC-FEF4C57F7016}"/>
                  </a:ext>
                </a:extLst>
              </p:cNvPr>
              <p:cNvSpPr/>
              <p:nvPr/>
            </p:nvSpPr>
            <p:spPr bwMode="auto">
              <a:xfrm>
                <a:off x="669925" y="3238565"/>
                <a:ext cx="2712637" cy="1846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grpSp>
            <p:nvGrpSpPr>
              <p:cNvPr id="31" name="îš1îḓé">
                <a:extLst>
                  <a:ext uri="{FF2B5EF4-FFF2-40B4-BE49-F238E27FC236}">
                    <a16:creationId xmlns="" xmlns:a16="http://schemas.microsoft.com/office/drawing/2014/main" id="{73EFD15B-3476-4ACB-83F6-FA8A60C71130}"/>
                  </a:ext>
                </a:extLst>
              </p:cNvPr>
              <p:cNvGrpSpPr/>
              <p:nvPr/>
            </p:nvGrpSpPr>
            <p:grpSpPr>
              <a:xfrm>
                <a:off x="1309834" y="5694126"/>
                <a:ext cx="1432820" cy="449499"/>
                <a:chOff x="1233334" y="5694126"/>
                <a:chExt cx="1432820" cy="449499"/>
              </a:xfrm>
              <a:solidFill>
                <a:schemeClr val="accent1"/>
              </a:solidFill>
            </p:grpSpPr>
            <p:sp>
              <p:nvSpPr>
                <p:cNvPr id="32" name="îsľïḓè">
                  <a:extLst>
                    <a:ext uri="{FF2B5EF4-FFF2-40B4-BE49-F238E27FC236}">
                      <a16:creationId xmlns="" xmlns:a16="http://schemas.microsoft.com/office/drawing/2014/main" id="{83CD49E6-490C-4BC7-8991-1B8EB23545ED}"/>
                    </a:ext>
                  </a:extLst>
                </p:cNvPr>
                <p:cNvSpPr/>
                <p:nvPr/>
              </p:nvSpPr>
              <p:spPr bwMode="auto">
                <a:xfrm>
                  <a:off x="1233334" y="5749963"/>
                  <a:ext cx="1432820" cy="393662"/>
                </a:xfrm>
                <a:prstGeom prst="roundRect">
                  <a:avLst/>
                </a:prstGeom>
                <a:grpFill/>
                <a:ln w="9525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90000" tIns="46800" rIns="90000" bIns="46800" rtlCol="0" anchor="ctr">
                  <a:norm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1400" b="1" dirty="0"/>
                    <a:t>Text here</a:t>
                  </a:r>
                </a:p>
              </p:txBody>
            </p:sp>
            <p:sp>
              <p:nvSpPr>
                <p:cNvPr id="33" name="íś1íde">
                  <a:extLst>
                    <a:ext uri="{FF2B5EF4-FFF2-40B4-BE49-F238E27FC236}">
                      <a16:creationId xmlns="" xmlns:a16="http://schemas.microsoft.com/office/drawing/2014/main" id="{BD013263-5510-400E-86D8-E0C61DE5B40C}"/>
                    </a:ext>
                  </a:extLst>
                </p:cNvPr>
                <p:cNvSpPr/>
                <p:nvPr/>
              </p:nvSpPr>
              <p:spPr>
                <a:xfrm>
                  <a:off x="1873145" y="5694126"/>
                  <a:ext cx="139700" cy="6021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" name="ï$ḻíḑè">
              <a:extLst>
                <a:ext uri="{FF2B5EF4-FFF2-40B4-BE49-F238E27FC236}">
                  <a16:creationId xmlns="" xmlns:a16="http://schemas.microsoft.com/office/drawing/2014/main" id="{3A055ABE-C3A7-4CB0-AC87-F72D80984FF8}"/>
                </a:ext>
              </a:extLst>
            </p:cNvPr>
            <p:cNvGrpSpPr/>
            <p:nvPr/>
          </p:nvGrpSpPr>
          <p:grpSpPr>
            <a:xfrm>
              <a:off x="4739680" y="1135650"/>
              <a:ext cx="2712641" cy="5007975"/>
              <a:chOff x="3382565" y="1135650"/>
              <a:chExt cx="2712641" cy="5007975"/>
            </a:xfrm>
          </p:grpSpPr>
          <p:sp>
            <p:nvSpPr>
              <p:cNvPr id="20" name="îṡlîḓe">
                <a:extLst>
                  <a:ext uri="{FF2B5EF4-FFF2-40B4-BE49-F238E27FC236}">
                    <a16:creationId xmlns="" xmlns:a16="http://schemas.microsoft.com/office/drawing/2014/main" id="{A1A38AE1-803F-4DFD-9BD0-6AB0C689F194}"/>
                  </a:ext>
                </a:extLst>
              </p:cNvPr>
              <p:cNvSpPr/>
              <p:nvPr/>
            </p:nvSpPr>
            <p:spPr bwMode="auto">
              <a:xfrm>
                <a:off x="3382565" y="1135650"/>
                <a:ext cx="2712641" cy="5047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40000"/>
                  </a:lnSpc>
                </a:pPr>
                <a:r>
                  <a:rPr lang="en-US" altLang="zh-CN" b="1" dirty="0"/>
                  <a:t>Text here</a:t>
                </a:r>
              </a:p>
            </p:txBody>
          </p:sp>
          <p:grpSp>
            <p:nvGrpSpPr>
              <p:cNvPr id="21" name="iṣḷîḋé">
                <a:extLst>
                  <a:ext uri="{FF2B5EF4-FFF2-40B4-BE49-F238E27FC236}">
                    <a16:creationId xmlns="" xmlns:a16="http://schemas.microsoft.com/office/drawing/2014/main" id="{AE066B06-895B-4831-99AD-43AC462792D9}"/>
                  </a:ext>
                </a:extLst>
              </p:cNvPr>
              <p:cNvGrpSpPr/>
              <p:nvPr/>
            </p:nvGrpSpPr>
            <p:grpSpPr>
              <a:xfrm>
                <a:off x="4193732" y="2259000"/>
                <a:ext cx="1090306" cy="699429"/>
                <a:chOff x="685694" y="5379782"/>
                <a:chExt cx="1090306" cy="699429"/>
              </a:xfrm>
            </p:grpSpPr>
            <p:sp>
              <p:nvSpPr>
                <p:cNvPr id="26" name="ïṥļîďè">
                  <a:extLst>
                    <a:ext uri="{FF2B5EF4-FFF2-40B4-BE49-F238E27FC236}">
                      <a16:creationId xmlns="" xmlns:a16="http://schemas.microsoft.com/office/drawing/2014/main" id="{7BA70BFD-84DE-4EC1-9C03-37E359A18BDB}"/>
                    </a:ext>
                  </a:extLst>
                </p:cNvPr>
                <p:cNvSpPr txBox="1"/>
                <p:nvPr/>
              </p:nvSpPr>
              <p:spPr bwMode="auto">
                <a:xfrm>
                  <a:off x="685694" y="5659977"/>
                  <a:ext cx="1090306" cy="4192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  <a:defRPr b="1">
                      <a:solidFill>
                        <a:schemeClr val="accent2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400" dirty="0">
                      <a:solidFill>
                        <a:schemeClr val="tx1"/>
                      </a:solidFill>
                    </a:rPr>
                    <a:t>Text here</a:t>
                  </a:r>
                </a:p>
              </p:txBody>
            </p:sp>
            <p:sp>
              <p:nvSpPr>
                <p:cNvPr id="27" name="îšḻïḍê">
                  <a:extLst>
                    <a:ext uri="{FF2B5EF4-FFF2-40B4-BE49-F238E27FC236}">
                      <a16:creationId xmlns="" xmlns:a16="http://schemas.microsoft.com/office/drawing/2014/main" id="{E92DC9CD-37D9-4A01-A366-CD7AF86B2413}"/>
                    </a:ext>
                  </a:extLst>
                </p:cNvPr>
                <p:cNvSpPr/>
                <p:nvPr/>
              </p:nvSpPr>
              <p:spPr>
                <a:xfrm>
                  <a:off x="1006296" y="5379782"/>
                  <a:ext cx="449102" cy="272872"/>
                </a:xfrm>
                <a:prstGeom prst="rect">
                  <a:avLst/>
                </a:prstGeom>
              </p:spPr>
              <p:txBody>
                <a:bodyPr wrap="none">
                  <a:prstTxWarp prst="textPlain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altLang="zh-CN" b="1" dirty="0">
                      <a:solidFill>
                        <a:schemeClr val="accent1"/>
                      </a:solidFill>
                    </a:rPr>
                    <a:t>40K</a:t>
                  </a:r>
                </a:p>
              </p:txBody>
            </p:sp>
          </p:grpSp>
          <p:sp>
            <p:nvSpPr>
              <p:cNvPr id="22" name="iśḷîde">
                <a:extLst>
                  <a:ext uri="{FF2B5EF4-FFF2-40B4-BE49-F238E27FC236}">
                    <a16:creationId xmlns="" xmlns:a16="http://schemas.microsoft.com/office/drawing/2014/main" id="{4F7BE7D5-5D53-49AF-8BD7-C9421CF6B1C7}"/>
                  </a:ext>
                </a:extLst>
              </p:cNvPr>
              <p:cNvSpPr/>
              <p:nvPr/>
            </p:nvSpPr>
            <p:spPr bwMode="auto">
              <a:xfrm>
                <a:off x="3382566" y="3238565"/>
                <a:ext cx="2712637" cy="1846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grpSp>
            <p:nvGrpSpPr>
              <p:cNvPr id="23" name="îṣḻïdè">
                <a:extLst>
                  <a:ext uri="{FF2B5EF4-FFF2-40B4-BE49-F238E27FC236}">
                    <a16:creationId xmlns="" xmlns:a16="http://schemas.microsoft.com/office/drawing/2014/main" id="{BF8C81C2-F317-4CDA-9565-EAA0E672B54A}"/>
                  </a:ext>
                </a:extLst>
              </p:cNvPr>
              <p:cNvGrpSpPr/>
              <p:nvPr/>
            </p:nvGrpSpPr>
            <p:grpSpPr>
              <a:xfrm>
                <a:off x="4022474" y="5694126"/>
                <a:ext cx="1432820" cy="449499"/>
                <a:chOff x="1233334" y="5694126"/>
                <a:chExt cx="1432820" cy="449499"/>
              </a:xfrm>
              <a:solidFill>
                <a:schemeClr val="accent1"/>
              </a:solidFill>
            </p:grpSpPr>
            <p:sp>
              <p:nvSpPr>
                <p:cNvPr id="24" name="i$ľídè">
                  <a:extLst>
                    <a:ext uri="{FF2B5EF4-FFF2-40B4-BE49-F238E27FC236}">
                      <a16:creationId xmlns="" xmlns:a16="http://schemas.microsoft.com/office/drawing/2014/main" id="{9CB6BCD8-5E5D-4E9D-AA52-CE82E0FA6FB0}"/>
                    </a:ext>
                  </a:extLst>
                </p:cNvPr>
                <p:cNvSpPr/>
                <p:nvPr/>
              </p:nvSpPr>
              <p:spPr bwMode="auto">
                <a:xfrm>
                  <a:off x="1233334" y="5749963"/>
                  <a:ext cx="1432820" cy="393662"/>
                </a:xfrm>
                <a:prstGeom prst="roundRect">
                  <a:avLst/>
                </a:prstGeom>
                <a:grpFill/>
                <a:ln w="9525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90000" tIns="46800" rIns="90000" bIns="46800" rtlCol="0" anchor="ctr">
                  <a:norm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1400" b="1" dirty="0"/>
                    <a:t>Text here</a:t>
                  </a:r>
                </a:p>
              </p:txBody>
            </p:sp>
            <p:sp>
              <p:nvSpPr>
                <p:cNvPr id="25" name="ï$ľiḑe">
                  <a:extLst>
                    <a:ext uri="{FF2B5EF4-FFF2-40B4-BE49-F238E27FC236}">
                      <a16:creationId xmlns="" xmlns:a16="http://schemas.microsoft.com/office/drawing/2014/main" id="{6ACB3DF9-AEBD-45F7-87AC-43E6BC93EAFD}"/>
                    </a:ext>
                  </a:extLst>
                </p:cNvPr>
                <p:cNvSpPr/>
                <p:nvPr/>
              </p:nvSpPr>
              <p:spPr>
                <a:xfrm>
                  <a:off x="1873145" y="5694126"/>
                  <a:ext cx="139700" cy="6021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1" name="i$1íḋé">
              <a:extLst>
                <a:ext uri="{FF2B5EF4-FFF2-40B4-BE49-F238E27FC236}">
                  <a16:creationId xmlns="" xmlns:a16="http://schemas.microsoft.com/office/drawing/2014/main" id="{39B93B0F-C24F-4F77-9834-33022DD50B21}"/>
                </a:ext>
              </a:extLst>
            </p:cNvPr>
            <p:cNvGrpSpPr/>
            <p:nvPr/>
          </p:nvGrpSpPr>
          <p:grpSpPr>
            <a:xfrm>
              <a:off x="8073493" y="1135650"/>
              <a:ext cx="2712641" cy="5007975"/>
              <a:chOff x="6095206" y="1135650"/>
              <a:chExt cx="2712641" cy="5007975"/>
            </a:xfrm>
          </p:grpSpPr>
          <p:sp>
            <p:nvSpPr>
              <p:cNvPr id="12" name="íṩḻíḓé">
                <a:extLst>
                  <a:ext uri="{FF2B5EF4-FFF2-40B4-BE49-F238E27FC236}">
                    <a16:creationId xmlns="" xmlns:a16="http://schemas.microsoft.com/office/drawing/2014/main" id="{D427A475-6D4A-4A56-B319-CF5B4C01E744}"/>
                  </a:ext>
                </a:extLst>
              </p:cNvPr>
              <p:cNvSpPr/>
              <p:nvPr/>
            </p:nvSpPr>
            <p:spPr bwMode="auto">
              <a:xfrm>
                <a:off x="6095206" y="1135650"/>
                <a:ext cx="2712641" cy="5047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40000"/>
                  </a:lnSpc>
                </a:pPr>
                <a:r>
                  <a:rPr lang="en-US" altLang="zh-CN" b="1" dirty="0"/>
                  <a:t>Text here</a:t>
                </a:r>
              </a:p>
            </p:txBody>
          </p:sp>
          <p:grpSp>
            <p:nvGrpSpPr>
              <p:cNvPr id="13" name="îsļïḑé">
                <a:extLst>
                  <a:ext uri="{FF2B5EF4-FFF2-40B4-BE49-F238E27FC236}">
                    <a16:creationId xmlns="" xmlns:a16="http://schemas.microsoft.com/office/drawing/2014/main" id="{87162252-9AB1-4A99-B47A-D6FA6A9B1DED}"/>
                  </a:ext>
                </a:extLst>
              </p:cNvPr>
              <p:cNvGrpSpPr/>
              <p:nvPr/>
            </p:nvGrpSpPr>
            <p:grpSpPr>
              <a:xfrm>
                <a:off x="6906372" y="2259000"/>
                <a:ext cx="1090306" cy="699429"/>
                <a:chOff x="685694" y="5379782"/>
                <a:chExt cx="1090306" cy="699429"/>
              </a:xfrm>
            </p:grpSpPr>
            <p:sp>
              <p:nvSpPr>
                <p:cNvPr id="18" name="ï$liḋê">
                  <a:extLst>
                    <a:ext uri="{FF2B5EF4-FFF2-40B4-BE49-F238E27FC236}">
                      <a16:creationId xmlns="" xmlns:a16="http://schemas.microsoft.com/office/drawing/2014/main" id="{C5EBD0A5-3D55-451E-8212-0BC8F7D76573}"/>
                    </a:ext>
                  </a:extLst>
                </p:cNvPr>
                <p:cNvSpPr txBox="1"/>
                <p:nvPr/>
              </p:nvSpPr>
              <p:spPr bwMode="auto">
                <a:xfrm>
                  <a:off x="685694" y="5659977"/>
                  <a:ext cx="1090306" cy="4192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  <a:defRPr b="1">
                      <a:solidFill>
                        <a:schemeClr val="accent2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400" dirty="0">
                      <a:solidFill>
                        <a:schemeClr val="tx1"/>
                      </a:solidFill>
                    </a:rPr>
                    <a:t>Text here</a:t>
                  </a:r>
                </a:p>
              </p:txBody>
            </p:sp>
            <p:sp>
              <p:nvSpPr>
                <p:cNvPr id="19" name="íṡḷiḋê">
                  <a:extLst>
                    <a:ext uri="{FF2B5EF4-FFF2-40B4-BE49-F238E27FC236}">
                      <a16:creationId xmlns="" xmlns:a16="http://schemas.microsoft.com/office/drawing/2014/main" id="{3671548D-6C56-4F11-8AAC-B89FC2E09A51}"/>
                    </a:ext>
                  </a:extLst>
                </p:cNvPr>
                <p:cNvSpPr/>
                <p:nvPr/>
              </p:nvSpPr>
              <p:spPr>
                <a:xfrm>
                  <a:off x="1006296" y="5379782"/>
                  <a:ext cx="449102" cy="272872"/>
                </a:xfrm>
                <a:prstGeom prst="rect">
                  <a:avLst/>
                </a:prstGeom>
              </p:spPr>
              <p:txBody>
                <a:bodyPr wrap="none">
                  <a:prstTxWarp prst="textPlain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altLang="zh-CN" b="1" dirty="0">
                      <a:solidFill>
                        <a:schemeClr val="accent1"/>
                      </a:solidFill>
                    </a:rPr>
                    <a:t>60K</a:t>
                  </a:r>
                </a:p>
              </p:txBody>
            </p:sp>
          </p:grpSp>
          <p:sp>
            <p:nvSpPr>
              <p:cNvPr id="14" name="íSliḑé">
                <a:extLst>
                  <a:ext uri="{FF2B5EF4-FFF2-40B4-BE49-F238E27FC236}">
                    <a16:creationId xmlns="" xmlns:a16="http://schemas.microsoft.com/office/drawing/2014/main" id="{1E81EFC3-8161-4B01-B4F1-9B8ED86A25C6}"/>
                  </a:ext>
                </a:extLst>
              </p:cNvPr>
              <p:cNvSpPr/>
              <p:nvPr/>
            </p:nvSpPr>
            <p:spPr bwMode="auto">
              <a:xfrm>
                <a:off x="6095207" y="3238565"/>
                <a:ext cx="2712637" cy="1846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grpSp>
            <p:nvGrpSpPr>
              <p:cNvPr id="15" name="î$ḷîďè">
                <a:extLst>
                  <a:ext uri="{FF2B5EF4-FFF2-40B4-BE49-F238E27FC236}">
                    <a16:creationId xmlns="" xmlns:a16="http://schemas.microsoft.com/office/drawing/2014/main" id="{426C301F-AAC9-4EE6-B021-C29ACA78385D}"/>
                  </a:ext>
                </a:extLst>
              </p:cNvPr>
              <p:cNvGrpSpPr/>
              <p:nvPr/>
            </p:nvGrpSpPr>
            <p:grpSpPr>
              <a:xfrm>
                <a:off x="6735114" y="5694126"/>
                <a:ext cx="1432820" cy="449499"/>
                <a:chOff x="1233334" y="5694126"/>
                <a:chExt cx="1432820" cy="449499"/>
              </a:xfrm>
              <a:solidFill>
                <a:schemeClr val="accent1"/>
              </a:solidFill>
            </p:grpSpPr>
            <p:sp>
              <p:nvSpPr>
                <p:cNvPr id="16" name="îṩľiḑé">
                  <a:extLst>
                    <a:ext uri="{FF2B5EF4-FFF2-40B4-BE49-F238E27FC236}">
                      <a16:creationId xmlns="" xmlns:a16="http://schemas.microsoft.com/office/drawing/2014/main" id="{BC7AACE3-687B-437A-9513-C4DB08457DAE}"/>
                    </a:ext>
                  </a:extLst>
                </p:cNvPr>
                <p:cNvSpPr/>
                <p:nvPr/>
              </p:nvSpPr>
              <p:spPr bwMode="auto">
                <a:xfrm>
                  <a:off x="1233334" y="5749963"/>
                  <a:ext cx="1432820" cy="393662"/>
                </a:xfrm>
                <a:prstGeom prst="roundRect">
                  <a:avLst/>
                </a:prstGeom>
                <a:grpFill/>
                <a:ln w="9525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90000" tIns="46800" rIns="90000" bIns="46800" rtlCol="0" anchor="ctr">
                  <a:norm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1400" b="1" dirty="0"/>
                    <a:t>Text here</a:t>
                  </a:r>
                </a:p>
              </p:txBody>
            </p:sp>
            <p:sp>
              <p:nvSpPr>
                <p:cNvPr id="17" name="ïṥlïḑe">
                  <a:extLst>
                    <a:ext uri="{FF2B5EF4-FFF2-40B4-BE49-F238E27FC236}">
                      <a16:creationId xmlns="" xmlns:a16="http://schemas.microsoft.com/office/drawing/2014/main" id="{51AC27A1-EA93-4FC8-AC32-E363E89EEEEC}"/>
                    </a:ext>
                  </a:extLst>
                </p:cNvPr>
                <p:cNvSpPr/>
                <p:nvPr/>
              </p:nvSpPr>
              <p:spPr>
                <a:xfrm>
                  <a:off x="1873145" y="5694126"/>
                  <a:ext cx="139700" cy="6021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20762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1131cebe-81c5-4571-9bab-53f9d3cefe4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5999" y="1099674"/>
            <a:ext cx="10800002" cy="5039653"/>
            <a:chOff x="696000" y="1116241"/>
            <a:chExt cx="10800002" cy="5039653"/>
          </a:xfrm>
        </p:grpSpPr>
        <p:grpSp>
          <p:nvGrpSpPr>
            <p:cNvPr id="6" name="işliḍê">
              <a:extLst>
                <a:ext uri="{FF2B5EF4-FFF2-40B4-BE49-F238E27FC236}">
                  <a16:creationId xmlns="" xmlns:a16="http://schemas.microsoft.com/office/drawing/2014/main" id="{3DBCEE4E-696F-4987-9EBC-5E68BF8EA918}"/>
                </a:ext>
              </a:extLst>
            </p:cNvPr>
            <p:cNvGrpSpPr/>
            <p:nvPr/>
          </p:nvGrpSpPr>
          <p:grpSpPr>
            <a:xfrm>
              <a:off x="696000" y="1116241"/>
              <a:ext cx="3609605" cy="1392677"/>
              <a:chOff x="677883" y="1116241"/>
              <a:chExt cx="3609605" cy="1392677"/>
            </a:xfrm>
          </p:grpSpPr>
          <p:sp>
            <p:nvSpPr>
              <p:cNvPr id="197" name="iŝlíďe">
                <a:extLst>
                  <a:ext uri="{FF2B5EF4-FFF2-40B4-BE49-F238E27FC236}">
                    <a16:creationId xmlns="" xmlns:a16="http://schemas.microsoft.com/office/drawing/2014/main" id="{3886822A-6BF0-4910-96C5-8EE1A4C384DC}"/>
                  </a:ext>
                </a:extLst>
              </p:cNvPr>
              <p:cNvSpPr/>
              <p:nvPr/>
            </p:nvSpPr>
            <p:spPr bwMode="auto">
              <a:xfrm>
                <a:off x="677883" y="1377000"/>
                <a:ext cx="3609605" cy="1131918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98" name="íśḷíďè">
                <a:extLst>
                  <a:ext uri="{FF2B5EF4-FFF2-40B4-BE49-F238E27FC236}">
                    <a16:creationId xmlns="" xmlns:a16="http://schemas.microsoft.com/office/drawing/2014/main" id="{C29946B4-05C0-4AD7-A44E-CE4A02526B2F}"/>
                  </a:ext>
                </a:extLst>
              </p:cNvPr>
              <p:cNvSpPr/>
              <p:nvPr/>
            </p:nvSpPr>
            <p:spPr bwMode="auto">
              <a:xfrm>
                <a:off x="913686" y="1116241"/>
                <a:ext cx="2376000" cy="432000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işḷíḓé">
              <a:extLst>
                <a:ext uri="{FF2B5EF4-FFF2-40B4-BE49-F238E27FC236}">
                  <a16:creationId xmlns="" xmlns:a16="http://schemas.microsoft.com/office/drawing/2014/main" id="{30CB84D3-5887-42A5-8A01-5DA26D5B3D5B}"/>
                </a:ext>
              </a:extLst>
            </p:cNvPr>
            <p:cNvGrpSpPr/>
            <p:nvPr/>
          </p:nvGrpSpPr>
          <p:grpSpPr>
            <a:xfrm>
              <a:off x="696000" y="2939729"/>
              <a:ext cx="3609605" cy="1392677"/>
              <a:chOff x="677883" y="1116241"/>
              <a:chExt cx="3609605" cy="1392677"/>
            </a:xfrm>
          </p:grpSpPr>
          <p:sp>
            <p:nvSpPr>
              <p:cNvPr id="195" name="îṧḻîḍé">
                <a:extLst>
                  <a:ext uri="{FF2B5EF4-FFF2-40B4-BE49-F238E27FC236}">
                    <a16:creationId xmlns="" xmlns:a16="http://schemas.microsoft.com/office/drawing/2014/main" id="{B10769C8-BB78-4CD4-B2F8-F57203B96AE6}"/>
                  </a:ext>
                </a:extLst>
              </p:cNvPr>
              <p:cNvSpPr/>
              <p:nvPr/>
            </p:nvSpPr>
            <p:spPr bwMode="auto">
              <a:xfrm>
                <a:off x="677883" y="1377000"/>
                <a:ext cx="3609605" cy="1131918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</a:t>
                </a:r>
                <a:r>
                  <a:rPr lang="en-US" altLang="zh-CN" sz="1000"/>
                  <a:t>in 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96" name="íṣḻíḓé">
                <a:extLst>
                  <a:ext uri="{FF2B5EF4-FFF2-40B4-BE49-F238E27FC236}">
                    <a16:creationId xmlns="" xmlns:a16="http://schemas.microsoft.com/office/drawing/2014/main" id="{EBEBD2AD-0302-4CFF-A48A-81258C993B93}"/>
                  </a:ext>
                </a:extLst>
              </p:cNvPr>
              <p:cNvSpPr/>
              <p:nvPr/>
            </p:nvSpPr>
            <p:spPr bwMode="auto">
              <a:xfrm>
                <a:off x="913686" y="1116241"/>
                <a:ext cx="2376000" cy="432000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iṥ1îḋê">
              <a:extLst>
                <a:ext uri="{FF2B5EF4-FFF2-40B4-BE49-F238E27FC236}">
                  <a16:creationId xmlns="" xmlns:a16="http://schemas.microsoft.com/office/drawing/2014/main" id="{2609467A-E479-4D67-88CD-06CBD4B648DD}"/>
                </a:ext>
              </a:extLst>
            </p:cNvPr>
            <p:cNvGrpSpPr/>
            <p:nvPr/>
          </p:nvGrpSpPr>
          <p:grpSpPr>
            <a:xfrm>
              <a:off x="696000" y="4763217"/>
              <a:ext cx="3609605" cy="1392677"/>
              <a:chOff x="677883" y="1116241"/>
              <a:chExt cx="3609605" cy="1392677"/>
            </a:xfrm>
          </p:grpSpPr>
          <p:sp>
            <p:nvSpPr>
              <p:cNvPr id="193" name="îṡ1iďe">
                <a:extLst>
                  <a:ext uri="{FF2B5EF4-FFF2-40B4-BE49-F238E27FC236}">
                    <a16:creationId xmlns="" xmlns:a16="http://schemas.microsoft.com/office/drawing/2014/main" id="{010830A6-4AB6-4C46-AA7F-4C8401115079}"/>
                  </a:ext>
                </a:extLst>
              </p:cNvPr>
              <p:cNvSpPr/>
              <p:nvPr/>
            </p:nvSpPr>
            <p:spPr bwMode="auto">
              <a:xfrm>
                <a:off x="677883" y="1377000"/>
                <a:ext cx="3609605" cy="1131918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</a:t>
                </a:r>
                <a:r>
                  <a:rPr lang="en-US" altLang="zh-CN" sz="1000"/>
                  <a:t>in 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94" name="ïšḷîḓè">
                <a:extLst>
                  <a:ext uri="{FF2B5EF4-FFF2-40B4-BE49-F238E27FC236}">
                    <a16:creationId xmlns="" xmlns:a16="http://schemas.microsoft.com/office/drawing/2014/main" id="{3C029041-AE47-43C2-A668-4CFE0934961C}"/>
                  </a:ext>
                </a:extLst>
              </p:cNvPr>
              <p:cNvSpPr/>
              <p:nvPr/>
            </p:nvSpPr>
            <p:spPr bwMode="auto">
              <a:xfrm>
                <a:off x="913686" y="1116241"/>
                <a:ext cx="2376000" cy="432000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işlïde">
              <a:extLst>
                <a:ext uri="{FF2B5EF4-FFF2-40B4-BE49-F238E27FC236}">
                  <a16:creationId xmlns="" xmlns:a16="http://schemas.microsoft.com/office/drawing/2014/main" id="{E9137206-E5CE-42D4-BA6D-AC3D8C0B2B2D}"/>
                </a:ext>
              </a:extLst>
            </p:cNvPr>
            <p:cNvSpPr/>
            <p:nvPr/>
          </p:nvSpPr>
          <p:spPr bwMode="auto">
            <a:xfrm>
              <a:off x="7886397" y="1377000"/>
              <a:ext cx="3609605" cy="1131918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</a:t>
              </a:r>
              <a:r>
                <a:rPr lang="en-US" altLang="zh-CN" sz="1000"/>
                <a:t>in 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10" name="ïṡ1ídê">
              <a:extLst>
                <a:ext uri="{FF2B5EF4-FFF2-40B4-BE49-F238E27FC236}">
                  <a16:creationId xmlns="" xmlns:a16="http://schemas.microsoft.com/office/drawing/2014/main" id="{F7B1BF24-2B40-43BD-BEAC-CED1B7FD2FF5}"/>
                </a:ext>
              </a:extLst>
            </p:cNvPr>
            <p:cNvSpPr/>
            <p:nvPr/>
          </p:nvSpPr>
          <p:spPr bwMode="auto">
            <a:xfrm>
              <a:off x="8122200" y="1116241"/>
              <a:ext cx="2376000" cy="432000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1" name="ïşḷiḋè">
              <a:extLst>
                <a:ext uri="{FF2B5EF4-FFF2-40B4-BE49-F238E27FC236}">
                  <a16:creationId xmlns="" xmlns:a16="http://schemas.microsoft.com/office/drawing/2014/main" id="{E826AFF0-A4AA-4447-B26D-91A24B93ECF1}"/>
                </a:ext>
              </a:extLst>
            </p:cNvPr>
            <p:cNvSpPr/>
            <p:nvPr/>
          </p:nvSpPr>
          <p:spPr bwMode="auto">
            <a:xfrm>
              <a:off x="7886397" y="3200488"/>
              <a:ext cx="3609605" cy="1131918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</a:t>
              </a:r>
              <a:r>
                <a:rPr lang="en-US" altLang="zh-CN" sz="1000"/>
                <a:t>in 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12" name="íŝḻîḑé">
              <a:extLst>
                <a:ext uri="{FF2B5EF4-FFF2-40B4-BE49-F238E27FC236}">
                  <a16:creationId xmlns="" xmlns:a16="http://schemas.microsoft.com/office/drawing/2014/main" id="{0B2F215A-2CA3-4A72-BC20-A92624A9337F}"/>
                </a:ext>
              </a:extLst>
            </p:cNvPr>
            <p:cNvSpPr/>
            <p:nvPr/>
          </p:nvSpPr>
          <p:spPr bwMode="auto">
            <a:xfrm>
              <a:off x="8122200" y="2939729"/>
              <a:ext cx="2376000" cy="432000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3" name="i$lîḍe">
              <a:extLst>
                <a:ext uri="{FF2B5EF4-FFF2-40B4-BE49-F238E27FC236}">
                  <a16:creationId xmlns="" xmlns:a16="http://schemas.microsoft.com/office/drawing/2014/main" id="{699406B4-7B78-4D18-8937-972C060EAF86}"/>
                </a:ext>
              </a:extLst>
            </p:cNvPr>
            <p:cNvSpPr/>
            <p:nvPr/>
          </p:nvSpPr>
          <p:spPr bwMode="auto">
            <a:xfrm>
              <a:off x="7886397" y="5023976"/>
              <a:ext cx="3609605" cy="1131918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</a:t>
              </a:r>
              <a:r>
                <a:rPr lang="en-US" altLang="zh-CN" sz="1000"/>
                <a:t>in 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14" name="îs1îḍè">
              <a:extLst>
                <a:ext uri="{FF2B5EF4-FFF2-40B4-BE49-F238E27FC236}">
                  <a16:creationId xmlns="" xmlns:a16="http://schemas.microsoft.com/office/drawing/2014/main" id="{D567F81B-B58D-4ED1-A311-84E55EDBEDF0}"/>
                </a:ext>
              </a:extLst>
            </p:cNvPr>
            <p:cNvSpPr/>
            <p:nvPr/>
          </p:nvSpPr>
          <p:spPr bwMode="auto">
            <a:xfrm>
              <a:off x="8122200" y="4763217"/>
              <a:ext cx="2376000" cy="432000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grpSp>
          <p:nvGrpSpPr>
            <p:cNvPr id="15" name="ï$lïd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BED067DE-2F84-4D24-BDF9-2428CF98A8A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636921" y="2508918"/>
              <a:ext cx="2918161" cy="2309860"/>
              <a:chOff x="3036094" y="1130300"/>
              <a:chExt cx="6119812" cy="4844120"/>
            </a:xfrm>
          </p:grpSpPr>
          <p:sp>
            <p:nvSpPr>
              <p:cNvPr id="16" name="íṩļïḑè">
                <a:extLst>
                  <a:ext uri="{FF2B5EF4-FFF2-40B4-BE49-F238E27FC236}">
                    <a16:creationId xmlns="" xmlns:a16="http://schemas.microsoft.com/office/drawing/2014/main" id="{9CCFDD9E-7255-4640-8888-8B6DF21998C5}"/>
                  </a:ext>
                </a:extLst>
              </p:cNvPr>
              <p:cNvSpPr/>
              <p:nvPr/>
            </p:nvSpPr>
            <p:spPr bwMode="auto">
              <a:xfrm>
                <a:off x="7382651" y="1130300"/>
                <a:ext cx="1773255" cy="1771063"/>
              </a:xfrm>
              <a:custGeom>
                <a:avLst/>
                <a:gdLst>
                  <a:gd name="T0" fmla="*/ 3113 w 3503"/>
                  <a:gd name="T1" fmla="*/ 1046 h 3502"/>
                  <a:gd name="T2" fmla="*/ 1046 w 3503"/>
                  <a:gd name="T3" fmla="*/ 389 h 3502"/>
                  <a:gd name="T4" fmla="*/ 390 w 3503"/>
                  <a:gd name="T5" fmla="*/ 2456 h 3502"/>
                  <a:gd name="T6" fmla="*/ 2457 w 3503"/>
                  <a:gd name="T7" fmla="*/ 3113 h 3502"/>
                  <a:gd name="T8" fmla="*/ 3113 w 3503"/>
                  <a:gd name="T9" fmla="*/ 1046 h 3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3" h="3502">
                    <a:moveTo>
                      <a:pt x="3113" y="1046"/>
                    </a:moveTo>
                    <a:cubicBezTo>
                      <a:pt x="2724" y="294"/>
                      <a:pt x="1799" y="0"/>
                      <a:pt x="1046" y="389"/>
                    </a:cubicBezTo>
                    <a:cubicBezTo>
                      <a:pt x="294" y="779"/>
                      <a:pt x="0" y="1704"/>
                      <a:pt x="390" y="2456"/>
                    </a:cubicBezTo>
                    <a:cubicBezTo>
                      <a:pt x="779" y="3208"/>
                      <a:pt x="1704" y="3502"/>
                      <a:pt x="2457" y="3113"/>
                    </a:cubicBezTo>
                    <a:cubicBezTo>
                      <a:pt x="3209" y="2724"/>
                      <a:pt x="3503" y="1798"/>
                      <a:pt x="3113" y="104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íṩliḋe">
                <a:extLst>
                  <a:ext uri="{FF2B5EF4-FFF2-40B4-BE49-F238E27FC236}">
                    <a16:creationId xmlns="" xmlns:a16="http://schemas.microsoft.com/office/drawing/2014/main" id="{7D61B5A5-3B6B-4354-B9E9-14883633C8C4}"/>
                  </a:ext>
                </a:extLst>
              </p:cNvPr>
              <p:cNvSpPr/>
              <p:nvPr/>
            </p:nvSpPr>
            <p:spPr bwMode="auto">
              <a:xfrm>
                <a:off x="8817256" y="2065149"/>
                <a:ext cx="23015" cy="53702"/>
              </a:xfrm>
              <a:custGeom>
                <a:avLst/>
                <a:gdLst>
                  <a:gd name="T0" fmla="*/ 24 w 46"/>
                  <a:gd name="T1" fmla="*/ 18 h 105"/>
                  <a:gd name="T2" fmla="*/ 12 w 46"/>
                  <a:gd name="T3" fmla="*/ 2 h 105"/>
                  <a:gd name="T4" fmla="*/ 5 w 46"/>
                  <a:gd name="T5" fmla="*/ 7 h 105"/>
                  <a:gd name="T6" fmla="*/ 1 w 46"/>
                  <a:gd name="T7" fmla="*/ 30 h 105"/>
                  <a:gd name="T8" fmla="*/ 2 w 46"/>
                  <a:gd name="T9" fmla="*/ 36 h 105"/>
                  <a:gd name="T10" fmla="*/ 4 w 46"/>
                  <a:gd name="T11" fmla="*/ 58 h 105"/>
                  <a:gd name="T12" fmla="*/ 4 w 46"/>
                  <a:gd name="T13" fmla="*/ 72 h 105"/>
                  <a:gd name="T14" fmla="*/ 13 w 46"/>
                  <a:gd name="T15" fmla="*/ 83 h 105"/>
                  <a:gd name="T16" fmla="*/ 19 w 46"/>
                  <a:gd name="T17" fmla="*/ 100 h 105"/>
                  <a:gd name="T18" fmla="*/ 37 w 46"/>
                  <a:gd name="T19" fmla="*/ 99 h 105"/>
                  <a:gd name="T20" fmla="*/ 41 w 46"/>
                  <a:gd name="T21" fmla="*/ 83 h 105"/>
                  <a:gd name="T22" fmla="*/ 42 w 46"/>
                  <a:gd name="T23" fmla="*/ 65 h 105"/>
                  <a:gd name="T24" fmla="*/ 41 w 46"/>
                  <a:gd name="T25" fmla="*/ 55 h 105"/>
                  <a:gd name="T26" fmla="*/ 40 w 46"/>
                  <a:gd name="T27" fmla="*/ 38 h 105"/>
                  <a:gd name="T28" fmla="*/ 36 w 46"/>
                  <a:gd name="T29" fmla="*/ 23 h 105"/>
                  <a:gd name="T30" fmla="*/ 24 w 46"/>
                  <a:gd name="T31" fmla="*/ 1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6" h="105">
                    <a:moveTo>
                      <a:pt x="24" y="18"/>
                    </a:moveTo>
                    <a:cubicBezTo>
                      <a:pt x="19" y="15"/>
                      <a:pt x="14" y="5"/>
                      <a:pt x="12" y="2"/>
                    </a:cubicBezTo>
                    <a:cubicBezTo>
                      <a:pt x="11" y="0"/>
                      <a:pt x="8" y="2"/>
                      <a:pt x="5" y="7"/>
                    </a:cubicBezTo>
                    <a:cubicBezTo>
                      <a:pt x="2" y="12"/>
                      <a:pt x="0" y="27"/>
                      <a:pt x="1" y="30"/>
                    </a:cubicBezTo>
                    <a:cubicBezTo>
                      <a:pt x="1" y="33"/>
                      <a:pt x="2" y="33"/>
                      <a:pt x="2" y="36"/>
                    </a:cubicBezTo>
                    <a:cubicBezTo>
                      <a:pt x="2" y="40"/>
                      <a:pt x="3" y="43"/>
                      <a:pt x="4" y="58"/>
                    </a:cubicBezTo>
                    <a:cubicBezTo>
                      <a:pt x="4" y="58"/>
                      <a:pt x="4" y="68"/>
                      <a:pt x="4" y="72"/>
                    </a:cubicBezTo>
                    <a:cubicBezTo>
                      <a:pt x="5" y="76"/>
                      <a:pt x="9" y="76"/>
                      <a:pt x="13" y="83"/>
                    </a:cubicBezTo>
                    <a:cubicBezTo>
                      <a:pt x="17" y="89"/>
                      <a:pt x="15" y="96"/>
                      <a:pt x="19" y="100"/>
                    </a:cubicBezTo>
                    <a:cubicBezTo>
                      <a:pt x="23" y="105"/>
                      <a:pt x="28" y="101"/>
                      <a:pt x="37" y="99"/>
                    </a:cubicBezTo>
                    <a:cubicBezTo>
                      <a:pt x="46" y="97"/>
                      <a:pt x="39" y="92"/>
                      <a:pt x="41" y="83"/>
                    </a:cubicBezTo>
                    <a:cubicBezTo>
                      <a:pt x="43" y="75"/>
                      <a:pt x="44" y="68"/>
                      <a:pt x="42" y="65"/>
                    </a:cubicBezTo>
                    <a:cubicBezTo>
                      <a:pt x="40" y="61"/>
                      <a:pt x="41" y="59"/>
                      <a:pt x="41" y="55"/>
                    </a:cubicBezTo>
                    <a:cubicBezTo>
                      <a:pt x="41" y="51"/>
                      <a:pt x="43" y="45"/>
                      <a:pt x="40" y="38"/>
                    </a:cubicBezTo>
                    <a:cubicBezTo>
                      <a:pt x="38" y="31"/>
                      <a:pt x="38" y="26"/>
                      <a:pt x="36" y="23"/>
                    </a:cubicBezTo>
                    <a:cubicBezTo>
                      <a:pt x="34" y="20"/>
                      <a:pt x="29" y="21"/>
                      <a:pt x="24" y="18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ŝļíḋe">
                <a:extLst>
                  <a:ext uri="{FF2B5EF4-FFF2-40B4-BE49-F238E27FC236}">
                    <a16:creationId xmlns="" xmlns:a16="http://schemas.microsoft.com/office/drawing/2014/main" id="{A348FE5B-50D2-48DA-8D94-A4C14F225350}"/>
                  </a:ext>
                </a:extLst>
              </p:cNvPr>
              <p:cNvSpPr/>
              <p:nvPr/>
            </p:nvSpPr>
            <p:spPr bwMode="auto">
              <a:xfrm>
                <a:off x="8950962" y="2067341"/>
                <a:ext cx="61373" cy="120555"/>
              </a:xfrm>
              <a:custGeom>
                <a:avLst/>
                <a:gdLst>
                  <a:gd name="T0" fmla="*/ 84 w 122"/>
                  <a:gd name="T1" fmla="*/ 63 h 239"/>
                  <a:gd name="T2" fmla="*/ 76 w 122"/>
                  <a:gd name="T3" fmla="*/ 75 h 239"/>
                  <a:gd name="T4" fmla="*/ 71 w 122"/>
                  <a:gd name="T5" fmla="*/ 67 h 239"/>
                  <a:gd name="T6" fmla="*/ 58 w 122"/>
                  <a:gd name="T7" fmla="*/ 50 h 239"/>
                  <a:gd name="T8" fmla="*/ 48 w 122"/>
                  <a:gd name="T9" fmla="*/ 36 h 239"/>
                  <a:gd name="T10" fmla="*/ 41 w 122"/>
                  <a:gd name="T11" fmla="*/ 21 h 239"/>
                  <a:gd name="T12" fmla="*/ 33 w 122"/>
                  <a:gd name="T13" fmla="*/ 4 h 239"/>
                  <a:gd name="T14" fmla="*/ 22 w 122"/>
                  <a:gd name="T15" fmla="*/ 13 h 239"/>
                  <a:gd name="T16" fmla="*/ 11 w 122"/>
                  <a:gd name="T17" fmla="*/ 17 h 239"/>
                  <a:gd name="T18" fmla="*/ 4 w 122"/>
                  <a:gd name="T19" fmla="*/ 6 h 239"/>
                  <a:gd name="T20" fmla="*/ 2 w 122"/>
                  <a:gd name="T21" fmla="*/ 15 h 239"/>
                  <a:gd name="T22" fmla="*/ 6 w 122"/>
                  <a:gd name="T23" fmla="*/ 30 h 239"/>
                  <a:gd name="T24" fmla="*/ 7 w 122"/>
                  <a:gd name="T25" fmla="*/ 46 h 239"/>
                  <a:gd name="T26" fmla="*/ 20 w 122"/>
                  <a:gd name="T27" fmla="*/ 54 h 239"/>
                  <a:gd name="T28" fmla="*/ 24 w 122"/>
                  <a:gd name="T29" fmla="*/ 59 h 239"/>
                  <a:gd name="T30" fmla="*/ 27 w 122"/>
                  <a:gd name="T31" fmla="*/ 76 h 239"/>
                  <a:gd name="T32" fmla="*/ 31 w 122"/>
                  <a:gd name="T33" fmla="*/ 96 h 239"/>
                  <a:gd name="T34" fmla="*/ 44 w 122"/>
                  <a:gd name="T35" fmla="*/ 109 h 239"/>
                  <a:gd name="T36" fmla="*/ 47 w 122"/>
                  <a:gd name="T37" fmla="*/ 127 h 239"/>
                  <a:gd name="T38" fmla="*/ 56 w 122"/>
                  <a:gd name="T39" fmla="*/ 131 h 239"/>
                  <a:gd name="T40" fmla="*/ 66 w 122"/>
                  <a:gd name="T41" fmla="*/ 133 h 239"/>
                  <a:gd name="T42" fmla="*/ 68 w 122"/>
                  <a:gd name="T43" fmla="*/ 154 h 239"/>
                  <a:gd name="T44" fmla="*/ 70 w 122"/>
                  <a:gd name="T45" fmla="*/ 184 h 239"/>
                  <a:gd name="T46" fmla="*/ 85 w 122"/>
                  <a:gd name="T47" fmla="*/ 208 h 239"/>
                  <a:gd name="T48" fmla="*/ 90 w 122"/>
                  <a:gd name="T49" fmla="*/ 228 h 239"/>
                  <a:gd name="T50" fmla="*/ 103 w 122"/>
                  <a:gd name="T51" fmla="*/ 225 h 239"/>
                  <a:gd name="T52" fmla="*/ 110 w 122"/>
                  <a:gd name="T53" fmla="*/ 206 h 239"/>
                  <a:gd name="T54" fmla="*/ 111 w 122"/>
                  <a:gd name="T55" fmla="*/ 183 h 239"/>
                  <a:gd name="T56" fmla="*/ 119 w 122"/>
                  <a:gd name="T57" fmla="*/ 167 h 239"/>
                  <a:gd name="T58" fmla="*/ 116 w 122"/>
                  <a:gd name="T59" fmla="*/ 134 h 239"/>
                  <a:gd name="T60" fmla="*/ 108 w 122"/>
                  <a:gd name="T61" fmla="*/ 125 h 239"/>
                  <a:gd name="T62" fmla="*/ 102 w 122"/>
                  <a:gd name="T63" fmla="*/ 98 h 239"/>
                  <a:gd name="T64" fmla="*/ 95 w 122"/>
                  <a:gd name="T65" fmla="*/ 83 h 239"/>
                  <a:gd name="T66" fmla="*/ 84 w 122"/>
                  <a:gd name="T67" fmla="*/ 63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2" h="239">
                    <a:moveTo>
                      <a:pt x="84" y="63"/>
                    </a:moveTo>
                    <a:cubicBezTo>
                      <a:pt x="82" y="56"/>
                      <a:pt x="79" y="72"/>
                      <a:pt x="76" y="75"/>
                    </a:cubicBezTo>
                    <a:cubicBezTo>
                      <a:pt x="72" y="79"/>
                      <a:pt x="73" y="71"/>
                      <a:pt x="71" y="67"/>
                    </a:cubicBezTo>
                    <a:cubicBezTo>
                      <a:pt x="68" y="63"/>
                      <a:pt x="62" y="52"/>
                      <a:pt x="58" y="50"/>
                    </a:cubicBezTo>
                    <a:cubicBezTo>
                      <a:pt x="53" y="48"/>
                      <a:pt x="52" y="42"/>
                      <a:pt x="48" y="36"/>
                    </a:cubicBezTo>
                    <a:cubicBezTo>
                      <a:pt x="44" y="29"/>
                      <a:pt x="41" y="29"/>
                      <a:pt x="41" y="21"/>
                    </a:cubicBezTo>
                    <a:cubicBezTo>
                      <a:pt x="41" y="13"/>
                      <a:pt x="40" y="8"/>
                      <a:pt x="33" y="4"/>
                    </a:cubicBezTo>
                    <a:cubicBezTo>
                      <a:pt x="25" y="0"/>
                      <a:pt x="24" y="7"/>
                      <a:pt x="22" y="13"/>
                    </a:cubicBezTo>
                    <a:cubicBezTo>
                      <a:pt x="20" y="18"/>
                      <a:pt x="15" y="17"/>
                      <a:pt x="11" y="17"/>
                    </a:cubicBezTo>
                    <a:cubicBezTo>
                      <a:pt x="7" y="17"/>
                      <a:pt x="8" y="10"/>
                      <a:pt x="4" y="6"/>
                    </a:cubicBezTo>
                    <a:cubicBezTo>
                      <a:pt x="1" y="3"/>
                      <a:pt x="0" y="11"/>
                      <a:pt x="2" y="15"/>
                    </a:cubicBezTo>
                    <a:cubicBezTo>
                      <a:pt x="3" y="19"/>
                      <a:pt x="7" y="25"/>
                      <a:pt x="6" y="30"/>
                    </a:cubicBezTo>
                    <a:cubicBezTo>
                      <a:pt x="6" y="35"/>
                      <a:pt x="5" y="41"/>
                      <a:pt x="7" y="46"/>
                    </a:cubicBezTo>
                    <a:cubicBezTo>
                      <a:pt x="9" y="51"/>
                      <a:pt x="11" y="54"/>
                      <a:pt x="20" y="54"/>
                    </a:cubicBezTo>
                    <a:cubicBezTo>
                      <a:pt x="20" y="54"/>
                      <a:pt x="23" y="56"/>
                      <a:pt x="24" y="59"/>
                    </a:cubicBezTo>
                    <a:cubicBezTo>
                      <a:pt x="25" y="63"/>
                      <a:pt x="26" y="69"/>
                      <a:pt x="27" y="76"/>
                    </a:cubicBezTo>
                    <a:cubicBezTo>
                      <a:pt x="29" y="83"/>
                      <a:pt x="26" y="94"/>
                      <a:pt x="31" y="96"/>
                    </a:cubicBezTo>
                    <a:cubicBezTo>
                      <a:pt x="35" y="99"/>
                      <a:pt x="40" y="103"/>
                      <a:pt x="44" y="109"/>
                    </a:cubicBezTo>
                    <a:cubicBezTo>
                      <a:pt x="48" y="116"/>
                      <a:pt x="47" y="118"/>
                      <a:pt x="47" y="127"/>
                    </a:cubicBezTo>
                    <a:cubicBezTo>
                      <a:pt x="47" y="136"/>
                      <a:pt x="53" y="131"/>
                      <a:pt x="56" y="131"/>
                    </a:cubicBezTo>
                    <a:cubicBezTo>
                      <a:pt x="59" y="131"/>
                      <a:pt x="64" y="131"/>
                      <a:pt x="66" y="133"/>
                    </a:cubicBezTo>
                    <a:cubicBezTo>
                      <a:pt x="68" y="135"/>
                      <a:pt x="68" y="151"/>
                      <a:pt x="68" y="154"/>
                    </a:cubicBezTo>
                    <a:cubicBezTo>
                      <a:pt x="67" y="158"/>
                      <a:pt x="71" y="178"/>
                      <a:pt x="70" y="184"/>
                    </a:cubicBezTo>
                    <a:cubicBezTo>
                      <a:pt x="70" y="190"/>
                      <a:pt x="77" y="200"/>
                      <a:pt x="85" y="208"/>
                    </a:cubicBezTo>
                    <a:cubicBezTo>
                      <a:pt x="92" y="217"/>
                      <a:pt x="86" y="217"/>
                      <a:pt x="90" y="228"/>
                    </a:cubicBezTo>
                    <a:cubicBezTo>
                      <a:pt x="94" y="239"/>
                      <a:pt x="98" y="230"/>
                      <a:pt x="103" y="225"/>
                    </a:cubicBezTo>
                    <a:cubicBezTo>
                      <a:pt x="108" y="220"/>
                      <a:pt x="109" y="212"/>
                      <a:pt x="110" y="206"/>
                    </a:cubicBezTo>
                    <a:cubicBezTo>
                      <a:pt x="110" y="200"/>
                      <a:pt x="108" y="191"/>
                      <a:pt x="111" y="183"/>
                    </a:cubicBezTo>
                    <a:cubicBezTo>
                      <a:pt x="114" y="176"/>
                      <a:pt x="117" y="176"/>
                      <a:pt x="119" y="167"/>
                    </a:cubicBezTo>
                    <a:cubicBezTo>
                      <a:pt x="122" y="158"/>
                      <a:pt x="119" y="147"/>
                      <a:pt x="116" y="134"/>
                    </a:cubicBezTo>
                    <a:cubicBezTo>
                      <a:pt x="112" y="120"/>
                      <a:pt x="112" y="129"/>
                      <a:pt x="108" y="125"/>
                    </a:cubicBezTo>
                    <a:cubicBezTo>
                      <a:pt x="103" y="121"/>
                      <a:pt x="102" y="104"/>
                      <a:pt x="102" y="98"/>
                    </a:cubicBezTo>
                    <a:cubicBezTo>
                      <a:pt x="101" y="92"/>
                      <a:pt x="97" y="86"/>
                      <a:pt x="95" y="83"/>
                    </a:cubicBezTo>
                    <a:cubicBezTo>
                      <a:pt x="92" y="79"/>
                      <a:pt x="87" y="69"/>
                      <a:pt x="84" y="63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ṣľîḓê">
                <a:extLst>
                  <a:ext uri="{FF2B5EF4-FFF2-40B4-BE49-F238E27FC236}">
                    <a16:creationId xmlns="" xmlns:a16="http://schemas.microsoft.com/office/drawing/2014/main" id="{DF400E85-142C-46DF-B5D5-5D53460BED10}"/>
                  </a:ext>
                </a:extLst>
              </p:cNvPr>
              <p:cNvSpPr/>
              <p:nvPr/>
            </p:nvSpPr>
            <p:spPr bwMode="auto">
              <a:xfrm>
                <a:off x="8954250" y="2103508"/>
                <a:ext cx="7672" cy="15343"/>
              </a:xfrm>
              <a:custGeom>
                <a:avLst/>
                <a:gdLst>
                  <a:gd name="T0" fmla="*/ 14 w 15"/>
                  <a:gd name="T1" fmla="*/ 29 h 31"/>
                  <a:gd name="T2" fmla="*/ 13 w 15"/>
                  <a:gd name="T3" fmla="*/ 8 h 31"/>
                  <a:gd name="T4" fmla="*/ 4 w 15"/>
                  <a:gd name="T5" fmla="*/ 15 h 31"/>
                  <a:gd name="T6" fmla="*/ 11 w 15"/>
                  <a:gd name="T7" fmla="*/ 31 h 31"/>
                  <a:gd name="T8" fmla="*/ 14 w 15"/>
                  <a:gd name="T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1">
                    <a:moveTo>
                      <a:pt x="14" y="29"/>
                    </a:moveTo>
                    <a:cubicBezTo>
                      <a:pt x="14" y="27"/>
                      <a:pt x="15" y="16"/>
                      <a:pt x="13" y="8"/>
                    </a:cubicBezTo>
                    <a:cubicBezTo>
                      <a:pt x="11" y="0"/>
                      <a:pt x="8" y="10"/>
                      <a:pt x="4" y="15"/>
                    </a:cubicBezTo>
                    <a:cubicBezTo>
                      <a:pt x="0" y="19"/>
                      <a:pt x="9" y="26"/>
                      <a:pt x="11" y="31"/>
                    </a:cubicBezTo>
                    <a:cubicBezTo>
                      <a:pt x="11" y="31"/>
                      <a:pt x="14" y="31"/>
                      <a:pt x="14" y="29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sḻiḓê">
                <a:extLst>
                  <a:ext uri="{FF2B5EF4-FFF2-40B4-BE49-F238E27FC236}">
                    <a16:creationId xmlns="" xmlns:a16="http://schemas.microsoft.com/office/drawing/2014/main" id="{AA80DF1B-DFCB-4BA9-9DB0-E43993176684}"/>
                  </a:ext>
                </a:extLst>
              </p:cNvPr>
              <p:cNvSpPr/>
              <p:nvPr/>
            </p:nvSpPr>
            <p:spPr bwMode="auto">
              <a:xfrm>
                <a:off x="8963018" y="2119947"/>
                <a:ext cx="9864" cy="12056"/>
              </a:xfrm>
              <a:custGeom>
                <a:avLst/>
                <a:gdLst>
                  <a:gd name="T0" fmla="*/ 15 w 20"/>
                  <a:gd name="T1" fmla="*/ 22 h 22"/>
                  <a:gd name="T2" fmla="*/ 16 w 20"/>
                  <a:gd name="T3" fmla="*/ 8 h 22"/>
                  <a:gd name="T4" fmla="*/ 6 w 20"/>
                  <a:gd name="T5" fmla="*/ 2 h 22"/>
                  <a:gd name="T6" fmla="*/ 9 w 20"/>
                  <a:gd name="T7" fmla="*/ 18 h 22"/>
                  <a:gd name="T8" fmla="*/ 15 w 2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15" y="22"/>
                    </a:moveTo>
                    <a:cubicBezTo>
                      <a:pt x="20" y="21"/>
                      <a:pt x="19" y="15"/>
                      <a:pt x="16" y="8"/>
                    </a:cubicBezTo>
                    <a:cubicBezTo>
                      <a:pt x="14" y="1"/>
                      <a:pt x="11" y="0"/>
                      <a:pt x="6" y="2"/>
                    </a:cubicBezTo>
                    <a:cubicBezTo>
                      <a:pt x="0" y="4"/>
                      <a:pt x="6" y="10"/>
                      <a:pt x="9" y="18"/>
                    </a:cubicBezTo>
                    <a:cubicBezTo>
                      <a:pt x="9" y="18"/>
                      <a:pt x="10" y="22"/>
                      <a:pt x="15" y="2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$ľiďê">
                <a:extLst>
                  <a:ext uri="{FF2B5EF4-FFF2-40B4-BE49-F238E27FC236}">
                    <a16:creationId xmlns="" xmlns:a16="http://schemas.microsoft.com/office/drawing/2014/main" id="{EC6AE312-BC6D-4106-B1A2-4E07A150D878}"/>
                  </a:ext>
                </a:extLst>
              </p:cNvPr>
              <p:cNvSpPr/>
              <p:nvPr/>
            </p:nvSpPr>
            <p:spPr bwMode="auto">
              <a:xfrm>
                <a:off x="8972882" y="2137482"/>
                <a:ext cx="7672" cy="13151"/>
              </a:xfrm>
              <a:custGeom>
                <a:avLst/>
                <a:gdLst>
                  <a:gd name="T0" fmla="*/ 14 w 15"/>
                  <a:gd name="T1" fmla="*/ 8 h 25"/>
                  <a:gd name="T2" fmla="*/ 5 w 15"/>
                  <a:gd name="T3" fmla="*/ 3 h 25"/>
                  <a:gd name="T4" fmla="*/ 6 w 15"/>
                  <a:gd name="T5" fmla="*/ 19 h 25"/>
                  <a:gd name="T6" fmla="*/ 11 w 15"/>
                  <a:gd name="T7" fmla="*/ 23 h 25"/>
                  <a:gd name="T8" fmla="*/ 14 w 15"/>
                  <a:gd name="T9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5">
                    <a:moveTo>
                      <a:pt x="14" y="8"/>
                    </a:moveTo>
                    <a:cubicBezTo>
                      <a:pt x="14" y="0"/>
                      <a:pt x="11" y="3"/>
                      <a:pt x="5" y="3"/>
                    </a:cubicBezTo>
                    <a:cubicBezTo>
                      <a:pt x="0" y="3"/>
                      <a:pt x="3" y="7"/>
                      <a:pt x="6" y="19"/>
                    </a:cubicBezTo>
                    <a:cubicBezTo>
                      <a:pt x="6" y="19"/>
                      <a:pt x="7" y="25"/>
                      <a:pt x="11" y="23"/>
                    </a:cubicBezTo>
                    <a:cubicBezTo>
                      <a:pt x="15" y="21"/>
                      <a:pt x="14" y="16"/>
                      <a:pt x="14" y="8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ṩ1îḋe">
                <a:extLst>
                  <a:ext uri="{FF2B5EF4-FFF2-40B4-BE49-F238E27FC236}">
                    <a16:creationId xmlns="" xmlns:a16="http://schemas.microsoft.com/office/drawing/2014/main" id="{4C086A65-31E3-42F6-A1EB-72B5B294AF04}"/>
                  </a:ext>
                </a:extLst>
              </p:cNvPr>
              <p:cNvSpPr/>
              <p:nvPr/>
            </p:nvSpPr>
            <p:spPr bwMode="auto">
              <a:xfrm>
                <a:off x="8258319" y="1296885"/>
                <a:ext cx="12056" cy="7672"/>
              </a:xfrm>
              <a:custGeom>
                <a:avLst/>
                <a:gdLst>
                  <a:gd name="T0" fmla="*/ 19 w 25"/>
                  <a:gd name="T1" fmla="*/ 6 h 16"/>
                  <a:gd name="T2" fmla="*/ 6 w 25"/>
                  <a:gd name="T3" fmla="*/ 5 h 16"/>
                  <a:gd name="T4" fmla="*/ 4 w 25"/>
                  <a:gd name="T5" fmla="*/ 16 h 16"/>
                  <a:gd name="T6" fmla="*/ 19 w 25"/>
                  <a:gd name="T7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6">
                    <a:moveTo>
                      <a:pt x="19" y="6"/>
                    </a:moveTo>
                    <a:cubicBezTo>
                      <a:pt x="25" y="0"/>
                      <a:pt x="9" y="3"/>
                      <a:pt x="6" y="5"/>
                    </a:cubicBezTo>
                    <a:cubicBezTo>
                      <a:pt x="3" y="6"/>
                      <a:pt x="0" y="11"/>
                      <a:pt x="4" y="16"/>
                    </a:cubicBezTo>
                    <a:cubicBezTo>
                      <a:pt x="4" y="16"/>
                      <a:pt x="14" y="11"/>
                      <a:pt x="19" y="6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şḻiḍé">
                <a:extLst>
                  <a:ext uri="{FF2B5EF4-FFF2-40B4-BE49-F238E27FC236}">
                    <a16:creationId xmlns="" xmlns:a16="http://schemas.microsoft.com/office/drawing/2014/main" id="{13A95C48-FADA-4CC6-BA6C-B4BEA4C7AD3D}"/>
                  </a:ext>
                </a:extLst>
              </p:cNvPr>
              <p:cNvSpPr/>
              <p:nvPr/>
            </p:nvSpPr>
            <p:spPr bwMode="auto">
              <a:xfrm>
                <a:off x="8239688" y="1297981"/>
                <a:ext cx="10960" cy="5480"/>
              </a:xfrm>
              <a:custGeom>
                <a:avLst/>
                <a:gdLst>
                  <a:gd name="T0" fmla="*/ 18 w 21"/>
                  <a:gd name="T1" fmla="*/ 6 h 11"/>
                  <a:gd name="T2" fmla="*/ 6 w 21"/>
                  <a:gd name="T3" fmla="*/ 2 h 11"/>
                  <a:gd name="T4" fmla="*/ 9 w 21"/>
                  <a:gd name="T5" fmla="*/ 11 h 11"/>
                  <a:gd name="T6" fmla="*/ 18 w 21"/>
                  <a:gd name="T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1">
                    <a:moveTo>
                      <a:pt x="18" y="6"/>
                    </a:moveTo>
                    <a:cubicBezTo>
                      <a:pt x="21" y="4"/>
                      <a:pt x="13" y="4"/>
                      <a:pt x="6" y="2"/>
                    </a:cubicBezTo>
                    <a:cubicBezTo>
                      <a:pt x="0" y="0"/>
                      <a:pt x="3" y="7"/>
                      <a:pt x="9" y="11"/>
                    </a:cubicBezTo>
                    <a:cubicBezTo>
                      <a:pt x="9" y="11"/>
                      <a:pt x="15" y="10"/>
                      <a:pt x="18" y="6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Sḷiḋê">
                <a:extLst>
                  <a:ext uri="{FF2B5EF4-FFF2-40B4-BE49-F238E27FC236}">
                    <a16:creationId xmlns="" xmlns:a16="http://schemas.microsoft.com/office/drawing/2014/main" id="{3376CE21-E3F8-45B8-BCCC-FB2BF6E2A9B6}"/>
                  </a:ext>
                </a:extLst>
              </p:cNvPr>
              <p:cNvSpPr/>
              <p:nvPr/>
            </p:nvSpPr>
            <p:spPr bwMode="auto">
              <a:xfrm>
                <a:off x="8258319" y="1293597"/>
                <a:ext cx="10960" cy="4384"/>
              </a:xfrm>
              <a:custGeom>
                <a:avLst/>
                <a:gdLst>
                  <a:gd name="T0" fmla="*/ 19 w 22"/>
                  <a:gd name="T1" fmla="*/ 3 h 8"/>
                  <a:gd name="T2" fmla="*/ 1 w 22"/>
                  <a:gd name="T3" fmla="*/ 5 h 8"/>
                  <a:gd name="T4" fmla="*/ 5 w 22"/>
                  <a:gd name="T5" fmla="*/ 8 h 8"/>
                  <a:gd name="T6" fmla="*/ 19 w 22"/>
                  <a:gd name="T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8">
                    <a:moveTo>
                      <a:pt x="19" y="3"/>
                    </a:moveTo>
                    <a:cubicBezTo>
                      <a:pt x="22" y="0"/>
                      <a:pt x="0" y="2"/>
                      <a:pt x="1" y="5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15" y="5"/>
                      <a:pt x="19" y="3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ṣļïdè">
                <a:extLst>
                  <a:ext uri="{FF2B5EF4-FFF2-40B4-BE49-F238E27FC236}">
                    <a16:creationId xmlns="" xmlns:a16="http://schemas.microsoft.com/office/drawing/2014/main" id="{6C79EF43-126D-47B1-BAB3-6560AFDC0C2E}"/>
                  </a:ext>
                </a:extLst>
              </p:cNvPr>
              <p:cNvSpPr/>
              <p:nvPr/>
            </p:nvSpPr>
            <p:spPr bwMode="auto">
              <a:xfrm>
                <a:off x="8349283" y="1283734"/>
                <a:ext cx="20823" cy="8768"/>
              </a:xfrm>
              <a:custGeom>
                <a:avLst/>
                <a:gdLst>
                  <a:gd name="T0" fmla="*/ 34 w 42"/>
                  <a:gd name="T1" fmla="*/ 13 h 18"/>
                  <a:gd name="T2" fmla="*/ 21 w 42"/>
                  <a:gd name="T3" fmla="*/ 10 h 18"/>
                  <a:gd name="T4" fmla="*/ 9 w 42"/>
                  <a:gd name="T5" fmla="*/ 3 h 18"/>
                  <a:gd name="T6" fmla="*/ 3 w 42"/>
                  <a:gd name="T7" fmla="*/ 6 h 18"/>
                  <a:gd name="T8" fmla="*/ 11 w 42"/>
                  <a:gd name="T9" fmla="*/ 18 h 18"/>
                  <a:gd name="T10" fmla="*/ 34 w 42"/>
                  <a:gd name="T11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8">
                    <a:moveTo>
                      <a:pt x="34" y="13"/>
                    </a:moveTo>
                    <a:cubicBezTo>
                      <a:pt x="42" y="11"/>
                      <a:pt x="23" y="9"/>
                      <a:pt x="21" y="10"/>
                    </a:cubicBezTo>
                    <a:cubicBezTo>
                      <a:pt x="18" y="11"/>
                      <a:pt x="11" y="5"/>
                      <a:pt x="9" y="3"/>
                    </a:cubicBezTo>
                    <a:cubicBezTo>
                      <a:pt x="7" y="0"/>
                      <a:pt x="5" y="0"/>
                      <a:pt x="3" y="6"/>
                    </a:cubicBezTo>
                    <a:cubicBezTo>
                      <a:pt x="0" y="12"/>
                      <a:pt x="6" y="14"/>
                      <a:pt x="11" y="18"/>
                    </a:cubicBezTo>
                    <a:cubicBezTo>
                      <a:pt x="11" y="18"/>
                      <a:pt x="25" y="15"/>
                      <a:pt x="34" y="13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śḷíḍe">
                <a:extLst>
                  <a:ext uri="{FF2B5EF4-FFF2-40B4-BE49-F238E27FC236}">
                    <a16:creationId xmlns="" xmlns:a16="http://schemas.microsoft.com/office/drawing/2014/main" id="{43AF0236-FE9A-4956-933E-AD3C8C0B2DE1}"/>
                  </a:ext>
                </a:extLst>
              </p:cNvPr>
              <p:cNvSpPr/>
              <p:nvPr/>
            </p:nvSpPr>
            <p:spPr bwMode="auto">
              <a:xfrm>
                <a:off x="8359147" y="1290309"/>
                <a:ext cx="26303" cy="8768"/>
              </a:xfrm>
              <a:custGeom>
                <a:avLst/>
                <a:gdLst>
                  <a:gd name="T0" fmla="*/ 10 w 53"/>
                  <a:gd name="T1" fmla="*/ 5 h 19"/>
                  <a:gd name="T2" fmla="*/ 4 w 53"/>
                  <a:gd name="T3" fmla="*/ 12 h 19"/>
                  <a:gd name="T4" fmla="*/ 22 w 53"/>
                  <a:gd name="T5" fmla="*/ 16 h 19"/>
                  <a:gd name="T6" fmla="*/ 33 w 53"/>
                  <a:gd name="T7" fmla="*/ 9 h 19"/>
                  <a:gd name="T8" fmla="*/ 50 w 53"/>
                  <a:gd name="T9" fmla="*/ 4 h 19"/>
                  <a:gd name="T10" fmla="*/ 19 w 53"/>
                  <a:gd name="T11" fmla="*/ 5 h 19"/>
                  <a:gd name="T12" fmla="*/ 10 w 53"/>
                  <a:gd name="T13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19">
                    <a:moveTo>
                      <a:pt x="10" y="5"/>
                    </a:moveTo>
                    <a:cubicBezTo>
                      <a:pt x="7" y="4"/>
                      <a:pt x="0" y="8"/>
                      <a:pt x="4" y="12"/>
                    </a:cubicBezTo>
                    <a:cubicBezTo>
                      <a:pt x="4" y="12"/>
                      <a:pt x="16" y="14"/>
                      <a:pt x="22" y="16"/>
                    </a:cubicBezTo>
                    <a:cubicBezTo>
                      <a:pt x="28" y="19"/>
                      <a:pt x="26" y="13"/>
                      <a:pt x="33" y="9"/>
                    </a:cubicBezTo>
                    <a:cubicBezTo>
                      <a:pt x="40" y="6"/>
                      <a:pt x="46" y="8"/>
                      <a:pt x="50" y="4"/>
                    </a:cubicBezTo>
                    <a:cubicBezTo>
                      <a:pt x="53" y="1"/>
                      <a:pt x="33" y="0"/>
                      <a:pt x="19" y="5"/>
                    </a:cubicBezTo>
                    <a:cubicBezTo>
                      <a:pt x="6" y="11"/>
                      <a:pt x="13" y="6"/>
                      <a:pt x="10" y="5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sḷîďê">
                <a:extLst>
                  <a:ext uri="{FF2B5EF4-FFF2-40B4-BE49-F238E27FC236}">
                    <a16:creationId xmlns="" xmlns:a16="http://schemas.microsoft.com/office/drawing/2014/main" id="{3089AA6B-5BEE-4482-B9D7-51E04502F057}"/>
                  </a:ext>
                </a:extLst>
              </p:cNvPr>
              <p:cNvSpPr/>
              <p:nvPr/>
            </p:nvSpPr>
            <p:spPr bwMode="auto">
              <a:xfrm>
                <a:off x="8392025" y="1279350"/>
                <a:ext cx="25207" cy="13151"/>
              </a:xfrm>
              <a:custGeom>
                <a:avLst/>
                <a:gdLst>
                  <a:gd name="T0" fmla="*/ 18 w 51"/>
                  <a:gd name="T1" fmla="*/ 21 h 26"/>
                  <a:gd name="T2" fmla="*/ 26 w 51"/>
                  <a:gd name="T3" fmla="*/ 25 h 26"/>
                  <a:gd name="T4" fmla="*/ 40 w 51"/>
                  <a:gd name="T5" fmla="*/ 25 h 26"/>
                  <a:gd name="T6" fmla="*/ 43 w 51"/>
                  <a:gd name="T7" fmla="*/ 17 h 26"/>
                  <a:gd name="T8" fmla="*/ 49 w 51"/>
                  <a:gd name="T9" fmla="*/ 6 h 26"/>
                  <a:gd name="T10" fmla="*/ 42 w 51"/>
                  <a:gd name="T11" fmla="*/ 2 h 26"/>
                  <a:gd name="T12" fmla="*/ 34 w 51"/>
                  <a:gd name="T13" fmla="*/ 15 h 26"/>
                  <a:gd name="T14" fmla="*/ 26 w 51"/>
                  <a:gd name="T15" fmla="*/ 17 h 26"/>
                  <a:gd name="T16" fmla="*/ 7 w 51"/>
                  <a:gd name="T17" fmla="*/ 17 h 26"/>
                  <a:gd name="T18" fmla="*/ 18 w 51"/>
                  <a:gd name="T19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26">
                    <a:moveTo>
                      <a:pt x="18" y="21"/>
                    </a:moveTo>
                    <a:cubicBezTo>
                      <a:pt x="18" y="21"/>
                      <a:pt x="21" y="24"/>
                      <a:pt x="26" y="25"/>
                    </a:cubicBezTo>
                    <a:cubicBezTo>
                      <a:pt x="32" y="26"/>
                      <a:pt x="34" y="26"/>
                      <a:pt x="40" y="25"/>
                    </a:cubicBezTo>
                    <a:cubicBezTo>
                      <a:pt x="46" y="24"/>
                      <a:pt x="43" y="17"/>
                      <a:pt x="43" y="17"/>
                    </a:cubicBezTo>
                    <a:cubicBezTo>
                      <a:pt x="43" y="17"/>
                      <a:pt x="46" y="8"/>
                      <a:pt x="49" y="6"/>
                    </a:cubicBezTo>
                    <a:cubicBezTo>
                      <a:pt x="51" y="4"/>
                      <a:pt x="46" y="0"/>
                      <a:pt x="42" y="2"/>
                    </a:cubicBezTo>
                    <a:cubicBezTo>
                      <a:pt x="37" y="4"/>
                      <a:pt x="37" y="12"/>
                      <a:pt x="34" y="15"/>
                    </a:cubicBezTo>
                    <a:cubicBezTo>
                      <a:pt x="31" y="18"/>
                      <a:pt x="26" y="17"/>
                      <a:pt x="26" y="17"/>
                    </a:cubicBezTo>
                    <a:cubicBezTo>
                      <a:pt x="26" y="17"/>
                      <a:pt x="14" y="13"/>
                      <a:pt x="7" y="17"/>
                    </a:cubicBezTo>
                    <a:cubicBezTo>
                      <a:pt x="0" y="21"/>
                      <a:pt x="8" y="22"/>
                      <a:pt x="18" y="2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ŝľíḍê">
                <a:extLst>
                  <a:ext uri="{FF2B5EF4-FFF2-40B4-BE49-F238E27FC236}">
                    <a16:creationId xmlns="" xmlns:a16="http://schemas.microsoft.com/office/drawing/2014/main" id="{6F004489-2D30-4F29-88F9-3E0F43E53173}"/>
                  </a:ext>
                </a:extLst>
              </p:cNvPr>
              <p:cNvSpPr/>
              <p:nvPr/>
            </p:nvSpPr>
            <p:spPr bwMode="auto">
              <a:xfrm>
                <a:off x="7976659" y="1712252"/>
                <a:ext cx="35071" cy="26303"/>
              </a:xfrm>
              <a:custGeom>
                <a:avLst/>
                <a:gdLst>
                  <a:gd name="T0" fmla="*/ 65 w 68"/>
                  <a:gd name="T1" fmla="*/ 6 h 52"/>
                  <a:gd name="T2" fmla="*/ 38 w 68"/>
                  <a:gd name="T3" fmla="*/ 6 h 52"/>
                  <a:gd name="T4" fmla="*/ 11 w 68"/>
                  <a:gd name="T5" fmla="*/ 1 h 52"/>
                  <a:gd name="T6" fmla="*/ 7 w 68"/>
                  <a:gd name="T7" fmla="*/ 25 h 52"/>
                  <a:gd name="T8" fmla="*/ 33 w 68"/>
                  <a:gd name="T9" fmla="*/ 37 h 52"/>
                  <a:gd name="T10" fmla="*/ 43 w 68"/>
                  <a:gd name="T11" fmla="*/ 49 h 52"/>
                  <a:gd name="T12" fmla="*/ 54 w 68"/>
                  <a:gd name="T13" fmla="*/ 49 h 52"/>
                  <a:gd name="T14" fmla="*/ 65 w 68"/>
                  <a:gd name="T15" fmla="*/ 29 h 52"/>
                  <a:gd name="T16" fmla="*/ 65 w 68"/>
                  <a:gd name="T17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52">
                    <a:moveTo>
                      <a:pt x="65" y="6"/>
                    </a:moveTo>
                    <a:cubicBezTo>
                      <a:pt x="63" y="4"/>
                      <a:pt x="50" y="6"/>
                      <a:pt x="38" y="6"/>
                    </a:cubicBezTo>
                    <a:cubicBezTo>
                      <a:pt x="25" y="4"/>
                      <a:pt x="20" y="0"/>
                      <a:pt x="11" y="1"/>
                    </a:cubicBezTo>
                    <a:cubicBezTo>
                      <a:pt x="2" y="2"/>
                      <a:pt x="0" y="17"/>
                      <a:pt x="7" y="25"/>
                    </a:cubicBezTo>
                    <a:cubicBezTo>
                      <a:pt x="15" y="33"/>
                      <a:pt x="23" y="34"/>
                      <a:pt x="33" y="37"/>
                    </a:cubicBezTo>
                    <a:cubicBezTo>
                      <a:pt x="43" y="40"/>
                      <a:pt x="37" y="45"/>
                      <a:pt x="43" y="49"/>
                    </a:cubicBezTo>
                    <a:cubicBezTo>
                      <a:pt x="43" y="49"/>
                      <a:pt x="49" y="52"/>
                      <a:pt x="54" y="49"/>
                    </a:cubicBezTo>
                    <a:cubicBezTo>
                      <a:pt x="59" y="47"/>
                      <a:pt x="62" y="37"/>
                      <a:pt x="65" y="29"/>
                    </a:cubicBezTo>
                    <a:cubicBezTo>
                      <a:pt x="68" y="21"/>
                      <a:pt x="67" y="8"/>
                      <a:pt x="65" y="6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ṥḷíḑé">
                <a:extLst>
                  <a:ext uri="{FF2B5EF4-FFF2-40B4-BE49-F238E27FC236}">
                    <a16:creationId xmlns="" xmlns:a16="http://schemas.microsoft.com/office/drawing/2014/main" id="{A8A62938-00C1-4D42-A7B3-A9DD1F214487}"/>
                  </a:ext>
                </a:extLst>
              </p:cNvPr>
              <p:cNvSpPr/>
              <p:nvPr/>
            </p:nvSpPr>
            <p:spPr bwMode="auto">
              <a:xfrm>
                <a:off x="7941588" y="1674990"/>
                <a:ext cx="21919" cy="35071"/>
              </a:xfrm>
              <a:custGeom>
                <a:avLst/>
                <a:gdLst>
                  <a:gd name="T0" fmla="*/ 2 w 43"/>
                  <a:gd name="T1" fmla="*/ 61 h 70"/>
                  <a:gd name="T2" fmla="*/ 12 w 43"/>
                  <a:gd name="T3" fmla="*/ 54 h 70"/>
                  <a:gd name="T4" fmla="*/ 13 w 43"/>
                  <a:gd name="T5" fmla="*/ 69 h 70"/>
                  <a:gd name="T6" fmla="*/ 20 w 43"/>
                  <a:gd name="T7" fmla="*/ 70 h 70"/>
                  <a:gd name="T8" fmla="*/ 25 w 43"/>
                  <a:gd name="T9" fmla="*/ 57 h 70"/>
                  <a:gd name="T10" fmla="*/ 35 w 43"/>
                  <a:gd name="T11" fmla="*/ 47 h 70"/>
                  <a:gd name="T12" fmla="*/ 38 w 43"/>
                  <a:gd name="T13" fmla="*/ 31 h 70"/>
                  <a:gd name="T14" fmla="*/ 43 w 43"/>
                  <a:gd name="T15" fmla="*/ 5 h 70"/>
                  <a:gd name="T16" fmla="*/ 27 w 43"/>
                  <a:gd name="T17" fmla="*/ 17 h 70"/>
                  <a:gd name="T18" fmla="*/ 5 w 43"/>
                  <a:gd name="T19" fmla="*/ 43 h 70"/>
                  <a:gd name="T20" fmla="*/ 2 w 43"/>
                  <a:gd name="T21" fmla="*/ 6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70">
                    <a:moveTo>
                      <a:pt x="2" y="61"/>
                    </a:moveTo>
                    <a:cubicBezTo>
                      <a:pt x="4" y="64"/>
                      <a:pt x="5" y="57"/>
                      <a:pt x="12" y="54"/>
                    </a:cubicBezTo>
                    <a:cubicBezTo>
                      <a:pt x="18" y="51"/>
                      <a:pt x="9" y="62"/>
                      <a:pt x="13" y="69"/>
                    </a:cubicBezTo>
                    <a:cubicBezTo>
                      <a:pt x="13" y="69"/>
                      <a:pt x="16" y="70"/>
                      <a:pt x="20" y="70"/>
                    </a:cubicBezTo>
                    <a:cubicBezTo>
                      <a:pt x="24" y="69"/>
                      <a:pt x="25" y="64"/>
                      <a:pt x="25" y="57"/>
                    </a:cubicBezTo>
                    <a:cubicBezTo>
                      <a:pt x="24" y="51"/>
                      <a:pt x="29" y="49"/>
                      <a:pt x="35" y="47"/>
                    </a:cubicBezTo>
                    <a:cubicBezTo>
                      <a:pt x="40" y="44"/>
                      <a:pt x="38" y="39"/>
                      <a:pt x="38" y="31"/>
                    </a:cubicBezTo>
                    <a:cubicBezTo>
                      <a:pt x="39" y="23"/>
                      <a:pt x="43" y="9"/>
                      <a:pt x="43" y="5"/>
                    </a:cubicBezTo>
                    <a:cubicBezTo>
                      <a:pt x="42" y="0"/>
                      <a:pt x="32" y="12"/>
                      <a:pt x="27" y="17"/>
                    </a:cubicBezTo>
                    <a:cubicBezTo>
                      <a:pt x="21" y="22"/>
                      <a:pt x="10" y="35"/>
                      <a:pt x="5" y="43"/>
                    </a:cubicBezTo>
                    <a:cubicBezTo>
                      <a:pt x="0" y="52"/>
                      <a:pt x="0" y="57"/>
                      <a:pt x="2" y="6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ṧḻîdè">
                <a:extLst>
                  <a:ext uri="{FF2B5EF4-FFF2-40B4-BE49-F238E27FC236}">
                    <a16:creationId xmlns="" xmlns:a16="http://schemas.microsoft.com/office/drawing/2014/main" id="{0D1D6AEE-1C17-4120-B848-6D8840AC41AC}"/>
                  </a:ext>
                </a:extLst>
              </p:cNvPr>
              <p:cNvSpPr/>
              <p:nvPr/>
            </p:nvSpPr>
            <p:spPr bwMode="auto">
              <a:xfrm>
                <a:off x="7956931" y="1650879"/>
                <a:ext cx="12056" cy="19727"/>
              </a:xfrm>
              <a:custGeom>
                <a:avLst/>
                <a:gdLst>
                  <a:gd name="T0" fmla="*/ 14 w 24"/>
                  <a:gd name="T1" fmla="*/ 38 h 39"/>
                  <a:gd name="T2" fmla="*/ 16 w 24"/>
                  <a:gd name="T3" fmla="*/ 28 h 39"/>
                  <a:gd name="T4" fmla="*/ 23 w 24"/>
                  <a:gd name="T5" fmla="*/ 7 h 39"/>
                  <a:gd name="T6" fmla="*/ 13 w 24"/>
                  <a:gd name="T7" fmla="*/ 11 h 39"/>
                  <a:gd name="T8" fmla="*/ 3 w 24"/>
                  <a:gd name="T9" fmla="*/ 20 h 39"/>
                  <a:gd name="T10" fmla="*/ 11 w 24"/>
                  <a:gd name="T11" fmla="*/ 38 h 39"/>
                  <a:gd name="T12" fmla="*/ 14 w 24"/>
                  <a:gd name="T13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39">
                    <a:moveTo>
                      <a:pt x="14" y="38"/>
                    </a:moveTo>
                    <a:cubicBezTo>
                      <a:pt x="16" y="37"/>
                      <a:pt x="15" y="33"/>
                      <a:pt x="16" y="28"/>
                    </a:cubicBezTo>
                    <a:cubicBezTo>
                      <a:pt x="18" y="24"/>
                      <a:pt x="24" y="14"/>
                      <a:pt x="23" y="7"/>
                    </a:cubicBezTo>
                    <a:cubicBezTo>
                      <a:pt x="22" y="0"/>
                      <a:pt x="16" y="8"/>
                      <a:pt x="13" y="11"/>
                    </a:cubicBezTo>
                    <a:cubicBezTo>
                      <a:pt x="10" y="14"/>
                      <a:pt x="6" y="15"/>
                      <a:pt x="3" y="20"/>
                    </a:cubicBezTo>
                    <a:cubicBezTo>
                      <a:pt x="0" y="25"/>
                      <a:pt x="8" y="29"/>
                      <a:pt x="11" y="38"/>
                    </a:cubicBezTo>
                    <a:cubicBezTo>
                      <a:pt x="11" y="38"/>
                      <a:pt x="12" y="39"/>
                      <a:pt x="14" y="38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ṧlîḋê">
                <a:extLst>
                  <a:ext uri="{FF2B5EF4-FFF2-40B4-BE49-F238E27FC236}">
                    <a16:creationId xmlns="" xmlns:a16="http://schemas.microsoft.com/office/drawing/2014/main" id="{2DA891AC-42AC-45C4-A6E2-17258F86D9F3}"/>
                  </a:ext>
                </a:extLst>
              </p:cNvPr>
              <p:cNvSpPr/>
              <p:nvPr/>
            </p:nvSpPr>
            <p:spPr bwMode="auto">
              <a:xfrm>
                <a:off x="8092830" y="1760474"/>
                <a:ext cx="38358" cy="14247"/>
              </a:xfrm>
              <a:custGeom>
                <a:avLst/>
                <a:gdLst>
                  <a:gd name="T0" fmla="*/ 7 w 76"/>
                  <a:gd name="T1" fmla="*/ 24 h 27"/>
                  <a:gd name="T2" fmla="*/ 18 w 76"/>
                  <a:gd name="T3" fmla="*/ 19 h 27"/>
                  <a:gd name="T4" fmla="*/ 37 w 76"/>
                  <a:gd name="T5" fmla="*/ 20 h 27"/>
                  <a:gd name="T6" fmla="*/ 66 w 76"/>
                  <a:gd name="T7" fmla="*/ 25 h 27"/>
                  <a:gd name="T8" fmla="*/ 73 w 76"/>
                  <a:gd name="T9" fmla="*/ 8 h 27"/>
                  <a:gd name="T10" fmla="*/ 52 w 76"/>
                  <a:gd name="T11" fmla="*/ 5 h 27"/>
                  <a:gd name="T12" fmla="*/ 41 w 76"/>
                  <a:gd name="T13" fmla="*/ 2 h 27"/>
                  <a:gd name="T14" fmla="*/ 24 w 76"/>
                  <a:gd name="T15" fmla="*/ 3 h 27"/>
                  <a:gd name="T16" fmla="*/ 8 w 76"/>
                  <a:gd name="T17" fmla="*/ 2 h 27"/>
                  <a:gd name="T18" fmla="*/ 5 w 76"/>
                  <a:gd name="T19" fmla="*/ 15 h 27"/>
                  <a:gd name="T20" fmla="*/ 7 w 76"/>
                  <a:gd name="T21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27">
                    <a:moveTo>
                      <a:pt x="7" y="24"/>
                    </a:moveTo>
                    <a:cubicBezTo>
                      <a:pt x="14" y="27"/>
                      <a:pt x="13" y="20"/>
                      <a:pt x="18" y="19"/>
                    </a:cubicBezTo>
                    <a:cubicBezTo>
                      <a:pt x="18" y="19"/>
                      <a:pt x="26" y="18"/>
                      <a:pt x="37" y="20"/>
                    </a:cubicBezTo>
                    <a:cubicBezTo>
                      <a:pt x="48" y="22"/>
                      <a:pt x="57" y="27"/>
                      <a:pt x="66" y="25"/>
                    </a:cubicBezTo>
                    <a:cubicBezTo>
                      <a:pt x="76" y="22"/>
                      <a:pt x="76" y="15"/>
                      <a:pt x="73" y="8"/>
                    </a:cubicBezTo>
                    <a:cubicBezTo>
                      <a:pt x="69" y="0"/>
                      <a:pt x="59" y="4"/>
                      <a:pt x="52" y="5"/>
                    </a:cubicBezTo>
                    <a:cubicBezTo>
                      <a:pt x="46" y="5"/>
                      <a:pt x="46" y="1"/>
                      <a:pt x="41" y="2"/>
                    </a:cubicBezTo>
                    <a:cubicBezTo>
                      <a:pt x="36" y="3"/>
                      <a:pt x="28" y="4"/>
                      <a:pt x="24" y="3"/>
                    </a:cubicBezTo>
                    <a:cubicBezTo>
                      <a:pt x="20" y="2"/>
                      <a:pt x="13" y="0"/>
                      <a:pt x="8" y="2"/>
                    </a:cubicBezTo>
                    <a:cubicBezTo>
                      <a:pt x="3" y="4"/>
                      <a:pt x="10" y="10"/>
                      <a:pt x="5" y="15"/>
                    </a:cubicBezTo>
                    <a:cubicBezTo>
                      <a:pt x="0" y="19"/>
                      <a:pt x="1" y="21"/>
                      <a:pt x="7" y="24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šļïḑe">
                <a:extLst>
                  <a:ext uri="{FF2B5EF4-FFF2-40B4-BE49-F238E27FC236}">
                    <a16:creationId xmlns="" xmlns:a16="http://schemas.microsoft.com/office/drawing/2014/main" id="{ACA0B220-6059-4A4A-B11B-E213E0F1092B}"/>
                  </a:ext>
                </a:extLst>
              </p:cNvPr>
              <p:cNvSpPr/>
              <p:nvPr/>
            </p:nvSpPr>
            <p:spPr bwMode="auto">
              <a:xfrm>
                <a:off x="8122421" y="1703484"/>
                <a:ext cx="13151" cy="13151"/>
              </a:xfrm>
              <a:custGeom>
                <a:avLst/>
                <a:gdLst>
                  <a:gd name="T0" fmla="*/ 3 w 26"/>
                  <a:gd name="T1" fmla="*/ 23 h 26"/>
                  <a:gd name="T2" fmla="*/ 16 w 26"/>
                  <a:gd name="T3" fmla="*/ 23 h 26"/>
                  <a:gd name="T4" fmla="*/ 21 w 26"/>
                  <a:gd name="T5" fmla="*/ 22 h 26"/>
                  <a:gd name="T6" fmla="*/ 24 w 26"/>
                  <a:gd name="T7" fmla="*/ 9 h 26"/>
                  <a:gd name="T8" fmla="*/ 11 w 26"/>
                  <a:gd name="T9" fmla="*/ 2 h 26"/>
                  <a:gd name="T10" fmla="*/ 7 w 26"/>
                  <a:gd name="T11" fmla="*/ 15 h 26"/>
                  <a:gd name="T12" fmla="*/ 3 w 26"/>
                  <a:gd name="T13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3" y="23"/>
                    </a:moveTo>
                    <a:cubicBezTo>
                      <a:pt x="5" y="26"/>
                      <a:pt x="8" y="19"/>
                      <a:pt x="16" y="23"/>
                    </a:cubicBezTo>
                    <a:cubicBezTo>
                      <a:pt x="16" y="23"/>
                      <a:pt x="19" y="24"/>
                      <a:pt x="21" y="22"/>
                    </a:cubicBezTo>
                    <a:cubicBezTo>
                      <a:pt x="24" y="20"/>
                      <a:pt x="26" y="15"/>
                      <a:pt x="24" y="9"/>
                    </a:cubicBezTo>
                    <a:cubicBezTo>
                      <a:pt x="22" y="3"/>
                      <a:pt x="17" y="3"/>
                      <a:pt x="11" y="2"/>
                    </a:cubicBezTo>
                    <a:cubicBezTo>
                      <a:pt x="5" y="0"/>
                      <a:pt x="8" y="9"/>
                      <a:pt x="7" y="15"/>
                    </a:cubicBezTo>
                    <a:cubicBezTo>
                      <a:pt x="5" y="20"/>
                      <a:pt x="0" y="20"/>
                      <a:pt x="3" y="23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ṧlïdé">
                <a:extLst>
                  <a:ext uri="{FF2B5EF4-FFF2-40B4-BE49-F238E27FC236}">
                    <a16:creationId xmlns="" xmlns:a16="http://schemas.microsoft.com/office/drawing/2014/main" id="{4C959A40-48BB-47DD-B436-B53E9F0E1B94}"/>
                  </a:ext>
                </a:extLst>
              </p:cNvPr>
              <p:cNvSpPr/>
              <p:nvPr/>
            </p:nvSpPr>
            <p:spPr bwMode="auto">
              <a:xfrm>
                <a:off x="8118037" y="1719924"/>
                <a:ext cx="9864" cy="9864"/>
              </a:xfrm>
              <a:custGeom>
                <a:avLst/>
                <a:gdLst>
                  <a:gd name="T0" fmla="*/ 8 w 20"/>
                  <a:gd name="T1" fmla="*/ 20 h 20"/>
                  <a:gd name="T2" fmla="*/ 14 w 20"/>
                  <a:gd name="T3" fmla="*/ 18 h 20"/>
                  <a:gd name="T4" fmla="*/ 19 w 20"/>
                  <a:gd name="T5" fmla="*/ 8 h 20"/>
                  <a:gd name="T6" fmla="*/ 8 w 20"/>
                  <a:gd name="T7" fmla="*/ 4 h 20"/>
                  <a:gd name="T8" fmla="*/ 8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8" y="20"/>
                    </a:moveTo>
                    <a:cubicBezTo>
                      <a:pt x="8" y="20"/>
                      <a:pt x="11" y="19"/>
                      <a:pt x="14" y="18"/>
                    </a:cubicBezTo>
                    <a:cubicBezTo>
                      <a:pt x="16" y="17"/>
                      <a:pt x="20" y="15"/>
                      <a:pt x="19" y="8"/>
                    </a:cubicBezTo>
                    <a:cubicBezTo>
                      <a:pt x="18" y="1"/>
                      <a:pt x="16" y="0"/>
                      <a:pt x="8" y="4"/>
                    </a:cubicBezTo>
                    <a:cubicBezTo>
                      <a:pt x="0" y="8"/>
                      <a:pt x="3" y="14"/>
                      <a:pt x="8" y="2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ṧlïďé">
                <a:extLst>
                  <a:ext uri="{FF2B5EF4-FFF2-40B4-BE49-F238E27FC236}">
                    <a16:creationId xmlns="" xmlns:a16="http://schemas.microsoft.com/office/drawing/2014/main" id="{8C894D81-5F37-4B2E-9E0A-3161E328ACED}"/>
                  </a:ext>
                </a:extLst>
              </p:cNvPr>
              <p:cNvSpPr/>
              <p:nvPr/>
            </p:nvSpPr>
            <p:spPr bwMode="auto">
              <a:xfrm>
                <a:off x="8086254" y="1746227"/>
                <a:ext cx="8768" cy="7672"/>
              </a:xfrm>
              <a:custGeom>
                <a:avLst/>
                <a:gdLst>
                  <a:gd name="T0" fmla="*/ 13 w 16"/>
                  <a:gd name="T1" fmla="*/ 9 h 14"/>
                  <a:gd name="T2" fmla="*/ 8 w 16"/>
                  <a:gd name="T3" fmla="*/ 2 h 14"/>
                  <a:gd name="T4" fmla="*/ 6 w 16"/>
                  <a:gd name="T5" fmla="*/ 14 h 14"/>
                  <a:gd name="T6" fmla="*/ 13 w 16"/>
                  <a:gd name="T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4">
                    <a:moveTo>
                      <a:pt x="13" y="9"/>
                    </a:moveTo>
                    <a:cubicBezTo>
                      <a:pt x="14" y="4"/>
                      <a:pt x="16" y="0"/>
                      <a:pt x="8" y="2"/>
                    </a:cubicBezTo>
                    <a:cubicBezTo>
                      <a:pt x="0" y="3"/>
                      <a:pt x="2" y="10"/>
                      <a:pt x="6" y="14"/>
                    </a:cubicBezTo>
                    <a:cubicBezTo>
                      <a:pt x="6" y="14"/>
                      <a:pt x="13" y="13"/>
                      <a:pt x="13" y="9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sḷïḋé">
                <a:extLst>
                  <a:ext uri="{FF2B5EF4-FFF2-40B4-BE49-F238E27FC236}">
                    <a16:creationId xmlns="" xmlns:a16="http://schemas.microsoft.com/office/drawing/2014/main" id="{3EF9A459-8F68-49BE-8CF0-BABDC46987ED}"/>
                  </a:ext>
                </a:extLst>
              </p:cNvPr>
              <p:cNvSpPr/>
              <p:nvPr/>
            </p:nvSpPr>
            <p:spPr bwMode="auto">
              <a:xfrm>
                <a:off x="8107077" y="1739651"/>
                <a:ext cx="7672" cy="8768"/>
              </a:xfrm>
              <a:custGeom>
                <a:avLst/>
                <a:gdLst>
                  <a:gd name="T0" fmla="*/ 9 w 15"/>
                  <a:gd name="T1" fmla="*/ 15 h 17"/>
                  <a:gd name="T2" fmla="*/ 11 w 15"/>
                  <a:gd name="T3" fmla="*/ 6 h 17"/>
                  <a:gd name="T4" fmla="*/ 2 w 15"/>
                  <a:gd name="T5" fmla="*/ 13 h 17"/>
                  <a:gd name="T6" fmla="*/ 9 w 15"/>
                  <a:gd name="T7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7">
                    <a:moveTo>
                      <a:pt x="9" y="15"/>
                    </a:moveTo>
                    <a:cubicBezTo>
                      <a:pt x="15" y="12"/>
                      <a:pt x="14" y="12"/>
                      <a:pt x="11" y="6"/>
                    </a:cubicBezTo>
                    <a:cubicBezTo>
                      <a:pt x="8" y="0"/>
                      <a:pt x="0" y="6"/>
                      <a:pt x="2" y="13"/>
                    </a:cubicBezTo>
                    <a:cubicBezTo>
                      <a:pt x="2" y="13"/>
                      <a:pt x="3" y="17"/>
                      <a:pt x="9" y="15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Sḻíḍe">
                <a:extLst>
                  <a:ext uri="{FF2B5EF4-FFF2-40B4-BE49-F238E27FC236}">
                    <a16:creationId xmlns="" xmlns:a16="http://schemas.microsoft.com/office/drawing/2014/main" id="{8F4186E7-58BE-40B6-A54C-AB15481C93BC}"/>
                  </a:ext>
                </a:extLst>
              </p:cNvPr>
              <p:cNvSpPr/>
              <p:nvPr/>
            </p:nvSpPr>
            <p:spPr bwMode="auto">
              <a:xfrm>
                <a:off x="8125708" y="1745131"/>
                <a:ext cx="7672" cy="5480"/>
              </a:xfrm>
              <a:custGeom>
                <a:avLst/>
                <a:gdLst>
                  <a:gd name="T0" fmla="*/ 9 w 16"/>
                  <a:gd name="T1" fmla="*/ 12 h 12"/>
                  <a:gd name="T2" fmla="*/ 15 w 16"/>
                  <a:gd name="T3" fmla="*/ 6 h 12"/>
                  <a:gd name="T4" fmla="*/ 7 w 16"/>
                  <a:gd name="T5" fmla="*/ 1 h 12"/>
                  <a:gd name="T6" fmla="*/ 9 w 16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2">
                    <a:moveTo>
                      <a:pt x="9" y="12"/>
                    </a:moveTo>
                    <a:cubicBezTo>
                      <a:pt x="9" y="12"/>
                      <a:pt x="16" y="12"/>
                      <a:pt x="15" y="6"/>
                    </a:cubicBezTo>
                    <a:cubicBezTo>
                      <a:pt x="15" y="1"/>
                      <a:pt x="14" y="0"/>
                      <a:pt x="7" y="1"/>
                    </a:cubicBezTo>
                    <a:cubicBezTo>
                      <a:pt x="0" y="2"/>
                      <a:pt x="3" y="9"/>
                      <a:pt x="9" y="1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$ļíďé">
                <a:extLst>
                  <a:ext uri="{FF2B5EF4-FFF2-40B4-BE49-F238E27FC236}">
                    <a16:creationId xmlns="" xmlns:a16="http://schemas.microsoft.com/office/drawing/2014/main" id="{993A8F45-D931-4450-863A-A3541AE90B7A}"/>
                  </a:ext>
                </a:extLst>
              </p:cNvPr>
              <p:cNvSpPr/>
              <p:nvPr/>
            </p:nvSpPr>
            <p:spPr bwMode="auto">
              <a:xfrm>
                <a:off x="8136668" y="1741843"/>
                <a:ext cx="5480" cy="5480"/>
              </a:xfrm>
              <a:custGeom>
                <a:avLst/>
                <a:gdLst>
                  <a:gd name="T0" fmla="*/ 11 w 12"/>
                  <a:gd name="T1" fmla="*/ 5 h 10"/>
                  <a:gd name="T2" fmla="*/ 4 w 12"/>
                  <a:gd name="T3" fmla="*/ 0 h 10"/>
                  <a:gd name="T4" fmla="*/ 5 w 12"/>
                  <a:gd name="T5" fmla="*/ 8 h 10"/>
                  <a:gd name="T6" fmla="*/ 11 w 12"/>
                  <a:gd name="T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11" y="5"/>
                    </a:moveTo>
                    <a:cubicBezTo>
                      <a:pt x="12" y="0"/>
                      <a:pt x="8" y="0"/>
                      <a:pt x="4" y="0"/>
                    </a:cubicBezTo>
                    <a:cubicBezTo>
                      <a:pt x="0" y="1"/>
                      <a:pt x="2" y="3"/>
                      <a:pt x="5" y="8"/>
                    </a:cubicBezTo>
                    <a:cubicBezTo>
                      <a:pt x="5" y="8"/>
                      <a:pt x="10" y="10"/>
                      <a:pt x="11" y="5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Sḻîḍê">
                <a:extLst>
                  <a:ext uri="{FF2B5EF4-FFF2-40B4-BE49-F238E27FC236}">
                    <a16:creationId xmlns="" xmlns:a16="http://schemas.microsoft.com/office/drawing/2014/main" id="{1C7BEC8D-93ED-4B87-889C-47133505662F}"/>
                  </a:ext>
                </a:extLst>
              </p:cNvPr>
              <p:cNvSpPr/>
              <p:nvPr/>
            </p:nvSpPr>
            <p:spPr bwMode="auto">
              <a:xfrm>
                <a:off x="8135572" y="1748418"/>
                <a:ext cx="8768" cy="6576"/>
              </a:xfrm>
              <a:custGeom>
                <a:avLst/>
                <a:gdLst>
                  <a:gd name="T0" fmla="*/ 3 w 18"/>
                  <a:gd name="T1" fmla="*/ 13 h 13"/>
                  <a:gd name="T2" fmla="*/ 13 w 18"/>
                  <a:gd name="T3" fmla="*/ 8 h 13"/>
                  <a:gd name="T4" fmla="*/ 7 w 18"/>
                  <a:gd name="T5" fmla="*/ 1 h 13"/>
                  <a:gd name="T6" fmla="*/ 3 w 18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3">
                    <a:moveTo>
                      <a:pt x="3" y="13"/>
                    </a:moveTo>
                    <a:cubicBezTo>
                      <a:pt x="3" y="13"/>
                      <a:pt x="8" y="13"/>
                      <a:pt x="13" y="8"/>
                    </a:cubicBezTo>
                    <a:cubicBezTo>
                      <a:pt x="18" y="3"/>
                      <a:pt x="11" y="3"/>
                      <a:pt x="7" y="1"/>
                    </a:cubicBezTo>
                    <a:cubicBezTo>
                      <a:pt x="3" y="0"/>
                      <a:pt x="0" y="3"/>
                      <a:pt x="3" y="13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sḷídè">
                <a:extLst>
                  <a:ext uri="{FF2B5EF4-FFF2-40B4-BE49-F238E27FC236}">
                    <a16:creationId xmlns="" xmlns:a16="http://schemas.microsoft.com/office/drawing/2014/main" id="{7F8E4C72-B3BA-4A5E-B1C7-2C19E9465020}"/>
                  </a:ext>
                </a:extLst>
              </p:cNvPr>
              <p:cNvSpPr/>
              <p:nvPr/>
            </p:nvSpPr>
            <p:spPr bwMode="auto">
              <a:xfrm>
                <a:off x="8143244" y="1750610"/>
                <a:ext cx="12056" cy="13151"/>
              </a:xfrm>
              <a:custGeom>
                <a:avLst/>
                <a:gdLst>
                  <a:gd name="T0" fmla="*/ 20 w 23"/>
                  <a:gd name="T1" fmla="*/ 13 h 26"/>
                  <a:gd name="T2" fmla="*/ 9 w 23"/>
                  <a:gd name="T3" fmla="*/ 2 h 26"/>
                  <a:gd name="T4" fmla="*/ 1 w 23"/>
                  <a:gd name="T5" fmla="*/ 15 h 26"/>
                  <a:gd name="T6" fmla="*/ 4 w 23"/>
                  <a:gd name="T7" fmla="*/ 22 h 26"/>
                  <a:gd name="T8" fmla="*/ 20 w 23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20" y="13"/>
                    </a:moveTo>
                    <a:cubicBezTo>
                      <a:pt x="23" y="6"/>
                      <a:pt x="14" y="4"/>
                      <a:pt x="9" y="2"/>
                    </a:cubicBezTo>
                    <a:cubicBezTo>
                      <a:pt x="5" y="0"/>
                      <a:pt x="0" y="8"/>
                      <a:pt x="1" y="15"/>
                    </a:cubicBezTo>
                    <a:cubicBezTo>
                      <a:pt x="1" y="15"/>
                      <a:pt x="2" y="18"/>
                      <a:pt x="4" y="22"/>
                    </a:cubicBezTo>
                    <a:cubicBezTo>
                      <a:pt x="6" y="26"/>
                      <a:pt x="17" y="21"/>
                      <a:pt x="20" y="13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ṡḻîḋe">
                <a:extLst>
                  <a:ext uri="{FF2B5EF4-FFF2-40B4-BE49-F238E27FC236}">
                    <a16:creationId xmlns="" xmlns:a16="http://schemas.microsoft.com/office/drawing/2014/main" id="{86A5A1E5-7359-4A4E-A0D0-573095464E51}"/>
                  </a:ext>
                </a:extLst>
              </p:cNvPr>
              <p:cNvSpPr/>
              <p:nvPr/>
            </p:nvSpPr>
            <p:spPr bwMode="auto">
              <a:xfrm>
                <a:off x="8136668" y="1757186"/>
                <a:ext cx="9864" cy="7672"/>
              </a:xfrm>
              <a:custGeom>
                <a:avLst/>
                <a:gdLst>
                  <a:gd name="T0" fmla="*/ 9 w 19"/>
                  <a:gd name="T1" fmla="*/ 2 h 15"/>
                  <a:gd name="T2" fmla="*/ 1 w 19"/>
                  <a:gd name="T3" fmla="*/ 11 h 15"/>
                  <a:gd name="T4" fmla="*/ 13 w 19"/>
                  <a:gd name="T5" fmla="*/ 10 h 15"/>
                  <a:gd name="T6" fmla="*/ 9 w 19"/>
                  <a:gd name="T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9" y="2"/>
                    </a:moveTo>
                    <a:cubicBezTo>
                      <a:pt x="6" y="0"/>
                      <a:pt x="0" y="7"/>
                      <a:pt x="1" y="11"/>
                    </a:cubicBezTo>
                    <a:cubicBezTo>
                      <a:pt x="1" y="11"/>
                      <a:pt x="6" y="15"/>
                      <a:pt x="13" y="10"/>
                    </a:cubicBezTo>
                    <a:cubicBezTo>
                      <a:pt x="19" y="6"/>
                      <a:pt x="12" y="4"/>
                      <a:pt x="9" y="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ṡļïḓé">
                <a:extLst>
                  <a:ext uri="{FF2B5EF4-FFF2-40B4-BE49-F238E27FC236}">
                    <a16:creationId xmlns="" xmlns:a16="http://schemas.microsoft.com/office/drawing/2014/main" id="{C63176EF-6CBD-45D6-810B-EF8E593574C8}"/>
                  </a:ext>
                </a:extLst>
              </p:cNvPr>
              <p:cNvSpPr/>
              <p:nvPr/>
            </p:nvSpPr>
            <p:spPr bwMode="auto">
              <a:xfrm>
                <a:off x="8195850" y="1757186"/>
                <a:ext cx="39454" cy="25207"/>
              </a:xfrm>
              <a:custGeom>
                <a:avLst/>
                <a:gdLst>
                  <a:gd name="T0" fmla="*/ 7 w 77"/>
                  <a:gd name="T1" fmla="*/ 18 h 51"/>
                  <a:gd name="T2" fmla="*/ 6 w 77"/>
                  <a:gd name="T3" fmla="*/ 31 h 51"/>
                  <a:gd name="T4" fmla="*/ 14 w 77"/>
                  <a:gd name="T5" fmla="*/ 49 h 51"/>
                  <a:gd name="T6" fmla="*/ 26 w 77"/>
                  <a:gd name="T7" fmla="*/ 46 h 51"/>
                  <a:gd name="T8" fmla="*/ 42 w 77"/>
                  <a:gd name="T9" fmla="*/ 31 h 51"/>
                  <a:gd name="T10" fmla="*/ 58 w 77"/>
                  <a:gd name="T11" fmla="*/ 21 h 51"/>
                  <a:gd name="T12" fmla="*/ 74 w 77"/>
                  <a:gd name="T13" fmla="*/ 8 h 51"/>
                  <a:gd name="T14" fmla="*/ 63 w 77"/>
                  <a:gd name="T15" fmla="*/ 2 h 51"/>
                  <a:gd name="T16" fmla="*/ 45 w 77"/>
                  <a:gd name="T17" fmla="*/ 10 h 51"/>
                  <a:gd name="T18" fmla="*/ 31 w 77"/>
                  <a:gd name="T19" fmla="*/ 8 h 51"/>
                  <a:gd name="T20" fmla="*/ 21 w 77"/>
                  <a:gd name="T21" fmla="*/ 15 h 51"/>
                  <a:gd name="T22" fmla="*/ 7 w 77"/>
                  <a:gd name="T23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" h="51">
                    <a:moveTo>
                      <a:pt x="7" y="18"/>
                    </a:moveTo>
                    <a:cubicBezTo>
                      <a:pt x="0" y="18"/>
                      <a:pt x="6" y="26"/>
                      <a:pt x="6" y="31"/>
                    </a:cubicBezTo>
                    <a:cubicBezTo>
                      <a:pt x="6" y="36"/>
                      <a:pt x="7" y="42"/>
                      <a:pt x="14" y="49"/>
                    </a:cubicBezTo>
                    <a:cubicBezTo>
                      <a:pt x="14" y="49"/>
                      <a:pt x="21" y="51"/>
                      <a:pt x="26" y="46"/>
                    </a:cubicBezTo>
                    <a:cubicBezTo>
                      <a:pt x="31" y="41"/>
                      <a:pt x="37" y="35"/>
                      <a:pt x="42" y="31"/>
                    </a:cubicBezTo>
                    <a:cubicBezTo>
                      <a:pt x="49" y="27"/>
                      <a:pt x="58" y="28"/>
                      <a:pt x="58" y="21"/>
                    </a:cubicBezTo>
                    <a:cubicBezTo>
                      <a:pt x="58" y="14"/>
                      <a:pt x="71" y="10"/>
                      <a:pt x="74" y="8"/>
                    </a:cubicBezTo>
                    <a:cubicBezTo>
                      <a:pt x="77" y="7"/>
                      <a:pt x="70" y="5"/>
                      <a:pt x="63" y="2"/>
                    </a:cubicBezTo>
                    <a:cubicBezTo>
                      <a:pt x="56" y="0"/>
                      <a:pt x="51" y="6"/>
                      <a:pt x="45" y="10"/>
                    </a:cubicBezTo>
                    <a:cubicBezTo>
                      <a:pt x="39" y="13"/>
                      <a:pt x="35" y="14"/>
                      <a:pt x="31" y="8"/>
                    </a:cubicBezTo>
                    <a:cubicBezTo>
                      <a:pt x="27" y="2"/>
                      <a:pt x="20" y="11"/>
                      <a:pt x="21" y="15"/>
                    </a:cubicBezTo>
                    <a:cubicBezTo>
                      <a:pt x="23" y="19"/>
                      <a:pt x="13" y="19"/>
                      <a:pt x="7" y="18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ṩliḍê">
                <a:extLst>
                  <a:ext uri="{FF2B5EF4-FFF2-40B4-BE49-F238E27FC236}">
                    <a16:creationId xmlns="" xmlns:a16="http://schemas.microsoft.com/office/drawing/2014/main" id="{3F665BF5-441A-4677-977B-D6E36E92B589}"/>
                  </a:ext>
                </a:extLst>
              </p:cNvPr>
              <p:cNvSpPr/>
              <p:nvPr/>
            </p:nvSpPr>
            <p:spPr bwMode="auto">
              <a:xfrm>
                <a:off x="8369010" y="2437774"/>
                <a:ext cx="16439" cy="10960"/>
              </a:xfrm>
              <a:custGeom>
                <a:avLst/>
                <a:gdLst>
                  <a:gd name="T0" fmla="*/ 16 w 31"/>
                  <a:gd name="T1" fmla="*/ 19 h 21"/>
                  <a:gd name="T2" fmla="*/ 25 w 31"/>
                  <a:gd name="T3" fmla="*/ 21 h 21"/>
                  <a:gd name="T4" fmla="*/ 25 w 31"/>
                  <a:gd name="T5" fmla="*/ 6 h 21"/>
                  <a:gd name="T6" fmla="*/ 5 w 31"/>
                  <a:gd name="T7" fmla="*/ 13 h 21"/>
                  <a:gd name="T8" fmla="*/ 16 w 31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1">
                    <a:moveTo>
                      <a:pt x="16" y="19"/>
                    </a:moveTo>
                    <a:cubicBezTo>
                      <a:pt x="16" y="19"/>
                      <a:pt x="20" y="21"/>
                      <a:pt x="25" y="21"/>
                    </a:cubicBezTo>
                    <a:cubicBezTo>
                      <a:pt x="31" y="20"/>
                      <a:pt x="28" y="12"/>
                      <a:pt x="25" y="6"/>
                    </a:cubicBezTo>
                    <a:cubicBezTo>
                      <a:pt x="21" y="0"/>
                      <a:pt x="10" y="9"/>
                      <a:pt x="5" y="13"/>
                    </a:cubicBezTo>
                    <a:cubicBezTo>
                      <a:pt x="0" y="17"/>
                      <a:pt x="14" y="15"/>
                      <a:pt x="16" y="19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Sḷîḑê">
                <a:extLst>
                  <a:ext uri="{FF2B5EF4-FFF2-40B4-BE49-F238E27FC236}">
                    <a16:creationId xmlns="" xmlns:a16="http://schemas.microsoft.com/office/drawing/2014/main" id="{B2149948-467E-4084-BF07-94A7435EB906}"/>
                  </a:ext>
                </a:extLst>
              </p:cNvPr>
              <p:cNvSpPr/>
              <p:nvPr/>
            </p:nvSpPr>
            <p:spPr bwMode="auto">
              <a:xfrm>
                <a:off x="8406273" y="2444350"/>
                <a:ext cx="13151" cy="10960"/>
              </a:xfrm>
              <a:custGeom>
                <a:avLst/>
                <a:gdLst>
                  <a:gd name="T0" fmla="*/ 8 w 26"/>
                  <a:gd name="T1" fmla="*/ 18 h 22"/>
                  <a:gd name="T2" fmla="*/ 21 w 26"/>
                  <a:gd name="T3" fmla="*/ 7 h 22"/>
                  <a:gd name="T4" fmla="*/ 10 w 26"/>
                  <a:gd name="T5" fmla="*/ 0 h 22"/>
                  <a:gd name="T6" fmla="*/ 4 w 26"/>
                  <a:gd name="T7" fmla="*/ 12 h 22"/>
                  <a:gd name="T8" fmla="*/ 8 w 2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2">
                    <a:moveTo>
                      <a:pt x="8" y="18"/>
                    </a:moveTo>
                    <a:cubicBezTo>
                      <a:pt x="14" y="22"/>
                      <a:pt x="16" y="14"/>
                      <a:pt x="21" y="7"/>
                    </a:cubicBezTo>
                    <a:cubicBezTo>
                      <a:pt x="26" y="0"/>
                      <a:pt x="20" y="1"/>
                      <a:pt x="10" y="0"/>
                    </a:cubicBezTo>
                    <a:cubicBezTo>
                      <a:pt x="0" y="0"/>
                      <a:pt x="0" y="3"/>
                      <a:pt x="4" y="12"/>
                    </a:cubicBezTo>
                    <a:cubicBezTo>
                      <a:pt x="4" y="12"/>
                      <a:pt x="2" y="14"/>
                      <a:pt x="8" y="18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şḷïḍe">
                <a:extLst>
                  <a:ext uri="{FF2B5EF4-FFF2-40B4-BE49-F238E27FC236}">
                    <a16:creationId xmlns="" xmlns:a16="http://schemas.microsoft.com/office/drawing/2014/main" id="{07D239FA-DCE9-4FC7-B299-0604FC496935}"/>
                  </a:ext>
                </a:extLst>
              </p:cNvPr>
              <p:cNvSpPr/>
              <p:nvPr/>
            </p:nvSpPr>
            <p:spPr bwMode="auto">
              <a:xfrm>
                <a:off x="8430384" y="2420239"/>
                <a:ext cx="6576" cy="8768"/>
              </a:xfrm>
              <a:custGeom>
                <a:avLst/>
                <a:gdLst>
                  <a:gd name="T0" fmla="*/ 9 w 13"/>
                  <a:gd name="T1" fmla="*/ 17 h 19"/>
                  <a:gd name="T2" fmla="*/ 7 w 13"/>
                  <a:gd name="T3" fmla="*/ 5 h 19"/>
                  <a:gd name="T4" fmla="*/ 2 w 13"/>
                  <a:gd name="T5" fmla="*/ 18 h 19"/>
                  <a:gd name="T6" fmla="*/ 9 w 13"/>
                  <a:gd name="T7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9">
                    <a:moveTo>
                      <a:pt x="9" y="17"/>
                    </a:moveTo>
                    <a:cubicBezTo>
                      <a:pt x="13" y="15"/>
                      <a:pt x="12" y="10"/>
                      <a:pt x="7" y="5"/>
                    </a:cubicBezTo>
                    <a:cubicBezTo>
                      <a:pt x="2" y="0"/>
                      <a:pt x="0" y="11"/>
                      <a:pt x="2" y="18"/>
                    </a:cubicBezTo>
                    <a:cubicBezTo>
                      <a:pt x="2" y="18"/>
                      <a:pt x="6" y="19"/>
                      <a:pt x="9" y="17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ṧḻîḍe">
                <a:extLst>
                  <a:ext uri="{FF2B5EF4-FFF2-40B4-BE49-F238E27FC236}">
                    <a16:creationId xmlns="" xmlns:a16="http://schemas.microsoft.com/office/drawing/2014/main" id="{FB96455D-569B-4E1E-B327-4A4D3CB4F095}"/>
                  </a:ext>
                </a:extLst>
              </p:cNvPr>
              <p:cNvSpPr/>
              <p:nvPr/>
            </p:nvSpPr>
            <p:spPr bwMode="auto">
              <a:xfrm>
                <a:off x="8363531" y="2433390"/>
                <a:ext cx="98636" cy="165489"/>
              </a:xfrm>
              <a:custGeom>
                <a:avLst/>
                <a:gdLst>
                  <a:gd name="T0" fmla="*/ 191 w 195"/>
                  <a:gd name="T1" fmla="*/ 47 h 327"/>
                  <a:gd name="T2" fmla="*/ 174 w 195"/>
                  <a:gd name="T3" fmla="*/ 30 h 327"/>
                  <a:gd name="T4" fmla="*/ 171 w 195"/>
                  <a:gd name="T5" fmla="*/ 4 h 327"/>
                  <a:gd name="T6" fmla="*/ 153 w 195"/>
                  <a:gd name="T7" fmla="*/ 24 h 327"/>
                  <a:gd name="T8" fmla="*/ 146 w 195"/>
                  <a:gd name="T9" fmla="*/ 49 h 327"/>
                  <a:gd name="T10" fmla="*/ 131 w 195"/>
                  <a:gd name="T11" fmla="*/ 64 h 327"/>
                  <a:gd name="T12" fmla="*/ 119 w 195"/>
                  <a:gd name="T13" fmla="*/ 76 h 327"/>
                  <a:gd name="T14" fmla="*/ 103 w 195"/>
                  <a:gd name="T15" fmla="*/ 87 h 327"/>
                  <a:gd name="T16" fmla="*/ 94 w 195"/>
                  <a:gd name="T17" fmla="*/ 81 h 327"/>
                  <a:gd name="T18" fmla="*/ 81 w 195"/>
                  <a:gd name="T19" fmla="*/ 96 h 327"/>
                  <a:gd name="T20" fmla="*/ 55 w 195"/>
                  <a:gd name="T21" fmla="*/ 108 h 327"/>
                  <a:gd name="T22" fmla="*/ 37 w 195"/>
                  <a:gd name="T23" fmla="*/ 116 h 327"/>
                  <a:gd name="T24" fmla="*/ 22 w 195"/>
                  <a:gd name="T25" fmla="*/ 151 h 327"/>
                  <a:gd name="T26" fmla="*/ 20 w 195"/>
                  <a:gd name="T27" fmla="*/ 174 h 327"/>
                  <a:gd name="T28" fmla="*/ 23 w 195"/>
                  <a:gd name="T29" fmla="*/ 200 h 327"/>
                  <a:gd name="T30" fmla="*/ 9 w 195"/>
                  <a:gd name="T31" fmla="*/ 231 h 327"/>
                  <a:gd name="T32" fmla="*/ 3 w 195"/>
                  <a:gd name="T33" fmla="*/ 284 h 327"/>
                  <a:gd name="T34" fmla="*/ 19 w 195"/>
                  <a:gd name="T35" fmla="*/ 315 h 327"/>
                  <a:gd name="T36" fmla="*/ 46 w 195"/>
                  <a:gd name="T37" fmla="*/ 326 h 327"/>
                  <a:gd name="T38" fmla="*/ 62 w 195"/>
                  <a:gd name="T39" fmla="*/ 316 h 327"/>
                  <a:gd name="T40" fmla="*/ 77 w 195"/>
                  <a:gd name="T41" fmla="*/ 309 h 327"/>
                  <a:gd name="T42" fmla="*/ 97 w 195"/>
                  <a:gd name="T43" fmla="*/ 295 h 327"/>
                  <a:gd name="T44" fmla="*/ 109 w 195"/>
                  <a:gd name="T45" fmla="*/ 274 h 327"/>
                  <a:gd name="T46" fmla="*/ 118 w 195"/>
                  <a:gd name="T47" fmla="*/ 250 h 327"/>
                  <a:gd name="T48" fmla="*/ 128 w 195"/>
                  <a:gd name="T49" fmla="*/ 230 h 327"/>
                  <a:gd name="T50" fmla="*/ 135 w 195"/>
                  <a:gd name="T51" fmla="*/ 218 h 327"/>
                  <a:gd name="T52" fmla="*/ 141 w 195"/>
                  <a:gd name="T53" fmla="*/ 202 h 327"/>
                  <a:gd name="T54" fmla="*/ 144 w 195"/>
                  <a:gd name="T55" fmla="*/ 191 h 327"/>
                  <a:gd name="T56" fmla="*/ 152 w 195"/>
                  <a:gd name="T57" fmla="*/ 164 h 327"/>
                  <a:gd name="T58" fmla="*/ 152 w 195"/>
                  <a:gd name="T59" fmla="*/ 141 h 327"/>
                  <a:gd name="T60" fmla="*/ 162 w 195"/>
                  <a:gd name="T61" fmla="*/ 142 h 327"/>
                  <a:gd name="T62" fmla="*/ 173 w 195"/>
                  <a:gd name="T63" fmla="*/ 129 h 327"/>
                  <a:gd name="T64" fmla="*/ 161 w 195"/>
                  <a:gd name="T65" fmla="*/ 122 h 327"/>
                  <a:gd name="T66" fmla="*/ 161 w 195"/>
                  <a:gd name="T67" fmla="*/ 117 h 327"/>
                  <a:gd name="T68" fmla="*/ 179 w 195"/>
                  <a:gd name="T69" fmla="*/ 96 h 327"/>
                  <a:gd name="T70" fmla="*/ 189 w 195"/>
                  <a:gd name="T71" fmla="*/ 103 h 327"/>
                  <a:gd name="T72" fmla="*/ 191 w 195"/>
                  <a:gd name="T73" fmla="*/ 87 h 327"/>
                  <a:gd name="T74" fmla="*/ 191 w 195"/>
                  <a:gd name="T75" fmla="*/ 4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5" h="327">
                    <a:moveTo>
                      <a:pt x="191" y="47"/>
                    </a:moveTo>
                    <a:cubicBezTo>
                      <a:pt x="191" y="36"/>
                      <a:pt x="181" y="34"/>
                      <a:pt x="174" y="30"/>
                    </a:cubicBezTo>
                    <a:cubicBezTo>
                      <a:pt x="166" y="27"/>
                      <a:pt x="173" y="8"/>
                      <a:pt x="171" y="4"/>
                    </a:cubicBezTo>
                    <a:cubicBezTo>
                      <a:pt x="168" y="0"/>
                      <a:pt x="162" y="11"/>
                      <a:pt x="153" y="24"/>
                    </a:cubicBezTo>
                    <a:cubicBezTo>
                      <a:pt x="143" y="38"/>
                      <a:pt x="151" y="42"/>
                      <a:pt x="146" y="49"/>
                    </a:cubicBezTo>
                    <a:cubicBezTo>
                      <a:pt x="141" y="56"/>
                      <a:pt x="133" y="55"/>
                      <a:pt x="131" y="64"/>
                    </a:cubicBezTo>
                    <a:cubicBezTo>
                      <a:pt x="130" y="72"/>
                      <a:pt x="134" y="73"/>
                      <a:pt x="119" y="76"/>
                    </a:cubicBezTo>
                    <a:cubicBezTo>
                      <a:pt x="104" y="80"/>
                      <a:pt x="109" y="82"/>
                      <a:pt x="103" y="87"/>
                    </a:cubicBezTo>
                    <a:cubicBezTo>
                      <a:pt x="98" y="92"/>
                      <a:pt x="99" y="85"/>
                      <a:pt x="94" y="81"/>
                    </a:cubicBezTo>
                    <a:cubicBezTo>
                      <a:pt x="89" y="77"/>
                      <a:pt x="90" y="87"/>
                      <a:pt x="81" y="96"/>
                    </a:cubicBezTo>
                    <a:cubicBezTo>
                      <a:pt x="73" y="105"/>
                      <a:pt x="63" y="103"/>
                      <a:pt x="55" y="108"/>
                    </a:cubicBezTo>
                    <a:cubicBezTo>
                      <a:pt x="48" y="112"/>
                      <a:pt x="45" y="115"/>
                      <a:pt x="37" y="116"/>
                    </a:cubicBezTo>
                    <a:cubicBezTo>
                      <a:pt x="29" y="117"/>
                      <a:pt x="26" y="132"/>
                      <a:pt x="22" y="151"/>
                    </a:cubicBezTo>
                    <a:cubicBezTo>
                      <a:pt x="22" y="151"/>
                      <a:pt x="16" y="167"/>
                      <a:pt x="20" y="174"/>
                    </a:cubicBezTo>
                    <a:cubicBezTo>
                      <a:pt x="24" y="181"/>
                      <a:pt x="27" y="193"/>
                      <a:pt x="23" y="200"/>
                    </a:cubicBezTo>
                    <a:cubicBezTo>
                      <a:pt x="18" y="207"/>
                      <a:pt x="12" y="222"/>
                      <a:pt x="9" y="231"/>
                    </a:cubicBezTo>
                    <a:cubicBezTo>
                      <a:pt x="7" y="240"/>
                      <a:pt x="0" y="271"/>
                      <a:pt x="3" y="284"/>
                    </a:cubicBezTo>
                    <a:cubicBezTo>
                      <a:pt x="5" y="298"/>
                      <a:pt x="10" y="306"/>
                      <a:pt x="19" y="315"/>
                    </a:cubicBezTo>
                    <a:cubicBezTo>
                      <a:pt x="29" y="323"/>
                      <a:pt x="33" y="325"/>
                      <a:pt x="46" y="326"/>
                    </a:cubicBezTo>
                    <a:cubicBezTo>
                      <a:pt x="60" y="327"/>
                      <a:pt x="56" y="322"/>
                      <a:pt x="62" y="316"/>
                    </a:cubicBezTo>
                    <a:cubicBezTo>
                      <a:pt x="68" y="310"/>
                      <a:pt x="68" y="313"/>
                      <a:pt x="77" y="309"/>
                    </a:cubicBezTo>
                    <a:cubicBezTo>
                      <a:pt x="86" y="306"/>
                      <a:pt x="90" y="301"/>
                      <a:pt x="97" y="295"/>
                    </a:cubicBezTo>
                    <a:cubicBezTo>
                      <a:pt x="104" y="289"/>
                      <a:pt x="106" y="284"/>
                      <a:pt x="109" y="274"/>
                    </a:cubicBezTo>
                    <a:cubicBezTo>
                      <a:pt x="112" y="264"/>
                      <a:pt x="116" y="255"/>
                      <a:pt x="118" y="250"/>
                    </a:cubicBezTo>
                    <a:cubicBezTo>
                      <a:pt x="120" y="244"/>
                      <a:pt x="125" y="237"/>
                      <a:pt x="128" y="230"/>
                    </a:cubicBezTo>
                    <a:cubicBezTo>
                      <a:pt x="132" y="223"/>
                      <a:pt x="136" y="224"/>
                      <a:pt x="135" y="218"/>
                    </a:cubicBezTo>
                    <a:cubicBezTo>
                      <a:pt x="135" y="213"/>
                      <a:pt x="137" y="207"/>
                      <a:pt x="141" y="202"/>
                    </a:cubicBezTo>
                    <a:cubicBezTo>
                      <a:pt x="144" y="197"/>
                      <a:pt x="145" y="196"/>
                      <a:pt x="144" y="191"/>
                    </a:cubicBezTo>
                    <a:cubicBezTo>
                      <a:pt x="143" y="186"/>
                      <a:pt x="147" y="177"/>
                      <a:pt x="152" y="164"/>
                    </a:cubicBezTo>
                    <a:cubicBezTo>
                      <a:pt x="158" y="152"/>
                      <a:pt x="154" y="148"/>
                      <a:pt x="152" y="141"/>
                    </a:cubicBezTo>
                    <a:cubicBezTo>
                      <a:pt x="151" y="134"/>
                      <a:pt x="158" y="138"/>
                      <a:pt x="162" y="142"/>
                    </a:cubicBezTo>
                    <a:cubicBezTo>
                      <a:pt x="167" y="147"/>
                      <a:pt x="170" y="139"/>
                      <a:pt x="173" y="129"/>
                    </a:cubicBezTo>
                    <a:cubicBezTo>
                      <a:pt x="176" y="120"/>
                      <a:pt x="165" y="121"/>
                      <a:pt x="161" y="122"/>
                    </a:cubicBezTo>
                    <a:cubicBezTo>
                      <a:pt x="158" y="124"/>
                      <a:pt x="156" y="121"/>
                      <a:pt x="161" y="117"/>
                    </a:cubicBezTo>
                    <a:cubicBezTo>
                      <a:pt x="166" y="113"/>
                      <a:pt x="175" y="104"/>
                      <a:pt x="179" y="96"/>
                    </a:cubicBezTo>
                    <a:cubicBezTo>
                      <a:pt x="183" y="88"/>
                      <a:pt x="183" y="103"/>
                      <a:pt x="189" y="103"/>
                    </a:cubicBezTo>
                    <a:cubicBezTo>
                      <a:pt x="195" y="104"/>
                      <a:pt x="192" y="96"/>
                      <a:pt x="191" y="87"/>
                    </a:cubicBezTo>
                    <a:cubicBezTo>
                      <a:pt x="190" y="78"/>
                      <a:pt x="192" y="59"/>
                      <a:pt x="191" y="47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ṧḻíḋé">
                <a:extLst>
                  <a:ext uri="{FF2B5EF4-FFF2-40B4-BE49-F238E27FC236}">
                    <a16:creationId xmlns="" xmlns:a16="http://schemas.microsoft.com/office/drawing/2014/main" id="{A3F7D522-EA6C-498A-962D-418461077B9E}"/>
                  </a:ext>
                </a:extLst>
              </p:cNvPr>
              <p:cNvSpPr/>
              <p:nvPr/>
            </p:nvSpPr>
            <p:spPr bwMode="auto">
              <a:xfrm>
                <a:off x="7861583" y="2205432"/>
                <a:ext cx="10960" cy="18631"/>
              </a:xfrm>
              <a:custGeom>
                <a:avLst/>
                <a:gdLst>
                  <a:gd name="T0" fmla="*/ 20 w 23"/>
                  <a:gd name="T1" fmla="*/ 24 h 37"/>
                  <a:gd name="T2" fmla="*/ 14 w 23"/>
                  <a:gd name="T3" fmla="*/ 13 h 37"/>
                  <a:gd name="T4" fmla="*/ 8 w 23"/>
                  <a:gd name="T5" fmla="*/ 2 h 37"/>
                  <a:gd name="T6" fmla="*/ 1 w 23"/>
                  <a:gd name="T7" fmla="*/ 19 h 37"/>
                  <a:gd name="T8" fmla="*/ 6 w 23"/>
                  <a:gd name="T9" fmla="*/ 35 h 37"/>
                  <a:gd name="T10" fmla="*/ 9 w 23"/>
                  <a:gd name="T11" fmla="*/ 35 h 37"/>
                  <a:gd name="T12" fmla="*/ 13 w 23"/>
                  <a:gd name="T13" fmla="*/ 26 h 37"/>
                  <a:gd name="T14" fmla="*/ 20 w 23"/>
                  <a:gd name="T15" fmla="*/ 2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7">
                    <a:moveTo>
                      <a:pt x="20" y="24"/>
                    </a:moveTo>
                    <a:cubicBezTo>
                      <a:pt x="23" y="22"/>
                      <a:pt x="18" y="14"/>
                      <a:pt x="14" y="13"/>
                    </a:cubicBezTo>
                    <a:cubicBezTo>
                      <a:pt x="11" y="11"/>
                      <a:pt x="11" y="4"/>
                      <a:pt x="8" y="2"/>
                    </a:cubicBezTo>
                    <a:cubicBezTo>
                      <a:pt x="5" y="0"/>
                      <a:pt x="0" y="10"/>
                      <a:pt x="1" y="19"/>
                    </a:cubicBezTo>
                    <a:cubicBezTo>
                      <a:pt x="2" y="28"/>
                      <a:pt x="2" y="28"/>
                      <a:pt x="6" y="35"/>
                    </a:cubicBezTo>
                    <a:cubicBezTo>
                      <a:pt x="6" y="35"/>
                      <a:pt x="6" y="37"/>
                      <a:pt x="9" y="35"/>
                    </a:cubicBezTo>
                    <a:cubicBezTo>
                      <a:pt x="12" y="33"/>
                      <a:pt x="10" y="30"/>
                      <a:pt x="13" y="26"/>
                    </a:cubicBezTo>
                    <a:cubicBezTo>
                      <a:pt x="15" y="22"/>
                      <a:pt x="16" y="26"/>
                      <a:pt x="20" y="24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śľíḋê">
                <a:extLst>
                  <a:ext uri="{FF2B5EF4-FFF2-40B4-BE49-F238E27FC236}">
                    <a16:creationId xmlns="" xmlns:a16="http://schemas.microsoft.com/office/drawing/2014/main" id="{6EE35702-027B-4333-A8D0-BD4AFD00D2B2}"/>
                  </a:ext>
                </a:extLst>
              </p:cNvPr>
              <p:cNvSpPr/>
              <p:nvPr/>
            </p:nvSpPr>
            <p:spPr bwMode="auto">
              <a:xfrm>
                <a:off x="7836376" y="2240502"/>
                <a:ext cx="9864" cy="13151"/>
              </a:xfrm>
              <a:custGeom>
                <a:avLst/>
                <a:gdLst>
                  <a:gd name="T0" fmla="*/ 3 w 20"/>
                  <a:gd name="T1" fmla="*/ 4 h 26"/>
                  <a:gd name="T2" fmla="*/ 9 w 20"/>
                  <a:gd name="T3" fmla="*/ 23 h 26"/>
                  <a:gd name="T4" fmla="*/ 18 w 20"/>
                  <a:gd name="T5" fmla="*/ 21 h 26"/>
                  <a:gd name="T6" fmla="*/ 14 w 20"/>
                  <a:gd name="T7" fmla="*/ 6 h 26"/>
                  <a:gd name="T8" fmla="*/ 3 w 20"/>
                  <a:gd name="T9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3" y="4"/>
                    </a:moveTo>
                    <a:cubicBezTo>
                      <a:pt x="0" y="8"/>
                      <a:pt x="3" y="19"/>
                      <a:pt x="9" y="23"/>
                    </a:cubicBezTo>
                    <a:cubicBezTo>
                      <a:pt x="9" y="23"/>
                      <a:pt x="16" y="26"/>
                      <a:pt x="18" y="21"/>
                    </a:cubicBezTo>
                    <a:cubicBezTo>
                      <a:pt x="20" y="16"/>
                      <a:pt x="17" y="11"/>
                      <a:pt x="14" y="6"/>
                    </a:cubicBezTo>
                    <a:cubicBezTo>
                      <a:pt x="10" y="0"/>
                      <a:pt x="6" y="0"/>
                      <a:pt x="3" y="4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ṡḷïḍe">
                <a:extLst>
                  <a:ext uri="{FF2B5EF4-FFF2-40B4-BE49-F238E27FC236}">
                    <a16:creationId xmlns="" xmlns:a16="http://schemas.microsoft.com/office/drawing/2014/main" id="{D21BBD7D-0394-4BA0-8715-062046DC9A81}"/>
                  </a:ext>
                </a:extLst>
              </p:cNvPr>
              <p:cNvSpPr/>
              <p:nvPr/>
            </p:nvSpPr>
            <p:spPr bwMode="auto">
              <a:xfrm>
                <a:off x="7887886" y="1454703"/>
                <a:ext cx="84389" cy="95348"/>
              </a:xfrm>
              <a:custGeom>
                <a:avLst/>
                <a:gdLst>
                  <a:gd name="T0" fmla="*/ 158 w 166"/>
                  <a:gd name="T1" fmla="*/ 20 h 188"/>
                  <a:gd name="T2" fmla="*/ 164 w 166"/>
                  <a:gd name="T3" fmla="*/ 11 h 188"/>
                  <a:gd name="T4" fmla="*/ 157 w 166"/>
                  <a:gd name="T5" fmla="*/ 5 h 188"/>
                  <a:gd name="T6" fmla="*/ 143 w 166"/>
                  <a:gd name="T7" fmla="*/ 3 h 188"/>
                  <a:gd name="T8" fmla="*/ 125 w 166"/>
                  <a:gd name="T9" fmla="*/ 21 h 188"/>
                  <a:gd name="T10" fmla="*/ 118 w 166"/>
                  <a:gd name="T11" fmla="*/ 19 h 188"/>
                  <a:gd name="T12" fmla="*/ 111 w 166"/>
                  <a:gd name="T13" fmla="*/ 21 h 188"/>
                  <a:gd name="T14" fmla="*/ 101 w 166"/>
                  <a:gd name="T15" fmla="*/ 27 h 188"/>
                  <a:gd name="T16" fmla="*/ 88 w 166"/>
                  <a:gd name="T17" fmla="*/ 36 h 188"/>
                  <a:gd name="T18" fmla="*/ 99 w 166"/>
                  <a:gd name="T19" fmla="*/ 33 h 188"/>
                  <a:gd name="T20" fmla="*/ 111 w 166"/>
                  <a:gd name="T21" fmla="*/ 32 h 188"/>
                  <a:gd name="T22" fmla="*/ 109 w 166"/>
                  <a:gd name="T23" fmla="*/ 41 h 188"/>
                  <a:gd name="T24" fmla="*/ 99 w 166"/>
                  <a:gd name="T25" fmla="*/ 60 h 188"/>
                  <a:gd name="T26" fmla="*/ 88 w 166"/>
                  <a:gd name="T27" fmla="*/ 79 h 188"/>
                  <a:gd name="T28" fmla="*/ 99 w 166"/>
                  <a:gd name="T29" fmla="*/ 86 h 188"/>
                  <a:gd name="T30" fmla="*/ 97 w 166"/>
                  <a:gd name="T31" fmla="*/ 93 h 188"/>
                  <a:gd name="T32" fmla="*/ 82 w 166"/>
                  <a:gd name="T33" fmla="*/ 109 h 188"/>
                  <a:gd name="T34" fmla="*/ 59 w 166"/>
                  <a:gd name="T35" fmla="*/ 124 h 188"/>
                  <a:gd name="T36" fmla="*/ 38 w 166"/>
                  <a:gd name="T37" fmla="*/ 159 h 188"/>
                  <a:gd name="T38" fmla="*/ 24 w 166"/>
                  <a:gd name="T39" fmla="*/ 172 h 188"/>
                  <a:gd name="T40" fmla="*/ 5 w 166"/>
                  <a:gd name="T41" fmla="*/ 178 h 188"/>
                  <a:gd name="T42" fmla="*/ 23 w 166"/>
                  <a:gd name="T43" fmla="*/ 187 h 188"/>
                  <a:gd name="T44" fmla="*/ 41 w 166"/>
                  <a:gd name="T45" fmla="*/ 178 h 188"/>
                  <a:gd name="T46" fmla="*/ 53 w 166"/>
                  <a:gd name="T47" fmla="*/ 181 h 188"/>
                  <a:gd name="T48" fmla="*/ 86 w 166"/>
                  <a:gd name="T49" fmla="*/ 188 h 188"/>
                  <a:gd name="T50" fmla="*/ 107 w 166"/>
                  <a:gd name="T51" fmla="*/ 187 h 188"/>
                  <a:gd name="T52" fmla="*/ 116 w 166"/>
                  <a:gd name="T53" fmla="*/ 178 h 188"/>
                  <a:gd name="T54" fmla="*/ 116 w 166"/>
                  <a:gd name="T55" fmla="*/ 167 h 188"/>
                  <a:gd name="T56" fmla="*/ 135 w 166"/>
                  <a:gd name="T57" fmla="*/ 159 h 188"/>
                  <a:gd name="T58" fmla="*/ 142 w 166"/>
                  <a:gd name="T59" fmla="*/ 148 h 188"/>
                  <a:gd name="T60" fmla="*/ 156 w 166"/>
                  <a:gd name="T61" fmla="*/ 139 h 188"/>
                  <a:gd name="T62" fmla="*/ 158 w 166"/>
                  <a:gd name="T63" fmla="*/ 126 h 188"/>
                  <a:gd name="T64" fmla="*/ 147 w 166"/>
                  <a:gd name="T65" fmla="*/ 119 h 188"/>
                  <a:gd name="T66" fmla="*/ 139 w 166"/>
                  <a:gd name="T67" fmla="*/ 108 h 188"/>
                  <a:gd name="T68" fmla="*/ 142 w 166"/>
                  <a:gd name="T69" fmla="*/ 96 h 188"/>
                  <a:gd name="T70" fmla="*/ 134 w 166"/>
                  <a:gd name="T71" fmla="*/ 96 h 188"/>
                  <a:gd name="T72" fmla="*/ 143 w 166"/>
                  <a:gd name="T73" fmla="*/ 76 h 188"/>
                  <a:gd name="T74" fmla="*/ 138 w 166"/>
                  <a:gd name="T75" fmla="*/ 69 h 188"/>
                  <a:gd name="T76" fmla="*/ 152 w 166"/>
                  <a:gd name="T77" fmla="*/ 53 h 188"/>
                  <a:gd name="T78" fmla="*/ 161 w 166"/>
                  <a:gd name="T79" fmla="*/ 31 h 188"/>
                  <a:gd name="T80" fmla="*/ 155 w 166"/>
                  <a:gd name="T81" fmla="*/ 27 h 188"/>
                  <a:gd name="T82" fmla="*/ 158 w 166"/>
                  <a:gd name="T83" fmla="*/ 2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6" h="188">
                    <a:moveTo>
                      <a:pt x="158" y="20"/>
                    </a:moveTo>
                    <a:cubicBezTo>
                      <a:pt x="164" y="17"/>
                      <a:pt x="166" y="10"/>
                      <a:pt x="164" y="11"/>
                    </a:cubicBezTo>
                    <a:cubicBezTo>
                      <a:pt x="163" y="12"/>
                      <a:pt x="158" y="7"/>
                      <a:pt x="157" y="5"/>
                    </a:cubicBezTo>
                    <a:cubicBezTo>
                      <a:pt x="156" y="3"/>
                      <a:pt x="150" y="0"/>
                      <a:pt x="143" y="3"/>
                    </a:cubicBezTo>
                    <a:cubicBezTo>
                      <a:pt x="136" y="5"/>
                      <a:pt x="128" y="17"/>
                      <a:pt x="125" y="21"/>
                    </a:cubicBezTo>
                    <a:cubicBezTo>
                      <a:pt x="122" y="24"/>
                      <a:pt x="119" y="21"/>
                      <a:pt x="118" y="19"/>
                    </a:cubicBezTo>
                    <a:cubicBezTo>
                      <a:pt x="117" y="17"/>
                      <a:pt x="112" y="19"/>
                      <a:pt x="111" y="21"/>
                    </a:cubicBezTo>
                    <a:cubicBezTo>
                      <a:pt x="109" y="23"/>
                      <a:pt x="104" y="26"/>
                      <a:pt x="101" y="27"/>
                    </a:cubicBezTo>
                    <a:cubicBezTo>
                      <a:pt x="97" y="29"/>
                      <a:pt x="92" y="31"/>
                      <a:pt x="88" y="36"/>
                    </a:cubicBezTo>
                    <a:cubicBezTo>
                      <a:pt x="84" y="40"/>
                      <a:pt x="94" y="36"/>
                      <a:pt x="99" y="33"/>
                    </a:cubicBezTo>
                    <a:cubicBezTo>
                      <a:pt x="104" y="31"/>
                      <a:pt x="108" y="31"/>
                      <a:pt x="111" y="32"/>
                    </a:cubicBezTo>
                    <a:cubicBezTo>
                      <a:pt x="115" y="33"/>
                      <a:pt x="111" y="37"/>
                      <a:pt x="109" y="41"/>
                    </a:cubicBezTo>
                    <a:cubicBezTo>
                      <a:pt x="108" y="45"/>
                      <a:pt x="100" y="55"/>
                      <a:pt x="99" y="60"/>
                    </a:cubicBezTo>
                    <a:cubicBezTo>
                      <a:pt x="97" y="66"/>
                      <a:pt x="88" y="77"/>
                      <a:pt x="88" y="79"/>
                    </a:cubicBezTo>
                    <a:cubicBezTo>
                      <a:pt x="90" y="81"/>
                      <a:pt x="97" y="84"/>
                      <a:pt x="99" y="86"/>
                    </a:cubicBezTo>
                    <a:cubicBezTo>
                      <a:pt x="101" y="87"/>
                      <a:pt x="101" y="90"/>
                      <a:pt x="97" y="93"/>
                    </a:cubicBezTo>
                    <a:cubicBezTo>
                      <a:pt x="92" y="95"/>
                      <a:pt x="86" y="103"/>
                      <a:pt x="82" y="109"/>
                    </a:cubicBezTo>
                    <a:cubicBezTo>
                      <a:pt x="78" y="116"/>
                      <a:pt x="64" y="120"/>
                      <a:pt x="59" y="124"/>
                    </a:cubicBezTo>
                    <a:cubicBezTo>
                      <a:pt x="54" y="128"/>
                      <a:pt x="44" y="148"/>
                      <a:pt x="38" y="159"/>
                    </a:cubicBezTo>
                    <a:cubicBezTo>
                      <a:pt x="31" y="169"/>
                      <a:pt x="33" y="169"/>
                      <a:pt x="24" y="172"/>
                    </a:cubicBezTo>
                    <a:cubicBezTo>
                      <a:pt x="14" y="176"/>
                      <a:pt x="9" y="173"/>
                      <a:pt x="5" y="178"/>
                    </a:cubicBezTo>
                    <a:cubicBezTo>
                      <a:pt x="0" y="182"/>
                      <a:pt x="15" y="187"/>
                      <a:pt x="23" y="187"/>
                    </a:cubicBezTo>
                    <a:cubicBezTo>
                      <a:pt x="30" y="186"/>
                      <a:pt x="32" y="183"/>
                      <a:pt x="41" y="178"/>
                    </a:cubicBezTo>
                    <a:cubicBezTo>
                      <a:pt x="49" y="172"/>
                      <a:pt x="47" y="178"/>
                      <a:pt x="53" y="181"/>
                    </a:cubicBezTo>
                    <a:cubicBezTo>
                      <a:pt x="60" y="183"/>
                      <a:pt x="76" y="188"/>
                      <a:pt x="86" y="188"/>
                    </a:cubicBezTo>
                    <a:cubicBezTo>
                      <a:pt x="95" y="188"/>
                      <a:pt x="95" y="187"/>
                      <a:pt x="107" y="187"/>
                    </a:cubicBezTo>
                    <a:cubicBezTo>
                      <a:pt x="107" y="187"/>
                      <a:pt x="116" y="181"/>
                      <a:pt x="116" y="178"/>
                    </a:cubicBezTo>
                    <a:cubicBezTo>
                      <a:pt x="116" y="174"/>
                      <a:pt x="113" y="172"/>
                      <a:pt x="116" y="167"/>
                    </a:cubicBezTo>
                    <a:cubicBezTo>
                      <a:pt x="119" y="161"/>
                      <a:pt x="125" y="162"/>
                      <a:pt x="135" y="159"/>
                    </a:cubicBezTo>
                    <a:cubicBezTo>
                      <a:pt x="144" y="156"/>
                      <a:pt x="141" y="153"/>
                      <a:pt x="142" y="148"/>
                    </a:cubicBezTo>
                    <a:cubicBezTo>
                      <a:pt x="144" y="143"/>
                      <a:pt x="149" y="143"/>
                      <a:pt x="156" y="139"/>
                    </a:cubicBezTo>
                    <a:cubicBezTo>
                      <a:pt x="163" y="135"/>
                      <a:pt x="161" y="131"/>
                      <a:pt x="158" y="126"/>
                    </a:cubicBezTo>
                    <a:cubicBezTo>
                      <a:pt x="155" y="121"/>
                      <a:pt x="151" y="124"/>
                      <a:pt x="147" y="119"/>
                    </a:cubicBezTo>
                    <a:cubicBezTo>
                      <a:pt x="142" y="114"/>
                      <a:pt x="141" y="112"/>
                      <a:pt x="139" y="108"/>
                    </a:cubicBezTo>
                    <a:cubicBezTo>
                      <a:pt x="137" y="104"/>
                      <a:pt x="144" y="100"/>
                      <a:pt x="142" y="96"/>
                    </a:cubicBezTo>
                    <a:cubicBezTo>
                      <a:pt x="141" y="92"/>
                      <a:pt x="136" y="99"/>
                      <a:pt x="134" y="96"/>
                    </a:cubicBezTo>
                    <a:cubicBezTo>
                      <a:pt x="132" y="94"/>
                      <a:pt x="141" y="82"/>
                      <a:pt x="143" y="76"/>
                    </a:cubicBezTo>
                    <a:cubicBezTo>
                      <a:pt x="145" y="71"/>
                      <a:pt x="141" y="72"/>
                      <a:pt x="138" y="69"/>
                    </a:cubicBezTo>
                    <a:cubicBezTo>
                      <a:pt x="136" y="65"/>
                      <a:pt x="149" y="57"/>
                      <a:pt x="152" y="53"/>
                    </a:cubicBezTo>
                    <a:cubicBezTo>
                      <a:pt x="155" y="49"/>
                      <a:pt x="161" y="34"/>
                      <a:pt x="161" y="31"/>
                    </a:cubicBezTo>
                    <a:cubicBezTo>
                      <a:pt x="160" y="29"/>
                      <a:pt x="158" y="27"/>
                      <a:pt x="155" y="27"/>
                    </a:cubicBezTo>
                    <a:cubicBezTo>
                      <a:pt x="151" y="27"/>
                      <a:pt x="153" y="22"/>
                      <a:pt x="158" y="2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śḷide">
                <a:extLst>
                  <a:ext uri="{FF2B5EF4-FFF2-40B4-BE49-F238E27FC236}">
                    <a16:creationId xmlns="" xmlns:a16="http://schemas.microsoft.com/office/drawing/2014/main" id="{E058C937-E1D9-4E9E-B900-EEAB56714F6F}"/>
                  </a:ext>
                </a:extLst>
              </p:cNvPr>
              <p:cNvSpPr/>
              <p:nvPr/>
            </p:nvSpPr>
            <p:spPr bwMode="auto">
              <a:xfrm>
                <a:off x="7876927" y="1484293"/>
                <a:ext cx="51510" cy="44934"/>
              </a:xfrm>
              <a:custGeom>
                <a:avLst/>
                <a:gdLst>
                  <a:gd name="T0" fmla="*/ 19 w 101"/>
                  <a:gd name="T1" fmla="*/ 79 h 88"/>
                  <a:gd name="T2" fmla="*/ 32 w 101"/>
                  <a:gd name="T3" fmla="*/ 81 h 88"/>
                  <a:gd name="T4" fmla="*/ 45 w 101"/>
                  <a:gd name="T5" fmla="*/ 80 h 88"/>
                  <a:gd name="T6" fmla="*/ 48 w 101"/>
                  <a:gd name="T7" fmla="*/ 78 h 88"/>
                  <a:gd name="T8" fmla="*/ 54 w 101"/>
                  <a:gd name="T9" fmla="*/ 67 h 88"/>
                  <a:gd name="T10" fmla="*/ 72 w 101"/>
                  <a:gd name="T11" fmla="*/ 45 h 88"/>
                  <a:gd name="T12" fmla="*/ 86 w 101"/>
                  <a:gd name="T13" fmla="*/ 32 h 88"/>
                  <a:gd name="T14" fmla="*/ 98 w 101"/>
                  <a:gd name="T15" fmla="*/ 24 h 88"/>
                  <a:gd name="T16" fmla="*/ 97 w 101"/>
                  <a:gd name="T17" fmla="*/ 12 h 88"/>
                  <a:gd name="T18" fmla="*/ 87 w 101"/>
                  <a:gd name="T19" fmla="*/ 12 h 88"/>
                  <a:gd name="T20" fmla="*/ 86 w 101"/>
                  <a:gd name="T21" fmla="*/ 3 h 88"/>
                  <a:gd name="T22" fmla="*/ 75 w 101"/>
                  <a:gd name="T23" fmla="*/ 5 h 88"/>
                  <a:gd name="T24" fmla="*/ 63 w 101"/>
                  <a:gd name="T25" fmla="*/ 20 h 88"/>
                  <a:gd name="T26" fmla="*/ 54 w 101"/>
                  <a:gd name="T27" fmla="*/ 19 h 88"/>
                  <a:gd name="T28" fmla="*/ 42 w 101"/>
                  <a:gd name="T29" fmla="*/ 20 h 88"/>
                  <a:gd name="T30" fmla="*/ 38 w 101"/>
                  <a:gd name="T31" fmla="*/ 34 h 88"/>
                  <a:gd name="T32" fmla="*/ 24 w 101"/>
                  <a:gd name="T33" fmla="*/ 56 h 88"/>
                  <a:gd name="T34" fmla="*/ 13 w 101"/>
                  <a:gd name="T35" fmla="*/ 52 h 88"/>
                  <a:gd name="T36" fmla="*/ 1 w 101"/>
                  <a:gd name="T37" fmla="*/ 70 h 88"/>
                  <a:gd name="T38" fmla="*/ 5 w 101"/>
                  <a:gd name="T39" fmla="*/ 84 h 88"/>
                  <a:gd name="T40" fmla="*/ 19 w 101"/>
                  <a:gd name="T41" fmla="*/ 7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1" h="88">
                    <a:moveTo>
                      <a:pt x="19" y="79"/>
                    </a:moveTo>
                    <a:cubicBezTo>
                      <a:pt x="26" y="79"/>
                      <a:pt x="26" y="82"/>
                      <a:pt x="32" y="81"/>
                    </a:cubicBezTo>
                    <a:cubicBezTo>
                      <a:pt x="38" y="80"/>
                      <a:pt x="40" y="79"/>
                      <a:pt x="45" y="80"/>
                    </a:cubicBezTo>
                    <a:cubicBezTo>
                      <a:pt x="45" y="80"/>
                      <a:pt x="47" y="80"/>
                      <a:pt x="48" y="78"/>
                    </a:cubicBezTo>
                    <a:cubicBezTo>
                      <a:pt x="50" y="77"/>
                      <a:pt x="52" y="71"/>
                      <a:pt x="54" y="67"/>
                    </a:cubicBezTo>
                    <a:cubicBezTo>
                      <a:pt x="57" y="63"/>
                      <a:pt x="69" y="51"/>
                      <a:pt x="72" y="45"/>
                    </a:cubicBezTo>
                    <a:cubicBezTo>
                      <a:pt x="74" y="38"/>
                      <a:pt x="78" y="37"/>
                      <a:pt x="86" y="32"/>
                    </a:cubicBezTo>
                    <a:cubicBezTo>
                      <a:pt x="93" y="28"/>
                      <a:pt x="95" y="27"/>
                      <a:pt x="98" y="24"/>
                    </a:cubicBezTo>
                    <a:cubicBezTo>
                      <a:pt x="101" y="21"/>
                      <a:pt x="100" y="16"/>
                      <a:pt x="97" y="12"/>
                    </a:cubicBezTo>
                    <a:cubicBezTo>
                      <a:pt x="95" y="7"/>
                      <a:pt x="91" y="14"/>
                      <a:pt x="87" y="12"/>
                    </a:cubicBezTo>
                    <a:cubicBezTo>
                      <a:pt x="84" y="11"/>
                      <a:pt x="88" y="6"/>
                      <a:pt x="86" y="3"/>
                    </a:cubicBezTo>
                    <a:cubicBezTo>
                      <a:pt x="84" y="0"/>
                      <a:pt x="82" y="3"/>
                      <a:pt x="75" y="5"/>
                    </a:cubicBezTo>
                    <a:cubicBezTo>
                      <a:pt x="68" y="7"/>
                      <a:pt x="68" y="12"/>
                      <a:pt x="63" y="20"/>
                    </a:cubicBezTo>
                    <a:cubicBezTo>
                      <a:pt x="58" y="27"/>
                      <a:pt x="56" y="24"/>
                      <a:pt x="54" y="19"/>
                    </a:cubicBezTo>
                    <a:cubicBezTo>
                      <a:pt x="52" y="15"/>
                      <a:pt x="51" y="15"/>
                      <a:pt x="42" y="20"/>
                    </a:cubicBezTo>
                    <a:cubicBezTo>
                      <a:pt x="32" y="25"/>
                      <a:pt x="41" y="27"/>
                      <a:pt x="38" y="34"/>
                    </a:cubicBezTo>
                    <a:cubicBezTo>
                      <a:pt x="35" y="42"/>
                      <a:pt x="30" y="45"/>
                      <a:pt x="24" y="56"/>
                    </a:cubicBezTo>
                    <a:cubicBezTo>
                      <a:pt x="17" y="67"/>
                      <a:pt x="18" y="51"/>
                      <a:pt x="13" y="52"/>
                    </a:cubicBezTo>
                    <a:cubicBezTo>
                      <a:pt x="9" y="53"/>
                      <a:pt x="2" y="66"/>
                      <a:pt x="1" y="70"/>
                    </a:cubicBezTo>
                    <a:cubicBezTo>
                      <a:pt x="0" y="75"/>
                      <a:pt x="1" y="79"/>
                      <a:pt x="5" y="84"/>
                    </a:cubicBezTo>
                    <a:cubicBezTo>
                      <a:pt x="8" y="88"/>
                      <a:pt x="11" y="80"/>
                      <a:pt x="19" y="79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ṡḻídê">
                <a:extLst>
                  <a:ext uri="{FF2B5EF4-FFF2-40B4-BE49-F238E27FC236}">
                    <a16:creationId xmlns="" xmlns:a16="http://schemas.microsoft.com/office/drawing/2014/main" id="{739E589C-F2F8-4B97-98A5-F59488741DFF}"/>
                  </a:ext>
                </a:extLst>
              </p:cNvPr>
              <p:cNvSpPr/>
              <p:nvPr/>
            </p:nvSpPr>
            <p:spPr bwMode="auto">
              <a:xfrm>
                <a:off x="7870351" y="1512788"/>
                <a:ext cx="7672" cy="8768"/>
              </a:xfrm>
              <a:custGeom>
                <a:avLst/>
                <a:gdLst>
                  <a:gd name="T0" fmla="*/ 5 w 16"/>
                  <a:gd name="T1" fmla="*/ 11 h 18"/>
                  <a:gd name="T2" fmla="*/ 7 w 16"/>
                  <a:gd name="T3" fmla="*/ 18 h 18"/>
                  <a:gd name="T4" fmla="*/ 15 w 16"/>
                  <a:gd name="T5" fmla="*/ 5 h 18"/>
                  <a:gd name="T6" fmla="*/ 5 w 16"/>
                  <a:gd name="T7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8">
                    <a:moveTo>
                      <a:pt x="5" y="11"/>
                    </a:moveTo>
                    <a:cubicBezTo>
                      <a:pt x="0" y="15"/>
                      <a:pt x="4" y="17"/>
                      <a:pt x="7" y="18"/>
                    </a:cubicBezTo>
                    <a:cubicBezTo>
                      <a:pt x="7" y="18"/>
                      <a:pt x="15" y="9"/>
                      <a:pt x="15" y="5"/>
                    </a:cubicBezTo>
                    <a:cubicBezTo>
                      <a:pt x="16" y="0"/>
                      <a:pt x="11" y="7"/>
                      <a:pt x="5" y="1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ŝ1idé">
                <a:extLst>
                  <a:ext uri="{FF2B5EF4-FFF2-40B4-BE49-F238E27FC236}">
                    <a16:creationId xmlns="" xmlns:a16="http://schemas.microsoft.com/office/drawing/2014/main" id="{C08AEC3F-DE00-4662-85F3-3A971FD719CD}"/>
                  </a:ext>
                </a:extLst>
              </p:cNvPr>
              <p:cNvSpPr/>
              <p:nvPr/>
            </p:nvSpPr>
            <p:spPr bwMode="auto">
              <a:xfrm>
                <a:off x="7930628" y="1462374"/>
                <a:ext cx="6576" cy="6576"/>
              </a:xfrm>
              <a:custGeom>
                <a:avLst/>
                <a:gdLst>
                  <a:gd name="T0" fmla="*/ 8 w 11"/>
                  <a:gd name="T1" fmla="*/ 11 h 12"/>
                  <a:gd name="T2" fmla="*/ 11 w 11"/>
                  <a:gd name="T3" fmla="*/ 3 h 12"/>
                  <a:gd name="T4" fmla="*/ 4 w 11"/>
                  <a:gd name="T5" fmla="*/ 6 h 12"/>
                  <a:gd name="T6" fmla="*/ 8 w 11"/>
                  <a:gd name="T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2">
                    <a:moveTo>
                      <a:pt x="8" y="11"/>
                    </a:moveTo>
                    <a:cubicBezTo>
                      <a:pt x="8" y="11"/>
                      <a:pt x="10" y="5"/>
                      <a:pt x="11" y="3"/>
                    </a:cubicBezTo>
                    <a:cubicBezTo>
                      <a:pt x="11" y="0"/>
                      <a:pt x="8" y="4"/>
                      <a:pt x="4" y="6"/>
                    </a:cubicBezTo>
                    <a:cubicBezTo>
                      <a:pt x="0" y="9"/>
                      <a:pt x="5" y="12"/>
                      <a:pt x="8" y="1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ṥḷiďè">
                <a:extLst>
                  <a:ext uri="{FF2B5EF4-FFF2-40B4-BE49-F238E27FC236}">
                    <a16:creationId xmlns="" xmlns:a16="http://schemas.microsoft.com/office/drawing/2014/main" id="{9CB6F79E-7A4D-49E9-89DF-6D41B47215A1}"/>
                  </a:ext>
                </a:extLst>
              </p:cNvPr>
              <p:cNvSpPr/>
              <p:nvPr/>
            </p:nvSpPr>
            <p:spPr bwMode="auto">
              <a:xfrm>
                <a:off x="7938300" y="1462374"/>
                <a:ext cx="5480" cy="4384"/>
              </a:xfrm>
              <a:custGeom>
                <a:avLst/>
                <a:gdLst>
                  <a:gd name="T0" fmla="*/ 7 w 10"/>
                  <a:gd name="T1" fmla="*/ 5 h 8"/>
                  <a:gd name="T2" fmla="*/ 8 w 10"/>
                  <a:gd name="T3" fmla="*/ 0 h 8"/>
                  <a:gd name="T4" fmla="*/ 0 w 10"/>
                  <a:gd name="T5" fmla="*/ 6 h 8"/>
                  <a:gd name="T6" fmla="*/ 7 w 10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7" y="5"/>
                    </a:moveTo>
                    <a:cubicBezTo>
                      <a:pt x="10" y="3"/>
                      <a:pt x="8" y="0"/>
                      <a:pt x="8" y="0"/>
                    </a:cubicBezTo>
                    <a:cubicBezTo>
                      <a:pt x="8" y="0"/>
                      <a:pt x="0" y="2"/>
                      <a:pt x="0" y="6"/>
                    </a:cubicBezTo>
                    <a:cubicBezTo>
                      <a:pt x="0" y="6"/>
                      <a:pt x="3" y="8"/>
                      <a:pt x="7" y="5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ṡļïḋe">
                <a:extLst>
                  <a:ext uri="{FF2B5EF4-FFF2-40B4-BE49-F238E27FC236}">
                    <a16:creationId xmlns="" xmlns:a16="http://schemas.microsoft.com/office/drawing/2014/main" id="{E47F8A10-A6A8-4FE9-A425-7335E6EC5A80}"/>
                  </a:ext>
                </a:extLst>
              </p:cNvPr>
              <p:cNvSpPr/>
              <p:nvPr/>
            </p:nvSpPr>
            <p:spPr bwMode="auto">
              <a:xfrm>
                <a:off x="7943780" y="1449223"/>
                <a:ext cx="12056" cy="13151"/>
              </a:xfrm>
              <a:custGeom>
                <a:avLst/>
                <a:gdLst>
                  <a:gd name="T0" fmla="*/ 2 w 25"/>
                  <a:gd name="T1" fmla="*/ 26 h 26"/>
                  <a:gd name="T2" fmla="*/ 11 w 25"/>
                  <a:gd name="T3" fmla="*/ 22 h 26"/>
                  <a:gd name="T4" fmla="*/ 23 w 25"/>
                  <a:gd name="T5" fmla="*/ 7 h 26"/>
                  <a:gd name="T6" fmla="*/ 15 w 25"/>
                  <a:gd name="T7" fmla="*/ 7 h 26"/>
                  <a:gd name="T8" fmla="*/ 5 w 25"/>
                  <a:gd name="T9" fmla="*/ 15 h 26"/>
                  <a:gd name="T10" fmla="*/ 1 w 25"/>
                  <a:gd name="T11" fmla="*/ 24 h 26"/>
                  <a:gd name="T12" fmla="*/ 2 w 25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26">
                    <a:moveTo>
                      <a:pt x="2" y="26"/>
                    </a:moveTo>
                    <a:cubicBezTo>
                      <a:pt x="3" y="25"/>
                      <a:pt x="8" y="24"/>
                      <a:pt x="11" y="22"/>
                    </a:cubicBezTo>
                    <a:cubicBezTo>
                      <a:pt x="15" y="20"/>
                      <a:pt x="21" y="15"/>
                      <a:pt x="23" y="7"/>
                    </a:cubicBezTo>
                    <a:cubicBezTo>
                      <a:pt x="25" y="0"/>
                      <a:pt x="19" y="5"/>
                      <a:pt x="15" y="7"/>
                    </a:cubicBezTo>
                    <a:cubicBezTo>
                      <a:pt x="12" y="9"/>
                      <a:pt x="7" y="12"/>
                      <a:pt x="5" y="15"/>
                    </a:cubicBezTo>
                    <a:cubicBezTo>
                      <a:pt x="4" y="18"/>
                      <a:pt x="2" y="21"/>
                      <a:pt x="1" y="24"/>
                    </a:cubicBezTo>
                    <a:cubicBezTo>
                      <a:pt x="1" y="24"/>
                      <a:pt x="0" y="26"/>
                      <a:pt x="2" y="26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sľïďe">
                <a:extLst>
                  <a:ext uri="{FF2B5EF4-FFF2-40B4-BE49-F238E27FC236}">
                    <a16:creationId xmlns="" xmlns:a16="http://schemas.microsoft.com/office/drawing/2014/main" id="{A7E14FB6-E7CA-4F7B-ABDC-D4E6FDA234A4}"/>
                  </a:ext>
                </a:extLst>
              </p:cNvPr>
              <p:cNvSpPr/>
              <p:nvPr/>
            </p:nvSpPr>
            <p:spPr bwMode="auto">
              <a:xfrm>
                <a:off x="7975563" y="1451415"/>
                <a:ext cx="6576" cy="5480"/>
              </a:xfrm>
              <a:custGeom>
                <a:avLst/>
                <a:gdLst>
                  <a:gd name="T0" fmla="*/ 9 w 13"/>
                  <a:gd name="T1" fmla="*/ 1 h 11"/>
                  <a:gd name="T2" fmla="*/ 0 w 13"/>
                  <a:gd name="T3" fmla="*/ 11 h 11"/>
                  <a:gd name="T4" fmla="*/ 11 w 13"/>
                  <a:gd name="T5" fmla="*/ 3 h 11"/>
                  <a:gd name="T6" fmla="*/ 9 w 13"/>
                  <a:gd name="T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1">
                    <a:moveTo>
                      <a:pt x="9" y="1"/>
                    </a:moveTo>
                    <a:cubicBezTo>
                      <a:pt x="7" y="2"/>
                      <a:pt x="0" y="5"/>
                      <a:pt x="0" y="11"/>
                    </a:cubicBezTo>
                    <a:cubicBezTo>
                      <a:pt x="0" y="11"/>
                      <a:pt x="8" y="5"/>
                      <a:pt x="11" y="3"/>
                    </a:cubicBezTo>
                    <a:cubicBezTo>
                      <a:pt x="13" y="1"/>
                      <a:pt x="11" y="0"/>
                      <a:pt x="9" y="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Sḷïḋê">
                <a:extLst>
                  <a:ext uri="{FF2B5EF4-FFF2-40B4-BE49-F238E27FC236}">
                    <a16:creationId xmlns="" xmlns:a16="http://schemas.microsoft.com/office/drawing/2014/main" id="{4241ED7E-EC7E-49FB-913E-CACEEEDAA608}"/>
                  </a:ext>
                </a:extLst>
              </p:cNvPr>
              <p:cNvSpPr/>
              <p:nvPr/>
            </p:nvSpPr>
            <p:spPr bwMode="auto">
              <a:xfrm>
                <a:off x="7990906" y="1433879"/>
                <a:ext cx="15343" cy="16439"/>
              </a:xfrm>
              <a:custGeom>
                <a:avLst/>
                <a:gdLst>
                  <a:gd name="T0" fmla="*/ 10 w 29"/>
                  <a:gd name="T1" fmla="*/ 9 h 33"/>
                  <a:gd name="T2" fmla="*/ 7 w 29"/>
                  <a:gd name="T3" fmla="*/ 23 h 33"/>
                  <a:gd name="T4" fmla="*/ 3 w 29"/>
                  <a:gd name="T5" fmla="*/ 33 h 33"/>
                  <a:gd name="T6" fmla="*/ 12 w 29"/>
                  <a:gd name="T7" fmla="*/ 27 h 33"/>
                  <a:gd name="T8" fmla="*/ 26 w 29"/>
                  <a:gd name="T9" fmla="*/ 17 h 33"/>
                  <a:gd name="T10" fmla="*/ 27 w 29"/>
                  <a:gd name="T11" fmla="*/ 6 h 33"/>
                  <a:gd name="T12" fmla="*/ 10 w 29"/>
                  <a:gd name="T1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3">
                    <a:moveTo>
                      <a:pt x="10" y="9"/>
                    </a:moveTo>
                    <a:cubicBezTo>
                      <a:pt x="9" y="12"/>
                      <a:pt x="10" y="16"/>
                      <a:pt x="7" y="23"/>
                    </a:cubicBezTo>
                    <a:cubicBezTo>
                      <a:pt x="3" y="31"/>
                      <a:pt x="0" y="30"/>
                      <a:pt x="3" y="33"/>
                    </a:cubicBezTo>
                    <a:cubicBezTo>
                      <a:pt x="3" y="33"/>
                      <a:pt x="9" y="29"/>
                      <a:pt x="12" y="27"/>
                    </a:cubicBezTo>
                    <a:cubicBezTo>
                      <a:pt x="16" y="24"/>
                      <a:pt x="22" y="19"/>
                      <a:pt x="26" y="17"/>
                    </a:cubicBezTo>
                    <a:cubicBezTo>
                      <a:pt x="29" y="14"/>
                      <a:pt x="27" y="11"/>
                      <a:pt x="27" y="6"/>
                    </a:cubicBezTo>
                    <a:cubicBezTo>
                      <a:pt x="27" y="0"/>
                      <a:pt x="11" y="7"/>
                      <a:pt x="10" y="9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ṩlíḑé">
                <a:extLst>
                  <a:ext uri="{FF2B5EF4-FFF2-40B4-BE49-F238E27FC236}">
                    <a16:creationId xmlns="" xmlns:a16="http://schemas.microsoft.com/office/drawing/2014/main" id="{1CD5DB57-C56A-473F-9DCF-0B235CBF4904}"/>
                  </a:ext>
                </a:extLst>
              </p:cNvPr>
              <p:cNvSpPr/>
              <p:nvPr/>
            </p:nvSpPr>
            <p:spPr bwMode="auto">
              <a:xfrm>
                <a:off x="8341612" y="1353875"/>
                <a:ext cx="18631" cy="6576"/>
              </a:xfrm>
              <a:custGeom>
                <a:avLst/>
                <a:gdLst>
                  <a:gd name="T0" fmla="*/ 4 w 38"/>
                  <a:gd name="T1" fmla="*/ 8 h 13"/>
                  <a:gd name="T2" fmla="*/ 23 w 38"/>
                  <a:gd name="T3" fmla="*/ 13 h 13"/>
                  <a:gd name="T4" fmla="*/ 33 w 38"/>
                  <a:gd name="T5" fmla="*/ 11 h 13"/>
                  <a:gd name="T6" fmla="*/ 27 w 38"/>
                  <a:gd name="T7" fmla="*/ 8 h 13"/>
                  <a:gd name="T8" fmla="*/ 9 w 38"/>
                  <a:gd name="T9" fmla="*/ 1 h 13"/>
                  <a:gd name="T10" fmla="*/ 4 w 38"/>
                  <a:gd name="T11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3">
                    <a:moveTo>
                      <a:pt x="4" y="8"/>
                    </a:moveTo>
                    <a:cubicBezTo>
                      <a:pt x="7" y="12"/>
                      <a:pt x="17" y="12"/>
                      <a:pt x="23" y="13"/>
                    </a:cubicBezTo>
                    <a:cubicBezTo>
                      <a:pt x="23" y="13"/>
                      <a:pt x="28" y="12"/>
                      <a:pt x="33" y="11"/>
                    </a:cubicBezTo>
                    <a:cubicBezTo>
                      <a:pt x="38" y="10"/>
                      <a:pt x="34" y="9"/>
                      <a:pt x="27" y="8"/>
                    </a:cubicBezTo>
                    <a:cubicBezTo>
                      <a:pt x="20" y="7"/>
                      <a:pt x="14" y="3"/>
                      <a:pt x="9" y="1"/>
                    </a:cubicBezTo>
                    <a:cubicBezTo>
                      <a:pt x="4" y="0"/>
                      <a:pt x="0" y="4"/>
                      <a:pt x="4" y="8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ṡliďê">
                <a:extLst>
                  <a:ext uri="{FF2B5EF4-FFF2-40B4-BE49-F238E27FC236}">
                    <a16:creationId xmlns="" xmlns:a16="http://schemas.microsoft.com/office/drawing/2014/main" id="{DA813636-E3E1-4C4A-AEAF-D1DEDC137DEA}"/>
                  </a:ext>
                </a:extLst>
              </p:cNvPr>
              <p:cNvSpPr/>
              <p:nvPr/>
            </p:nvSpPr>
            <p:spPr bwMode="auto">
              <a:xfrm>
                <a:off x="8303253" y="1336339"/>
                <a:ext cx="36167" cy="20823"/>
              </a:xfrm>
              <a:custGeom>
                <a:avLst/>
                <a:gdLst>
                  <a:gd name="T0" fmla="*/ 55 w 71"/>
                  <a:gd name="T1" fmla="*/ 27 h 40"/>
                  <a:gd name="T2" fmla="*/ 43 w 71"/>
                  <a:gd name="T3" fmla="*/ 19 h 40"/>
                  <a:gd name="T4" fmla="*/ 34 w 71"/>
                  <a:gd name="T5" fmla="*/ 4 h 40"/>
                  <a:gd name="T6" fmla="*/ 18 w 71"/>
                  <a:gd name="T7" fmla="*/ 2 h 40"/>
                  <a:gd name="T8" fmla="*/ 4 w 71"/>
                  <a:gd name="T9" fmla="*/ 9 h 40"/>
                  <a:gd name="T10" fmla="*/ 3 w 71"/>
                  <a:gd name="T11" fmla="*/ 18 h 40"/>
                  <a:gd name="T12" fmla="*/ 6 w 71"/>
                  <a:gd name="T13" fmla="*/ 26 h 40"/>
                  <a:gd name="T14" fmla="*/ 15 w 71"/>
                  <a:gd name="T15" fmla="*/ 31 h 40"/>
                  <a:gd name="T16" fmla="*/ 19 w 71"/>
                  <a:gd name="T17" fmla="*/ 38 h 40"/>
                  <a:gd name="T18" fmla="*/ 30 w 71"/>
                  <a:gd name="T19" fmla="*/ 36 h 40"/>
                  <a:gd name="T20" fmla="*/ 34 w 71"/>
                  <a:gd name="T21" fmla="*/ 31 h 40"/>
                  <a:gd name="T22" fmla="*/ 43 w 71"/>
                  <a:gd name="T23" fmla="*/ 39 h 40"/>
                  <a:gd name="T24" fmla="*/ 62 w 71"/>
                  <a:gd name="T25" fmla="*/ 36 h 40"/>
                  <a:gd name="T26" fmla="*/ 68 w 71"/>
                  <a:gd name="T27" fmla="*/ 33 h 40"/>
                  <a:gd name="T28" fmla="*/ 55 w 71"/>
                  <a:gd name="T29" fmla="*/ 2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40">
                    <a:moveTo>
                      <a:pt x="55" y="27"/>
                    </a:moveTo>
                    <a:cubicBezTo>
                      <a:pt x="50" y="26"/>
                      <a:pt x="48" y="24"/>
                      <a:pt x="43" y="19"/>
                    </a:cubicBezTo>
                    <a:cubicBezTo>
                      <a:pt x="39" y="13"/>
                      <a:pt x="36" y="8"/>
                      <a:pt x="34" y="4"/>
                    </a:cubicBezTo>
                    <a:cubicBezTo>
                      <a:pt x="32" y="0"/>
                      <a:pt x="26" y="2"/>
                      <a:pt x="18" y="2"/>
                    </a:cubicBezTo>
                    <a:cubicBezTo>
                      <a:pt x="11" y="2"/>
                      <a:pt x="6" y="5"/>
                      <a:pt x="4" y="9"/>
                    </a:cubicBezTo>
                    <a:cubicBezTo>
                      <a:pt x="1" y="14"/>
                      <a:pt x="6" y="17"/>
                      <a:pt x="3" y="18"/>
                    </a:cubicBezTo>
                    <a:cubicBezTo>
                      <a:pt x="0" y="19"/>
                      <a:pt x="2" y="23"/>
                      <a:pt x="6" y="26"/>
                    </a:cubicBezTo>
                    <a:cubicBezTo>
                      <a:pt x="9" y="30"/>
                      <a:pt x="13" y="28"/>
                      <a:pt x="15" y="31"/>
                    </a:cubicBezTo>
                    <a:cubicBezTo>
                      <a:pt x="18" y="34"/>
                      <a:pt x="15" y="37"/>
                      <a:pt x="19" y="38"/>
                    </a:cubicBezTo>
                    <a:cubicBezTo>
                      <a:pt x="23" y="40"/>
                      <a:pt x="26" y="38"/>
                      <a:pt x="30" y="36"/>
                    </a:cubicBezTo>
                    <a:cubicBezTo>
                      <a:pt x="33" y="33"/>
                      <a:pt x="29" y="30"/>
                      <a:pt x="34" y="31"/>
                    </a:cubicBezTo>
                    <a:cubicBezTo>
                      <a:pt x="39" y="32"/>
                      <a:pt x="34" y="39"/>
                      <a:pt x="43" y="39"/>
                    </a:cubicBezTo>
                    <a:cubicBezTo>
                      <a:pt x="43" y="39"/>
                      <a:pt x="54" y="37"/>
                      <a:pt x="62" y="36"/>
                    </a:cubicBezTo>
                    <a:cubicBezTo>
                      <a:pt x="71" y="35"/>
                      <a:pt x="67" y="35"/>
                      <a:pt x="68" y="33"/>
                    </a:cubicBezTo>
                    <a:cubicBezTo>
                      <a:pt x="69" y="30"/>
                      <a:pt x="61" y="28"/>
                      <a:pt x="55" y="27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ṡľíḑé">
                <a:extLst>
                  <a:ext uri="{FF2B5EF4-FFF2-40B4-BE49-F238E27FC236}">
                    <a16:creationId xmlns="" xmlns:a16="http://schemas.microsoft.com/office/drawing/2014/main" id="{45F123E2-64E1-4126-BFB1-A59612589B36}"/>
                  </a:ext>
                </a:extLst>
              </p:cNvPr>
              <p:cNvSpPr/>
              <p:nvPr/>
            </p:nvSpPr>
            <p:spPr bwMode="auto">
              <a:xfrm>
                <a:off x="8302157" y="1305653"/>
                <a:ext cx="48222" cy="31783"/>
              </a:xfrm>
              <a:custGeom>
                <a:avLst/>
                <a:gdLst>
                  <a:gd name="T0" fmla="*/ 10 w 96"/>
                  <a:gd name="T1" fmla="*/ 45 h 62"/>
                  <a:gd name="T2" fmla="*/ 4 w 96"/>
                  <a:gd name="T3" fmla="*/ 57 h 62"/>
                  <a:gd name="T4" fmla="*/ 21 w 96"/>
                  <a:gd name="T5" fmla="*/ 56 h 62"/>
                  <a:gd name="T6" fmla="*/ 35 w 96"/>
                  <a:gd name="T7" fmla="*/ 57 h 62"/>
                  <a:gd name="T8" fmla="*/ 38 w 96"/>
                  <a:gd name="T9" fmla="*/ 50 h 62"/>
                  <a:gd name="T10" fmla="*/ 55 w 96"/>
                  <a:gd name="T11" fmla="*/ 46 h 62"/>
                  <a:gd name="T12" fmla="*/ 49 w 96"/>
                  <a:gd name="T13" fmla="*/ 39 h 62"/>
                  <a:gd name="T14" fmla="*/ 61 w 96"/>
                  <a:gd name="T15" fmla="*/ 30 h 62"/>
                  <a:gd name="T16" fmla="*/ 58 w 96"/>
                  <a:gd name="T17" fmla="*/ 20 h 62"/>
                  <a:gd name="T18" fmla="*/ 70 w 96"/>
                  <a:gd name="T19" fmla="*/ 16 h 62"/>
                  <a:gd name="T20" fmla="*/ 77 w 96"/>
                  <a:gd name="T21" fmla="*/ 10 h 62"/>
                  <a:gd name="T22" fmla="*/ 88 w 96"/>
                  <a:gd name="T23" fmla="*/ 14 h 62"/>
                  <a:gd name="T24" fmla="*/ 83 w 96"/>
                  <a:gd name="T25" fmla="*/ 7 h 62"/>
                  <a:gd name="T26" fmla="*/ 68 w 96"/>
                  <a:gd name="T27" fmla="*/ 7 h 62"/>
                  <a:gd name="T28" fmla="*/ 57 w 96"/>
                  <a:gd name="T29" fmla="*/ 3 h 62"/>
                  <a:gd name="T30" fmla="*/ 51 w 96"/>
                  <a:gd name="T31" fmla="*/ 7 h 62"/>
                  <a:gd name="T32" fmla="*/ 43 w 96"/>
                  <a:gd name="T33" fmla="*/ 13 h 62"/>
                  <a:gd name="T34" fmla="*/ 28 w 96"/>
                  <a:gd name="T35" fmla="*/ 17 h 62"/>
                  <a:gd name="T36" fmla="*/ 30 w 96"/>
                  <a:gd name="T37" fmla="*/ 30 h 62"/>
                  <a:gd name="T38" fmla="*/ 16 w 96"/>
                  <a:gd name="T39" fmla="*/ 34 h 62"/>
                  <a:gd name="T40" fmla="*/ 4 w 96"/>
                  <a:gd name="T41" fmla="*/ 37 h 62"/>
                  <a:gd name="T42" fmla="*/ 10 w 96"/>
                  <a:gd name="T43" fmla="*/ 4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6" h="62">
                    <a:moveTo>
                      <a:pt x="10" y="45"/>
                    </a:moveTo>
                    <a:cubicBezTo>
                      <a:pt x="13" y="49"/>
                      <a:pt x="8" y="52"/>
                      <a:pt x="4" y="57"/>
                    </a:cubicBezTo>
                    <a:cubicBezTo>
                      <a:pt x="0" y="62"/>
                      <a:pt x="15" y="58"/>
                      <a:pt x="21" y="56"/>
                    </a:cubicBezTo>
                    <a:cubicBezTo>
                      <a:pt x="21" y="56"/>
                      <a:pt x="33" y="56"/>
                      <a:pt x="35" y="57"/>
                    </a:cubicBezTo>
                    <a:cubicBezTo>
                      <a:pt x="37" y="58"/>
                      <a:pt x="37" y="55"/>
                      <a:pt x="38" y="50"/>
                    </a:cubicBezTo>
                    <a:cubicBezTo>
                      <a:pt x="39" y="45"/>
                      <a:pt x="47" y="47"/>
                      <a:pt x="55" y="46"/>
                    </a:cubicBezTo>
                    <a:cubicBezTo>
                      <a:pt x="62" y="44"/>
                      <a:pt x="52" y="42"/>
                      <a:pt x="49" y="39"/>
                    </a:cubicBezTo>
                    <a:cubicBezTo>
                      <a:pt x="46" y="35"/>
                      <a:pt x="55" y="32"/>
                      <a:pt x="61" y="30"/>
                    </a:cubicBezTo>
                    <a:cubicBezTo>
                      <a:pt x="67" y="27"/>
                      <a:pt x="60" y="23"/>
                      <a:pt x="58" y="20"/>
                    </a:cubicBezTo>
                    <a:cubicBezTo>
                      <a:pt x="56" y="18"/>
                      <a:pt x="63" y="18"/>
                      <a:pt x="70" y="16"/>
                    </a:cubicBezTo>
                    <a:cubicBezTo>
                      <a:pt x="76" y="14"/>
                      <a:pt x="77" y="15"/>
                      <a:pt x="77" y="10"/>
                    </a:cubicBezTo>
                    <a:cubicBezTo>
                      <a:pt x="76" y="6"/>
                      <a:pt x="80" y="14"/>
                      <a:pt x="88" y="14"/>
                    </a:cubicBezTo>
                    <a:cubicBezTo>
                      <a:pt x="96" y="14"/>
                      <a:pt x="85" y="9"/>
                      <a:pt x="83" y="7"/>
                    </a:cubicBezTo>
                    <a:cubicBezTo>
                      <a:pt x="80" y="5"/>
                      <a:pt x="72" y="7"/>
                      <a:pt x="68" y="7"/>
                    </a:cubicBezTo>
                    <a:cubicBezTo>
                      <a:pt x="64" y="7"/>
                      <a:pt x="59" y="5"/>
                      <a:pt x="57" y="3"/>
                    </a:cubicBezTo>
                    <a:cubicBezTo>
                      <a:pt x="54" y="0"/>
                      <a:pt x="54" y="3"/>
                      <a:pt x="51" y="7"/>
                    </a:cubicBezTo>
                    <a:cubicBezTo>
                      <a:pt x="47" y="10"/>
                      <a:pt x="45" y="14"/>
                      <a:pt x="43" y="13"/>
                    </a:cubicBezTo>
                    <a:cubicBezTo>
                      <a:pt x="41" y="13"/>
                      <a:pt x="32" y="15"/>
                      <a:pt x="28" y="17"/>
                    </a:cubicBezTo>
                    <a:cubicBezTo>
                      <a:pt x="24" y="20"/>
                      <a:pt x="32" y="26"/>
                      <a:pt x="30" y="30"/>
                    </a:cubicBezTo>
                    <a:cubicBezTo>
                      <a:pt x="27" y="35"/>
                      <a:pt x="24" y="34"/>
                      <a:pt x="16" y="34"/>
                    </a:cubicBezTo>
                    <a:cubicBezTo>
                      <a:pt x="9" y="33"/>
                      <a:pt x="8" y="35"/>
                      <a:pt x="4" y="37"/>
                    </a:cubicBezTo>
                    <a:cubicBezTo>
                      <a:pt x="0" y="40"/>
                      <a:pt x="8" y="41"/>
                      <a:pt x="10" y="45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ṩ1ïdê">
                <a:extLst>
                  <a:ext uri="{FF2B5EF4-FFF2-40B4-BE49-F238E27FC236}">
                    <a16:creationId xmlns="" xmlns:a16="http://schemas.microsoft.com/office/drawing/2014/main" id="{98386F8E-A696-4254-AB29-A5991CFC0E0D}"/>
                  </a:ext>
                </a:extLst>
              </p:cNvPr>
              <p:cNvSpPr/>
              <p:nvPr/>
            </p:nvSpPr>
            <p:spPr bwMode="auto">
              <a:xfrm>
                <a:off x="7937204" y="1371410"/>
                <a:ext cx="53702" cy="27399"/>
              </a:xfrm>
              <a:custGeom>
                <a:avLst/>
                <a:gdLst>
                  <a:gd name="T0" fmla="*/ 104 w 107"/>
                  <a:gd name="T1" fmla="*/ 6 h 54"/>
                  <a:gd name="T2" fmla="*/ 85 w 107"/>
                  <a:gd name="T3" fmla="*/ 2 h 54"/>
                  <a:gd name="T4" fmla="*/ 65 w 107"/>
                  <a:gd name="T5" fmla="*/ 9 h 54"/>
                  <a:gd name="T6" fmla="*/ 53 w 107"/>
                  <a:gd name="T7" fmla="*/ 6 h 54"/>
                  <a:gd name="T8" fmla="*/ 26 w 107"/>
                  <a:gd name="T9" fmla="*/ 22 h 54"/>
                  <a:gd name="T10" fmla="*/ 3 w 107"/>
                  <a:gd name="T11" fmla="*/ 46 h 54"/>
                  <a:gd name="T12" fmla="*/ 23 w 107"/>
                  <a:gd name="T13" fmla="*/ 52 h 54"/>
                  <a:gd name="T14" fmla="*/ 40 w 107"/>
                  <a:gd name="T15" fmla="*/ 54 h 54"/>
                  <a:gd name="T16" fmla="*/ 54 w 107"/>
                  <a:gd name="T17" fmla="*/ 47 h 54"/>
                  <a:gd name="T18" fmla="*/ 75 w 107"/>
                  <a:gd name="T19" fmla="*/ 44 h 54"/>
                  <a:gd name="T20" fmla="*/ 93 w 107"/>
                  <a:gd name="T21" fmla="*/ 31 h 54"/>
                  <a:gd name="T22" fmla="*/ 104 w 107"/>
                  <a:gd name="T23" fmla="*/ 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54">
                    <a:moveTo>
                      <a:pt x="104" y="6"/>
                    </a:moveTo>
                    <a:cubicBezTo>
                      <a:pt x="107" y="0"/>
                      <a:pt x="89" y="2"/>
                      <a:pt x="85" y="2"/>
                    </a:cubicBezTo>
                    <a:cubicBezTo>
                      <a:pt x="81" y="1"/>
                      <a:pt x="75" y="8"/>
                      <a:pt x="65" y="9"/>
                    </a:cubicBezTo>
                    <a:cubicBezTo>
                      <a:pt x="56" y="9"/>
                      <a:pt x="59" y="4"/>
                      <a:pt x="53" y="6"/>
                    </a:cubicBezTo>
                    <a:cubicBezTo>
                      <a:pt x="46" y="7"/>
                      <a:pt x="32" y="14"/>
                      <a:pt x="26" y="22"/>
                    </a:cubicBezTo>
                    <a:cubicBezTo>
                      <a:pt x="19" y="30"/>
                      <a:pt x="0" y="44"/>
                      <a:pt x="3" y="46"/>
                    </a:cubicBezTo>
                    <a:cubicBezTo>
                      <a:pt x="7" y="47"/>
                      <a:pt x="14" y="51"/>
                      <a:pt x="23" y="52"/>
                    </a:cubicBezTo>
                    <a:cubicBezTo>
                      <a:pt x="32" y="52"/>
                      <a:pt x="32" y="54"/>
                      <a:pt x="40" y="54"/>
                    </a:cubicBezTo>
                    <a:cubicBezTo>
                      <a:pt x="47" y="54"/>
                      <a:pt x="49" y="49"/>
                      <a:pt x="54" y="47"/>
                    </a:cubicBezTo>
                    <a:cubicBezTo>
                      <a:pt x="59" y="45"/>
                      <a:pt x="61" y="49"/>
                      <a:pt x="75" y="44"/>
                    </a:cubicBezTo>
                    <a:cubicBezTo>
                      <a:pt x="75" y="44"/>
                      <a:pt x="87" y="37"/>
                      <a:pt x="93" y="31"/>
                    </a:cubicBezTo>
                    <a:cubicBezTo>
                      <a:pt x="99" y="24"/>
                      <a:pt x="101" y="13"/>
                      <a:pt x="104" y="6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šḷïďe">
                <a:extLst>
                  <a:ext uri="{FF2B5EF4-FFF2-40B4-BE49-F238E27FC236}">
                    <a16:creationId xmlns="" xmlns:a16="http://schemas.microsoft.com/office/drawing/2014/main" id="{6B654087-ED3A-4931-94E4-2D50DA565CC9}"/>
                  </a:ext>
                </a:extLst>
              </p:cNvPr>
              <p:cNvSpPr/>
              <p:nvPr/>
            </p:nvSpPr>
            <p:spPr bwMode="auto">
              <a:xfrm>
                <a:off x="7862679" y="1259623"/>
                <a:ext cx="305771" cy="124939"/>
              </a:xfrm>
              <a:custGeom>
                <a:avLst/>
                <a:gdLst>
                  <a:gd name="T0" fmla="*/ 5 w 605"/>
                  <a:gd name="T1" fmla="*/ 245 h 247"/>
                  <a:gd name="T2" fmla="*/ 50 w 605"/>
                  <a:gd name="T3" fmla="*/ 220 h 247"/>
                  <a:gd name="T4" fmla="*/ 81 w 605"/>
                  <a:gd name="T5" fmla="*/ 208 h 247"/>
                  <a:gd name="T6" fmla="*/ 97 w 605"/>
                  <a:gd name="T7" fmla="*/ 195 h 247"/>
                  <a:gd name="T8" fmla="*/ 126 w 605"/>
                  <a:gd name="T9" fmla="*/ 189 h 247"/>
                  <a:gd name="T10" fmla="*/ 149 w 605"/>
                  <a:gd name="T11" fmla="*/ 182 h 247"/>
                  <a:gd name="T12" fmla="*/ 158 w 605"/>
                  <a:gd name="T13" fmla="*/ 183 h 247"/>
                  <a:gd name="T14" fmla="*/ 186 w 605"/>
                  <a:gd name="T15" fmla="*/ 171 h 247"/>
                  <a:gd name="T16" fmla="*/ 220 w 605"/>
                  <a:gd name="T17" fmla="*/ 163 h 247"/>
                  <a:gd name="T18" fmla="*/ 237 w 605"/>
                  <a:gd name="T19" fmla="*/ 163 h 247"/>
                  <a:gd name="T20" fmla="*/ 250 w 605"/>
                  <a:gd name="T21" fmla="*/ 167 h 247"/>
                  <a:gd name="T22" fmla="*/ 272 w 605"/>
                  <a:gd name="T23" fmla="*/ 161 h 247"/>
                  <a:gd name="T24" fmla="*/ 276 w 605"/>
                  <a:gd name="T25" fmla="*/ 165 h 247"/>
                  <a:gd name="T26" fmla="*/ 287 w 605"/>
                  <a:gd name="T27" fmla="*/ 153 h 247"/>
                  <a:gd name="T28" fmla="*/ 290 w 605"/>
                  <a:gd name="T29" fmla="*/ 145 h 247"/>
                  <a:gd name="T30" fmla="*/ 308 w 605"/>
                  <a:gd name="T31" fmla="*/ 140 h 247"/>
                  <a:gd name="T32" fmla="*/ 320 w 605"/>
                  <a:gd name="T33" fmla="*/ 142 h 247"/>
                  <a:gd name="T34" fmla="*/ 366 w 605"/>
                  <a:gd name="T35" fmla="*/ 114 h 247"/>
                  <a:gd name="T36" fmla="*/ 373 w 605"/>
                  <a:gd name="T37" fmla="*/ 119 h 247"/>
                  <a:gd name="T38" fmla="*/ 397 w 605"/>
                  <a:gd name="T39" fmla="*/ 105 h 247"/>
                  <a:gd name="T40" fmla="*/ 413 w 605"/>
                  <a:gd name="T41" fmla="*/ 99 h 247"/>
                  <a:gd name="T42" fmla="*/ 430 w 605"/>
                  <a:gd name="T43" fmla="*/ 89 h 247"/>
                  <a:gd name="T44" fmla="*/ 461 w 605"/>
                  <a:gd name="T45" fmla="*/ 76 h 247"/>
                  <a:gd name="T46" fmla="*/ 482 w 605"/>
                  <a:gd name="T47" fmla="*/ 65 h 247"/>
                  <a:gd name="T48" fmla="*/ 507 w 605"/>
                  <a:gd name="T49" fmla="*/ 54 h 247"/>
                  <a:gd name="T50" fmla="*/ 536 w 605"/>
                  <a:gd name="T51" fmla="*/ 46 h 247"/>
                  <a:gd name="T52" fmla="*/ 577 w 605"/>
                  <a:gd name="T53" fmla="*/ 30 h 247"/>
                  <a:gd name="T54" fmla="*/ 603 w 605"/>
                  <a:gd name="T55" fmla="*/ 24 h 247"/>
                  <a:gd name="T56" fmla="*/ 573 w 605"/>
                  <a:gd name="T57" fmla="*/ 10 h 247"/>
                  <a:gd name="T58" fmla="*/ 531 w 605"/>
                  <a:gd name="T59" fmla="*/ 8 h 247"/>
                  <a:gd name="T60" fmla="*/ 505 w 605"/>
                  <a:gd name="T61" fmla="*/ 3 h 247"/>
                  <a:gd name="T62" fmla="*/ 462 w 605"/>
                  <a:gd name="T63" fmla="*/ 5 h 247"/>
                  <a:gd name="T64" fmla="*/ 418 w 605"/>
                  <a:gd name="T65" fmla="*/ 16 h 247"/>
                  <a:gd name="T66" fmla="*/ 390 w 605"/>
                  <a:gd name="T67" fmla="*/ 31 h 247"/>
                  <a:gd name="T68" fmla="*/ 370 w 605"/>
                  <a:gd name="T69" fmla="*/ 41 h 247"/>
                  <a:gd name="T70" fmla="*/ 301 w 605"/>
                  <a:gd name="T71" fmla="*/ 70 h 247"/>
                  <a:gd name="T72" fmla="*/ 267 w 605"/>
                  <a:gd name="T73" fmla="*/ 83 h 247"/>
                  <a:gd name="T74" fmla="*/ 202 w 605"/>
                  <a:gd name="T75" fmla="*/ 109 h 247"/>
                  <a:gd name="T76" fmla="*/ 148 w 605"/>
                  <a:gd name="T77" fmla="*/ 134 h 247"/>
                  <a:gd name="T78" fmla="*/ 100 w 605"/>
                  <a:gd name="T79" fmla="*/ 158 h 247"/>
                  <a:gd name="T80" fmla="*/ 39 w 605"/>
                  <a:gd name="T81" fmla="*/ 195 h 247"/>
                  <a:gd name="T82" fmla="*/ 6 w 605"/>
                  <a:gd name="T83" fmla="*/ 234 h 247"/>
                  <a:gd name="T84" fmla="*/ 5 w 605"/>
                  <a:gd name="T85" fmla="*/ 24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05" h="247">
                    <a:moveTo>
                      <a:pt x="5" y="245"/>
                    </a:moveTo>
                    <a:cubicBezTo>
                      <a:pt x="11" y="242"/>
                      <a:pt x="44" y="224"/>
                      <a:pt x="50" y="220"/>
                    </a:cubicBezTo>
                    <a:cubicBezTo>
                      <a:pt x="57" y="217"/>
                      <a:pt x="75" y="212"/>
                      <a:pt x="81" y="208"/>
                    </a:cubicBezTo>
                    <a:cubicBezTo>
                      <a:pt x="87" y="203"/>
                      <a:pt x="89" y="197"/>
                      <a:pt x="97" y="195"/>
                    </a:cubicBezTo>
                    <a:cubicBezTo>
                      <a:pt x="106" y="193"/>
                      <a:pt x="119" y="193"/>
                      <a:pt x="126" y="189"/>
                    </a:cubicBezTo>
                    <a:cubicBezTo>
                      <a:pt x="133" y="186"/>
                      <a:pt x="149" y="182"/>
                      <a:pt x="149" y="182"/>
                    </a:cubicBezTo>
                    <a:cubicBezTo>
                      <a:pt x="149" y="182"/>
                      <a:pt x="152" y="187"/>
                      <a:pt x="158" y="183"/>
                    </a:cubicBezTo>
                    <a:cubicBezTo>
                      <a:pt x="165" y="180"/>
                      <a:pt x="180" y="174"/>
                      <a:pt x="186" y="171"/>
                    </a:cubicBezTo>
                    <a:cubicBezTo>
                      <a:pt x="192" y="168"/>
                      <a:pt x="216" y="165"/>
                      <a:pt x="220" y="163"/>
                    </a:cubicBezTo>
                    <a:cubicBezTo>
                      <a:pt x="225" y="162"/>
                      <a:pt x="235" y="160"/>
                      <a:pt x="237" y="163"/>
                    </a:cubicBezTo>
                    <a:cubicBezTo>
                      <a:pt x="239" y="167"/>
                      <a:pt x="245" y="169"/>
                      <a:pt x="250" y="167"/>
                    </a:cubicBezTo>
                    <a:cubicBezTo>
                      <a:pt x="254" y="166"/>
                      <a:pt x="272" y="161"/>
                      <a:pt x="272" y="161"/>
                    </a:cubicBezTo>
                    <a:cubicBezTo>
                      <a:pt x="276" y="165"/>
                      <a:pt x="276" y="165"/>
                      <a:pt x="276" y="165"/>
                    </a:cubicBezTo>
                    <a:cubicBezTo>
                      <a:pt x="285" y="161"/>
                      <a:pt x="293" y="156"/>
                      <a:pt x="287" y="153"/>
                    </a:cubicBezTo>
                    <a:cubicBezTo>
                      <a:pt x="282" y="151"/>
                      <a:pt x="285" y="148"/>
                      <a:pt x="290" y="145"/>
                    </a:cubicBezTo>
                    <a:cubicBezTo>
                      <a:pt x="294" y="142"/>
                      <a:pt x="310" y="137"/>
                      <a:pt x="308" y="140"/>
                    </a:cubicBezTo>
                    <a:cubicBezTo>
                      <a:pt x="305" y="143"/>
                      <a:pt x="309" y="148"/>
                      <a:pt x="320" y="142"/>
                    </a:cubicBezTo>
                    <a:cubicBezTo>
                      <a:pt x="331" y="135"/>
                      <a:pt x="363" y="113"/>
                      <a:pt x="366" y="114"/>
                    </a:cubicBezTo>
                    <a:cubicBezTo>
                      <a:pt x="368" y="115"/>
                      <a:pt x="367" y="122"/>
                      <a:pt x="373" y="119"/>
                    </a:cubicBezTo>
                    <a:cubicBezTo>
                      <a:pt x="379" y="116"/>
                      <a:pt x="392" y="107"/>
                      <a:pt x="397" y="105"/>
                    </a:cubicBezTo>
                    <a:cubicBezTo>
                      <a:pt x="402" y="102"/>
                      <a:pt x="413" y="102"/>
                      <a:pt x="413" y="99"/>
                    </a:cubicBezTo>
                    <a:cubicBezTo>
                      <a:pt x="413" y="95"/>
                      <a:pt x="426" y="88"/>
                      <a:pt x="430" y="89"/>
                    </a:cubicBezTo>
                    <a:cubicBezTo>
                      <a:pt x="433" y="89"/>
                      <a:pt x="457" y="78"/>
                      <a:pt x="461" y="76"/>
                    </a:cubicBezTo>
                    <a:cubicBezTo>
                      <a:pt x="464" y="74"/>
                      <a:pt x="477" y="69"/>
                      <a:pt x="482" y="65"/>
                    </a:cubicBezTo>
                    <a:cubicBezTo>
                      <a:pt x="487" y="61"/>
                      <a:pt x="497" y="57"/>
                      <a:pt x="507" y="54"/>
                    </a:cubicBezTo>
                    <a:cubicBezTo>
                      <a:pt x="517" y="51"/>
                      <a:pt x="522" y="52"/>
                      <a:pt x="536" y="46"/>
                    </a:cubicBezTo>
                    <a:cubicBezTo>
                      <a:pt x="550" y="40"/>
                      <a:pt x="571" y="30"/>
                      <a:pt x="577" y="30"/>
                    </a:cubicBezTo>
                    <a:cubicBezTo>
                      <a:pt x="583" y="30"/>
                      <a:pt x="605" y="29"/>
                      <a:pt x="603" y="24"/>
                    </a:cubicBezTo>
                    <a:cubicBezTo>
                      <a:pt x="601" y="18"/>
                      <a:pt x="584" y="14"/>
                      <a:pt x="573" y="10"/>
                    </a:cubicBezTo>
                    <a:cubicBezTo>
                      <a:pt x="562" y="6"/>
                      <a:pt x="547" y="9"/>
                      <a:pt x="531" y="8"/>
                    </a:cubicBezTo>
                    <a:cubicBezTo>
                      <a:pt x="515" y="6"/>
                      <a:pt x="525" y="7"/>
                      <a:pt x="505" y="3"/>
                    </a:cubicBezTo>
                    <a:cubicBezTo>
                      <a:pt x="484" y="0"/>
                      <a:pt x="470" y="4"/>
                      <a:pt x="462" y="5"/>
                    </a:cubicBezTo>
                    <a:cubicBezTo>
                      <a:pt x="453" y="7"/>
                      <a:pt x="428" y="11"/>
                      <a:pt x="418" y="16"/>
                    </a:cubicBezTo>
                    <a:cubicBezTo>
                      <a:pt x="408" y="20"/>
                      <a:pt x="392" y="25"/>
                      <a:pt x="390" y="31"/>
                    </a:cubicBezTo>
                    <a:cubicBezTo>
                      <a:pt x="388" y="37"/>
                      <a:pt x="387" y="36"/>
                      <a:pt x="370" y="41"/>
                    </a:cubicBezTo>
                    <a:cubicBezTo>
                      <a:pt x="353" y="46"/>
                      <a:pt x="308" y="66"/>
                      <a:pt x="301" y="70"/>
                    </a:cubicBezTo>
                    <a:cubicBezTo>
                      <a:pt x="293" y="74"/>
                      <a:pt x="277" y="77"/>
                      <a:pt x="267" y="83"/>
                    </a:cubicBezTo>
                    <a:cubicBezTo>
                      <a:pt x="257" y="88"/>
                      <a:pt x="219" y="100"/>
                      <a:pt x="202" y="109"/>
                    </a:cubicBezTo>
                    <a:cubicBezTo>
                      <a:pt x="185" y="118"/>
                      <a:pt x="162" y="126"/>
                      <a:pt x="148" y="134"/>
                    </a:cubicBezTo>
                    <a:cubicBezTo>
                      <a:pt x="133" y="142"/>
                      <a:pt x="119" y="147"/>
                      <a:pt x="100" y="158"/>
                    </a:cubicBezTo>
                    <a:cubicBezTo>
                      <a:pt x="81" y="169"/>
                      <a:pt x="51" y="188"/>
                      <a:pt x="39" y="195"/>
                    </a:cubicBezTo>
                    <a:cubicBezTo>
                      <a:pt x="27" y="202"/>
                      <a:pt x="11" y="229"/>
                      <a:pt x="6" y="234"/>
                    </a:cubicBezTo>
                    <a:cubicBezTo>
                      <a:pt x="1" y="239"/>
                      <a:pt x="0" y="247"/>
                      <a:pt x="5" y="245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ïsľïḑè">
                <a:extLst>
                  <a:ext uri="{FF2B5EF4-FFF2-40B4-BE49-F238E27FC236}">
                    <a16:creationId xmlns="" xmlns:a16="http://schemas.microsoft.com/office/drawing/2014/main" id="{1BE69F5C-02CC-445B-86A9-22EF30C048D8}"/>
                  </a:ext>
                </a:extLst>
              </p:cNvPr>
              <p:cNvSpPr/>
              <p:nvPr/>
            </p:nvSpPr>
            <p:spPr bwMode="auto">
              <a:xfrm>
                <a:off x="8167355" y="1300173"/>
                <a:ext cx="41646" cy="23015"/>
              </a:xfrm>
              <a:custGeom>
                <a:avLst/>
                <a:gdLst>
                  <a:gd name="T0" fmla="*/ 17 w 82"/>
                  <a:gd name="T1" fmla="*/ 21 h 46"/>
                  <a:gd name="T2" fmla="*/ 21 w 82"/>
                  <a:gd name="T3" fmla="*/ 23 h 46"/>
                  <a:gd name="T4" fmla="*/ 18 w 82"/>
                  <a:gd name="T5" fmla="*/ 37 h 46"/>
                  <a:gd name="T6" fmla="*/ 34 w 82"/>
                  <a:gd name="T7" fmla="*/ 39 h 46"/>
                  <a:gd name="T8" fmla="*/ 36 w 82"/>
                  <a:gd name="T9" fmla="*/ 28 h 46"/>
                  <a:gd name="T10" fmla="*/ 53 w 82"/>
                  <a:gd name="T11" fmla="*/ 18 h 46"/>
                  <a:gd name="T12" fmla="*/ 76 w 82"/>
                  <a:gd name="T13" fmla="*/ 8 h 46"/>
                  <a:gd name="T14" fmla="*/ 35 w 82"/>
                  <a:gd name="T15" fmla="*/ 5 h 46"/>
                  <a:gd name="T16" fmla="*/ 33 w 82"/>
                  <a:gd name="T17" fmla="*/ 16 h 46"/>
                  <a:gd name="T18" fmla="*/ 26 w 82"/>
                  <a:gd name="T19" fmla="*/ 13 h 46"/>
                  <a:gd name="T20" fmla="*/ 19 w 82"/>
                  <a:gd name="T21" fmla="*/ 8 h 46"/>
                  <a:gd name="T22" fmla="*/ 12 w 82"/>
                  <a:gd name="T23" fmla="*/ 4 h 46"/>
                  <a:gd name="T24" fmla="*/ 7 w 82"/>
                  <a:gd name="T25" fmla="*/ 20 h 46"/>
                  <a:gd name="T26" fmla="*/ 17 w 82"/>
                  <a:gd name="T27" fmla="*/ 2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46">
                    <a:moveTo>
                      <a:pt x="17" y="21"/>
                    </a:moveTo>
                    <a:cubicBezTo>
                      <a:pt x="22" y="17"/>
                      <a:pt x="16" y="23"/>
                      <a:pt x="21" y="23"/>
                    </a:cubicBezTo>
                    <a:cubicBezTo>
                      <a:pt x="25" y="23"/>
                      <a:pt x="23" y="29"/>
                      <a:pt x="18" y="37"/>
                    </a:cubicBezTo>
                    <a:cubicBezTo>
                      <a:pt x="12" y="46"/>
                      <a:pt x="23" y="45"/>
                      <a:pt x="34" y="39"/>
                    </a:cubicBezTo>
                    <a:cubicBezTo>
                      <a:pt x="34" y="39"/>
                      <a:pt x="37" y="32"/>
                      <a:pt x="36" y="28"/>
                    </a:cubicBezTo>
                    <a:cubicBezTo>
                      <a:pt x="35" y="24"/>
                      <a:pt x="46" y="22"/>
                      <a:pt x="53" y="18"/>
                    </a:cubicBezTo>
                    <a:cubicBezTo>
                      <a:pt x="59" y="14"/>
                      <a:pt x="70" y="12"/>
                      <a:pt x="76" y="8"/>
                    </a:cubicBezTo>
                    <a:cubicBezTo>
                      <a:pt x="82" y="3"/>
                      <a:pt x="39" y="3"/>
                      <a:pt x="35" y="5"/>
                    </a:cubicBezTo>
                    <a:cubicBezTo>
                      <a:pt x="30" y="6"/>
                      <a:pt x="36" y="14"/>
                      <a:pt x="33" y="16"/>
                    </a:cubicBezTo>
                    <a:cubicBezTo>
                      <a:pt x="31" y="18"/>
                      <a:pt x="29" y="13"/>
                      <a:pt x="26" y="13"/>
                    </a:cubicBezTo>
                    <a:cubicBezTo>
                      <a:pt x="24" y="14"/>
                      <a:pt x="19" y="16"/>
                      <a:pt x="19" y="8"/>
                    </a:cubicBezTo>
                    <a:cubicBezTo>
                      <a:pt x="19" y="0"/>
                      <a:pt x="17" y="2"/>
                      <a:pt x="12" y="4"/>
                    </a:cubicBezTo>
                    <a:cubicBezTo>
                      <a:pt x="7" y="6"/>
                      <a:pt x="14" y="11"/>
                      <a:pt x="7" y="20"/>
                    </a:cubicBezTo>
                    <a:cubicBezTo>
                      <a:pt x="0" y="28"/>
                      <a:pt x="12" y="24"/>
                      <a:pt x="17" y="2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şḷiďê">
                <a:extLst>
                  <a:ext uri="{FF2B5EF4-FFF2-40B4-BE49-F238E27FC236}">
                    <a16:creationId xmlns="" xmlns:a16="http://schemas.microsoft.com/office/drawing/2014/main" id="{749C55D0-5A7C-43D5-BEF5-330509FB7585}"/>
                  </a:ext>
                </a:extLst>
              </p:cNvPr>
              <p:cNvSpPr/>
              <p:nvPr/>
            </p:nvSpPr>
            <p:spPr bwMode="auto">
              <a:xfrm>
                <a:off x="8191466" y="1311133"/>
                <a:ext cx="19727" cy="6576"/>
              </a:xfrm>
              <a:custGeom>
                <a:avLst/>
                <a:gdLst>
                  <a:gd name="T0" fmla="*/ 15 w 39"/>
                  <a:gd name="T1" fmla="*/ 2 h 14"/>
                  <a:gd name="T2" fmla="*/ 0 w 39"/>
                  <a:gd name="T3" fmla="*/ 12 h 14"/>
                  <a:gd name="T4" fmla="*/ 12 w 39"/>
                  <a:gd name="T5" fmla="*/ 11 h 14"/>
                  <a:gd name="T6" fmla="*/ 30 w 39"/>
                  <a:gd name="T7" fmla="*/ 7 h 14"/>
                  <a:gd name="T8" fmla="*/ 15 w 39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15" y="2"/>
                    </a:moveTo>
                    <a:cubicBezTo>
                      <a:pt x="7" y="1"/>
                      <a:pt x="3" y="6"/>
                      <a:pt x="0" y="12"/>
                    </a:cubicBezTo>
                    <a:cubicBezTo>
                      <a:pt x="0" y="12"/>
                      <a:pt x="6" y="11"/>
                      <a:pt x="12" y="11"/>
                    </a:cubicBezTo>
                    <a:cubicBezTo>
                      <a:pt x="18" y="11"/>
                      <a:pt x="21" y="14"/>
                      <a:pt x="30" y="7"/>
                    </a:cubicBezTo>
                    <a:cubicBezTo>
                      <a:pt x="39" y="0"/>
                      <a:pt x="24" y="3"/>
                      <a:pt x="15" y="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ṡlîḑé">
                <a:extLst>
                  <a:ext uri="{FF2B5EF4-FFF2-40B4-BE49-F238E27FC236}">
                    <a16:creationId xmlns="" xmlns:a16="http://schemas.microsoft.com/office/drawing/2014/main" id="{E4FF2131-9004-4886-A8D1-7DA4FFDB0510}"/>
                  </a:ext>
                </a:extLst>
              </p:cNvPr>
              <p:cNvSpPr/>
              <p:nvPr/>
            </p:nvSpPr>
            <p:spPr bwMode="auto">
              <a:xfrm>
                <a:off x="7874735" y="1688141"/>
                <a:ext cx="8768" cy="10960"/>
              </a:xfrm>
              <a:custGeom>
                <a:avLst/>
                <a:gdLst>
                  <a:gd name="T0" fmla="*/ 10 w 16"/>
                  <a:gd name="T1" fmla="*/ 1 h 23"/>
                  <a:gd name="T2" fmla="*/ 2 w 16"/>
                  <a:gd name="T3" fmla="*/ 11 h 23"/>
                  <a:gd name="T4" fmla="*/ 3 w 16"/>
                  <a:gd name="T5" fmla="*/ 23 h 23"/>
                  <a:gd name="T6" fmla="*/ 8 w 16"/>
                  <a:gd name="T7" fmla="*/ 22 h 23"/>
                  <a:gd name="T8" fmla="*/ 13 w 16"/>
                  <a:gd name="T9" fmla="*/ 8 h 23"/>
                  <a:gd name="T10" fmla="*/ 10 w 16"/>
                  <a:gd name="T1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3">
                    <a:moveTo>
                      <a:pt x="10" y="1"/>
                    </a:moveTo>
                    <a:cubicBezTo>
                      <a:pt x="6" y="2"/>
                      <a:pt x="0" y="7"/>
                      <a:pt x="2" y="11"/>
                    </a:cubicBezTo>
                    <a:cubicBezTo>
                      <a:pt x="3" y="14"/>
                      <a:pt x="1" y="16"/>
                      <a:pt x="3" y="23"/>
                    </a:cubicBezTo>
                    <a:cubicBezTo>
                      <a:pt x="3" y="23"/>
                      <a:pt x="5" y="23"/>
                      <a:pt x="8" y="22"/>
                    </a:cubicBezTo>
                    <a:cubicBezTo>
                      <a:pt x="10" y="21"/>
                      <a:pt x="16" y="14"/>
                      <a:pt x="13" y="8"/>
                    </a:cubicBezTo>
                    <a:cubicBezTo>
                      <a:pt x="10" y="2"/>
                      <a:pt x="14" y="0"/>
                      <a:pt x="10" y="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šľiḋê">
                <a:extLst>
                  <a:ext uri="{FF2B5EF4-FFF2-40B4-BE49-F238E27FC236}">
                    <a16:creationId xmlns="" xmlns:a16="http://schemas.microsoft.com/office/drawing/2014/main" id="{A6C3BD53-B379-41B6-B922-66A205A68469}"/>
                  </a:ext>
                </a:extLst>
              </p:cNvPr>
              <p:cNvSpPr/>
              <p:nvPr/>
            </p:nvSpPr>
            <p:spPr bwMode="auto">
              <a:xfrm>
                <a:off x="7887886" y="1692525"/>
                <a:ext cx="7672" cy="7672"/>
              </a:xfrm>
              <a:custGeom>
                <a:avLst/>
                <a:gdLst>
                  <a:gd name="T0" fmla="*/ 0 w 14"/>
                  <a:gd name="T1" fmla="*/ 12 h 14"/>
                  <a:gd name="T2" fmla="*/ 10 w 14"/>
                  <a:gd name="T3" fmla="*/ 14 h 14"/>
                  <a:gd name="T4" fmla="*/ 11 w 14"/>
                  <a:gd name="T5" fmla="*/ 3 h 14"/>
                  <a:gd name="T6" fmla="*/ 0 w 14"/>
                  <a:gd name="T7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4">
                    <a:moveTo>
                      <a:pt x="0" y="12"/>
                    </a:moveTo>
                    <a:cubicBezTo>
                      <a:pt x="0" y="12"/>
                      <a:pt x="5" y="14"/>
                      <a:pt x="10" y="14"/>
                    </a:cubicBezTo>
                    <a:cubicBezTo>
                      <a:pt x="14" y="14"/>
                      <a:pt x="14" y="6"/>
                      <a:pt x="11" y="3"/>
                    </a:cubicBezTo>
                    <a:cubicBezTo>
                      <a:pt x="7" y="0"/>
                      <a:pt x="0" y="7"/>
                      <a:pt x="0" y="1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ŝľíďê">
                <a:extLst>
                  <a:ext uri="{FF2B5EF4-FFF2-40B4-BE49-F238E27FC236}">
                    <a16:creationId xmlns="" xmlns:a16="http://schemas.microsoft.com/office/drawing/2014/main" id="{0991FA82-E272-4671-861E-EE517B78D0AE}"/>
                  </a:ext>
                </a:extLst>
              </p:cNvPr>
              <p:cNvSpPr/>
              <p:nvPr/>
            </p:nvSpPr>
            <p:spPr bwMode="auto">
              <a:xfrm>
                <a:off x="7886790" y="1682661"/>
                <a:ext cx="12056" cy="9864"/>
              </a:xfrm>
              <a:custGeom>
                <a:avLst/>
                <a:gdLst>
                  <a:gd name="T0" fmla="*/ 20 w 24"/>
                  <a:gd name="T1" fmla="*/ 4 h 20"/>
                  <a:gd name="T2" fmla="*/ 6 w 24"/>
                  <a:gd name="T3" fmla="*/ 11 h 20"/>
                  <a:gd name="T4" fmla="*/ 7 w 24"/>
                  <a:gd name="T5" fmla="*/ 19 h 20"/>
                  <a:gd name="T6" fmla="*/ 18 w 24"/>
                  <a:gd name="T7" fmla="*/ 17 h 20"/>
                  <a:gd name="T8" fmla="*/ 20 w 24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20" y="4"/>
                    </a:moveTo>
                    <a:cubicBezTo>
                      <a:pt x="18" y="0"/>
                      <a:pt x="11" y="3"/>
                      <a:pt x="6" y="11"/>
                    </a:cubicBezTo>
                    <a:cubicBezTo>
                      <a:pt x="0" y="20"/>
                      <a:pt x="2" y="20"/>
                      <a:pt x="7" y="19"/>
                    </a:cubicBezTo>
                    <a:cubicBezTo>
                      <a:pt x="7" y="19"/>
                      <a:pt x="12" y="20"/>
                      <a:pt x="18" y="17"/>
                    </a:cubicBezTo>
                    <a:cubicBezTo>
                      <a:pt x="24" y="15"/>
                      <a:pt x="22" y="7"/>
                      <a:pt x="20" y="4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Sľíḋé">
                <a:extLst>
                  <a:ext uri="{FF2B5EF4-FFF2-40B4-BE49-F238E27FC236}">
                    <a16:creationId xmlns="" xmlns:a16="http://schemas.microsoft.com/office/drawing/2014/main" id="{B9244785-E7C5-4788-A442-4AA66AEF5387}"/>
                  </a:ext>
                </a:extLst>
              </p:cNvPr>
              <p:cNvSpPr/>
              <p:nvPr/>
            </p:nvSpPr>
            <p:spPr bwMode="auto">
              <a:xfrm>
                <a:off x="7902134" y="1678277"/>
                <a:ext cx="9864" cy="10960"/>
              </a:xfrm>
              <a:custGeom>
                <a:avLst/>
                <a:gdLst>
                  <a:gd name="T0" fmla="*/ 9 w 20"/>
                  <a:gd name="T1" fmla="*/ 20 h 22"/>
                  <a:gd name="T2" fmla="*/ 17 w 20"/>
                  <a:gd name="T3" fmla="*/ 13 h 22"/>
                  <a:gd name="T4" fmla="*/ 13 w 20"/>
                  <a:gd name="T5" fmla="*/ 3 h 22"/>
                  <a:gd name="T6" fmla="*/ 3 w 20"/>
                  <a:gd name="T7" fmla="*/ 16 h 22"/>
                  <a:gd name="T8" fmla="*/ 9 w 20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9" y="20"/>
                    </a:moveTo>
                    <a:cubicBezTo>
                      <a:pt x="15" y="18"/>
                      <a:pt x="15" y="17"/>
                      <a:pt x="17" y="13"/>
                    </a:cubicBezTo>
                    <a:cubicBezTo>
                      <a:pt x="20" y="10"/>
                      <a:pt x="17" y="6"/>
                      <a:pt x="13" y="3"/>
                    </a:cubicBezTo>
                    <a:cubicBezTo>
                      <a:pt x="9" y="0"/>
                      <a:pt x="0" y="11"/>
                      <a:pt x="3" y="16"/>
                    </a:cubicBezTo>
                    <a:cubicBezTo>
                      <a:pt x="3" y="16"/>
                      <a:pt x="3" y="22"/>
                      <a:pt x="9" y="2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ṡḷiḍé">
                <a:extLst>
                  <a:ext uri="{FF2B5EF4-FFF2-40B4-BE49-F238E27FC236}">
                    <a16:creationId xmlns="" xmlns:a16="http://schemas.microsoft.com/office/drawing/2014/main" id="{44E7B71F-7DA7-43BE-939A-BF1EF8ED9A6C}"/>
                  </a:ext>
                </a:extLst>
              </p:cNvPr>
              <p:cNvSpPr/>
              <p:nvPr/>
            </p:nvSpPr>
            <p:spPr bwMode="auto">
              <a:xfrm>
                <a:off x="7950356" y="1676085"/>
                <a:ext cx="6576" cy="6576"/>
              </a:xfrm>
              <a:custGeom>
                <a:avLst/>
                <a:gdLst>
                  <a:gd name="T0" fmla="*/ 9 w 13"/>
                  <a:gd name="T1" fmla="*/ 2 h 12"/>
                  <a:gd name="T2" fmla="*/ 2 w 13"/>
                  <a:gd name="T3" fmla="*/ 12 h 12"/>
                  <a:gd name="T4" fmla="*/ 9 w 13"/>
                  <a:gd name="T5" fmla="*/ 9 h 12"/>
                  <a:gd name="T6" fmla="*/ 9 w 13"/>
                  <a:gd name="T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2">
                    <a:moveTo>
                      <a:pt x="9" y="2"/>
                    </a:moveTo>
                    <a:cubicBezTo>
                      <a:pt x="7" y="0"/>
                      <a:pt x="0" y="9"/>
                      <a:pt x="2" y="12"/>
                    </a:cubicBezTo>
                    <a:cubicBezTo>
                      <a:pt x="2" y="12"/>
                      <a:pt x="6" y="11"/>
                      <a:pt x="9" y="9"/>
                    </a:cubicBezTo>
                    <a:cubicBezTo>
                      <a:pt x="13" y="7"/>
                      <a:pt x="11" y="3"/>
                      <a:pt x="9" y="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ṥľidé">
                <a:extLst>
                  <a:ext uri="{FF2B5EF4-FFF2-40B4-BE49-F238E27FC236}">
                    <a16:creationId xmlns="" xmlns:a16="http://schemas.microsoft.com/office/drawing/2014/main" id="{81AE3C2A-C8BA-41E4-A27A-BAB8DC552B76}"/>
                  </a:ext>
                </a:extLst>
              </p:cNvPr>
              <p:cNvSpPr/>
              <p:nvPr/>
            </p:nvSpPr>
            <p:spPr bwMode="auto">
              <a:xfrm>
                <a:off x="8000770" y="1750610"/>
                <a:ext cx="8768" cy="6576"/>
              </a:xfrm>
              <a:custGeom>
                <a:avLst/>
                <a:gdLst>
                  <a:gd name="T0" fmla="*/ 7 w 16"/>
                  <a:gd name="T1" fmla="*/ 1 h 13"/>
                  <a:gd name="T2" fmla="*/ 1 w 16"/>
                  <a:gd name="T3" fmla="*/ 11 h 13"/>
                  <a:gd name="T4" fmla="*/ 10 w 16"/>
                  <a:gd name="T5" fmla="*/ 9 h 13"/>
                  <a:gd name="T6" fmla="*/ 7 w 16"/>
                  <a:gd name="T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3">
                    <a:moveTo>
                      <a:pt x="7" y="1"/>
                    </a:moveTo>
                    <a:cubicBezTo>
                      <a:pt x="3" y="1"/>
                      <a:pt x="0" y="8"/>
                      <a:pt x="1" y="11"/>
                    </a:cubicBezTo>
                    <a:cubicBezTo>
                      <a:pt x="1" y="11"/>
                      <a:pt x="3" y="13"/>
                      <a:pt x="10" y="9"/>
                    </a:cubicBezTo>
                    <a:cubicBezTo>
                      <a:pt x="16" y="4"/>
                      <a:pt x="12" y="0"/>
                      <a:pt x="7" y="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îşliḋê">
                <a:extLst>
                  <a:ext uri="{FF2B5EF4-FFF2-40B4-BE49-F238E27FC236}">
                    <a16:creationId xmlns="" xmlns:a16="http://schemas.microsoft.com/office/drawing/2014/main" id="{4458CCBF-34D6-45A4-AD6F-3433F715E3B4}"/>
                  </a:ext>
                </a:extLst>
              </p:cNvPr>
              <p:cNvSpPr/>
              <p:nvPr/>
            </p:nvSpPr>
            <p:spPr bwMode="auto">
              <a:xfrm>
                <a:off x="8482990" y="2098028"/>
                <a:ext cx="6576" cy="4384"/>
              </a:xfrm>
              <a:custGeom>
                <a:avLst/>
                <a:gdLst>
                  <a:gd name="T0" fmla="*/ 5 w 13"/>
                  <a:gd name="T1" fmla="*/ 1 h 9"/>
                  <a:gd name="T2" fmla="*/ 6 w 13"/>
                  <a:gd name="T3" fmla="*/ 9 h 9"/>
                  <a:gd name="T4" fmla="*/ 13 w 13"/>
                  <a:gd name="T5" fmla="*/ 4 h 9"/>
                  <a:gd name="T6" fmla="*/ 5 w 13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5" y="1"/>
                    </a:moveTo>
                    <a:cubicBezTo>
                      <a:pt x="0" y="0"/>
                      <a:pt x="0" y="7"/>
                      <a:pt x="6" y="9"/>
                    </a:cubicBezTo>
                    <a:cubicBezTo>
                      <a:pt x="6" y="9"/>
                      <a:pt x="12" y="7"/>
                      <a:pt x="13" y="4"/>
                    </a:cubicBezTo>
                    <a:cubicBezTo>
                      <a:pt x="13" y="0"/>
                      <a:pt x="10" y="3"/>
                      <a:pt x="5" y="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ŝḻîḋê">
                <a:extLst>
                  <a:ext uri="{FF2B5EF4-FFF2-40B4-BE49-F238E27FC236}">
                    <a16:creationId xmlns="" xmlns:a16="http://schemas.microsoft.com/office/drawing/2014/main" id="{0D18FBB4-8DE0-4026-907A-2F0D87677200}"/>
                  </a:ext>
                </a:extLst>
              </p:cNvPr>
              <p:cNvSpPr/>
              <p:nvPr/>
            </p:nvSpPr>
            <p:spPr bwMode="auto">
              <a:xfrm>
                <a:off x="8498333" y="2088164"/>
                <a:ext cx="16439" cy="13151"/>
              </a:xfrm>
              <a:custGeom>
                <a:avLst/>
                <a:gdLst>
                  <a:gd name="T0" fmla="*/ 20 w 32"/>
                  <a:gd name="T1" fmla="*/ 1 h 27"/>
                  <a:gd name="T2" fmla="*/ 6 w 32"/>
                  <a:gd name="T3" fmla="*/ 18 h 27"/>
                  <a:gd name="T4" fmla="*/ 11 w 32"/>
                  <a:gd name="T5" fmla="*/ 24 h 27"/>
                  <a:gd name="T6" fmla="*/ 25 w 32"/>
                  <a:gd name="T7" fmla="*/ 23 h 27"/>
                  <a:gd name="T8" fmla="*/ 30 w 32"/>
                  <a:gd name="T9" fmla="*/ 14 h 27"/>
                  <a:gd name="T10" fmla="*/ 20 w 32"/>
                  <a:gd name="T11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7">
                    <a:moveTo>
                      <a:pt x="20" y="1"/>
                    </a:moveTo>
                    <a:cubicBezTo>
                      <a:pt x="15" y="0"/>
                      <a:pt x="0" y="9"/>
                      <a:pt x="6" y="18"/>
                    </a:cubicBezTo>
                    <a:cubicBezTo>
                      <a:pt x="6" y="18"/>
                      <a:pt x="8" y="21"/>
                      <a:pt x="11" y="24"/>
                    </a:cubicBezTo>
                    <a:cubicBezTo>
                      <a:pt x="15" y="27"/>
                      <a:pt x="19" y="26"/>
                      <a:pt x="25" y="23"/>
                    </a:cubicBezTo>
                    <a:cubicBezTo>
                      <a:pt x="32" y="20"/>
                      <a:pt x="31" y="18"/>
                      <a:pt x="30" y="14"/>
                    </a:cubicBezTo>
                    <a:cubicBezTo>
                      <a:pt x="29" y="10"/>
                      <a:pt x="26" y="2"/>
                      <a:pt x="20" y="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ŝḻïdê">
                <a:extLst>
                  <a:ext uri="{FF2B5EF4-FFF2-40B4-BE49-F238E27FC236}">
                    <a16:creationId xmlns="" xmlns:a16="http://schemas.microsoft.com/office/drawing/2014/main" id="{CA8E9964-4D9B-4B2E-8010-E6587397B5CA}"/>
                  </a:ext>
                </a:extLst>
              </p:cNvPr>
              <p:cNvSpPr/>
              <p:nvPr/>
            </p:nvSpPr>
            <p:spPr bwMode="auto">
              <a:xfrm>
                <a:off x="7616089" y="1262911"/>
                <a:ext cx="1390767" cy="1413782"/>
              </a:xfrm>
              <a:custGeom>
                <a:avLst/>
                <a:gdLst>
                  <a:gd name="T0" fmla="*/ 2672 w 2749"/>
                  <a:gd name="T1" fmla="*/ 1350 h 2796"/>
                  <a:gd name="T2" fmla="*/ 2677 w 2749"/>
                  <a:gd name="T3" fmla="*/ 1084 h 2796"/>
                  <a:gd name="T4" fmla="*/ 2493 w 2749"/>
                  <a:gd name="T5" fmla="*/ 613 h 2796"/>
                  <a:gd name="T6" fmla="*/ 1584 w 2749"/>
                  <a:gd name="T7" fmla="*/ 71 h 2796"/>
                  <a:gd name="T8" fmla="*/ 1561 w 2749"/>
                  <a:gd name="T9" fmla="*/ 128 h 2796"/>
                  <a:gd name="T10" fmla="*/ 1619 w 2749"/>
                  <a:gd name="T11" fmla="*/ 219 h 2796"/>
                  <a:gd name="T12" fmla="*/ 1510 w 2749"/>
                  <a:gd name="T13" fmla="*/ 191 h 2796"/>
                  <a:gd name="T14" fmla="*/ 1353 w 2749"/>
                  <a:gd name="T15" fmla="*/ 245 h 2796"/>
                  <a:gd name="T16" fmla="*/ 1240 w 2749"/>
                  <a:gd name="T17" fmla="*/ 288 h 2796"/>
                  <a:gd name="T18" fmla="*/ 1186 w 2749"/>
                  <a:gd name="T19" fmla="*/ 207 h 2796"/>
                  <a:gd name="T20" fmla="*/ 1045 w 2749"/>
                  <a:gd name="T21" fmla="*/ 218 h 2796"/>
                  <a:gd name="T22" fmla="*/ 914 w 2749"/>
                  <a:gd name="T23" fmla="*/ 312 h 2796"/>
                  <a:gd name="T24" fmla="*/ 842 w 2749"/>
                  <a:gd name="T25" fmla="*/ 416 h 2796"/>
                  <a:gd name="T26" fmla="*/ 992 w 2749"/>
                  <a:gd name="T27" fmla="*/ 382 h 2796"/>
                  <a:gd name="T28" fmla="*/ 1074 w 2749"/>
                  <a:gd name="T29" fmla="*/ 307 h 2796"/>
                  <a:gd name="T30" fmla="*/ 1045 w 2749"/>
                  <a:gd name="T31" fmla="*/ 416 h 2796"/>
                  <a:gd name="T32" fmla="*/ 945 w 2749"/>
                  <a:gd name="T33" fmla="*/ 498 h 2796"/>
                  <a:gd name="T34" fmla="*/ 769 w 2749"/>
                  <a:gd name="T35" fmla="*/ 508 h 2796"/>
                  <a:gd name="T36" fmla="*/ 560 w 2749"/>
                  <a:gd name="T37" fmla="*/ 597 h 2796"/>
                  <a:gd name="T38" fmla="*/ 540 w 2749"/>
                  <a:gd name="T39" fmla="*/ 684 h 2796"/>
                  <a:gd name="T40" fmla="*/ 331 w 2749"/>
                  <a:gd name="T41" fmla="*/ 856 h 2796"/>
                  <a:gd name="T42" fmla="*/ 601 w 2749"/>
                  <a:gd name="T43" fmla="*/ 758 h 2796"/>
                  <a:gd name="T44" fmla="*/ 798 w 2749"/>
                  <a:gd name="T45" fmla="*/ 904 h 2796"/>
                  <a:gd name="T46" fmla="*/ 771 w 2749"/>
                  <a:gd name="T47" fmla="*/ 725 h 2796"/>
                  <a:gd name="T48" fmla="*/ 887 w 2749"/>
                  <a:gd name="T49" fmla="*/ 851 h 2796"/>
                  <a:gd name="T50" fmla="*/ 957 w 2749"/>
                  <a:gd name="T51" fmla="*/ 923 h 2796"/>
                  <a:gd name="T52" fmla="*/ 1038 w 2749"/>
                  <a:gd name="T53" fmla="*/ 921 h 2796"/>
                  <a:gd name="T54" fmla="*/ 1236 w 2749"/>
                  <a:gd name="T55" fmla="*/ 1020 h 2796"/>
                  <a:gd name="T56" fmla="*/ 879 w 2749"/>
                  <a:gd name="T57" fmla="*/ 1055 h 2796"/>
                  <a:gd name="T58" fmla="*/ 685 w 2749"/>
                  <a:gd name="T59" fmla="*/ 927 h 2796"/>
                  <a:gd name="T60" fmla="*/ 351 w 2749"/>
                  <a:gd name="T61" fmla="*/ 908 h 2796"/>
                  <a:gd name="T62" fmla="*/ 105 w 2749"/>
                  <a:gd name="T63" fmla="*/ 1155 h 2796"/>
                  <a:gd name="T64" fmla="*/ 17 w 2749"/>
                  <a:gd name="T65" fmla="*/ 1514 h 2796"/>
                  <a:gd name="T66" fmla="*/ 263 w 2749"/>
                  <a:gd name="T67" fmla="*/ 1788 h 2796"/>
                  <a:gd name="T68" fmla="*/ 515 w 2749"/>
                  <a:gd name="T69" fmla="*/ 1933 h 2796"/>
                  <a:gd name="T70" fmla="*/ 611 w 2749"/>
                  <a:gd name="T71" fmla="*/ 2174 h 2796"/>
                  <a:gd name="T72" fmla="*/ 694 w 2749"/>
                  <a:gd name="T73" fmla="*/ 2513 h 2796"/>
                  <a:gd name="T74" fmla="*/ 974 w 2749"/>
                  <a:gd name="T75" fmla="*/ 2793 h 2796"/>
                  <a:gd name="T76" fmla="*/ 1235 w 2749"/>
                  <a:gd name="T77" fmla="*/ 2524 h 2796"/>
                  <a:gd name="T78" fmla="*/ 1379 w 2749"/>
                  <a:gd name="T79" fmla="*/ 2286 h 2796"/>
                  <a:gd name="T80" fmla="*/ 1534 w 2749"/>
                  <a:gd name="T81" fmla="*/ 1962 h 2796"/>
                  <a:gd name="T82" fmla="*/ 1629 w 2749"/>
                  <a:gd name="T83" fmla="*/ 1686 h 2796"/>
                  <a:gd name="T84" fmla="*/ 1296 w 2749"/>
                  <a:gd name="T85" fmla="*/ 1412 h 2796"/>
                  <a:gd name="T86" fmla="*/ 1159 w 2749"/>
                  <a:gd name="T87" fmla="*/ 1173 h 2796"/>
                  <a:gd name="T88" fmla="*/ 1335 w 2749"/>
                  <a:gd name="T89" fmla="*/ 1402 h 2796"/>
                  <a:gd name="T90" fmla="*/ 1659 w 2749"/>
                  <a:gd name="T91" fmla="*/ 1574 h 2796"/>
                  <a:gd name="T92" fmla="*/ 1862 w 2749"/>
                  <a:gd name="T93" fmla="*/ 1394 h 2796"/>
                  <a:gd name="T94" fmla="*/ 1639 w 2749"/>
                  <a:gd name="T95" fmla="*/ 1251 h 2796"/>
                  <a:gd name="T96" fmla="*/ 1642 w 2749"/>
                  <a:gd name="T97" fmla="*/ 1195 h 2796"/>
                  <a:gd name="T98" fmla="*/ 2034 w 2749"/>
                  <a:gd name="T99" fmla="*/ 1243 h 2796"/>
                  <a:gd name="T100" fmla="*/ 2159 w 2749"/>
                  <a:gd name="T101" fmla="*/ 1314 h 2796"/>
                  <a:gd name="T102" fmla="*/ 2364 w 2749"/>
                  <a:gd name="T103" fmla="*/ 1600 h 2796"/>
                  <a:gd name="T104" fmla="*/ 2420 w 2749"/>
                  <a:gd name="T105" fmla="*/ 1301 h 2796"/>
                  <a:gd name="T106" fmla="*/ 2536 w 2749"/>
                  <a:gd name="T107" fmla="*/ 1227 h 2796"/>
                  <a:gd name="T108" fmla="*/ 2660 w 2749"/>
                  <a:gd name="T109" fmla="*/ 1489 h 2796"/>
                  <a:gd name="T110" fmla="*/ 1077 w 2749"/>
                  <a:gd name="T111" fmla="*/ 851 h 2796"/>
                  <a:gd name="T112" fmla="*/ 1076 w 2749"/>
                  <a:gd name="T113" fmla="*/ 788 h 2796"/>
                  <a:gd name="T114" fmla="*/ 1246 w 2749"/>
                  <a:gd name="T115" fmla="*/ 722 h 2796"/>
                  <a:gd name="T116" fmla="*/ 1262 w 2749"/>
                  <a:gd name="T117" fmla="*/ 723 h 2796"/>
                  <a:gd name="T118" fmla="*/ 1542 w 2749"/>
                  <a:gd name="T119" fmla="*/ 880 h 2796"/>
                  <a:gd name="T120" fmla="*/ 1489 w 2749"/>
                  <a:gd name="T121" fmla="*/ 763 h 2796"/>
                  <a:gd name="T122" fmla="*/ 1573 w 2749"/>
                  <a:gd name="T123" fmla="*/ 706 h 2796"/>
                  <a:gd name="T124" fmla="*/ 1621 w 2749"/>
                  <a:gd name="T125" fmla="*/ 807 h 2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49" h="2796">
                    <a:moveTo>
                      <a:pt x="2745" y="1635"/>
                    </a:moveTo>
                    <a:cubicBezTo>
                      <a:pt x="2745" y="1630"/>
                      <a:pt x="2739" y="1608"/>
                      <a:pt x="2736" y="1599"/>
                    </a:cubicBezTo>
                    <a:cubicBezTo>
                      <a:pt x="2733" y="1591"/>
                      <a:pt x="2736" y="1571"/>
                      <a:pt x="2738" y="1563"/>
                    </a:cubicBezTo>
                    <a:cubicBezTo>
                      <a:pt x="2739" y="1555"/>
                      <a:pt x="2734" y="1552"/>
                      <a:pt x="2729" y="1545"/>
                    </a:cubicBezTo>
                    <a:cubicBezTo>
                      <a:pt x="2723" y="1538"/>
                      <a:pt x="2722" y="1534"/>
                      <a:pt x="2718" y="1524"/>
                    </a:cubicBezTo>
                    <a:cubicBezTo>
                      <a:pt x="2714" y="1514"/>
                      <a:pt x="2711" y="1522"/>
                      <a:pt x="2706" y="1519"/>
                    </a:cubicBezTo>
                    <a:cubicBezTo>
                      <a:pt x="2700" y="1517"/>
                      <a:pt x="2698" y="1500"/>
                      <a:pt x="2697" y="1493"/>
                    </a:cubicBezTo>
                    <a:cubicBezTo>
                      <a:pt x="2696" y="1487"/>
                      <a:pt x="2690" y="1475"/>
                      <a:pt x="2686" y="1466"/>
                    </a:cubicBezTo>
                    <a:cubicBezTo>
                      <a:pt x="2682" y="1456"/>
                      <a:pt x="2682" y="1466"/>
                      <a:pt x="2677" y="1469"/>
                    </a:cubicBezTo>
                    <a:cubicBezTo>
                      <a:pt x="2672" y="1472"/>
                      <a:pt x="2674" y="1459"/>
                      <a:pt x="2674" y="1449"/>
                    </a:cubicBezTo>
                    <a:cubicBezTo>
                      <a:pt x="2673" y="1439"/>
                      <a:pt x="2677" y="1429"/>
                      <a:pt x="2679" y="1422"/>
                    </a:cubicBezTo>
                    <a:cubicBezTo>
                      <a:pt x="2680" y="1414"/>
                      <a:pt x="2680" y="1408"/>
                      <a:pt x="2676" y="1402"/>
                    </a:cubicBezTo>
                    <a:cubicBezTo>
                      <a:pt x="2673" y="1396"/>
                      <a:pt x="2674" y="1384"/>
                      <a:pt x="2674" y="1375"/>
                    </a:cubicBezTo>
                    <a:cubicBezTo>
                      <a:pt x="2673" y="1367"/>
                      <a:pt x="2667" y="1354"/>
                      <a:pt x="2672" y="1350"/>
                    </a:cubicBezTo>
                    <a:cubicBezTo>
                      <a:pt x="2676" y="1347"/>
                      <a:pt x="2676" y="1359"/>
                      <a:pt x="2681" y="1362"/>
                    </a:cubicBezTo>
                    <a:cubicBezTo>
                      <a:pt x="2685" y="1364"/>
                      <a:pt x="2689" y="1356"/>
                      <a:pt x="2690" y="1359"/>
                    </a:cubicBezTo>
                    <a:cubicBezTo>
                      <a:pt x="2690" y="1362"/>
                      <a:pt x="2699" y="1395"/>
                      <a:pt x="2710" y="1400"/>
                    </a:cubicBezTo>
                    <a:cubicBezTo>
                      <a:pt x="2721" y="1405"/>
                      <a:pt x="2722" y="1402"/>
                      <a:pt x="2726" y="1410"/>
                    </a:cubicBezTo>
                    <a:cubicBezTo>
                      <a:pt x="2730" y="1417"/>
                      <a:pt x="2726" y="1445"/>
                      <a:pt x="2729" y="1452"/>
                    </a:cubicBezTo>
                    <a:cubicBezTo>
                      <a:pt x="2731" y="1460"/>
                      <a:pt x="2734" y="1447"/>
                      <a:pt x="2736" y="1429"/>
                    </a:cubicBezTo>
                    <a:cubicBezTo>
                      <a:pt x="2739" y="1411"/>
                      <a:pt x="2741" y="1406"/>
                      <a:pt x="2737" y="1393"/>
                    </a:cubicBezTo>
                    <a:cubicBezTo>
                      <a:pt x="2734" y="1379"/>
                      <a:pt x="2741" y="1376"/>
                      <a:pt x="2745" y="1364"/>
                    </a:cubicBezTo>
                    <a:cubicBezTo>
                      <a:pt x="2749" y="1352"/>
                      <a:pt x="2745" y="1318"/>
                      <a:pt x="2741" y="1297"/>
                    </a:cubicBezTo>
                    <a:cubicBezTo>
                      <a:pt x="2737" y="1275"/>
                      <a:pt x="2722" y="1241"/>
                      <a:pt x="2706" y="1214"/>
                    </a:cubicBezTo>
                    <a:cubicBezTo>
                      <a:pt x="2689" y="1186"/>
                      <a:pt x="2686" y="1180"/>
                      <a:pt x="2680" y="1168"/>
                    </a:cubicBezTo>
                    <a:cubicBezTo>
                      <a:pt x="2673" y="1155"/>
                      <a:pt x="2670" y="1142"/>
                      <a:pt x="2667" y="1129"/>
                    </a:cubicBezTo>
                    <a:cubicBezTo>
                      <a:pt x="2663" y="1116"/>
                      <a:pt x="2666" y="1095"/>
                      <a:pt x="2666" y="1085"/>
                    </a:cubicBezTo>
                    <a:cubicBezTo>
                      <a:pt x="2666" y="1075"/>
                      <a:pt x="2673" y="1074"/>
                      <a:pt x="2677" y="1084"/>
                    </a:cubicBezTo>
                    <a:cubicBezTo>
                      <a:pt x="2682" y="1093"/>
                      <a:pt x="2685" y="1116"/>
                      <a:pt x="2685" y="1131"/>
                    </a:cubicBezTo>
                    <a:cubicBezTo>
                      <a:pt x="2684" y="1145"/>
                      <a:pt x="2694" y="1155"/>
                      <a:pt x="2702" y="1155"/>
                    </a:cubicBezTo>
                    <a:cubicBezTo>
                      <a:pt x="2710" y="1156"/>
                      <a:pt x="2703" y="1139"/>
                      <a:pt x="2701" y="1125"/>
                    </a:cubicBezTo>
                    <a:cubicBezTo>
                      <a:pt x="2699" y="1111"/>
                      <a:pt x="2686" y="1082"/>
                      <a:pt x="2681" y="1073"/>
                    </a:cubicBezTo>
                    <a:cubicBezTo>
                      <a:pt x="2676" y="1064"/>
                      <a:pt x="2686" y="1066"/>
                      <a:pt x="2686" y="1053"/>
                    </a:cubicBezTo>
                    <a:cubicBezTo>
                      <a:pt x="2686" y="1039"/>
                      <a:pt x="2684" y="1030"/>
                      <a:pt x="2681" y="1020"/>
                    </a:cubicBezTo>
                    <a:cubicBezTo>
                      <a:pt x="2677" y="1010"/>
                      <a:pt x="2685" y="1017"/>
                      <a:pt x="2686" y="1009"/>
                    </a:cubicBezTo>
                    <a:cubicBezTo>
                      <a:pt x="2688" y="1002"/>
                      <a:pt x="2682" y="961"/>
                      <a:pt x="2680" y="950"/>
                    </a:cubicBezTo>
                    <a:cubicBezTo>
                      <a:pt x="2679" y="938"/>
                      <a:pt x="2660" y="894"/>
                      <a:pt x="2650" y="874"/>
                    </a:cubicBezTo>
                    <a:cubicBezTo>
                      <a:pt x="2639" y="854"/>
                      <a:pt x="2613" y="791"/>
                      <a:pt x="2607" y="775"/>
                    </a:cubicBezTo>
                    <a:cubicBezTo>
                      <a:pt x="2601" y="758"/>
                      <a:pt x="2590" y="733"/>
                      <a:pt x="2586" y="728"/>
                    </a:cubicBezTo>
                    <a:cubicBezTo>
                      <a:pt x="2583" y="724"/>
                      <a:pt x="2555" y="701"/>
                      <a:pt x="2547" y="692"/>
                    </a:cubicBezTo>
                    <a:cubicBezTo>
                      <a:pt x="2539" y="683"/>
                      <a:pt x="2524" y="656"/>
                      <a:pt x="2517" y="630"/>
                    </a:cubicBezTo>
                    <a:cubicBezTo>
                      <a:pt x="2510" y="604"/>
                      <a:pt x="2509" y="617"/>
                      <a:pt x="2493" y="613"/>
                    </a:cubicBezTo>
                    <a:cubicBezTo>
                      <a:pt x="2478" y="609"/>
                      <a:pt x="2488" y="619"/>
                      <a:pt x="2479" y="609"/>
                    </a:cubicBezTo>
                    <a:cubicBezTo>
                      <a:pt x="2470" y="599"/>
                      <a:pt x="2480" y="586"/>
                      <a:pt x="2487" y="582"/>
                    </a:cubicBezTo>
                    <a:cubicBezTo>
                      <a:pt x="2494" y="578"/>
                      <a:pt x="2493" y="576"/>
                      <a:pt x="2496" y="561"/>
                    </a:cubicBezTo>
                    <a:cubicBezTo>
                      <a:pt x="2497" y="557"/>
                      <a:pt x="2498" y="552"/>
                      <a:pt x="2500" y="546"/>
                    </a:cubicBezTo>
                    <a:cubicBezTo>
                      <a:pt x="2291" y="277"/>
                      <a:pt x="2002" y="92"/>
                      <a:pt x="1685" y="7"/>
                    </a:cubicBezTo>
                    <a:cubicBezTo>
                      <a:pt x="1675" y="8"/>
                      <a:pt x="1649" y="5"/>
                      <a:pt x="1632" y="3"/>
                    </a:cubicBezTo>
                    <a:cubicBezTo>
                      <a:pt x="1613" y="0"/>
                      <a:pt x="1629" y="10"/>
                      <a:pt x="1640" y="19"/>
                    </a:cubicBezTo>
                    <a:cubicBezTo>
                      <a:pt x="1652" y="28"/>
                      <a:pt x="1705" y="26"/>
                      <a:pt x="1722" y="35"/>
                    </a:cubicBezTo>
                    <a:cubicBezTo>
                      <a:pt x="1738" y="44"/>
                      <a:pt x="1731" y="50"/>
                      <a:pt x="1719" y="48"/>
                    </a:cubicBezTo>
                    <a:cubicBezTo>
                      <a:pt x="1706" y="46"/>
                      <a:pt x="1693" y="49"/>
                      <a:pt x="1688" y="58"/>
                    </a:cubicBezTo>
                    <a:cubicBezTo>
                      <a:pt x="1684" y="67"/>
                      <a:pt x="1683" y="74"/>
                      <a:pt x="1675" y="78"/>
                    </a:cubicBezTo>
                    <a:cubicBezTo>
                      <a:pt x="1666" y="82"/>
                      <a:pt x="1631" y="52"/>
                      <a:pt x="1623" y="47"/>
                    </a:cubicBezTo>
                    <a:cubicBezTo>
                      <a:pt x="1615" y="42"/>
                      <a:pt x="1598" y="54"/>
                      <a:pt x="1583" y="54"/>
                    </a:cubicBezTo>
                    <a:cubicBezTo>
                      <a:pt x="1569" y="54"/>
                      <a:pt x="1594" y="65"/>
                      <a:pt x="1584" y="71"/>
                    </a:cubicBezTo>
                    <a:cubicBezTo>
                      <a:pt x="1574" y="76"/>
                      <a:pt x="1581" y="66"/>
                      <a:pt x="1574" y="64"/>
                    </a:cubicBezTo>
                    <a:cubicBezTo>
                      <a:pt x="1568" y="62"/>
                      <a:pt x="1561" y="66"/>
                      <a:pt x="1554" y="65"/>
                    </a:cubicBezTo>
                    <a:cubicBezTo>
                      <a:pt x="1547" y="63"/>
                      <a:pt x="1547" y="70"/>
                      <a:pt x="1545" y="75"/>
                    </a:cubicBezTo>
                    <a:cubicBezTo>
                      <a:pt x="1543" y="80"/>
                      <a:pt x="1549" y="77"/>
                      <a:pt x="1557" y="80"/>
                    </a:cubicBezTo>
                    <a:cubicBezTo>
                      <a:pt x="1564" y="83"/>
                      <a:pt x="1556" y="90"/>
                      <a:pt x="1550" y="95"/>
                    </a:cubicBezTo>
                    <a:cubicBezTo>
                      <a:pt x="1543" y="99"/>
                      <a:pt x="1552" y="103"/>
                      <a:pt x="1561" y="106"/>
                    </a:cubicBezTo>
                    <a:cubicBezTo>
                      <a:pt x="1570" y="110"/>
                      <a:pt x="1581" y="106"/>
                      <a:pt x="1585" y="108"/>
                    </a:cubicBezTo>
                    <a:cubicBezTo>
                      <a:pt x="1590" y="110"/>
                      <a:pt x="1576" y="114"/>
                      <a:pt x="1569" y="117"/>
                    </a:cubicBezTo>
                    <a:cubicBezTo>
                      <a:pt x="1563" y="121"/>
                      <a:pt x="1578" y="123"/>
                      <a:pt x="1582" y="128"/>
                    </a:cubicBezTo>
                    <a:cubicBezTo>
                      <a:pt x="1587" y="133"/>
                      <a:pt x="1593" y="131"/>
                      <a:pt x="1604" y="133"/>
                    </a:cubicBezTo>
                    <a:cubicBezTo>
                      <a:pt x="1616" y="136"/>
                      <a:pt x="1632" y="148"/>
                      <a:pt x="1633" y="153"/>
                    </a:cubicBezTo>
                    <a:cubicBezTo>
                      <a:pt x="1634" y="158"/>
                      <a:pt x="1605" y="139"/>
                      <a:pt x="1597" y="136"/>
                    </a:cubicBezTo>
                    <a:cubicBezTo>
                      <a:pt x="1589" y="134"/>
                      <a:pt x="1580" y="138"/>
                      <a:pt x="1576" y="136"/>
                    </a:cubicBezTo>
                    <a:cubicBezTo>
                      <a:pt x="1571" y="134"/>
                      <a:pt x="1572" y="127"/>
                      <a:pt x="1561" y="128"/>
                    </a:cubicBezTo>
                    <a:cubicBezTo>
                      <a:pt x="1549" y="129"/>
                      <a:pt x="1559" y="134"/>
                      <a:pt x="1563" y="140"/>
                    </a:cubicBezTo>
                    <a:cubicBezTo>
                      <a:pt x="1567" y="145"/>
                      <a:pt x="1581" y="148"/>
                      <a:pt x="1582" y="155"/>
                    </a:cubicBezTo>
                    <a:cubicBezTo>
                      <a:pt x="1584" y="161"/>
                      <a:pt x="1570" y="153"/>
                      <a:pt x="1565" y="150"/>
                    </a:cubicBezTo>
                    <a:cubicBezTo>
                      <a:pt x="1559" y="146"/>
                      <a:pt x="1551" y="139"/>
                      <a:pt x="1546" y="134"/>
                    </a:cubicBezTo>
                    <a:cubicBezTo>
                      <a:pt x="1542" y="128"/>
                      <a:pt x="1537" y="131"/>
                      <a:pt x="1536" y="135"/>
                    </a:cubicBezTo>
                    <a:cubicBezTo>
                      <a:pt x="1536" y="139"/>
                      <a:pt x="1547" y="145"/>
                      <a:pt x="1549" y="149"/>
                    </a:cubicBezTo>
                    <a:cubicBezTo>
                      <a:pt x="1551" y="154"/>
                      <a:pt x="1560" y="159"/>
                      <a:pt x="1568" y="166"/>
                    </a:cubicBezTo>
                    <a:cubicBezTo>
                      <a:pt x="1575" y="173"/>
                      <a:pt x="1586" y="181"/>
                      <a:pt x="1596" y="184"/>
                    </a:cubicBezTo>
                    <a:cubicBezTo>
                      <a:pt x="1605" y="188"/>
                      <a:pt x="1612" y="184"/>
                      <a:pt x="1623" y="186"/>
                    </a:cubicBezTo>
                    <a:cubicBezTo>
                      <a:pt x="1635" y="187"/>
                      <a:pt x="1642" y="194"/>
                      <a:pt x="1649" y="197"/>
                    </a:cubicBezTo>
                    <a:cubicBezTo>
                      <a:pt x="1656" y="200"/>
                      <a:pt x="1662" y="200"/>
                      <a:pt x="1659" y="208"/>
                    </a:cubicBezTo>
                    <a:cubicBezTo>
                      <a:pt x="1657" y="215"/>
                      <a:pt x="1637" y="198"/>
                      <a:pt x="1631" y="194"/>
                    </a:cubicBezTo>
                    <a:cubicBezTo>
                      <a:pt x="1626" y="190"/>
                      <a:pt x="1614" y="189"/>
                      <a:pt x="1606" y="191"/>
                    </a:cubicBezTo>
                    <a:cubicBezTo>
                      <a:pt x="1597" y="193"/>
                      <a:pt x="1619" y="206"/>
                      <a:pt x="1619" y="219"/>
                    </a:cubicBezTo>
                    <a:cubicBezTo>
                      <a:pt x="1620" y="232"/>
                      <a:pt x="1609" y="224"/>
                      <a:pt x="1608" y="213"/>
                    </a:cubicBezTo>
                    <a:cubicBezTo>
                      <a:pt x="1606" y="202"/>
                      <a:pt x="1592" y="191"/>
                      <a:pt x="1584" y="186"/>
                    </a:cubicBezTo>
                    <a:cubicBezTo>
                      <a:pt x="1575" y="180"/>
                      <a:pt x="1569" y="179"/>
                      <a:pt x="1566" y="173"/>
                    </a:cubicBezTo>
                    <a:cubicBezTo>
                      <a:pt x="1563" y="166"/>
                      <a:pt x="1554" y="161"/>
                      <a:pt x="1543" y="155"/>
                    </a:cubicBezTo>
                    <a:cubicBezTo>
                      <a:pt x="1531" y="148"/>
                      <a:pt x="1529" y="141"/>
                      <a:pt x="1525" y="139"/>
                    </a:cubicBezTo>
                    <a:cubicBezTo>
                      <a:pt x="1521" y="137"/>
                      <a:pt x="1518" y="140"/>
                      <a:pt x="1515" y="135"/>
                    </a:cubicBezTo>
                    <a:cubicBezTo>
                      <a:pt x="1512" y="131"/>
                      <a:pt x="1502" y="126"/>
                      <a:pt x="1495" y="130"/>
                    </a:cubicBezTo>
                    <a:cubicBezTo>
                      <a:pt x="1488" y="133"/>
                      <a:pt x="1504" y="135"/>
                      <a:pt x="1503" y="143"/>
                    </a:cubicBezTo>
                    <a:cubicBezTo>
                      <a:pt x="1502" y="151"/>
                      <a:pt x="1504" y="153"/>
                      <a:pt x="1502" y="158"/>
                    </a:cubicBezTo>
                    <a:cubicBezTo>
                      <a:pt x="1500" y="163"/>
                      <a:pt x="1502" y="164"/>
                      <a:pt x="1508" y="169"/>
                    </a:cubicBezTo>
                    <a:cubicBezTo>
                      <a:pt x="1514" y="174"/>
                      <a:pt x="1520" y="175"/>
                      <a:pt x="1529" y="180"/>
                    </a:cubicBezTo>
                    <a:cubicBezTo>
                      <a:pt x="1537" y="184"/>
                      <a:pt x="1548" y="185"/>
                      <a:pt x="1547" y="191"/>
                    </a:cubicBezTo>
                    <a:cubicBezTo>
                      <a:pt x="1547" y="197"/>
                      <a:pt x="1546" y="196"/>
                      <a:pt x="1533" y="193"/>
                    </a:cubicBezTo>
                    <a:cubicBezTo>
                      <a:pt x="1519" y="190"/>
                      <a:pt x="1522" y="192"/>
                      <a:pt x="1510" y="191"/>
                    </a:cubicBezTo>
                    <a:cubicBezTo>
                      <a:pt x="1498" y="190"/>
                      <a:pt x="1481" y="192"/>
                      <a:pt x="1470" y="193"/>
                    </a:cubicBezTo>
                    <a:cubicBezTo>
                      <a:pt x="1457" y="194"/>
                      <a:pt x="1460" y="198"/>
                      <a:pt x="1466" y="200"/>
                    </a:cubicBezTo>
                    <a:cubicBezTo>
                      <a:pt x="1472" y="202"/>
                      <a:pt x="1473" y="206"/>
                      <a:pt x="1471" y="214"/>
                    </a:cubicBezTo>
                    <a:cubicBezTo>
                      <a:pt x="1470" y="221"/>
                      <a:pt x="1459" y="210"/>
                      <a:pt x="1453" y="209"/>
                    </a:cubicBezTo>
                    <a:cubicBezTo>
                      <a:pt x="1447" y="208"/>
                      <a:pt x="1438" y="212"/>
                      <a:pt x="1430" y="214"/>
                    </a:cubicBezTo>
                    <a:cubicBezTo>
                      <a:pt x="1422" y="216"/>
                      <a:pt x="1421" y="211"/>
                      <a:pt x="1419" y="208"/>
                    </a:cubicBezTo>
                    <a:cubicBezTo>
                      <a:pt x="1416" y="204"/>
                      <a:pt x="1405" y="211"/>
                      <a:pt x="1400" y="216"/>
                    </a:cubicBezTo>
                    <a:cubicBezTo>
                      <a:pt x="1394" y="221"/>
                      <a:pt x="1386" y="220"/>
                      <a:pt x="1378" y="224"/>
                    </a:cubicBezTo>
                    <a:cubicBezTo>
                      <a:pt x="1370" y="227"/>
                      <a:pt x="1375" y="214"/>
                      <a:pt x="1373" y="210"/>
                    </a:cubicBezTo>
                    <a:cubicBezTo>
                      <a:pt x="1372" y="207"/>
                      <a:pt x="1370" y="213"/>
                      <a:pt x="1361" y="211"/>
                    </a:cubicBezTo>
                    <a:cubicBezTo>
                      <a:pt x="1353" y="209"/>
                      <a:pt x="1352" y="207"/>
                      <a:pt x="1351" y="212"/>
                    </a:cubicBezTo>
                    <a:cubicBezTo>
                      <a:pt x="1351" y="217"/>
                      <a:pt x="1360" y="215"/>
                      <a:pt x="1359" y="220"/>
                    </a:cubicBezTo>
                    <a:cubicBezTo>
                      <a:pt x="1358" y="227"/>
                      <a:pt x="1362" y="226"/>
                      <a:pt x="1366" y="235"/>
                    </a:cubicBezTo>
                    <a:cubicBezTo>
                      <a:pt x="1371" y="244"/>
                      <a:pt x="1362" y="243"/>
                      <a:pt x="1353" y="245"/>
                    </a:cubicBezTo>
                    <a:cubicBezTo>
                      <a:pt x="1343" y="246"/>
                      <a:pt x="1348" y="242"/>
                      <a:pt x="1348" y="231"/>
                    </a:cubicBezTo>
                    <a:cubicBezTo>
                      <a:pt x="1347" y="219"/>
                      <a:pt x="1340" y="218"/>
                      <a:pt x="1331" y="218"/>
                    </a:cubicBezTo>
                    <a:cubicBezTo>
                      <a:pt x="1322" y="218"/>
                      <a:pt x="1323" y="219"/>
                      <a:pt x="1317" y="218"/>
                    </a:cubicBezTo>
                    <a:cubicBezTo>
                      <a:pt x="1312" y="217"/>
                      <a:pt x="1305" y="214"/>
                      <a:pt x="1304" y="219"/>
                    </a:cubicBezTo>
                    <a:cubicBezTo>
                      <a:pt x="1303" y="223"/>
                      <a:pt x="1313" y="223"/>
                      <a:pt x="1316" y="228"/>
                    </a:cubicBezTo>
                    <a:cubicBezTo>
                      <a:pt x="1318" y="233"/>
                      <a:pt x="1317" y="237"/>
                      <a:pt x="1321" y="241"/>
                    </a:cubicBezTo>
                    <a:cubicBezTo>
                      <a:pt x="1326" y="245"/>
                      <a:pt x="1330" y="251"/>
                      <a:pt x="1331" y="257"/>
                    </a:cubicBezTo>
                    <a:cubicBezTo>
                      <a:pt x="1332" y="262"/>
                      <a:pt x="1317" y="260"/>
                      <a:pt x="1314" y="257"/>
                    </a:cubicBezTo>
                    <a:cubicBezTo>
                      <a:pt x="1311" y="253"/>
                      <a:pt x="1307" y="255"/>
                      <a:pt x="1303" y="257"/>
                    </a:cubicBezTo>
                    <a:cubicBezTo>
                      <a:pt x="1300" y="259"/>
                      <a:pt x="1295" y="255"/>
                      <a:pt x="1287" y="256"/>
                    </a:cubicBezTo>
                    <a:cubicBezTo>
                      <a:pt x="1279" y="256"/>
                      <a:pt x="1287" y="261"/>
                      <a:pt x="1277" y="266"/>
                    </a:cubicBezTo>
                    <a:cubicBezTo>
                      <a:pt x="1267" y="271"/>
                      <a:pt x="1267" y="272"/>
                      <a:pt x="1261" y="273"/>
                    </a:cubicBezTo>
                    <a:cubicBezTo>
                      <a:pt x="1254" y="274"/>
                      <a:pt x="1255" y="271"/>
                      <a:pt x="1244" y="274"/>
                    </a:cubicBezTo>
                    <a:cubicBezTo>
                      <a:pt x="1233" y="277"/>
                      <a:pt x="1237" y="280"/>
                      <a:pt x="1240" y="288"/>
                    </a:cubicBezTo>
                    <a:cubicBezTo>
                      <a:pt x="1242" y="296"/>
                      <a:pt x="1250" y="298"/>
                      <a:pt x="1250" y="303"/>
                    </a:cubicBezTo>
                    <a:cubicBezTo>
                      <a:pt x="1251" y="308"/>
                      <a:pt x="1232" y="302"/>
                      <a:pt x="1227" y="296"/>
                    </a:cubicBezTo>
                    <a:cubicBezTo>
                      <a:pt x="1221" y="289"/>
                      <a:pt x="1227" y="279"/>
                      <a:pt x="1228" y="269"/>
                    </a:cubicBezTo>
                    <a:cubicBezTo>
                      <a:pt x="1229" y="258"/>
                      <a:pt x="1220" y="255"/>
                      <a:pt x="1216" y="249"/>
                    </a:cubicBezTo>
                    <a:cubicBezTo>
                      <a:pt x="1213" y="243"/>
                      <a:pt x="1228" y="250"/>
                      <a:pt x="1235" y="256"/>
                    </a:cubicBezTo>
                    <a:cubicBezTo>
                      <a:pt x="1241" y="262"/>
                      <a:pt x="1246" y="258"/>
                      <a:pt x="1259" y="261"/>
                    </a:cubicBezTo>
                    <a:cubicBezTo>
                      <a:pt x="1272" y="263"/>
                      <a:pt x="1278" y="257"/>
                      <a:pt x="1280" y="251"/>
                    </a:cubicBezTo>
                    <a:cubicBezTo>
                      <a:pt x="1283" y="245"/>
                      <a:pt x="1277" y="240"/>
                      <a:pt x="1268" y="236"/>
                    </a:cubicBezTo>
                    <a:cubicBezTo>
                      <a:pt x="1259" y="232"/>
                      <a:pt x="1264" y="233"/>
                      <a:pt x="1261" y="227"/>
                    </a:cubicBezTo>
                    <a:cubicBezTo>
                      <a:pt x="1257" y="220"/>
                      <a:pt x="1254" y="218"/>
                      <a:pt x="1246" y="216"/>
                    </a:cubicBezTo>
                    <a:cubicBezTo>
                      <a:pt x="1238" y="214"/>
                      <a:pt x="1227" y="214"/>
                      <a:pt x="1219" y="213"/>
                    </a:cubicBezTo>
                    <a:cubicBezTo>
                      <a:pt x="1211" y="213"/>
                      <a:pt x="1209" y="216"/>
                      <a:pt x="1206" y="213"/>
                    </a:cubicBezTo>
                    <a:cubicBezTo>
                      <a:pt x="1202" y="209"/>
                      <a:pt x="1206" y="205"/>
                      <a:pt x="1203" y="203"/>
                    </a:cubicBezTo>
                    <a:cubicBezTo>
                      <a:pt x="1200" y="201"/>
                      <a:pt x="1192" y="204"/>
                      <a:pt x="1186" y="207"/>
                    </a:cubicBezTo>
                    <a:cubicBezTo>
                      <a:pt x="1181" y="210"/>
                      <a:pt x="1177" y="208"/>
                      <a:pt x="1179" y="206"/>
                    </a:cubicBezTo>
                    <a:cubicBezTo>
                      <a:pt x="1182" y="203"/>
                      <a:pt x="1190" y="201"/>
                      <a:pt x="1190" y="195"/>
                    </a:cubicBezTo>
                    <a:cubicBezTo>
                      <a:pt x="1189" y="189"/>
                      <a:pt x="1181" y="190"/>
                      <a:pt x="1173" y="191"/>
                    </a:cubicBezTo>
                    <a:cubicBezTo>
                      <a:pt x="1165" y="192"/>
                      <a:pt x="1167" y="189"/>
                      <a:pt x="1162" y="187"/>
                    </a:cubicBezTo>
                    <a:cubicBezTo>
                      <a:pt x="1158" y="186"/>
                      <a:pt x="1158" y="190"/>
                      <a:pt x="1151" y="194"/>
                    </a:cubicBezTo>
                    <a:cubicBezTo>
                      <a:pt x="1145" y="197"/>
                      <a:pt x="1140" y="194"/>
                      <a:pt x="1137" y="193"/>
                    </a:cubicBezTo>
                    <a:cubicBezTo>
                      <a:pt x="1134" y="192"/>
                      <a:pt x="1133" y="187"/>
                      <a:pt x="1126" y="187"/>
                    </a:cubicBezTo>
                    <a:cubicBezTo>
                      <a:pt x="1119" y="188"/>
                      <a:pt x="1110" y="187"/>
                      <a:pt x="1105" y="190"/>
                    </a:cubicBezTo>
                    <a:cubicBezTo>
                      <a:pt x="1101" y="194"/>
                      <a:pt x="1115" y="194"/>
                      <a:pt x="1111" y="197"/>
                    </a:cubicBezTo>
                    <a:cubicBezTo>
                      <a:pt x="1108" y="200"/>
                      <a:pt x="1105" y="198"/>
                      <a:pt x="1102" y="198"/>
                    </a:cubicBezTo>
                    <a:cubicBezTo>
                      <a:pt x="1100" y="197"/>
                      <a:pt x="1091" y="198"/>
                      <a:pt x="1086" y="200"/>
                    </a:cubicBezTo>
                    <a:cubicBezTo>
                      <a:pt x="1081" y="203"/>
                      <a:pt x="1066" y="203"/>
                      <a:pt x="1060" y="206"/>
                    </a:cubicBezTo>
                    <a:cubicBezTo>
                      <a:pt x="1054" y="208"/>
                      <a:pt x="1045" y="207"/>
                      <a:pt x="1042" y="209"/>
                    </a:cubicBezTo>
                    <a:cubicBezTo>
                      <a:pt x="1039" y="211"/>
                      <a:pt x="1049" y="215"/>
                      <a:pt x="1045" y="218"/>
                    </a:cubicBezTo>
                    <a:cubicBezTo>
                      <a:pt x="1041" y="221"/>
                      <a:pt x="1034" y="225"/>
                      <a:pt x="1029" y="226"/>
                    </a:cubicBezTo>
                    <a:cubicBezTo>
                      <a:pt x="1023" y="227"/>
                      <a:pt x="1031" y="215"/>
                      <a:pt x="1032" y="213"/>
                    </a:cubicBezTo>
                    <a:cubicBezTo>
                      <a:pt x="1033" y="211"/>
                      <a:pt x="1027" y="213"/>
                      <a:pt x="1023" y="216"/>
                    </a:cubicBezTo>
                    <a:cubicBezTo>
                      <a:pt x="1019" y="218"/>
                      <a:pt x="1011" y="223"/>
                      <a:pt x="1006" y="226"/>
                    </a:cubicBezTo>
                    <a:cubicBezTo>
                      <a:pt x="1001" y="228"/>
                      <a:pt x="1008" y="237"/>
                      <a:pt x="1003" y="243"/>
                    </a:cubicBezTo>
                    <a:cubicBezTo>
                      <a:pt x="998" y="249"/>
                      <a:pt x="997" y="235"/>
                      <a:pt x="991" y="239"/>
                    </a:cubicBezTo>
                    <a:cubicBezTo>
                      <a:pt x="985" y="242"/>
                      <a:pt x="983" y="251"/>
                      <a:pt x="978" y="251"/>
                    </a:cubicBezTo>
                    <a:cubicBezTo>
                      <a:pt x="974" y="252"/>
                      <a:pt x="971" y="253"/>
                      <a:pt x="963" y="257"/>
                    </a:cubicBezTo>
                    <a:cubicBezTo>
                      <a:pt x="955" y="262"/>
                      <a:pt x="972" y="262"/>
                      <a:pt x="971" y="265"/>
                    </a:cubicBezTo>
                    <a:cubicBezTo>
                      <a:pt x="971" y="268"/>
                      <a:pt x="965" y="268"/>
                      <a:pt x="960" y="270"/>
                    </a:cubicBezTo>
                    <a:cubicBezTo>
                      <a:pt x="955" y="273"/>
                      <a:pt x="952" y="274"/>
                      <a:pt x="947" y="277"/>
                    </a:cubicBezTo>
                    <a:cubicBezTo>
                      <a:pt x="942" y="280"/>
                      <a:pt x="942" y="283"/>
                      <a:pt x="934" y="287"/>
                    </a:cubicBezTo>
                    <a:cubicBezTo>
                      <a:pt x="927" y="292"/>
                      <a:pt x="928" y="295"/>
                      <a:pt x="925" y="303"/>
                    </a:cubicBezTo>
                    <a:cubicBezTo>
                      <a:pt x="922" y="310"/>
                      <a:pt x="917" y="307"/>
                      <a:pt x="914" y="312"/>
                    </a:cubicBezTo>
                    <a:cubicBezTo>
                      <a:pt x="911" y="318"/>
                      <a:pt x="902" y="318"/>
                      <a:pt x="898" y="320"/>
                    </a:cubicBezTo>
                    <a:cubicBezTo>
                      <a:pt x="895" y="321"/>
                      <a:pt x="892" y="317"/>
                      <a:pt x="883" y="319"/>
                    </a:cubicBezTo>
                    <a:cubicBezTo>
                      <a:pt x="874" y="322"/>
                      <a:pt x="866" y="324"/>
                      <a:pt x="856" y="332"/>
                    </a:cubicBezTo>
                    <a:cubicBezTo>
                      <a:pt x="846" y="340"/>
                      <a:pt x="854" y="344"/>
                      <a:pt x="859" y="343"/>
                    </a:cubicBezTo>
                    <a:cubicBezTo>
                      <a:pt x="864" y="342"/>
                      <a:pt x="865" y="347"/>
                      <a:pt x="863" y="351"/>
                    </a:cubicBezTo>
                    <a:cubicBezTo>
                      <a:pt x="861" y="355"/>
                      <a:pt x="852" y="348"/>
                      <a:pt x="847" y="348"/>
                    </a:cubicBezTo>
                    <a:cubicBezTo>
                      <a:pt x="843" y="348"/>
                      <a:pt x="841" y="352"/>
                      <a:pt x="838" y="357"/>
                    </a:cubicBezTo>
                    <a:cubicBezTo>
                      <a:pt x="834" y="362"/>
                      <a:pt x="841" y="369"/>
                      <a:pt x="839" y="375"/>
                    </a:cubicBezTo>
                    <a:cubicBezTo>
                      <a:pt x="838" y="381"/>
                      <a:pt x="834" y="378"/>
                      <a:pt x="831" y="377"/>
                    </a:cubicBezTo>
                    <a:cubicBezTo>
                      <a:pt x="828" y="376"/>
                      <a:pt x="819" y="384"/>
                      <a:pt x="812" y="389"/>
                    </a:cubicBezTo>
                    <a:cubicBezTo>
                      <a:pt x="806" y="394"/>
                      <a:pt x="814" y="393"/>
                      <a:pt x="815" y="404"/>
                    </a:cubicBezTo>
                    <a:cubicBezTo>
                      <a:pt x="816" y="415"/>
                      <a:pt x="802" y="415"/>
                      <a:pt x="804" y="419"/>
                    </a:cubicBezTo>
                    <a:cubicBezTo>
                      <a:pt x="807" y="423"/>
                      <a:pt x="822" y="424"/>
                      <a:pt x="828" y="423"/>
                    </a:cubicBezTo>
                    <a:cubicBezTo>
                      <a:pt x="834" y="421"/>
                      <a:pt x="835" y="420"/>
                      <a:pt x="842" y="416"/>
                    </a:cubicBezTo>
                    <a:cubicBezTo>
                      <a:pt x="850" y="413"/>
                      <a:pt x="851" y="414"/>
                      <a:pt x="853" y="410"/>
                    </a:cubicBezTo>
                    <a:cubicBezTo>
                      <a:pt x="855" y="406"/>
                      <a:pt x="859" y="400"/>
                      <a:pt x="863" y="397"/>
                    </a:cubicBezTo>
                    <a:cubicBezTo>
                      <a:pt x="868" y="395"/>
                      <a:pt x="876" y="392"/>
                      <a:pt x="881" y="388"/>
                    </a:cubicBezTo>
                    <a:cubicBezTo>
                      <a:pt x="885" y="385"/>
                      <a:pt x="887" y="382"/>
                      <a:pt x="888" y="388"/>
                    </a:cubicBezTo>
                    <a:cubicBezTo>
                      <a:pt x="889" y="395"/>
                      <a:pt x="884" y="406"/>
                      <a:pt x="879" y="418"/>
                    </a:cubicBezTo>
                    <a:cubicBezTo>
                      <a:pt x="873" y="429"/>
                      <a:pt x="880" y="429"/>
                      <a:pt x="880" y="440"/>
                    </a:cubicBezTo>
                    <a:cubicBezTo>
                      <a:pt x="880" y="452"/>
                      <a:pt x="876" y="463"/>
                      <a:pt x="878" y="473"/>
                    </a:cubicBezTo>
                    <a:cubicBezTo>
                      <a:pt x="880" y="482"/>
                      <a:pt x="890" y="474"/>
                      <a:pt x="899" y="469"/>
                    </a:cubicBezTo>
                    <a:cubicBezTo>
                      <a:pt x="908" y="464"/>
                      <a:pt x="919" y="456"/>
                      <a:pt x="927" y="450"/>
                    </a:cubicBezTo>
                    <a:cubicBezTo>
                      <a:pt x="934" y="444"/>
                      <a:pt x="940" y="446"/>
                      <a:pt x="941" y="439"/>
                    </a:cubicBezTo>
                    <a:cubicBezTo>
                      <a:pt x="941" y="431"/>
                      <a:pt x="946" y="430"/>
                      <a:pt x="952" y="424"/>
                    </a:cubicBezTo>
                    <a:cubicBezTo>
                      <a:pt x="958" y="419"/>
                      <a:pt x="955" y="419"/>
                      <a:pt x="957" y="411"/>
                    </a:cubicBezTo>
                    <a:cubicBezTo>
                      <a:pt x="960" y="403"/>
                      <a:pt x="970" y="396"/>
                      <a:pt x="973" y="394"/>
                    </a:cubicBezTo>
                    <a:cubicBezTo>
                      <a:pt x="976" y="392"/>
                      <a:pt x="988" y="387"/>
                      <a:pt x="992" y="382"/>
                    </a:cubicBezTo>
                    <a:cubicBezTo>
                      <a:pt x="995" y="378"/>
                      <a:pt x="993" y="375"/>
                      <a:pt x="989" y="369"/>
                    </a:cubicBezTo>
                    <a:cubicBezTo>
                      <a:pt x="986" y="364"/>
                      <a:pt x="989" y="360"/>
                      <a:pt x="991" y="354"/>
                    </a:cubicBezTo>
                    <a:cubicBezTo>
                      <a:pt x="993" y="349"/>
                      <a:pt x="998" y="331"/>
                      <a:pt x="999" y="329"/>
                    </a:cubicBezTo>
                    <a:cubicBezTo>
                      <a:pt x="1000" y="327"/>
                      <a:pt x="1015" y="320"/>
                      <a:pt x="1020" y="317"/>
                    </a:cubicBezTo>
                    <a:cubicBezTo>
                      <a:pt x="1026" y="314"/>
                      <a:pt x="1036" y="315"/>
                      <a:pt x="1040" y="312"/>
                    </a:cubicBezTo>
                    <a:cubicBezTo>
                      <a:pt x="1043" y="309"/>
                      <a:pt x="1040" y="309"/>
                      <a:pt x="1053" y="304"/>
                    </a:cubicBezTo>
                    <a:cubicBezTo>
                      <a:pt x="1067" y="299"/>
                      <a:pt x="1062" y="298"/>
                      <a:pt x="1063" y="294"/>
                    </a:cubicBezTo>
                    <a:cubicBezTo>
                      <a:pt x="1064" y="290"/>
                      <a:pt x="1065" y="287"/>
                      <a:pt x="1070" y="284"/>
                    </a:cubicBezTo>
                    <a:cubicBezTo>
                      <a:pt x="1075" y="282"/>
                      <a:pt x="1077" y="279"/>
                      <a:pt x="1080" y="275"/>
                    </a:cubicBezTo>
                    <a:cubicBezTo>
                      <a:pt x="1082" y="271"/>
                      <a:pt x="1084" y="277"/>
                      <a:pt x="1089" y="277"/>
                    </a:cubicBezTo>
                    <a:cubicBezTo>
                      <a:pt x="1094" y="277"/>
                      <a:pt x="1108" y="281"/>
                      <a:pt x="1109" y="286"/>
                    </a:cubicBezTo>
                    <a:cubicBezTo>
                      <a:pt x="1111" y="290"/>
                      <a:pt x="1100" y="291"/>
                      <a:pt x="1098" y="295"/>
                    </a:cubicBezTo>
                    <a:cubicBezTo>
                      <a:pt x="1096" y="300"/>
                      <a:pt x="1094" y="297"/>
                      <a:pt x="1087" y="299"/>
                    </a:cubicBezTo>
                    <a:cubicBezTo>
                      <a:pt x="1080" y="301"/>
                      <a:pt x="1077" y="302"/>
                      <a:pt x="1074" y="307"/>
                    </a:cubicBezTo>
                    <a:cubicBezTo>
                      <a:pt x="1070" y="312"/>
                      <a:pt x="1058" y="319"/>
                      <a:pt x="1050" y="325"/>
                    </a:cubicBezTo>
                    <a:cubicBezTo>
                      <a:pt x="1042" y="332"/>
                      <a:pt x="1044" y="332"/>
                      <a:pt x="1045" y="335"/>
                    </a:cubicBezTo>
                    <a:cubicBezTo>
                      <a:pt x="1046" y="339"/>
                      <a:pt x="1045" y="343"/>
                      <a:pt x="1043" y="350"/>
                    </a:cubicBezTo>
                    <a:cubicBezTo>
                      <a:pt x="1042" y="358"/>
                      <a:pt x="1036" y="361"/>
                      <a:pt x="1033" y="367"/>
                    </a:cubicBezTo>
                    <a:cubicBezTo>
                      <a:pt x="1029" y="372"/>
                      <a:pt x="1034" y="380"/>
                      <a:pt x="1037" y="386"/>
                    </a:cubicBezTo>
                    <a:cubicBezTo>
                      <a:pt x="1040" y="391"/>
                      <a:pt x="1048" y="391"/>
                      <a:pt x="1058" y="388"/>
                    </a:cubicBezTo>
                    <a:cubicBezTo>
                      <a:pt x="1068" y="385"/>
                      <a:pt x="1080" y="380"/>
                      <a:pt x="1090" y="375"/>
                    </a:cubicBezTo>
                    <a:cubicBezTo>
                      <a:pt x="1101" y="370"/>
                      <a:pt x="1128" y="376"/>
                      <a:pt x="1133" y="377"/>
                    </a:cubicBezTo>
                    <a:cubicBezTo>
                      <a:pt x="1139" y="378"/>
                      <a:pt x="1136" y="382"/>
                      <a:pt x="1134" y="386"/>
                    </a:cubicBezTo>
                    <a:cubicBezTo>
                      <a:pt x="1132" y="391"/>
                      <a:pt x="1111" y="393"/>
                      <a:pt x="1104" y="394"/>
                    </a:cubicBezTo>
                    <a:cubicBezTo>
                      <a:pt x="1098" y="396"/>
                      <a:pt x="1078" y="390"/>
                      <a:pt x="1072" y="392"/>
                    </a:cubicBezTo>
                    <a:cubicBezTo>
                      <a:pt x="1067" y="395"/>
                      <a:pt x="1058" y="394"/>
                      <a:pt x="1052" y="396"/>
                    </a:cubicBezTo>
                    <a:cubicBezTo>
                      <a:pt x="1045" y="398"/>
                      <a:pt x="1042" y="405"/>
                      <a:pt x="1041" y="409"/>
                    </a:cubicBezTo>
                    <a:cubicBezTo>
                      <a:pt x="1041" y="414"/>
                      <a:pt x="1043" y="417"/>
                      <a:pt x="1045" y="416"/>
                    </a:cubicBezTo>
                    <a:cubicBezTo>
                      <a:pt x="1047" y="415"/>
                      <a:pt x="1053" y="418"/>
                      <a:pt x="1059" y="417"/>
                    </a:cubicBezTo>
                    <a:cubicBezTo>
                      <a:pt x="1065" y="416"/>
                      <a:pt x="1062" y="418"/>
                      <a:pt x="1061" y="422"/>
                    </a:cubicBezTo>
                    <a:cubicBezTo>
                      <a:pt x="1059" y="427"/>
                      <a:pt x="1056" y="434"/>
                      <a:pt x="1049" y="441"/>
                    </a:cubicBezTo>
                    <a:cubicBezTo>
                      <a:pt x="1042" y="447"/>
                      <a:pt x="1041" y="440"/>
                      <a:pt x="1038" y="438"/>
                    </a:cubicBezTo>
                    <a:cubicBezTo>
                      <a:pt x="1035" y="437"/>
                      <a:pt x="1030" y="434"/>
                      <a:pt x="1028" y="430"/>
                    </a:cubicBezTo>
                    <a:cubicBezTo>
                      <a:pt x="1026" y="426"/>
                      <a:pt x="1023" y="432"/>
                      <a:pt x="1020" y="435"/>
                    </a:cubicBezTo>
                    <a:cubicBezTo>
                      <a:pt x="1017" y="439"/>
                      <a:pt x="1010" y="443"/>
                      <a:pt x="1007" y="448"/>
                    </a:cubicBezTo>
                    <a:cubicBezTo>
                      <a:pt x="1005" y="452"/>
                      <a:pt x="1005" y="458"/>
                      <a:pt x="997" y="462"/>
                    </a:cubicBezTo>
                    <a:cubicBezTo>
                      <a:pt x="989" y="466"/>
                      <a:pt x="994" y="471"/>
                      <a:pt x="991" y="477"/>
                    </a:cubicBezTo>
                    <a:cubicBezTo>
                      <a:pt x="987" y="483"/>
                      <a:pt x="980" y="487"/>
                      <a:pt x="974" y="491"/>
                    </a:cubicBezTo>
                    <a:cubicBezTo>
                      <a:pt x="968" y="494"/>
                      <a:pt x="968" y="500"/>
                      <a:pt x="967" y="502"/>
                    </a:cubicBezTo>
                    <a:cubicBezTo>
                      <a:pt x="966" y="505"/>
                      <a:pt x="955" y="508"/>
                      <a:pt x="951" y="508"/>
                    </a:cubicBezTo>
                    <a:cubicBezTo>
                      <a:pt x="946" y="506"/>
                      <a:pt x="953" y="503"/>
                      <a:pt x="956" y="499"/>
                    </a:cubicBezTo>
                    <a:cubicBezTo>
                      <a:pt x="959" y="496"/>
                      <a:pt x="950" y="497"/>
                      <a:pt x="945" y="498"/>
                    </a:cubicBezTo>
                    <a:cubicBezTo>
                      <a:pt x="939" y="499"/>
                      <a:pt x="927" y="501"/>
                      <a:pt x="922" y="502"/>
                    </a:cubicBezTo>
                    <a:cubicBezTo>
                      <a:pt x="917" y="504"/>
                      <a:pt x="898" y="504"/>
                      <a:pt x="894" y="505"/>
                    </a:cubicBezTo>
                    <a:cubicBezTo>
                      <a:pt x="890" y="505"/>
                      <a:pt x="885" y="509"/>
                      <a:pt x="880" y="513"/>
                    </a:cubicBezTo>
                    <a:cubicBezTo>
                      <a:pt x="876" y="516"/>
                      <a:pt x="880" y="505"/>
                      <a:pt x="880" y="502"/>
                    </a:cubicBezTo>
                    <a:cubicBezTo>
                      <a:pt x="880" y="500"/>
                      <a:pt x="872" y="499"/>
                      <a:pt x="870" y="499"/>
                    </a:cubicBezTo>
                    <a:cubicBezTo>
                      <a:pt x="867" y="499"/>
                      <a:pt x="857" y="498"/>
                      <a:pt x="852" y="498"/>
                    </a:cubicBezTo>
                    <a:cubicBezTo>
                      <a:pt x="847" y="499"/>
                      <a:pt x="842" y="503"/>
                      <a:pt x="837" y="501"/>
                    </a:cubicBezTo>
                    <a:cubicBezTo>
                      <a:pt x="832" y="499"/>
                      <a:pt x="826" y="496"/>
                      <a:pt x="823" y="492"/>
                    </a:cubicBezTo>
                    <a:cubicBezTo>
                      <a:pt x="820" y="488"/>
                      <a:pt x="820" y="477"/>
                      <a:pt x="820" y="474"/>
                    </a:cubicBezTo>
                    <a:cubicBezTo>
                      <a:pt x="820" y="470"/>
                      <a:pt x="815" y="476"/>
                      <a:pt x="813" y="478"/>
                    </a:cubicBezTo>
                    <a:cubicBezTo>
                      <a:pt x="810" y="481"/>
                      <a:pt x="800" y="485"/>
                      <a:pt x="798" y="490"/>
                    </a:cubicBezTo>
                    <a:cubicBezTo>
                      <a:pt x="795" y="496"/>
                      <a:pt x="804" y="506"/>
                      <a:pt x="802" y="510"/>
                    </a:cubicBezTo>
                    <a:cubicBezTo>
                      <a:pt x="800" y="515"/>
                      <a:pt x="796" y="514"/>
                      <a:pt x="789" y="514"/>
                    </a:cubicBezTo>
                    <a:cubicBezTo>
                      <a:pt x="782" y="514"/>
                      <a:pt x="775" y="511"/>
                      <a:pt x="769" y="508"/>
                    </a:cubicBezTo>
                    <a:cubicBezTo>
                      <a:pt x="764" y="506"/>
                      <a:pt x="759" y="515"/>
                      <a:pt x="754" y="518"/>
                    </a:cubicBezTo>
                    <a:cubicBezTo>
                      <a:pt x="749" y="521"/>
                      <a:pt x="738" y="524"/>
                      <a:pt x="735" y="526"/>
                    </a:cubicBezTo>
                    <a:cubicBezTo>
                      <a:pt x="731" y="527"/>
                      <a:pt x="726" y="525"/>
                      <a:pt x="723" y="527"/>
                    </a:cubicBezTo>
                    <a:cubicBezTo>
                      <a:pt x="719" y="528"/>
                      <a:pt x="720" y="531"/>
                      <a:pt x="717" y="539"/>
                    </a:cubicBezTo>
                    <a:cubicBezTo>
                      <a:pt x="713" y="548"/>
                      <a:pt x="712" y="550"/>
                      <a:pt x="708" y="554"/>
                    </a:cubicBezTo>
                    <a:cubicBezTo>
                      <a:pt x="704" y="557"/>
                      <a:pt x="705" y="559"/>
                      <a:pt x="699" y="556"/>
                    </a:cubicBezTo>
                    <a:cubicBezTo>
                      <a:pt x="693" y="553"/>
                      <a:pt x="679" y="559"/>
                      <a:pt x="669" y="564"/>
                    </a:cubicBezTo>
                    <a:cubicBezTo>
                      <a:pt x="659" y="568"/>
                      <a:pt x="650" y="576"/>
                      <a:pt x="644" y="578"/>
                    </a:cubicBezTo>
                    <a:cubicBezTo>
                      <a:pt x="639" y="581"/>
                      <a:pt x="639" y="582"/>
                      <a:pt x="635" y="589"/>
                    </a:cubicBezTo>
                    <a:cubicBezTo>
                      <a:pt x="630" y="595"/>
                      <a:pt x="627" y="594"/>
                      <a:pt x="615" y="592"/>
                    </a:cubicBezTo>
                    <a:cubicBezTo>
                      <a:pt x="604" y="591"/>
                      <a:pt x="592" y="585"/>
                      <a:pt x="587" y="584"/>
                    </a:cubicBezTo>
                    <a:cubicBezTo>
                      <a:pt x="582" y="583"/>
                      <a:pt x="580" y="595"/>
                      <a:pt x="577" y="599"/>
                    </a:cubicBezTo>
                    <a:cubicBezTo>
                      <a:pt x="573" y="604"/>
                      <a:pt x="573" y="598"/>
                      <a:pt x="568" y="598"/>
                    </a:cubicBezTo>
                    <a:cubicBezTo>
                      <a:pt x="564" y="599"/>
                      <a:pt x="564" y="601"/>
                      <a:pt x="560" y="597"/>
                    </a:cubicBezTo>
                    <a:cubicBezTo>
                      <a:pt x="555" y="593"/>
                      <a:pt x="554" y="593"/>
                      <a:pt x="552" y="595"/>
                    </a:cubicBezTo>
                    <a:cubicBezTo>
                      <a:pt x="549" y="596"/>
                      <a:pt x="540" y="598"/>
                      <a:pt x="539" y="602"/>
                    </a:cubicBezTo>
                    <a:cubicBezTo>
                      <a:pt x="538" y="606"/>
                      <a:pt x="530" y="609"/>
                      <a:pt x="527" y="614"/>
                    </a:cubicBezTo>
                    <a:cubicBezTo>
                      <a:pt x="523" y="618"/>
                      <a:pt x="525" y="618"/>
                      <a:pt x="532" y="620"/>
                    </a:cubicBezTo>
                    <a:cubicBezTo>
                      <a:pt x="540" y="623"/>
                      <a:pt x="537" y="622"/>
                      <a:pt x="541" y="628"/>
                    </a:cubicBezTo>
                    <a:cubicBezTo>
                      <a:pt x="545" y="633"/>
                      <a:pt x="546" y="627"/>
                      <a:pt x="548" y="626"/>
                    </a:cubicBezTo>
                    <a:cubicBezTo>
                      <a:pt x="551" y="625"/>
                      <a:pt x="551" y="627"/>
                      <a:pt x="554" y="633"/>
                    </a:cubicBezTo>
                    <a:cubicBezTo>
                      <a:pt x="556" y="639"/>
                      <a:pt x="557" y="635"/>
                      <a:pt x="557" y="639"/>
                    </a:cubicBezTo>
                    <a:cubicBezTo>
                      <a:pt x="557" y="643"/>
                      <a:pt x="552" y="645"/>
                      <a:pt x="553" y="653"/>
                    </a:cubicBezTo>
                    <a:cubicBezTo>
                      <a:pt x="554" y="661"/>
                      <a:pt x="553" y="665"/>
                      <a:pt x="551" y="671"/>
                    </a:cubicBezTo>
                    <a:cubicBezTo>
                      <a:pt x="549" y="677"/>
                      <a:pt x="546" y="677"/>
                      <a:pt x="548" y="682"/>
                    </a:cubicBezTo>
                    <a:cubicBezTo>
                      <a:pt x="551" y="687"/>
                      <a:pt x="552" y="689"/>
                      <a:pt x="550" y="692"/>
                    </a:cubicBezTo>
                    <a:cubicBezTo>
                      <a:pt x="548" y="696"/>
                      <a:pt x="546" y="691"/>
                      <a:pt x="545" y="687"/>
                    </a:cubicBezTo>
                    <a:cubicBezTo>
                      <a:pt x="544" y="684"/>
                      <a:pt x="543" y="682"/>
                      <a:pt x="540" y="684"/>
                    </a:cubicBezTo>
                    <a:cubicBezTo>
                      <a:pt x="538" y="687"/>
                      <a:pt x="534" y="689"/>
                      <a:pt x="532" y="692"/>
                    </a:cubicBezTo>
                    <a:cubicBezTo>
                      <a:pt x="529" y="695"/>
                      <a:pt x="532" y="701"/>
                      <a:pt x="532" y="701"/>
                    </a:cubicBezTo>
                    <a:cubicBezTo>
                      <a:pt x="531" y="706"/>
                      <a:pt x="524" y="705"/>
                      <a:pt x="519" y="710"/>
                    </a:cubicBezTo>
                    <a:cubicBezTo>
                      <a:pt x="513" y="714"/>
                      <a:pt x="515" y="726"/>
                      <a:pt x="496" y="723"/>
                    </a:cubicBezTo>
                    <a:cubicBezTo>
                      <a:pt x="477" y="720"/>
                      <a:pt x="484" y="715"/>
                      <a:pt x="477" y="714"/>
                    </a:cubicBezTo>
                    <a:cubicBezTo>
                      <a:pt x="471" y="712"/>
                      <a:pt x="464" y="712"/>
                      <a:pt x="461" y="705"/>
                    </a:cubicBezTo>
                    <a:cubicBezTo>
                      <a:pt x="457" y="698"/>
                      <a:pt x="455" y="699"/>
                      <a:pt x="449" y="697"/>
                    </a:cubicBezTo>
                    <a:cubicBezTo>
                      <a:pt x="443" y="696"/>
                      <a:pt x="433" y="691"/>
                      <a:pt x="426" y="695"/>
                    </a:cubicBezTo>
                    <a:cubicBezTo>
                      <a:pt x="419" y="699"/>
                      <a:pt x="417" y="699"/>
                      <a:pt x="414" y="695"/>
                    </a:cubicBezTo>
                    <a:cubicBezTo>
                      <a:pt x="411" y="691"/>
                      <a:pt x="406" y="693"/>
                      <a:pt x="402" y="701"/>
                    </a:cubicBezTo>
                    <a:cubicBezTo>
                      <a:pt x="399" y="709"/>
                      <a:pt x="395" y="720"/>
                      <a:pt x="393" y="731"/>
                    </a:cubicBezTo>
                    <a:cubicBezTo>
                      <a:pt x="391" y="742"/>
                      <a:pt x="377" y="767"/>
                      <a:pt x="363" y="787"/>
                    </a:cubicBezTo>
                    <a:cubicBezTo>
                      <a:pt x="349" y="806"/>
                      <a:pt x="339" y="819"/>
                      <a:pt x="338" y="831"/>
                    </a:cubicBezTo>
                    <a:cubicBezTo>
                      <a:pt x="337" y="843"/>
                      <a:pt x="335" y="848"/>
                      <a:pt x="331" y="856"/>
                    </a:cubicBezTo>
                    <a:cubicBezTo>
                      <a:pt x="328" y="864"/>
                      <a:pt x="336" y="862"/>
                      <a:pt x="343" y="863"/>
                    </a:cubicBezTo>
                    <a:cubicBezTo>
                      <a:pt x="350" y="863"/>
                      <a:pt x="356" y="863"/>
                      <a:pt x="358" y="865"/>
                    </a:cubicBezTo>
                    <a:cubicBezTo>
                      <a:pt x="360" y="867"/>
                      <a:pt x="359" y="889"/>
                      <a:pt x="363" y="895"/>
                    </a:cubicBezTo>
                    <a:cubicBezTo>
                      <a:pt x="367" y="901"/>
                      <a:pt x="372" y="891"/>
                      <a:pt x="377" y="888"/>
                    </a:cubicBezTo>
                    <a:cubicBezTo>
                      <a:pt x="382" y="886"/>
                      <a:pt x="386" y="885"/>
                      <a:pt x="394" y="886"/>
                    </a:cubicBezTo>
                    <a:cubicBezTo>
                      <a:pt x="402" y="887"/>
                      <a:pt x="407" y="895"/>
                      <a:pt x="420" y="895"/>
                    </a:cubicBezTo>
                    <a:cubicBezTo>
                      <a:pt x="432" y="896"/>
                      <a:pt x="446" y="894"/>
                      <a:pt x="452" y="892"/>
                    </a:cubicBezTo>
                    <a:cubicBezTo>
                      <a:pt x="459" y="890"/>
                      <a:pt x="464" y="878"/>
                      <a:pt x="468" y="876"/>
                    </a:cubicBezTo>
                    <a:cubicBezTo>
                      <a:pt x="472" y="874"/>
                      <a:pt x="493" y="861"/>
                      <a:pt x="498" y="858"/>
                    </a:cubicBezTo>
                    <a:cubicBezTo>
                      <a:pt x="503" y="856"/>
                      <a:pt x="506" y="832"/>
                      <a:pt x="509" y="822"/>
                    </a:cubicBezTo>
                    <a:cubicBezTo>
                      <a:pt x="512" y="812"/>
                      <a:pt x="521" y="810"/>
                      <a:pt x="529" y="806"/>
                    </a:cubicBezTo>
                    <a:cubicBezTo>
                      <a:pt x="537" y="802"/>
                      <a:pt x="554" y="798"/>
                      <a:pt x="560" y="797"/>
                    </a:cubicBezTo>
                    <a:cubicBezTo>
                      <a:pt x="567" y="796"/>
                      <a:pt x="584" y="780"/>
                      <a:pt x="585" y="774"/>
                    </a:cubicBezTo>
                    <a:cubicBezTo>
                      <a:pt x="585" y="768"/>
                      <a:pt x="588" y="763"/>
                      <a:pt x="601" y="758"/>
                    </a:cubicBezTo>
                    <a:cubicBezTo>
                      <a:pt x="614" y="753"/>
                      <a:pt x="617" y="756"/>
                      <a:pt x="630" y="758"/>
                    </a:cubicBezTo>
                    <a:cubicBezTo>
                      <a:pt x="644" y="759"/>
                      <a:pt x="647" y="762"/>
                      <a:pt x="653" y="758"/>
                    </a:cubicBezTo>
                    <a:cubicBezTo>
                      <a:pt x="659" y="755"/>
                      <a:pt x="665" y="754"/>
                      <a:pt x="673" y="754"/>
                    </a:cubicBezTo>
                    <a:cubicBezTo>
                      <a:pt x="680" y="754"/>
                      <a:pt x="693" y="748"/>
                      <a:pt x="696" y="746"/>
                    </a:cubicBezTo>
                    <a:cubicBezTo>
                      <a:pt x="699" y="745"/>
                      <a:pt x="705" y="749"/>
                      <a:pt x="709" y="748"/>
                    </a:cubicBezTo>
                    <a:cubicBezTo>
                      <a:pt x="714" y="748"/>
                      <a:pt x="708" y="741"/>
                      <a:pt x="712" y="737"/>
                    </a:cubicBezTo>
                    <a:cubicBezTo>
                      <a:pt x="717" y="732"/>
                      <a:pt x="716" y="739"/>
                      <a:pt x="721" y="748"/>
                    </a:cubicBezTo>
                    <a:cubicBezTo>
                      <a:pt x="727" y="757"/>
                      <a:pt x="728" y="762"/>
                      <a:pt x="732" y="769"/>
                    </a:cubicBezTo>
                    <a:cubicBezTo>
                      <a:pt x="736" y="776"/>
                      <a:pt x="745" y="782"/>
                      <a:pt x="750" y="793"/>
                    </a:cubicBezTo>
                    <a:cubicBezTo>
                      <a:pt x="755" y="805"/>
                      <a:pt x="752" y="807"/>
                      <a:pt x="760" y="809"/>
                    </a:cubicBezTo>
                    <a:cubicBezTo>
                      <a:pt x="768" y="811"/>
                      <a:pt x="771" y="812"/>
                      <a:pt x="780" y="824"/>
                    </a:cubicBezTo>
                    <a:cubicBezTo>
                      <a:pt x="789" y="835"/>
                      <a:pt x="801" y="851"/>
                      <a:pt x="803" y="863"/>
                    </a:cubicBezTo>
                    <a:cubicBezTo>
                      <a:pt x="804" y="874"/>
                      <a:pt x="791" y="895"/>
                      <a:pt x="786" y="900"/>
                    </a:cubicBezTo>
                    <a:cubicBezTo>
                      <a:pt x="780" y="905"/>
                      <a:pt x="789" y="907"/>
                      <a:pt x="798" y="904"/>
                    </a:cubicBezTo>
                    <a:cubicBezTo>
                      <a:pt x="807" y="901"/>
                      <a:pt x="812" y="901"/>
                      <a:pt x="816" y="893"/>
                    </a:cubicBezTo>
                    <a:cubicBezTo>
                      <a:pt x="821" y="885"/>
                      <a:pt x="819" y="878"/>
                      <a:pt x="822" y="876"/>
                    </a:cubicBezTo>
                    <a:cubicBezTo>
                      <a:pt x="825" y="874"/>
                      <a:pt x="835" y="868"/>
                      <a:pt x="835" y="862"/>
                    </a:cubicBezTo>
                    <a:cubicBezTo>
                      <a:pt x="836" y="856"/>
                      <a:pt x="828" y="856"/>
                      <a:pt x="826" y="852"/>
                    </a:cubicBezTo>
                    <a:cubicBezTo>
                      <a:pt x="824" y="848"/>
                      <a:pt x="833" y="837"/>
                      <a:pt x="838" y="835"/>
                    </a:cubicBezTo>
                    <a:cubicBezTo>
                      <a:pt x="843" y="833"/>
                      <a:pt x="851" y="845"/>
                      <a:pt x="854" y="851"/>
                    </a:cubicBezTo>
                    <a:cubicBezTo>
                      <a:pt x="857" y="857"/>
                      <a:pt x="869" y="847"/>
                      <a:pt x="867" y="842"/>
                    </a:cubicBezTo>
                    <a:cubicBezTo>
                      <a:pt x="865" y="837"/>
                      <a:pt x="858" y="826"/>
                      <a:pt x="850" y="822"/>
                    </a:cubicBezTo>
                    <a:cubicBezTo>
                      <a:pt x="842" y="819"/>
                      <a:pt x="836" y="819"/>
                      <a:pt x="832" y="812"/>
                    </a:cubicBezTo>
                    <a:cubicBezTo>
                      <a:pt x="829" y="805"/>
                      <a:pt x="825" y="796"/>
                      <a:pt x="821" y="791"/>
                    </a:cubicBezTo>
                    <a:cubicBezTo>
                      <a:pt x="816" y="786"/>
                      <a:pt x="797" y="781"/>
                      <a:pt x="792" y="777"/>
                    </a:cubicBezTo>
                    <a:cubicBezTo>
                      <a:pt x="788" y="772"/>
                      <a:pt x="791" y="748"/>
                      <a:pt x="791" y="742"/>
                    </a:cubicBezTo>
                    <a:cubicBezTo>
                      <a:pt x="792" y="736"/>
                      <a:pt x="781" y="738"/>
                      <a:pt x="773" y="736"/>
                    </a:cubicBezTo>
                    <a:cubicBezTo>
                      <a:pt x="765" y="733"/>
                      <a:pt x="769" y="727"/>
                      <a:pt x="771" y="725"/>
                    </a:cubicBezTo>
                    <a:cubicBezTo>
                      <a:pt x="774" y="724"/>
                      <a:pt x="777" y="712"/>
                      <a:pt x="775" y="708"/>
                    </a:cubicBezTo>
                    <a:cubicBezTo>
                      <a:pt x="773" y="704"/>
                      <a:pt x="778" y="703"/>
                      <a:pt x="787" y="706"/>
                    </a:cubicBezTo>
                    <a:cubicBezTo>
                      <a:pt x="796" y="709"/>
                      <a:pt x="790" y="712"/>
                      <a:pt x="788" y="717"/>
                    </a:cubicBezTo>
                    <a:cubicBezTo>
                      <a:pt x="786" y="723"/>
                      <a:pt x="793" y="729"/>
                      <a:pt x="797" y="729"/>
                    </a:cubicBezTo>
                    <a:cubicBezTo>
                      <a:pt x="801" y="730"/>
                      <a:pt x="805" y="722"/>
                      <a:pt x="806" y="717"/>
                    </a:cubicBezTo>
                    <a:cubicBezTo>
                      <a:pt x="806" y="711"/>
                      <a:pt x="809" y="717"/>
                      <a:pt x="815" y="724"/>
                    </a:cubicBezTo>
                    <a:cubicBezTo>
                      <a:pt x="822" y="731"/>
                      <a:pt x="820" y="733"/>
                      <a:pt x="825" y="741"/>
                    </a:cubicBezTo>
                    <a:cubicBezTo>
                      <a:pt x="828" y="749"/>
                      <a:pt x="819" y="752"/>
                      <a:pt x="816" y="759"/>
                    </a:cubicBezTo>
                    <a:cubicBezTo>
                      <a:pt x="813" y="766"/>
                      <a:pt x="818" y="762"/>
                      <a:pt x="828" y="765"/>
                    </a:cubicBezTo>
                    <a:cubicBezTo>
                      <a:pt x="837" y="769"/>
                      <a:pt x="830" y="769"/>
                      <a:pt x="841" y="774"/>
                    </a:cubicBezTo>
                    <a:cubicBezTo>
                      <a:pt x="852" y="779"/>
                      <a:pt x="856" y="781"/>
                      <a:pt x="861" y="783"/>
                    </a:cubicBezTo>
                    <a:cubicBezTo>
                      <a:pt x="867" y="785"/>
                      <a:pt x="878" y="789"/>
                      <a:pt x="887" y="796"/>
                    </a:cubicBezTo>
                    <a:cubicBezTo>
                      <a:pt x="895" y="804"/>
                      <a:pt x="891" y="809"/>
                      <a:pt x="888" y="818"/>
                    </a:cubicBezTo>
                    <a:cubicBezTo>
                      <a:pt x="886" y="827"/>
                      <a:pt x="887" y="836"/>
                      <a:pt x="887" y="851"/>
                    </a:cubicBezTo>
                    <a:cubicBezTo>
                      <a:pt x="886" y="866"/>
                      <a:pt x="892" y="856"/>
                      <a:pt x="898" y="867"/>
                    </a:cubicBezTo>
                    <a:cubicBezTo>
                      <a:pt x="904" y="877"/>
                      <a:pt x="905" y="881"/>
                      <a:pt x="908" y="888"/>
                    </a:cubicBezTo>
                    <a:cubicBezTo>
                      <a:pt x="911" y="894"/>
                      <a:pt x="913" y="896"/>
                      <a:pt x="918" y="898"/>
                    </a:cubicBezTo>
                    <a:cubicBezTo>
                      <a:pt x="922" y="899"/>
                      <a:pt x="935" y="898"/>
                      <a:pt x="935" y="903"/>
                    </a:cubicBezTo>
                    <a:cubicBezTo>
                      <a:pt x="935" y="909"/>
                      <a:pt x="924" y="902"/>
                      <a:pt x="914" y="906"/>
                    </a:cubicBezTo>
                    <a:cubicBezTo>
                      <a:pt x="904" y="909"/>
                      <a:pt x="906" y="911"/>
                      <a:pt x="905" y="920"/>
                    </a:cubicBezTo>
                    <a:cubicBezTo>
                      <a:pt x="903" y="929"/>
                      <a:pt x="907" y="924"/>
                      <a:pt x="913" y="936"/>
                    </a:cubicBezTo>
                    <a:cubicBezTo>
                      <a:pt x="919" y="949"/>
                      <a:pt x="914" y="948"/>
                      <a:pt x="917" y="948"/>
                    </a:cubicBezTo>
                    <a:cubicBezTo>
                      <a:pt x="921" y="949"/>
                      <a:pt x="923" y="946"/>
                      <a:pt x="926" y="953"/>
                    </a:cubicBezTo>
                    <a:cubicBezTo>
                      <a:pt x="930" y="959"/>
                      <a:pt x="929" y="958"/>
                      <a:pt x="936" y="954"/>
                    </a:cubicBezTo>
                    <a:cubicBezTo>
                      <a:pt x="944" y="951"/>
                      <a:pt x="946" y="952"/>
                      <a:pt x="947" y="949"/>
                    </a:cubicBezTo>
                    <a:cubicBezTo>
                      <a:pt x="948" y="945"/>
                      <a:pt x="948" y="940"/>
                      <a:pt x="953" y="943"/>
                    </a:cubicBezTo>
                    <a:cubicBezTo>
                      <a:pt x="959" y="946"/>
                      <a:pt x="962" y="939"/>
                      <a:pt x="960" y="931"/>
                    </a:cubicBezTo>
                    <a:cubicBezTo>
                      <a:pt x="959" y="924"/>
                      <a:pt x="960" y="922"/>
                      <a:pt x="957" y="923"/>
                    </a:cubicBezTo>
                    <a:cubicBezTo>
                      <a:pt x="955" y="924"/>
                      <a:pt x="949" y="935"/>
                      <a:pt x="942" y="931"/>
                    </a:cubicBezTo>
                    <a:cubicBezTo>
                      <a:pt x="935" y="926"/>
                      <a:pt x="955" y="922"/>
                      <a:pt x="960" y="919"/>
                    </a:cubicBezTo>
                    <a:cubicBezTo>
                      <a:pt x="965" y="917"/>
                      <a:pt x="964" y="913"/>
                      <a:pt x="970" y="915"/>
                    </a:cubicBezTo>
                    <a:cubicBezTo>
                      <a:pt x="976" y="916"/>
                      <a:pt x="982" y="913"/>
                      <a:pt x="979" y="904"/>
                    </a:cubicBezTo>
                    <a:cubicBezTo>
                      <a:pt x="976" y="895"/>
                      <a:pt x="968" y="891"/>
                      <a:pt x="952" y="873"/>
                    </a:cubicBezTo>
                    <a:cubicBezTo>
                      <a:pt x="935" y="855"/>
                      <a:pt x="954" y="853"/>
                      <a:pt x="970" y="846"/>
                    </a:cubicBezTo>
                    <a:cubicBezTo>
                      <a:pt x="986" y="840"/>
                      <a:pt x="1015" y="836"/>
                      <a:pt x="1020" y="837"/>
                    </a:cubicBezTo>
                    <a:cubicBezTo>
                      <a:pt x="1024" y="839"/>
                      <a:pt x="1022" y="847"/>
                      <a:pt x="1017" y="852"/>
                    </a:cubicBezTo>
                    <a:cubicBezTo>
                      <a:pt x="1012" y="856"/>
                      <a:pt x="1010" y="863"/>
                      <a:pt x="1011" y="867"/>
                    </a:cubicBezTo>
                    <a:cubicBezTo>
                      <a:pt x="1013" y="871"/>
                      <a:pt x="1021" y="872"/>
                      <a:pt x="1023" y="872"/>
                    </a:cubicBezTo>
                    <a:cubicBezTo>
                      <a:pt x="1025" y="872"/>
                      <a:pt x="1031" y="873"/>
                      <a:pt x="1034" y="884"/>
                    </a:cubicBezTo>
                    <a:cubicBezTo>
                      <a:pt x="1036" y="895"/>
                      <a:pt x="1027" y="900"/>
                      <a:pt x="1022" y="901"/>
                    </a:cubicBezTo>
                    <a:cubicBezTo>
                      <a:pt x="1017" y="902"/>
                      <a:pt x="1016" y="915"/>
                      <a:pt x="1015" y="921"/>
                    </a:cubicBezTo>
                    <a:cubicBezTo>
                      <a:pt x="1013" y="926"/>
                      <a:pt x="1033" y="920"/>
                      <a:pt x="1038" y="921"/>
                    </a:cubicBezTo>
                    <a:cubicBezTo>
                      <a:pt x="1043" y="923"/>
                      <a:pt x="1042" y="930"/>
                      <a:pt x="1047" y="938"/>
                    </a:cubicBezTo>
                    <a:cubicBezTo>
                      <a:pt x="1051" y="947"/>
                      <a:pt x="1052" y="946"/>
                      <a:pt x="1055" y="955"/>
                    </a:cubicBezTo>
                    <a:cubicBezTo>
                      <a:pt x="1057" y="964"/>
                      <a:pt x="1047" y="960"/>
                      <a:pt x="1057" y="964"/>
                    </a:cubicBezTo>
                    <a:cubicBezTo>
                      <a:pt x="1068" y="968"/>
                      <a:pt x="1070" y="963"/>
                      <a:pt x="1080" y="964"/>
                    </a:cubicBezTo>
                    <a:cubicBezTo>
                      <a:pt x="1089" y="964"/>
                      <a:pt x="1113" y="971"/>
                      <a:pt x="1120" y="969"/>
                    </a:cubicBezTo>
                    <a:cubicBezTo>
                      <a:pt x="1128" y="966"/>
                      <a:pt x="1133" y="957"/>
                      <a:pt x="1142" y="955"/>
                    </a:cubicBezTo>
                    <a:cubicBezTo>
                      <a:pt x="1150" y="954"/>
                      <a:pt x="1158" y="969"/>
                      <a:pt x="1168" y="974"/>
                    </a:cubicBezTo>
                    <a:cubicBezTo>
                      <a:pt x="1178" y="978"/>
                      <a:pt x="1193" y="970"/>
                      <a:pt x="1197" y="966"/>
                    </a:cubicBezTo>
                    <a:cubicBezTo>
                      <a:pt x="1201" y="963"/>
                      <a:pt x="1204" y="964"/>
                      <a:pt x="1216" y="963"/>
                    </a:cubicBezTo>
                    <a:cubicBezTo>
                      <a:pt x="1227" y="962"/>
                      <a:pt x="1231" y="963"/>
                      <a:pt x="1232" y="957"/>
                    </a:cubicBezTo>
                    <a:cubicBezTo>
                      <a:pt x="1233" y="952"/>
                      <a:pt x="1240" y="948"/>
                      <a:pt x="1242" y="958"/>
                    </a:cubicBezTo>
                    <a:cubicBezTo>
                      <a:pt x="1243" y="968"/>
                      <a:pt x="1238" y="966"/>
                      <a:pt x="1233" y="972"/>
                    </a:cubicBezTo>
                    <a:cubicBezTo>
                      <a:pt x="1229" y="978"/>
                      <a:pt x="1232" y="983"/>
                      <a:pt x="1235" y="993"/>
                    </a:cubicBezTo>
                    <a:cubicBezTo>
                      <a:pt x="1238" y="1003"/>
                      <a:pt x="1235" y="1013"/>
                      <a:pt x="1236" y="1020"/>
                    </a:cubicBezTo>
                    <a:cubicBezTo>
                      <a:pt x="1237" y="1027"/>
                      <a:pt x="1233" y="1030"/>
                      <a:pt x="1231" y="1036"/>
                    </a:cubicBezTo>
                    <a:cubicBezTo>
                      <a:pt x="1229" y="1043"/>
                      <a:pt x="1227" y="1039"/>
                      <a:pt x="1223" y="1047"/>
                    </a:cubicBezTo>
                    <a:cubicBezTo>
                      <a:pt x="1218" y="1055"/>
                      <a:pt x="1217" y="1062"/>
                      <a:pt x="1220" y="1072"/>
                    </a:cubicBezTo>
                    <a:cubicBezTo>
                      <a:pt x="1223" y="1082"/>
                      <a:pt x="1212" y="1090"/>
                      <a:pt x="1205" y="1099"/>
                    </a:cubicBezTo>
                    <a:cubicBezTo>
                      <a:pt x="1198" y="1108"/>
                      <a:pt x="1192" y="1118"/>
                      <a:pt x="1186" y="1117"/>
                    </a:cubicBezTo>
                    <a:cubicBezTo>
                      <a:pt x="1180" y="1116"/>
                      <a:pt x="1163" y="1114"/>
                      <a:pt x="1158" y="1111"/>
                    </a:cubicBezTo>
                    <a:cubicBezTo>
                      <a:pt x="1153" y="1107"/>
                      <a:pt x="1142" y="1093"/>
                      <a:pt x="1133" y="1095"/>
                    </a:cubicBezTo>
                    <a:cubicBezTo>
                      <a:pt x="1124" y="1096"/>
                      <a:pt x="1087" y="1106"/>
                      <a:pt x="1073" y="1112"/>
                    </a:cubicBezTo>
                    <a:cubicBezTo>
                      <a:pt x="1058" y="1117"/>
                      <a:pt x="1034" y="1105"/>
                      <a:pt x="1025" y="1099"/>
                    </a:cubicBezTo>
                    <a:cubicBezTo>
                      <a:pt x="1016" y="1093"/>
                      <a:pt x="1003" y="1097"/>
                      <a:pt x="994" y="1099"/>
                    </a:cubicBezTo>
                    <a:cubicBezTo>
                      <a:pt x="984" y="1101"/>
                      <a:pt x="981" y="1089"/>
                      <a:pt x="970" y="1082"/>
                    </a:cubicBezTo>
                    <a:cubicBezTo>
                      <a:pt x="959" y="1075"/>
                      <a:pt x="950" y="1081"/>
                      <a:pt x="939" y="1080"/>
                    </a:cubicBezTo>
                    <a:cubicBezTo>
                      <a:pt x="927" y="1078"/>
                      <a:pt x="929" y="1066"/>
                      <a:pt x="925" y="1061"/>
                    </a:cubicBezTo>
                    <a:cubicBezTo>
                      <a:pt x="921" y="1055"/>
                      <a:pt x="893" y="1054"/>
                      <a:pt x="879" y="1055"/>
                    </a:cubicBezTo>
                    <a:cubicBezTo>
                      <a:pt x="865" y="1055"/>
                      <a:pt x="864" y="1056"/>
                      <a:pt x="864" y="1064"/>
                    </a:cubicBezTo>
                    <a:cubicBezTo>
                      <a:pt x="865" y="1071"/>
                      <a:pt x="860" y="1092"/>
                      <a:pt x="857" y="1102"/>
                    </a:cubicBezTo>
                    <a:cubicBezTo>
                      <a:pt x="855" y="1112"/>
                      <a:pt x="834" y="1115"/>
                      <a:pt x="828" y="1116"/>
                    </a:cubicBezTo>
                    <a:cubicBezTo>
                      <a:pt x="823" y="1117"/>
                      <a:pt x="806" y="1106"/>
                      <a:pt x="800" y="1106"/>
                    </a:cubicBezTo>
                    <a:cubicBezTo>
                      <a:pt x="795" y="1106"/>
                      <a:pt x="785" y="1106"/>
                      <a:pt x="782" y="1101"/>
                    </a:cubicBezTo>
                    <a:cubicBezTo>
                      <a:pt x="780" y="1096"/>
                      <a:pt x="774" y="1096"/>
                      <a:pt x="764" y="1092"/>
                    </a:cubicBezTo>
                    <a:cubicBezTo>
                      <a:pt x="754" y="1088"/>
                      <a:pt x="754" y="1076"/>
                      <a:pt x="752" y="1066"/>
                    </a:cubicBezTo>
                    <a:cubicBezTo>
                      <a:pt x="750" y="1055"/>
                      <a:pt x="739" y="1050"/>
                      <a:pt x="724" y="1041"/>
                    </a:cubicBezTo>
                    <a:cubicBezTo>
                      <a:pt x="709" y="1033"/>
                      <a:pt x="693" y="1042"/>
                      <a:pt x="688" y="1045"/>
                    </a:cubicBezTo>
                    <a:cubicBezTo>
                      <a:pt x="683" y="1047"/>
                      <a:pt x="667" y="1041"/>
                      <a:pt x="654" y="1023"/>
                    </a:cubicBezTo>
                    <a:cubicBezTo>
                      <a:pt x="641" y="1005"/>
                      <a:pt x="663" y="1001"/>
                      <a:pt x="662" y="994"/>
                    </a:cubicBezTo>
                    <a:cubicBezTo>
                      <a:pt x="660" y="989"/>
                      <a:pt x="671" y="982"/>
                      <a:pt x="679" y="975"/>
                    </a:cubicBezTo>
                    <a:cubicBezTo>
                      <a:pt x="688" y="969"/>
                      <a:pt x="678" y="962"/>
                      <a:pt x="672" y="953"/>
                    </a:cubicBezTo>
                    <a:cubicBezTo>
                      <a:pt x="666" y="945"/>
                      <a:pt x="676" y="937"/>
                      <a:pt x="685" y="927"/>
                    </a:cubicBezTo>
                    <a:cubicBezTo>
                      <a:pt x="694" y="917"/>
                      <a:pt x="676" y="919"/>
                      <a:pt x="673" y="917"/>
                    </a:cubicBezTo>
                    <a:cubicBezTo>
                      <a:pt x="670" y="916"/>
                      <a:pt x="675" y="908"/>
                      <a:pt x="672" y="904"/>
                    </a:cubicBezTo>
                    <a:cubicBezTo>
                      <a:pt x="668" y="900"/>
                      <a:pt x="660" y="904"/>
                      <a:pt x="660" y="910"/>
                    </a:cubicBezTo>
                    <a:cubicBezTo>
                      <a:pt x="661" y="916"/>
                      <a:pt x="649" y="917"/>
                      <a:pt x="642" y="920"/>
                    </a:cubicBezTo>
                    <a:cubicBezTo>
                      <a:pt x="634" y="924"/>
                      <a:pt x="628" y="931"/>
                      <a:pt x="622" y="926"/>
                    </a:cubicBezTo>
                    <a:cubicBezTo>
                      <a:pt x="617" y="921"/>
                      <a:pt x="618" y="918"/>
                      <a:pt x="607" y="915"/>
                    </a:cubicBezTo>
                    <a:cubicBezTo>
                      <a:pt x="596" y="912"/>
                      <a:pt x="583" y="918"/>
                      <a:pt x="576" y="922"/>
                    </a:cubicBezTo>
                    <a:cubicBezTo>
                      <a:pt x="569" y="926"/>
                      <a:pt x="567" y="924"/>
                      <a:pt x="564" y="918"/>
                    </a:cubicBezTo>
                    <a:cubicBezTo>
                      <a:pt x="562" y="913"/>
                      <a:pt x="558" y="911"/>
                      <a:pt x="541" y="909"/>
                    </a:cubicBezTo>
                    <a:cubicBezTo>
                      <a:pt x="524" y="908"/>
                      <a:pt x="505" y="908"/>
                      <a:pt x="489" y="912"/>
                    </a:cubicBezTo>
                    <a:cubicBezTo>
                      <a:pt x="474" y="915"/>
                      <a:pt x="443" y="925"/>
                      <a:pt x="431" y="930"/>
                    </a:cubicBezTo>
                    <a:cubicBezTo>
                      <a:pt x="419" y="936"/>
                      <a:pt x="401" y="932"/>
                      <a:pt x="385" y="926"/>
                    </a:cubicBezTo>
                    <a:cubicBezTo>
                      <a:pt x="369" y="921"/>
                      <a:pt x="365" y="913"/>
                      <a:pt x="361" y="904"/>
                    </a:cubicBezTo>
                    <a:cubicBezTo>
                      <a:pt x="357" y="895"/>
                      <a:pt x="357" y="899"/>
                      <a:pt x="351" y="908"/>
                    </a:cubicBezTo>
                    <a:cubicBezTo>
                      <a:pt x="345" y="916"/>
                      <a:pt x="343" y="916"/>
                      <a:pt x="337" y="926"/>
                    </a:cubicBezTo>
                    <a:cubicBezTo>
                      <a:pt x="330" y="935"/>
                      <a:pt x="326" y="937"/>
                      <a:pt x="318" y="942"/>
                    </a:cubicBezTo>
                    <a:cubicBezTo>
                      <a:pt x="309" y="947"/>
                      <a:pt x="304" y="949"/>
                      <a:pt x="300" y="953"/>
                    </a:cubicBezTo>
                    <a:cubicBezTo>
                      <a:pt x="296" y="958"/>
                      <a:pt x="283" y="961"/>
                      <a:pt x="276" y="965"/>
                    </a:cubicBezTo>
                    <a:cubicBezTo>
                      <a:pt x="270" y="968"/>
                      <a:pt x="272" y="982"/>
                      <a:pt x="265" y="988"/>
                    </a:cubicBezTo>
                    <a:cubicBezTo>
                      <a:pt x="258" y="995"/>
                      <a:pt x="251" y="1005"/>
                      <a:pt x="247" y="1017"/>
                    </a:cubicBezTo>
                    <a:cubicBezTo>
                      <a:pt x="243" y="1028"/>
                      <a:pt x="242" y="1029"/>
                      <a:pt x="245" y="1036"/>
                    </a:cubicBezTo>
                    <a:cubicBezTo>
                      <a:pt x="249" y="1044"/>
                      <a:pt x="243" y="1044"/>
                      <a:pt x="239" y="1042"/>
                    </a:cubicBezTo>
                    <a:cubicBezTo>
                      <a:pt x="236" y="1041"/>
                      <a:pt x="233" y="1044"/>
                      <a:pt x="225" y="1053"/>
                    </a:cubicBezTo>
                    <a:cubicBezTo>
                      <a:pt x="218" y="1062"/>
                      <a:pt x="212" y="1063"/>
                      <a:pt x="204" y="1063"/>
                    </a:cubicBezTo>
                    <a:cubicBezTo>
                      <a:pt x="196" y="1064"/>
                      <a:pt x="200" y="1069"/>
                      <a:pt x="190" y="1074"/>
                    </a:cubicBezTo>
                    <a:cubicBezTo>
                      <a:pt x="180" y="1080"/>
                      <a:pt x="173" y="1076"/>
                      <a:pt x="166" y="1084"/>
                    </a:cubicBezTo>
                    <a:cubicBezTo>
                      <a:pt x="166" y="1084"/>
                      <a:pt x="149" y="1098"/>
                      <a:pt x="139" y="1110"/>
                    </a:cubicBezTo>
                    <a:cubicBezTo>
                      <a:pt x="128" y="1121"/>
                      <a:pt x="112" y="1144"/>
                      <a:pt x="105" y="1155"/>
                    </a:cubicBezTo>
                    <a:cubicBezTo>
                      <a:pt x="98" y="1165"/>
                      <a:pt x="87" y="1182"/>
                      <a:pt x="85" y="1186"/>
                    </a:cubicBezTo>
                    <a:cubicBezTo>
                      <a:pt x="82" y="1191"/>
                      <a:pt x="72" y="1207"/>
                      <a:pt x="62" y="1218"/>
                    </a:cubicBezTo>
                    <a:cubicBezTo>
                      <a:pt x="52" y="1229"/>
                      <a:pt x="48" y="1232"/>
                      <a:pt x="47" y="1238"/>
                    </a:cubicBezTo>
                    <a:cubicBezTo>
                      <a:pt x="46" y="1245"/>
                      <a:pt x="56" y="1268"/>
                      <a:pt x="54" y="1272"/>
                    </a:cubicBezTo>
                    <a:cubicBezTo>
                      <a:pt x="53" y="1275"/>
                      <a:pt x="49" y="1292"/>
                      <a:pt x="48" y="1300"/>
                    </a:cubicBezTo>
                    <a:cubicBezTo>
                      <a:pt x="48" y="1309"/>
                      <a:pt x="46" y="1317"/>
                      <a:pt x="41" y="1327"/>
                    </a:cubicBezTo>
                    <a:cubicBezTo>
                      <a:pt x="36" y="1337"/>
                      <a:pt x="34" y="1343"/>
                      <a:pt x="35" y="1351"/>
                    </a:cubicBezTo>
                    <a:cubicBezTo>
                      <a:pt x="35" y="1359"/>
                      <a:pt x="32" y="1367"/>
                      <a:pt x="25" y="1370"/>
                    </a:cubicBezTo>
                    <a:cubicBezTo>
                      <a:pt x="19" y="1374"/>
                      <a:pt x="22" y="1389"/>
                      <a:pt x="17" y="1396"/>
                    </a:cubicBezTo>
                    <a:cubicBezTo>
                      <a:pt x="12" y="1402"/>
                      <a:pt x="5" y="1397"/>
                      <a:pt x="3" y="1403"/>
                    </a:cubicBezTo>
                    <a:cubicBezTo>
                      <a:pt x="0" y="1409"/>
                      <a:pt x="3" y="1420"/>
                      <a:pt x="4" y="1429"/>
                    </a:cubicBezTo>
                    <a:cubicBezTo>
                      <a:pt x="5" y="1439"/>
                      <a:pt x="0" y="1453"/>
                      <a:pt x="1" y="1458"/>
                    </a:cubicBezTo>
                    <a:cubicBezTo>
                      <a:pt x="2" y="1462"/>
                      <a:pt x="5" y="1475"/>
                      <a:pt x="6" y="1489"/>
                    </a:cubicBezTo>
                    <a:cubicBezTo>
                      <a:pt x="7" y="1503"/>
                      <a:pt x="12" y="1508"/>
                      <a:pt x="17" y="1514"/>
                    </a:cubicBezTo>
                    <a:cubicBezTo>
                      <a:pt x="22" y="1519"/>
                      <a:pt x="21" y="1528"/>
                      <a:pt x="23" y="1537"/>
                    </a:cubicBezTo>
                    <a:cubicBezTo>
                      <a:pt x="25" y="1545"/>
                      <a:pt x="28" y="1553"/>
                      <a:pt x="28" y="1563"/>
                    </a:cubicBezTo>
                    <a:cubicBezTo>
                      <a:pt x="28" y="1573"/>
                      <a:pt x="40" y="1573"/>
                      <a:pt x="45" y="1583"/>
                    </a:cubicBezTo>
                    <a:cubicBezTo>
                      <a:pt x="51" y="1594"/>
                      <a:pt x="43" y="1610"/>
                      <a:pt x="44" y="1618"/>
                    </a:cubicBezTo>
                    <a:cubicBezTo>
                      <a:pt x="44" y="1627"/>
                      <a:pt x="46" y="1645"/>
                      <a:pt x="47" y="1657"/>
                    </a:cubicBezTo>
                    <a:cubicBezTo>
                      <a:pt x="47" y="1669"/>
                      <a:pt x="63" y="1676"/>
                      <a:pt x="74" y="1691"/>
                    </a:cubicBezTo>
                    <a:cubicBezTo>
                      <a:pt x="85" y="1706"/>
                      <a:pt x="96" y="1721"/>
                      <a:pt x="110" y="1744"/>
                    </a:cubicBezTo>
                    <a:cubicBezTo>
                      <a:pt x="125" y="1767"/>
                      <a:pt x="136" y="1766"/>
                      <a:pt x="147" y="1769"/>
                    </a:cubicBezTo>
                    <a:cubicBezTo>
                      <a:pt x="159" y="1771"/>
                      <a:pt x="161" y="1762"/>
                      <a:pt x="170" y="1757"/>
                    </a:cubicBezTo>
                    <a:cubicBezTo>
                      <a:pt x="179" y="1751"/>
                      <a:pt x="176" y="1761"/>
                      <a:pt x="185" y="1764"/>
                    </a:cubicBezTo>
                    <a:cubicBezTo>
                      <a:pt x="195" y="1768"/>
                      <a:pt x="203" y="1768"/>
                      <a:pt x="209" y="1767"/>
                    </a:cubicBezTo>
                    <a:cubicBezTo>
                      <a:pt x="215" y="1765"/>
                      <a:pt x="216" y="1762"/>
                      <a:pt x="223" y="1763"/>
                    </a:cubicBezTo>
                    <a:cubicBezTo>
                      <a:pt x="230" y="1764"/>
                      <a:pt x="230" y="1771"/>
                      <a:pt x="235" y="1781"/>
                    </a:cubicBezTo>
                    <a:cubicBezTo>
                      <a:pt x="241" y="1790"/>
                      <a:pt x="247" y="1785"/>
                      <a:pt x="263" y="1788"/>
                    </a:cubicBezTo>
                    <a:cubicBezTo>
                      <a:pt x="279" y="1791"/>
                      <a:pt x="285" y="1788"/>
                      <a:pt x="294" y="1784"/>
                    </a:cubicBezTo>
                    <a:cubicBezTo>
                      <a:pt x="303" y="1779"/>
                      <a:pt x="332" y="1768"/>
                      <a:pt x="335" y="1767"/>
                    </a:cubicBezTo>
                    <a:cubicBezTo>
                      <a:pt x="338" y="1765"/>
                      <a:pt x="347" y="1764"/>
                      <a:pt x="356" y="1763"/>
                    </a:cubicBezTo>
                    <a:cubicBezTo>
                      <a:pt x="366" y="1762"/>
                      <a:pt x="363" y="1767"/>
                      <a:pt x="365" y="1775"/>
                    </a:cubicBezTo>
                    <a:cubicBezTo>
                      <a:pt x="367" y="1782"/>
                      <a:pt x="372" y="1774"/>
                      <a:pt x="381" y="1775"/>
                    </a:cubicBezTo>
                    <a:cubicBezTo>
                      <a:pt x="390" y="1777"/>
                      <a:pt x="390" y="1775"/>
                      <a:pt x="398" y="1784"/>
                    </a:cubicBezTo>
                    <a:cubicBezTo>
                      <a:pt x="406" y="1793"/>
                      <a:pt x="413" y="1809"/>
                      <a:pt x="416" y="1821"/>
                    </a:cubicBezTo>
                    <a:cubicBezTo>
                      <a:pt x="419" y="1833"/>
                      <a:pt x="424" y="1838"/>
                      <a:pt x="432" y="1842"/>
                    </a:cubicBezTo>
                    <a:cubicBezTo>
                      <a:pt x="439" y="1845"/>
                      <a:pt x="453" y="1838"/>
                      <a:pt x="465" y="1838"/>
                    </a:cubicBezTo>
                    <a:cubicBezTo>
                      <a:pt x="478" y="1839"/>
                      <a:pt x="488" y="1835"/>
                      <a:pt x="496" y="1841"/>
                    </a:cubicBezTo>
                    <a:cubicBezTo>
                      <a:pt x="504" y="1847"/>
                      <a:pt x="506" y="1868"/>
                      <a:pt x="508" y="1872"/>
                    </a:cubicBezTo>
                    <a:cubicBezTo>
                      <a:pt x="510" y="1876"/>
                      <a:pt x="523" y="1872"/>
                      <a:pt x="525" y="1879"/>
                    </a:cubicBezTo>
                    <a:cubicBezTo>
                      <a:pt x="528" y="1885"/>
                      <a:pt x="520" y="1898"/>
                      <a:pt x="517" y="1905"/>
                    </a:cubicBezTo>
                    <a:cubicBezTo>
                      <a:pt x="514" y="1913"/>
                      <a:pt x="516" y="1925"/>
                      <a:pt x="515" y="1933"/>
                    </a:cubicBezTo>
                    <a:cubicBezTo>
                      <a:pt x="515" y="1942"/>
                      <a:pt x="514" y="1953"/>
                      <a:pt x="514" y="1962"/>
                    </a:cubicBezTo>
                    <a:cubicBezTo>
                      <a:pt x="513" y="1972"/>
                      <a:pt x="513" y="1973"/>
                      <a:pt x="503" y="1978"/>
                    </a:cubicBezTo>
                    <a:cubicBezTo>
                      <a:pt x="493" y="1983"/>
                      <a:pt x="495" y="1985"/>
                      <a:pt x="499" y="1991"/>
                    </a:cubicBezTo>
                    <a:cubicBezTo>
                      <a:pt x="503" y="1998"/>
                      <a:pt x="509" y="2003"/>
                      <a:pt x="512" y="2014"/>
                    </a:cubicBezTo>
                    <a:cubicBezTo>
                      <a:pt x="514" y="2024"/>
                      <a:pt x="506" y="2022"/>
                      <a:pt x="509" y="2028"/>
                    </a:cubicBezTo>
                    <a:cubicBezTo>
                      <a:pt x="512" y="2033"/>
                      <a:pt x="515" y="2033"/>
                      <a:pt x="521" y="2032"/>
                    </a:cubicBezTo>
                    <a:cubicBezTo>
                      <a:pt x="527" y="2031"/>
                      <a:pt x="532" y="2039"/>
                      <a:pt x="530" y="2047"/>
                    </a:cubicBezTo>
                    <a:cubicBezTo>
                      <a:pt x="528" y="2056"/>
                      <a:pt x="537" y="2061"/>
                      <a:pt x="541" y="2069"/>
                    </a:cubicBezTo>
                    <a:cubicBezTo>
                      <a:pt x="546" y="2077"/>
                      <a:pt x="552" y="2076"/>
                      <a:pt x="564" y="2079"/>
                    </a:cubicBezTo>
                    <a:cubicBezTo>
                      <a:pt x="576" y="2082"/>
                      <a:pt x="584" y="2090"/>
                      <a:pt x="588" y="2102"/>
                    </a:cubicBezTo>
                    <a:cubicBezTo>
                      <a:pt x="593" y="2114"/>
                      <a:pt x="589" y="2113"/>
                      <a:pt x="593" y="2122"/>
                    </a:cubicBezTo>
                    <a:cubicBezTo>
                      <a:pt x="598" y="2131"/>
                      <a:pt x="593" y="2137"/>
                      <a:pt x="594" y="2142"/>
                    </a:cubicBezTo>
                    <a:cubicBezTo>
                      <a:pt x="594" y="2147"/>
                      <a:pt x="600" y="2152"/>
                      <a:pt x="606" y="2158"/>
                    </a:cubicBezTo>
                    <a:cubicBezTo>
                      <a:pt x="612" y="2165"/>
                      <a:pt x="611" y="2166"/>
                      <a:pt x="611" y="2174"/>
                    </a:cubicBezTo>
                    <a:cubicBezTo>
                      <a:pt x="611" y="2181"/>
                      <a:pt x="616" y="2179"/>
                      <a:pt x="618" y="2184"/>
                    </a:cubicBezTo>
                    <a:cubicBezTo>
                      <a:pt x="621" y="2189"/>
                      <a:pt x="625" y="2201"/>
                      <a:pt x="621" y="2206"/>
                    </a:cubicBezTo>
                    <a:cubicBezTo>
                      <a:pt x="617" y="2211"/>
                      <a:pt x="618" y="2221"/>
                      <a:pt x="622" y="2226"/>
                    </a:cubicBezTo>
                    <a:cubicBezTo>
                      <a:pt x="625" y="2230"/>
                      <a:pt x="631" y="2232"/>
                      <a:pt x="633" y="2238"/>
                    </a:cubicBezTo>
                    <a:cubicBezTo>
                      <a:pt x="636" y="2245"/>
                      <a:pt x="647" y="2279"/>
                      <a:pt x="650" y="2285"/>
                    </a:cubicBezTo>
                    <a:cubicBezTo>
                      <a:pt x="653" y="2291"/>
                      <a:pt x="652" y="2300"/>
                      <a:pt x="647" y="2305"/>
                    </a:cubicBezTo>
                    <a:cubicBezTo>
                      <a:pt x="643" y="2309"/>
                      <a:pt x="629" y="2318"/>
                      <a:pt x="626" y="2328"/>
                    </a:cubicBezTo>
                    <a:cubicBezTo>
                      <a:pt x="622" y="2339"/>
                      <a:pt x="624" y="2343"/>
                      <a:pt x="629" y="2353"/>
                    </a:cubicBezTo>
                    <a:cubicBezTo>
                      <a:pt x="634" y="2362"/>
                      <a:pt x="626" y="2360"/>
                      <a:pt x="623" y="2370"/>
                    </a:cubicBezTo>
                    <a:cubicBezTo>
                      <a:pt x="619" y="2381"/>
                      <a:pt x="618" y="2381"/>
                      <a:pt x="619" y="2391"/>
                    </a:cubicBezTo>
                    <a:cubicBezTo>
                      <a:pt x="620" y="2402"/>
                      <a:pt x="618" y="2403"/>
                      <a:pt x="625" y="2424"/>
                    </a:cubicBezTo>
                    <a:cubicBezTo>
                      <a:pt x="632" y="2445"/>
                      <a:pt x="641" y="2442"/>
                      <a:pt x="650" y="2451"/>
                    </a:cubicBezTo>
                    <a:cubicBezTo>
                      <a:pt x="659" y="2460"/>
                      <a:pt x="654" y="2465"/>
                      <a:pt x="657" y="2471"/>
                    </a:cubicBezTo>
                    <a:cubicBezTo>
                      <a:pt x="660" y="2477"/>
                      <a:pt x="676" y="2492"/>
                      <a:pt x="694" y="2513"/>
                    </a:cubicBezTo>
                    <a:cubicBezTo>
                      <a:pt x="711" y="2534"/>
                      <a:pt x="705" y="2532"/>
                      <a:pt x="704" y="2538"/>
                    </a:cubicBezTo>
                    <a:cubicBezTo>
                      <a:pt x="703" y="2544"/>
                      <a:pt x="705" y="2546"/>
                      <a:pt x="713" y="2560"/>
                    </a:cubicBezTo>
                    <a:cubicBezTo>
                      <a:pt x="721" y="2575"/>
                      <a:pt x="735" y="2586"/>
                      <a:pt x="733" y="2601"/>
                    </a:cubicBezTo>
                    <a:cubicBezTo>
                      <a:pt x="731" y="2617"/>
                      <a:pt x="738" y="2613"/>
                      <a:pt x="743" y="2626"/>
                    </a:cubicBezTo>
                    <a:cubicBezTo>
                      <a:pt x="748" y="2639"/>
                      <a:pt x="772" y="2653"/>
                      <a:pt x="786" y="2666"/>
                    </a:cubicBezTo>
                    <a:cubicBezTo>
                      <a:pt x="800" y="2679"/>
                      <a:pt x="806" y="2684"/>
                      <a:pt x="821" y="2707"/>
                    </a:cubicBezTo>
                    <a:cubicBezTo>
                      <a:pt x="835" y="2729"/>
                      <a:pt x="848" y="2734"/>
                      <a:pt x="853" y="2738"/>
                    </a:cubicBezTo>
                    <a:cubicBezTo>
                      <a:pt x="858" y="2743"/>
                      <a:pt x="855" y="2745"/>
                      <a:pt x="849" y="2746"/>
                    </a:cubicBezTo>
                    <a:cubicBezTo>
                      <a:pt x="843" y="2747"/>
                      <a:pt x="842" y="2750"/>
                      <a:pt x="844" y="2755"/>
                    </a:cubicBezTo>
                    <a:cubicBezTo>
                      <a:pt x="847" y="2760"/>
                      <a:pt x="850" y="2765"/>
                      <a:pt x="855" y="2774"/>
                    </a:cubicBezTo>
                    <a:cubicBezTo>
                      <a:pt x="859" y="2783"/>
                      <a:pt x="865" y="2779"/>
                      <a:pt x="873" y="2782"/>
                    </a:cubicBezTo>
                    <a:cubicBezTo>
                      <a:pt x="882" y="2786"/>
                      <a:pt x="890" y="2791"/>
                      <a:pt x="899" y="2791"/>
                    </a:cubicBezTo>
                    <a:cubicBezTo>
                      <a:pt x="907" y="2791"/>
                      <a:pt x="926" y="2786"/>
                      <a:pt x="939" y="2786"/>
                    </a:cubicBezTo>
                    <a:cubicBezTo>
                      <a:pt x="952" y="2787"/>
                      <a:pt x="958" y="2794"/>
                      <a:pt x="974" y="2793"/>
                    </a:cubicBezTo>
                    <a:cubicBezTo>
                      <a:pt x="991" y="2791"/>
                      <a:pt x="988" y="2791"/>
                      <a:pt x="1008" y="2793"/>
                    </a:cubicBezTo>
                    <a:cubicBezTo>
                      <a:pt x="1027" y="2796"/>
                      <a:pt x="1074" y="2786"/>
                      <a:pt x="1082" y="2777"/>
                    </a:cubicBezTo>
                    <a:cubicBezTo>
                      <a:pt x="1090" y="2769"/>
                      <a:pt x="1106" y="2755"/>
                      <a:pt x="1122" y="2748"/>
                    </a:cubicBezTo>
                    <a:cubicBezTo>
                      <a:pt x="1137" y="2740"/>
                      <a:pt x="1162" y="2727"/>
                      <a:pt x="1168" y="2723"/>
                    </a:cubicBezTo>
                    <a:cubicBezTo>
                      <a:pt x="1174" y="2718"/>
                      <a:pt x="1171" y="2713"/>
                      <a:pt x="1171" y="2704"/>
                    </a:cubicBezTo>
                    <a:cubicBezTo>
                      <a:pt x="1171" y="2695"/>
                      <a:pt x="1179" y="2691"/>
                      <a:pt x="1183" y="2681"/>
                    </a:cubicBezTo>
                    <a:cubicBezTo>
                      <a:pt x="1186" y="2671"/>
                      <a:pt x="1189" y="2668"/>
                      <a:pt x="1186" y="2657"/>
                    </a:cubicBezTo>
                    <a:cubicBezTo>
                      <a:pt x="1182" y="2646"/>
                      <a:pt x="1194" y="2649"/>
                      <a:pt x="1204" y="2642"/>
                    </a:cubicBezTo>
                    <a:cubicBezTo>
                      <a:pt x="1214" y="2635"/>
                      <a:pt x="1244" y="2628"/>
                      <a:pt x="1252" y="2624"/>
                    </a:cubicBezTo>
                    <a:cubicBezTo>
                      <a:pt x="1260" y="2620"/>
                      <a:pt x="1259" y="2620"/>
                      <a:pt x="1255" y="2613"/>
                    </a:cubicBezTo>
                    <a:cubicBezTo>
                      <a:pt x="1251" y="2605"/>
                      <a:pt x="1257" y="2587"/>
                      <a:pt x="1258" y="2576"/>
                    </a:cubicBezTo>
                    <a:cubicBezTo>
                      <a:pt x="1258" y="2565"/>
                      <a:pt x="1257" y="2562"/>
                      <a:pt x="1254" y="2564"/>
                    </a:cubicBezTo>
                    <a:cubicBezTo>
                      <a:pt x="1250" y="2566"/>
                      <a:pt x="1247" y="2564"/>
                      <a:pt x="1242" y="2550"/>
                    </a:cubicBezTo>
                    <a:cubicBezTo>
                      <a:pt x="1237" y="2536"/>
                      <a:pt x="1233" y="2531"/>
                      <a:pt x="1235" y="2524"/>
                    </a:cubicBezTo>
                    <a:cubicBezTo>
                      <a:pt x="1237" y="2517"/>
                      <a:pt x="1265" y="2512"/>
                      <a:pt x="1275" y="2506"/>
                    </a:cubicBezTo>
                    <a:cubicBezTo>
                      <a:pt x="1284" y="2501"/>
                      <a:pt x="1285" y="2498"/>
                      <a:pt x="1294" y="2490"/>
                    </a:cubicBezTo>
                    <a:cubicBezTo>
                      <a:pt x="1303" y="2481"/>
                      <a:pt x="1311" y="2474"/>
                      <a:pt x="1316" y="2472"/>
                    </a:cubicBezTo>
                    <a:cubicBezTo>
                      <a:pt x="1320" y="2469"/>
                      <a:pt x="1328" y="2466"/>
                      <a:pt x="1339" y="2460"/>
                    </a:cubicBezTo>
                    <a:cubicBezTo>
                      <a:pt x="1350" y="2454"/>
                      <a:pt x="1356" y="2450"/>
                      <a:pt x="1361" y="2446"/>
                    </a:cubicBezTo>
                    <a:cubicBezTo>
                      <a:pt x="1366" y="2443"/>
                      <a:pt x="1366" y="2450"/>
                      <a:pt x="1374" y="2446"/>
                    </a:cubicBezTo>
                    <a:cubicBezTo>
                      <a:pt x="1381" y="2443"/>
                      <a:pt x="1396" y="2432"/>
                      <a:pt x="1409" y="2424"/>
                    </a:cubicBezTo>
                    <a:cubicBezTo>
                      <a:pt x="1422" y="2415"/>
                      <a:pt x="1419" y="2403"/>
                      <a:pt x="1410" y="2395"/>
                    </a:cubicBezTo>
                    <a:cubicBezTo>
                      <a:pt x="1402" y="2387"/>
                      <a:pt x="1402" y="2384"/>
                      <a:pt x="1403" y="2371"/>
                    </a:cubicBezTo>
                    <a:cubicBezTo>
                      <a:pt x="1405" y="2358"/>
                      <a:pt x="1403" y="2361"/>
                      <a:pt x="1400" y="2360"/>
                    </a:cubicBezTo>
                    <a:cubicBezTo>
                      <a:pt x="1398" y="2360"/>
                      <a:pt x="1396" y="2356"/>
                      <a:pt x="1398" y="2349"/>
                    </a:cubicBezTo>
                    <a:cubicBezTo>
                      <a:pt x="1401" y="2342"/>
                      <a:pt x="1400" y="2335"/>
                      <a:pt x="1397" y="2329"/>
                    </a:cubicBezTo>
                    <a:cubicBezTo>
                      <a:pt x="1394" y="2323"/>
                      <a:pt x="1392" y="2316"/>
                      <a:pt x="1392" y="2307"/>
                    </a:cubicBezTo>
                    <a:cubicBezTo>
                      <a:pt x="1393" y="2297"/>
                      <a:pt x="1385" y="2290"/>
                      <a:pt x="1379" y="2286"/>
                    </a:cubicBezTo>
                    <a:cubicBezTo>
                      <a:pt x="1373" y="2282"/>
                      <a:pt x="1370" y="2274"/>
                      <a:pt x="1368" y="2266"/>
                    </a:cubicBezTo>
                    <a:cubicBezTo>
                      <a:pt x="1366" y="2259"/>
                      <a:pt x="1355" y="2262"/>
                      <a:pt x="1352" y="2256"/>
                    </a:cubicBezTo>
                    <a:cubicBezTo>
                      <a:pt x="1348" y="2249"/>
                      <a:pt x="1351" y="2227"/>
                      <a:pt x="1356" y="2219"/>
                    </a:cubicBezTo>
                    <a:cubicBezTo>
                      <a:pt x="1361" y="2211"/>
                      <a:pt x="1353" y="2202"/>
                      <a:pt x="1347" y="2199"/>
                    </a:cubicBezTo>
                    <a:cubicBezTo>
                      <a:pt x="1340" y="2195"/>
                      <a:pt x="1342" y="2178"/>
                      <a:pt x="1349" y="2165"/>
                    </a:cubicBezTo>
                    <a:cubicBezTo>
                      <a:pt x="1356" y="2151"/>
                      <a:pt x="1366" y="2147"/>
                      <a:pt x="1375" y="2141"/>
                    </a:cubicBezTo>
                    <a:cubicBezTo>
                      <a:pt x="1384" y="2135"/>
                      <a:pt x="1395" y="2116"/>
                      <a:pt x="1402" y="2112"/>
                    </a:cubicBezTo>
                    <a:cubicBezTo>
                      <a:pt x="1409" y="2107"/>
                      <a:pt x="1415" y="2098"/>
                      <a:pt x="1414" y="2086"/>
                    </a:cubicBezTo>
                    <a:cubicBezTo>
                      <a:pt x="1413" y="2075"/>
                      <a:pt x="1423" y="2077"/>
                      <a:pt x="1429" y="2074"/>
                    </a:cubicBezTo>
                    <a:cubicBezTo>
                      <a:pt x="1435" y="2070"/>
                      <a:pt x="1436" y="2064"/>
                      <a:pt x="1435" y="2055"/>
                    </a:cubicBezTo>
                    <a:cubicBezTo>
                      <a:pt x="1435" y="2047"/>
                      <a:pt x="1438" y="2049"/>
                      <a:pt x="1448" y="2043"/>
                    </a:cubicBezTo>
                    <a:cubicBezTo>
                      <a:pt x="1457" y="2038"/>
                      <a:pt x="1470" y="2026"/>
                      <a:pt x="1475" y="2016"/>
                    </a:cubicBezTo>
                    <a:cubicBezTo>
                      <a:pt x="1480" y="2007"/>
                      <a:pt x="1497" y="1998"/>
                      <a:pt x="1512" y="1988"/>
                    </a:cubicBezTo>
                    <a:cubicBezTo>
                      <a:pt x="1528" y="1979"/>
                      <a:pt x="1534" y="1968"/>
                      <a:pt x="1534" y="1962"/>
                    </a:cubicBezTo>
                    <a:cubicBezTo>
                      <a:pt x="1535" y="1956"/>
                      <a:pt x="1542" y="1947"/>
                      <a:pt x="1557" y="1944"/>
                    </a:cubicBezTo>
                    <a:cubicBezTo>
                      <a:pt x="1572" y="1940"/>
                      <a:pt x="1589" y="1928"/>
                      <a:pt x="1596" y="1918"/>
                    </a:cubicBezTo>
                    <a:cubicBezTo>
                      <a:pt x="1603" y="1907"/>
                      <a:pt x="1612" y="1888"/>
                      <a:pt x="1621" y="1872"/>
                    </a:cubicBezTo>
                    <a:cubicBezTo>
                      <a:pt x="1629" y="1856"/>
                      <a:pt x="1646" y="1838"/>
                      <a:pt x="1642" y="1824"/>
                    </a:cubicBezTo>
                    <a:cubicBezTo>
                      <a:pt x="1638" y="1809"/>
                      <a:pt x="1648" y="1797"/>
                      <a:pt x="1660" y="1788"/>
                    </a:cubicBezTo>
                    <a:cubicBezTo>
                      <a:pt x="1671" y="1779"/>
                      <a:pt x="1663" y="1772"/>
                      <a:pt x="1666" y="1759"/>
                    </a:cubicBezTo>
                    <a:cubicBezTo>
                      <a:pt x="1670" y="1745"/>
                      <a:pt x="1681" y="1750"/>
                      <a:pt x="1684" y="1743"/>
                    </a:cubicBezTo>
                    <a:cubicBezTo>
                      <a:pt x="1687" y="1735"/>
                      <a:pt x="1682" y="1723"/>
                      <a:pt x="1682" y="1718"/>
                    </a:cubicBezTo>
                    <a:cubicBezTo>
                      <a:pt x="1682" y="1713"/>
                      <a:pt x="1697" y="1706"/>
                      <a:pt x="1701" y="1703"/>
                    </a:cubicBezTo>
                    <a:cubicBezTo>
                      <a:pt x="1705" y="1701"/>
                      <a:pt x="1700" y="1693"/>
                      <a:pt x="1694" y="1691"/>
                    </a:cubicBezTo>
                    <a:cubicBezTo>
                      <a:pt x="1689" y="1689"/>
                      <a:pt x="1690" y="1680"/>
                      <a:pt x="1687" y="1670"/>
                    </a:cubicBezTo>
                    <a:cubicBezTo>
                      <a:pt x="1683" y="1660"/>
                      <a:pt x="1675" y="1660"/>
                      <a:pt x="1668" y="1665"/>
                    </a:cubicBezTo>
                    <a:cubicBezTo>
                      <a:pt x="1661" y="1670"/>
                      <a:pt x="1653" y="1674"/>
                      <a:pt x="1646" y="1677"/>
                    </a:cubicBezTo>
                    <a:cubicBezTo>
                      <a:pt x="1639" y="1681"/>
                      <a:pt x="1635" y="1682"/>
                      <a:pt x="1629" y="1686"/>
                    </a:cubicBezTo>
                    <a:cubicBezTo>
                      <a:pt x="1624" y="1690"/>
                      <a:pt x="1607" y="1691"/>
                      <a:pt x="1581" y="1694"/>
                    </a:cubicBezTo>
                    <a:cubicBezTo>
                      <a:pt x="1554" y="1697"/>
                      <a:pt x="1516" y="1699"/>
                      <a:pt x="1496" y="1702"/>
                    </a:cubicBezTo>
                    <a:cubicBezTo>
                      <a:pt x="1476" y="1706"/>
                      <a:pt x="1470" y="1698"/>
                      <a:pt x="1463" y="1690"/>
                    </a:cubicBezTo>
                    <a:cubicBezTo>
                      <a:pt x="1457" y="1682"/>
                      <a:pt x="1459" y="1671"/>
                      <a:pt x="1458" y="1658"/>
                    </a:cubicBezTo>
                    <a:cubicBezTo>
                      <a:pt x="1456" y="1644"/>
                      <a:pt x="1452" y="1641"/>
                      <a:pt x="1443" y="1642"/>
                    </a:cubicBezTo>
                    <a:cubicBezTo>
                      <a:pt x="1434" y="1643"/>
                      <a:pt x="1431" y="1634"/>
                      <a:pt x="1423" y="1619"/>
                    </a:cubicBezTo>
                    <a:cubicBezTo>
                      <a:pt x="1415" y="1604"/>
                      <a:pt x="1406" y="1599"/>
                      <a:pt x="1395" y="1593"/>
                    </a:cubicBezTo>
                    <a:cubicBezTo>
                      <a:pt x="1385" y="1587"/>
                      <a:pt x="1361" y="1588"/>
                      <a:pt x="1354" y="1586"/>
                    </a:cubicBezTo>
                    <a:cubicBezTo>
                      <a:pt x="1346" y="1584"/>
                      <a:pt x="1350" y="1576"/>
                      <a:pt x="1347" y="1568"/>
                    </a:cubicBezTo>
                    <a:cubicBezTo>
                      <a:pt x="1344" y="1560"/>
                      <a:pt x="1339" y="1537"/>
                      <a:pt x="1336" y="1524"/>
                    </a:cubicBezTo>
                    <a:cubicBezTo>
                      <a:pt x="1332" y="1510"/>
                      <a:pt x="1319" y="1498"/>
                      <a:pt x="1307" y="1495"/>
                    </a:cubicBezTo>
                    <a:cubicBezTo>
                      <a:pt x="1295" y="1493"/>
                      <a:pt x="1295" y="1474"/>
                      <a:pt x="1296" y="1459"/>
                    </a:cubicBezTo>
                    <a:cubicBezTo>
                      <a:pt x="1297" y="1445"/>
                      <a:pt x="1298" y="1432"/>
                      <a:pt x="1297" y="1428"/>
                    </a:cubicBezTo>
                    <a:cubicBezTo>
                      <a:pt x="1296" y="1423"/>
                      <a:pt x="1292" y="1415"/>
                      <a:pt x="1296" y="1412"/>
                    </a:cubicBezTo>
                    <a:cubicBezTo>
                      <a:pt x="1299" y="1408"/>
                      <a:pt x="1291" y="1402"/>
                      <a:pt x="1285" y="1400"/>
                    </a:cubicBezTo>
                    <a:cubicBezTo>
                      <a:pt x="1279" y="1399"/>
                      <a:pt x="1283" y="1383"/>
                      <a:pt x="1279" y="1376"/>
                    </a:cubicBezTo>
                    <a:cubicBezTo>
                      <a:pt x="1276" y="1369"/>
                      <a:pt x="1268" y="1363"/>
                      <a:pt x="1260" y="1360"/>
                    </a:cubicBezTo>
                    <a:cubicBezTo>
                      <a:pt x="1252" y="1357"/>
                      <a:pt x="1242" y="1355"/>
                      <a:pt x="1238" y="1349"/>
                    </a:cubicBezTo>
                    <a:cubicBezTo>
                      <a:pt x="1234" y="1343"/>
                      <a:pt x="1246" y="1338"/>
                      <a:pt x="1248" y="1337"/>
                    </a:cubicBezTo>
                    <a:cubicBezTo>
                      <a:pt x="1251" y="1336"/>
                      <a:pt x="1237" y="1328"/>
                      <a:pt x="1232" y="1320"/>
                    </a:cubicBezTo>
                    <a:cubicBezTo>
                      <a:pt x="1226" y="1313"/>
                      <a:pt x="1224" y="1312"/>
                      <a:pt x="1220" y="1307"/>
                    </a:cubicBezTo>
                    <a:cubicBezTo>
                      <a:pt x="1216" y="1302"/>
                      <a:pt x="1216" y="1301"/>
                      <a:pt x="1215" y="1294"/>
                    </a:cubicBezTo>
                    <a:cubicBezTo>
                      <a:pt x="1213" y="1286"/>
                      <a:pt x="1215" y="1286"/>
                      <a:pt x="1211" y="1278"/>
                    </a:cubicBezTo>
                    <a:cubicBezTo>
                      <a:pt x="1207" y="1270"/>
                      <a:pt x="1209" y="1267"/>
                      <a:pt x="1205" y="1257"/>
                    </a:cubicBezTo>
                    <a:cubicBezTo>
                      <a:pt x="1202" y="1247"/>
                      <a:pt x="1198" y="1243"/>
                      <a:pt x="1196" y="1239"/>
                    </a:cubicBezTo>
                    <a:cubicBezTo>
                      <a:pt x="1193" y="1236"/>
                      <a:pt x="1191" y="1228"/>
                      <a:pt x="1188" y="1217"/>
                    </a:cubicBezTo>
                    <a:cubicBezTo>
                      <a:pt x="1185" y="1206"/>
                      <a:pt x="1179" y="1203"/>
                      <a:pt x="1175" y="1200"/>
                    </a:cubicBezTo>
                    <a:cubicBezTo>
                      <a:pt x="1170" y="1197"/>
                      <a:pt x="1164" y="1180"/>
                      <a:pt x="1159" y="1173"/>
                    </a:cubicBezTo>
                    <a:cubicBezTo>
                      <a:pt x="1154" y="1166"/>
                      <a:pt x="1157" y="1162"/>
                      <a:pt x="1161" y="1167"/>
                    </a:cubicBezTo>
                    <a:cubicBezTo>
                      <a:pt x="1166" y="1172"/>
                      <a:pt x="1168" y="1172"/>
                      <a:pt x="1179" y="1177"/>
                    </a:cubicBezTo>
                    <a:cubicBezTo>
                      <a:pt x="1190" y="1182"/>
                      <a:pt x="1184" y="1186"/>
                      <a:pt x="1189" y="1198"/>
                    </a:cubicBezTo>
                    <a:cubicBezTo>
                      <a:pt x="1195" y="1210"/>
                      <a:pt x="1200" y="1205"/>
                      <a:pt x="1206" y="1202"/>
                    </a:cubicBezTo>
                    <a:cubicBezTo>
                      <a:pt x="1211" y="1199"/>
                      <a:pt x="1206" y="1178"/>
                      <a:pt x="1210" y="1170"/>
                    </a:cubicBezTo>
                    <a:cubicBezTo>
                      <a:pt x="1213" y="1162"/>
                      <a:pt x="1221" y="1163"/>
                      <a:pt x="1220" y="1170"/>
                    </a:cubicBezTo>
                    <a:cubicBezTo>
                      <a:pt x="1218" y="1177"/>
                      <a:pt x="1211" y="1183"/>
                      <a:pt x="1216" y="1195"/>
                    </a:cubicBezTo>
                    <a:cubicBezTo>
                      <a:pt x="1220" y="1206"/>
                      <a:pt x="1231" y="1213"/>
                      <a:pt x="1243" y="1227"/>
                    </a:cubicBezTo>
                    <a:cubicBezTo>
                      <a:pt x="1255" y="1241"/>
                      <a:pt x="1274" y="1252"/>
                      <a:pt x="1281" y="1273"/>
                    </a:cubicBezTo>
                    <a:cubicBezTo>
                      <a:pt x="1288" y="1294"/>
                      <a:pt x="1280" y="1302"/>
                      <a:pt x="1285" y="1311"/>
                    </a:cubicBezTo>
                    <a:cubicBezTo>
                      <a:pt x="1289" y="1321"/>
                      <a:pt x="1303" y="1315"/>
                      <a:pt x="1315" y="1321"/>
                    </a:cubicBezTo>
                    <a:cubicBezTo>
                      <a:pt x="1327" y="1327"/>
                      <a:pt x="1321" y="1331"/>
                      <a:pt x="1324" y="1338"/>
                    </a:cubicBezTo>
                    <a:cubicBezTo>
                      <a:pt x="1326" y="1345"/>
                      <a:pt x="1334" y="1347"/>
                      <a:pt x="1338" y="1356"/>
                    </a:cubicBezTo>
                    <a:cubicBezTo>
                      <a:pt x="1342" y="1364"/>
                      <a:pt x="1331" y="1387"/>
                      <a:pt x="1335" y="1402"/>
                    </a:cubicBezTo>
                    <a:cubicBezTo>
                      <a:pt x="1340" y="1418"/>
                      <a:pt x="1352" y="1429"/>
                      <a:pt x="1367" y="1439"/>
                    </a:cubicBezTo>
                    <a:cubicBezTo>
                      <a:pt x="1381" y="1449"/>
                      <a:pt x="1401" y="1477"/>
                      <a:pt x="1405" y="1484"/>
                    </a:cubicBezTo>
                    <a:cubicBezTo>
                      <a:pt x="1409" y="1491"/>
                      <a:pt x="1419" y="1503"/>
                      <a:pt x="1424" y="1518"/>
                    </a:cubicBezTo>
                    <a:cubicBezTo>
                      <a:pt x="1428" y="1532"/>
                      <a:pt x="1447" y="1553"/>
                      <a:pt x="1451" y="1561"/>
                    </a:cubicBezTo>
                    <a:cubicBezTo>
                      <a:pt x="1454" y="1570"/>
                      <a:pt x="1443" y="1564"/>
                      <a:pt x="1440" y="1564"/>
                    </a:cubicBezTo>
                    <a:cubicBezTo>
                      <a:pt x="1438" y="1564"/>
                      <a:pt x="1433" y="1581"/>
                      <a:pt x="1437" y="1589"/>
                    </a:cubicBezTo>
                    <a:cubicBezTo>
                      <a:pt x="1440" y="1597"/>
                      <a:pt x="1449" y="1604"/>
                      <a:pt x="1456" y="1615"/>
                    </a:cubicBezTo>
                    <a:cubicBezTo>
                      <a:pt x="1464" y="1627"/>
                      <a:pt x="1458" y="1639"/>
                      <a:pt x="1466" y="1650"/>
                    </a:cubicBezTo>
                    <a:cubicBezTo>
                      <a:pt x="1474" y="1660"/>
                      <a:pt x="1483" y="1656"/>
                      <a:pt x="1497" y="1649"/>
                    </a:cubicBezTo>
                    <a:cubicBezTo>
                      <a:pt x="1510" y="1643"/>
                      <a:pt x="1518" y="1634"/>
                      <a:pt x="1526" y="1631"/>
                    </a:cubicBezTo>
                    <a:cubicBezTo>
                      <a:pt x="1533" y="1627"/>
                      <a:pt x="1548" y="1630"/>
                      <a:pt x="1560" y="1625"/>
                    </a:cubicBezTo>
                    <a:cubicBezTo>
                      <a:pt x="1572" y="1619"/>
                      <a:pt x="1584" y="1611"/>
                      <a:pt x="1596" y="1609"/>
                    </a:cubicBezTo>
                    <a:cubicBezTo>
                      <a:pt x="1609" y="1608"/>
                      <a:pt x="1613" y="1601"/>
                      <a:pt x="1623" y="1594"/>
                    </a:cubicBezTo>
                    <a:cubicBezTo>
                      <a:pt x="1633" y="1587"/>
                      <a:pt x="1646" y="1581"/>
                      <a:pt x="1659" y="1574"/>
                    </a:cubicBezTo>
                    <a:cubicBezTo>
                      <a:pt x="1673" y="1568"/>
                      <a:pt x="1691" y="1564"/>
                      <a:pt x="1697" y="1561"/>
                    </a:cubicBezTo>
                    <a:cubicBezTo>
                      <a:pt x="1704" y="1558"/>
                      <a:pt x="1708" y="1551"/>
                      <a:pt x="1713" y="1540"/>
                    </a:cubicBezTo>
                    <a:cubicBezTo>
                      <a:pt x="1719" y="1528"/>
                      <a:pt x="1723" y="1530"/>
                      <a:pt x="1731" y="1526"/>
                    </a:cubicBezTo>
                    <a:cubicBezTo>
                      <a:pt x="1739" y="1522"/>
                      <a:pt x="1740" y="1522"/>
                      <a:pt x="1744" y="1520"/>
                    </a:cubicBezTo>
                    <a:cubicBezTo>
                      <a:pt x="1748" y="1519"/>
                      <a:pt x="1751" y="1516"/>
                      <a:pt x="1762" y="1509"/>
                    </a:cubicBezTo>
                    <a:cubicBezTo>
                      <a:pt x="1772" y="1502"/>
                      <a:pt x="1784" y="1504"/>
                      <a:pt x="1793" y="1498"/>
                    </a:cubicBezTo>
                    <a:cubicBezTo>
                      <a:pt x="1801" y="1493"/>
                      <a:pt x="1795" y="1488"/>
                      <a:pt x="1813" y="1483"/>
                    </a:cubicBezTo>
                    <a:cubicBezTo>
                      <a:pt x="1830" y="1478"/>
                      <a:pt x="1823" y="1478"/>
                      <a:pt x="1822" y="1468"/>
                    </a:cubicBezTo>
                    <a:cubicBezTo>
                      <a:pt x="1820" y="1459"/>
                      <a:pt x="1820" y="1457"/>
                      <a:pt x="1828" y="1449"/>
                    </a:cubicBezTo>
                    <a:cubicBezTo>
                      <a:pt x="1835" y="1440"/>
                      <a:pt x="1845" y="1454"/>
                      <a:pt x="1854" y="1452"/>
                    </a:cubicBezTo>
                    <a:cubicBezTo>
                      <a:pt x="1862" y="1450"/>
                      <a:pt x="1857" y="1448"/>
                      <a:pt x="1856" y="1436"/>
                    </a:cubicBezTo>
                    <a:cubicBezTo>
                      <a:pt x="1855" y="1424"/>
                      <a:pt x="1847" y="1410"/>
                      <a:pt x="1842" y="1403"/>
                    </a:cubicBezTo>
                    <a:cubicBezTo>
                      <a:pt x="1837" y="1395"/>
                      <a:pt x="1840" y="1391"/>
                      <a:pt x="1847" y="1388"/>
                    </a:cubicBezTo>
                    <a:cubicBezTo>
                      <a:pt x="1853" y="1385"/>
                      <a:pt x="1856" y="1393"/>
                      <a:pt x="1862" y="1394"/>
                    </a:cubicBezTo>
                    <a:cubicBezTo>
                      <a:pt x="1868" y="1395"/>
                      <a:pt x="1866" y="1379"/>
                      <a:pt x="1863" y="1368"/>
                    </a:cubicBezTo>
                    <a:cubicBezTo>
                      <a:pt x="1861" y="1358"/>
                      <a:pt x="1871" y="1353"/>
                      <a:pt x="1875" y="1342"/>
                    </a:cubicBezTo>
                    <a:cubicBezTo>
                      <a:pt x="1879" y="1331"/>
                      <a:pt x="1874" y="1330"/>
                      <a:pt x="1866" y="1320"/>
                    </a:cubicBezTo>
                    <a:cubicBezTo>
                      <a:pt x="1858" y="1309"/>
                      <a:pt x="1851" y="1297"/>
                      <a:pt x="1845" y="1296"/>
                    </a:cubicBezTo>
                    <a:cubicBezTo>
                      <a:pt x="1839" y="1295"/>
                      <a:pt x="1797" y="1287"/>
                      <a:pt x="1794" y="1285"/>
                    </a:cubicBezTo>
                    <a:cubicBezTo>
                      <a:pt x="1790" y="1282"/>
                      <a:pt x="1786" y="1258"/>
                      <a:pt x="1784" y="1239"/>
                    </a:cubicBezTo>
                    <a:cubicBezTo>
                      <a:pt x="1782" y="1221"/>
                      <a:pt x="1767" y="1228"/>
                      <a:pt x="1761" y="1232"/>
                    </a:cubicBezTo>
                    <a:cubicBezTo>
                      <a:pt x="1754" y="1237"/>
                      <a:pt x="1751" y="1261"/>
                      <a:pt x="1738" y="1279"/>
                    </a:cubicBezTo>
                    <a:cubicBezTo>
                      <a:pt x="1725" y="1297"/>
                      <a:pt x="1712" y="1284"/>
                      <a:pt x="1701" y="1286"/>
                    </a:cubicBezTo>
                    <a:cubicBezTo>
                      <a:pt x="1691" y="1289"/>
                      <a:pt x="1672" y="1295"/>
                      <a:pt x="1665" y="1287"/>
                    </a:cubicBezTo>
                    <a:cubicBezTo>
                      <a:pt x="1658" y="1280"/>
                      <a:pt x="1669" y="1276"/>
                      <a:pt x="1669" y="1264"/>
                    </a:cubicBezTo>
                    <a:cubicBezTo>
                      <a:pt x="1670" y="1252"/>
                      <a:pt x="1660" y="1250"/>
                      <a:pt x="1652" y="1255"/>
                    </a:cubicBezTo>
                    <a:cubicBezTo>
                      <a:pt x="1644" y="1261"/>
                      <a:pt x="1641" y="1271"/>
                      <a:pt x="1636" y="1271"/>
                    </a:cubicBezTo>
                    <a:cubicBezTo>
                      <a:pt x="1631" y="1271"/>
                      <a:pt x="1631" y="1255"/>
                      <a:pt x="1639" y="1251"/>
                    </a:cubicBezTo>
                    <a:cubicBezTo>
                      <a:pt x="1647" y="1247"/>
                      <a:pt x="1642" y="1243"/>
                      <a:pt x="1637" y="1235"/>
                    </a:cubicBezTo>
                    <a:cubicBezTo>
                      <a:pt x="1633" y="1226"/>
                      <a:pt x="1630" y="1235"/>
                      <a:pt x="1621" y="1231"/>
                    </a:cubicBezTo>
                    <a:cubicBezTo>
                      <a:pt x="1613" y="1228"/>
                      <a:pt x="1625" y="1225"/>
                      <a:pt x="1622" y="1218"/>
                    </a:cubicBezTo>
                    <a:cubicBezTo>
                      <a:pt x="1619" y="1211"/>
                      <a:pt x="1615" y="1209"/>
                      <a:pt x="1606" y="1209"/>
                    </a:cubicBezTo>
                    <a:cubicBezTo>
                      <a:pt x="1597" y="1209"/>
                      <a:pt x="1600" y="1203"/>
                      <a:pt x="1594" y="1191"/>
                    </a:cubicBezTo>
                    <a:cubicBezTo>
                      <a:pt x="1588" y="1178"/>
                      <a:pt x="1589" y="1182"/>
                      <a:pt x="1577" y="1173"/>
                    </a:cubicBezTo>
                    <a:cubicBezTo>
                      <a:pt x="1566" y="1164"/>
                      <a:pt x="1564" y="1159"/>
                      <a:pt x="1559" y="1149"/>
                    </a:cubicBezTo>
                    <a:cubicBezTo>
                      <a:pt x="1554" y="1140"/>
                      <a:pt x="1556" y="1139"/>
                      <a:pt x="1560" y="1140"/>
                    </a:cubicBezTo>
                    <a:cubicBezTo>
                      <a:pt x="1565" y="1140"/>
                      <a:pt x="1574" y="1137"/>
                      <a:pt x="1572" y="1133"/>
                    </a:cubicBezTo>
                    <a:cubicBezTo>
                      <a:pt x="1570" y="1128"/>
                      <a:pt x="1575" y="1116"/>
                      <a:pt x="1584" y="1119"/>
                    </a:cubicBezTo>
                    <a:cubicBezTo>
                      <a:pt x="1593" y="1122"/>
                      <a:pt x="1583" y="1130"/>
                      <a:pt x="1588" y="1135"/>
                    </a:cubicBezTo>
                    <a:cubicBezTo>
                      <a:pt x="1592" y="1139"/>
                      <a:pt x="1603" y="1129"/>
                      <a:pt x="1612" y="1132"/>
                    </a:cubicBezTo>
                    <a:cubicBezTo>
                      <a:pt x="1622" y="1136"/>
                      <a:pt x="1619" y="1148"/>
                      <a:pt x="1626" y="1162"/>
                    </a:cubicBezTo>
                    <a:cubicBezTo>
                      <a:pt x="1632" y="1175"/>
                      <a:pt x="1636" y="1189"/>
                      <a:pt x="1642" y="1195"/>
                    </a:cubicBezTo>
                    <a:cubicBezTo>
                      <a:pt x="1648" y="1201"/>
                      <a:pt x="1656" y="1198"/>
                      <a:pt x="1666" y="1204"/>
                    </a:cubicBezTo>
                    <a:cubicBezTo>
                      <a:pt x="1677" y="1210"/>
                      <a:pt x="1681" y="1219"/>
                      <a:pt x="1692" y="1222"/>
                    </a:cubicBezTo>
                    <a:cubicBezTo>
                      <a:pt x="1702" y="1225"/>
                      <a:pt x="1719" y="1223"/>
                      <a:pt x="1732" y="1222"/>
                    </a:cubicBezTo>
                    <a:cubicBezTo>
                      <a:pt x="1744" y="1222"/>
                      <a:pt x="1750" y="1205"/>
                      <a:pt x="1759" y="1205"/>
                    </a:cubicBezTo>
                    <a:cubicBezTo>
                      <a:pt x="1767" y="1204"/>
                      <a:pt x="1778" y="1214"/>
                      <a:pt x="1783" y="1227"/>
                    </a:cubicBezTo>
                    <a:cubicBezTo>
                      <a:pt x="1789" y="1239"/>
                      <a:pt x="1804" y="1239"/>
                      <a:pt x="1815" y="1243"/>
                    </a:cubicBezTo>
                    <a:cubicBezTo>
                      <a:pt x="1825" y="1246"/>
                      <a:pt x="1829" y="1244"/>
                      <a:pt x="1842" y="1248"/>
                    </a:cubicBezTo>
                    <a:cubicBezTo>
                      <a:pt x="1854" y="1253"/>
                      <a:pt x="1877" y="1254"/>
                      <a:pt x="1892" y="1253"/>
                    </a:cubicBezTo>
                    <a:cubicBezTo>
                      <a:pt x="1907" y="1253"/>
                      <a:pt x="1905" y="1245"/>
                      <a:pt x="1915" y="1241"/>
                    </a:cubicBezTo>
                    <a:cubicBezTo>
                      <a:pt x="1924" y="1236"/>
                      <a:pt x="1936" y="1234"/>
                      <a:pt x="1948" y="1235"/>
                    </a:cubicBezTo>
                    <a:cubicBezTo>
                      <a:pt x="1959" y="1236"/>
                      <a:pt x="1963" y="1234"/>
                      <a:pt x="1975" y="1232"/>
                    </a:cubicBezTo>
                    <a:cubicBezTo>
                      <a:pt x="1987" y="1229"/>
                      <a:pt x="2005" y="1221"/>
                      <a:pt x="2011" y="1222"/>
                    </a:cubicBezTo>
                    <a:cubicBezTo>
                      <a:pt x="2017" y="1224"/>
                      <a:pt x="2021" y="1234"/>
                      <a:pt x="2025" y="1238"/>
                    </a:cubicBezTo>
                    <a:cubicBezTo>
                      <a:pt x="2029" y="1241"/>
                      <a:pt x="2032" y="1240"/>
                      <a:pt x="2034" y="1243"/>
                    </a:cubicBezTo>
                    <a:cubicBezTo>
                      <a:pt x="2035" y="1246"/>
                      <a:pt x="2045" y="1258"/>
                      <a:pt x="2054" y="1262"/>
                    </a:cubicBezTo>
                    <a:cubicBezTo>
                      <a:pt x="2062" y="1267"/>
                      <a:pt x="2067" y="1268"/>
                      <a:pt x="2076" y="1273"/>
                    </a:cubicBezTo>
                    <a:cubicBezTo>
                      <a:pt x="2084" y="1277"/>
                      <a:pt x="2080" y="1276"/>
                      <a:pt x="2087" y="1280"/>
                    </a:cubicBezTo>
                    <a:cubicBezTo>
                      <a:pt x="2093" y="1285"/>
                      <a:pt x="2105" y="1273"/>
                      <a:pt x="2110" y="1275"/>
                    </a:cubicBezTo>
                    <a:cubicBezTo>
                      <a:pt x="2115" y="1277"/>
                      <a:pt x="2107" y="1283"/>
                      <a:pt x="2100" y="1293"/>
                    </a:cubicBezTo>
                    <a:cubicBezTo>
                      <a:pt x="2093" y="1303"/>
                      <a:pt x="2097" y="1306"/>
                      <a:pt x="2099" y="1309"/>
                    </a:cubicBezTo>
                    <a:cubicBezTo>
                      <a:pt x="2101" y="1312"/>
                      <a:pt x="2112" y="1312"/>
                      <a:pt x="2118" y="1317"/>
                    </a:cubicBezTo>
                    <a:cubicBezTo>
                      <a:pt x="2123" y="1322"/>
                      <a:pt x="2124" y="1327"/>
                      <a:pt x="2131" y="1329"/>
                    </a:cubicBezTo>
                    <a:cubicBezTo>
                      <a:pt x="2138" y="1331"/>
                      <a:pt x="2139" y="1322"/>
                      <a:pt x="2142" y="1315"/>
                    </a:cubicBezTo>
                    <a:cubicBezTo>
                      <a:pt x="2144" y="1308"/>
                      <a:pt x="2150" y="1311"/>
                      <a:pt x="2153" y="1304"/>
                    </a:cubicBezTo>
                    <a:cubicBezTo>
                      <a:pt x="2157" y="1297"/>
                      <a:pt x="2150" y="1287"/>
                      <a:pt x="2146" y="1282"/>
                    </a:cubicBezTo>
                    <a:cubicBezTo>
                      <a:pt x="2142" y="1276"/>
                      <a:pt x="2152" y="1277"/>
                      <a:pt x="2156" y="1278"/>
                    </a:cubicBezTo>
                    <a:cubicBezTo>
                      <a:pt x="2160" y="1279"/>
                      <a:pt x="2159" y="1292"/>
                      <a:pt x="2161" y="1297"/>
                    </a:cubicBezTo>
                    <a:cubicBezTo>
                      <a:pt x="2164" y="1302"/>
                      <a:pt x="2159" y="1309"/>
                      <a:pt x="2159" y="1314"/>
                    </a:cubicBezTo>
                    <a:cubicBezTo>
                      <a:pt x="2160" y="1320"/>
                      <a:pt x="2165" y="1326"/>
                      <a:pt x="2168" y="1336"/>
                    </a:cubicBezTo>
                    <a:cubicBezTo>
                      <a:pt x="2171" y="1346"/>
                      <a:pt x="2177" y="1369"/>
                      <a:pt x="2181" y="1391"/>
                    </a:cubicBezTo>
                    <a:cubicBezTo>
                      <a:pt x="2185" y="1413"/>
                      <a:pt x="2194" y="1420"/>
                      <a:pt x="2197" y="1427"/>
                    </a:cubicBezTo>
                    <a:cubicBezTo>
                      <a:pt x="2201" y="1434"/>
                      <a:pt x="2202" y="1444"/>
                      <a:pt x="2206" y="1452"/>
                    </a:cubicBezTo>
                    <a:cubicBezTo>
                      <a:pt x="2210" y="1460"/>
                      <a:pt x="2218" y="1464"/>
                      <a:pt x="2223" y="1476"/>
                    </a:cubicBezTo>
                    <a:cubicBezTo>
                      <a:pt x="2227" y="1488"/>
                      <a:pt x="2239" y="1496"/>
                      <a:pt x="2245" y="1509"/>
                    </a:cubicBezTo>
                    <a:cubicBezTo>
                      <a:pt x="2250" y="1522"/>
                      <a:pt x="2253" y="1530"/>
                      <a:pt x="2258" y="1540"/>
                    </a:cubicBezTo>
                    <a:cubicBezTo>
                      <a:pt x="2263" y="1551"/>
                      <a:pt x="2273" y="1569"/>
                      <a:pt x="2282" y="1580"/>
                    </a:cubicBezTo>
                    <a:cubicBezTo>
                      <a:pt x="2292" y="1592"/>
                      <a:pt x="2303" y="1608"/>
                      <a:pt x="2305" y="1617"/>
                    </a:cubicBezTo>
                    <a:cubicBezTo>
                      <a:pt x="2306" y="1625"/>
                      <a:pt x="2316" y="1634"/>
                      <a:pt x="2322" y="1646"/>
                    </a:cubicBezTo>
                    <a:cubicBezTo>
                      <a:pt x="2328" y="1658"/>
                      <a:pt x="2336" y="1650"/>
                      <a:pt x="2342" y="1647"/>
                    </a:cubicBezTo>
                    <a:cubicBezTo>
                      <a:pt x="2348" y="1644"/>
                      <a:pt x="2344" y="1636"/>
                      <a:pt x="2348" y="1626"/>
                    </a:cubicBezTo>
                    <a:cubicBezTo>
                      <a:pt x="2353" y="1615"/>
                      <a:pt x="2354" y="1623"/>
                      <a:pt x="2358" y="1617"/>
                    </a:cubicBezTo>
                    <a:cubicBezTo>
                      <a:pt x="2361" y="1611"/>
                      <a:pt x="2368" y="1606"/>
                      <a:pt x="2364" y="1600"/>
                    </a:cubicBezTo>
                    <a:cubicBezTo>
                      <a:pt x="2361" y="1594"/>
                      <a:pt x="2362" y="1585"/>
                      <a:pt x="2368" y="1577"/>
                    </a:cubicBezTo>
                    <a:cubicBezTo>
                      <a:pt x="2374" y="1570"/>
                      <a:pt x="2376" y="1574"/>
                      <a:pt x="2377" y="1567"/>
                    </a:cubicBezTo>
                    <a:cubicBezTo>
                      <a:pt x="2378" y="1560"/>
                      <a:pt x="2372" y="1552"/>
                      <a:pt x="2369" y="1544"/>
                    </a:cubicBezTo>
                    <a:cubicBezTo>
                      <a:pt x="2365" y="1536"/>
                      <a:pt x="2376" y="1518"/>
                      <a:pt x="2375" y="1513"/>
                    </a:cubicBezTo>
                    <a:cubicBezTo>
                      <a:pt x="2374" y="1507"/>
                      <a:pt x="2373" y="1496"/>
                      <a:pt x="2373" y="1488"/>
                    </a:cubicBezTo>
                    <a:cubicBezTo>
                      <a:pt x="2372" y="1480"/>
                      <a:pt x="2374" y="1475"/>
                      <a:pt x="2370" y="1468"/>
                    </a:cubicBezTo>
                    <a:cubicBezTo>
                      <a:pt x="2367" y="1462"/>
                      <a:pt x="2367" y="1462"/>
                      <a:pt x="2368" y="1451"/>
                    </a:cubicBezTo>
                    <a:cubicBezTo>
                      <a:pt x="2368" y="1440"/>
                      <a:pt x="2365" y="1432"/>
                      <a:pt x="2366" y="1426"/>
                    </a:cubicBezTo>
                    <a:cubicBezTo>
                      <a:pt x="2366" y="1421"/>
                      <a:pt x="2374" y="1412"/>
                      <a:pt x="2380" y="1402"/>
                    </a:cubicBezTo>
                    <a:cubicBezTo>
                      <a:pt x="2386" y="1391"/>
                      <a:pt x="2386" y="1380"/>
                      <a:pt x="2386" y="1374"/>
                    </a:cubicBezTo>
                    <a:cubicBezTo>
                      <a:pt x="2386" y="1368"/>
                      <a:pt x="2394" y="1368"/>
                      <a:pt x="2397" y="1365"/>
                    </a:cubicBezTo>
                    <a:cubicBezTo>
                      <a:pt x="2400" y="1363"/>
                      <a:pt x="2402" y="1355"/>
                      <a:pt x="2403" y="1349"/>
                    </a:cubicBezTo>
                    <a:cubicBezTo>
                      <a:pt x="2404" y="1342"/>
                      <a:pt x="2413" y="1329"/>
                      <a:pt x="2415" y="1322"/>
                    </a:cubicBezTo>
                    <a:cubicBezTo>
                      <a:pt x="2416" y="1315"/>
                      <a:pt x="2418" y="1308"/>
                      <a:pt x="2420" y="1301"/>
                    </a:cubicBezTo>
                    <a:cubicBezTo>
                      <a:pt x="2423" y="1295"/>
                      <a:pt x="2428" y="1291"/>
                      <a:pt x="2425" y="1286"/>
                    </a:cubicBezTo>
                    <a:cubicBezTo>
                      <a:pt x="2422" y="1282"/>
                      <a:pt x="2420" y="1277"/>
                      <a:pt x="2424" y="1277"/>
                    </a:cubicBezTo>
                    <a:cubicBezTo>
                      <a:pt x="2429" y="1276"/>
                      <a:pt x="2433" y="1279"/>
                      <a:pt x="2432" y="1272"/>
                    </a:cubicBezTo>
                    <a:cubicBezTo>
                      <a:pt x="2432" y="1265"/>
                      <a:pt x="2438" y="1263"/>
                      <a:pt x="2436" y="1254"/>
                    </a:cubicBezTo>
                    <a:cubicBezTo>
                      <a:pt x="2435" y="1245"/>
                      <a:pt x="2436" y="1238"/>
                      <a:pt x="2435" y="1227"/>
                    </a:cubicBezTo>
                    <a:cubicBezTo>
                      <a:pt x="2434" y="1216"/>
                      <a:pt x="2441" y="1213"/>
                      <a:pt x="2445" y="1213"/>
                    </a:cubicBezTo>
                    <a:cubicBezTo>
                      <a:pt x="2449" y="1212"/>
                      <a:pt x="2447" y="1208"/>
                      <a:pt x="2451" y="1201"/>
                    </a:cubicBezTo>
                    <a:cubicBezTo>
                      <a:pt x="2456" y="1194"/>
                      <a:pt x="2459" y="1196"/>
                      <a:pt x="2461" y="1191"/>
                    </a:cubicBezTo>
                    <a:cubicBezTo>
                      <a:pt x="2463" y="1187"/>
                      <a:pt x="2474" y="1179"/>
                      <a:pt x="2480" y="1174"/>
                    </a:cubicBezTo>
                    <a:cubicBezTo>
                      <a:pt x="2486" y="1169"/>
                      <a:pt x="2486" y="1179"/>
                      <a:pt x="2489" y="1186"/>
                    </a:cubicBezTo>
                    <a:cubicBezTo>
                      <a:pt x="2492" y="1193"/>
                      <a:pt x="2495" y="1183"/>
                      <a:pt x="2502" y="1185"/>
                    </a:cubicBezTo>
                    <a:cubicBezTo>
                      <a:pt x="2509" y="1187"/>
                      <a:pt x="2515" y="1205"/>
                      <a:pt x="2520" y="1211"/>
                    </a:cubicBezTo>
                    <a:cubicBezTo>
                      <a:pt x="2525" y="1217"/>
                      <a:pt x="2525" y="1206"/>
                      <a:pt x="2530" y="1209"/>
                    </a:cubicBezTo>
                    <a:cubicBezTo>
                      <a:pt x="2535" y="1211"/>
                      <a:pt x="2533" y="1221"/>
                      <a:pt x="2536" y="1227"/>
                    </a:cubicBezTo>
                    <a:cubicBezTo>
                      <a:pt x="2540" y="1233"/>
                      <a:pt x="2543" y="1234"/>
                      <a:pt x="2548" y="1243"/>
                    </a:cubicBezTo>
                    <a:cubicBezTo>
                      <a:pt x="2552" y="1252"/>
                      <a:pt x="2553" y="1248"/>
                      <a:pt x="2556" y="1248"/>
                    </a:cubicBezTo>
                    <a:cubicBezTo>
                      <a:pt x="2560" y="1248"/>
                      <a:pt x="2565" y="1260"/>
                      <a:pt x="2569" y="1270"/>
                    </a:cubicBezTo>
                    <a:cubicBezTo>
                      <a:pt x="2573" y="1279"/>
                      <a:pt x="2572" y="1310"/>
                      <a:pt x="2578" y="1321"/>
                    </a:cubicBezTo>
                    <a:cubicBezTo>
                      <a:pt x="2583" y="1333"/>
                      <a:pt x="2586" y="1338"/>
                      <a:pt x="2595" y="1335"/>
                    </a:cubicBezTo>
                    <a:cubicBezTo>
                      <a:pt x="2604" y="1333"/>
                      <a:pt x="2598" y="1320"/>
                      <a:pt x="2598" y="1313"/>
                    </a:cubicBezTo>
                    <a:cubicBezTo>
                      <a:pt x="2598" y="1305"/>
                      <a:pt x="2605" y="1299"/>
                      <a:pt x="2604" y="1294"/>
                    </a:cubicBezTo>
                    <a:cubicBezTo>
                      <a:pt x="2602" y="1290"/>
                      <a:pt x="2607" y="1280"/>
                      <a:pt x="2612" y="1288"/>
                    </a:cubicBezTo>
                    <a:cubicBezTo>
                      <a:pt x="2617" y="1295"/>
                      <a:pt x="2625" y="1327"/>
                      <a:pt x="2628" y="1334"/>
                    </a:cubicBezTo>
                    <a:cubicBezTo>
                      <a:pt x="2631" y="1341"/>
                      <a:pt x="2645" y="1352"/>
                      <a:pt x="2645" y="1366"/>
                    </a:cubicBezTo>
                    <a:cubicBezTo>
                      <a:pt x="2644" y="1379"/>
                      <a:pt x="2647" y="1393"/>
                      <a:pt x="2655" y="1400"/>
                    </a:cubicBezTo>
                    <a:cubicBezTo>
                      <a:pt x="2663" y="1406"/>
                      <a:pt x="2664" y="1417"/>
                      <a:pt x="2667" y="1435"/>
                    </a:cubicBezTo>
                    <a:cubicBezTo>
                      <a:pt x="2669" y="1454"/>
                      <a:pt x="2668" y="1467"/>
                      <a:pt x="2663" y="1470"/>
                    </a:cubicBezTo>
                    <a:cubicBezTo>
                      <a:pt x="2659" y="1473"/>
                      <a:pt x="2656" y="1482"/>
                      <a:pt x="2660" y="1489"/>
                    </a:cubicBezTo>
                    <a:cubicBezTo>
                      <a:pt x="2663" y="1496"/>
                      <a:pt x="2675" y="1511"/>
                      <a:pt x="2680" y="1523"/>
                    </a:cubicBezTo>
                    <a:cubicBezTo>
                      <a:pt x="2685" y="1536"/>
                      <a:pt x="2692" y="1535"/>
                      <a:pt x="2698" y="1548"/>
                    </a:cubicBezTo>
                    <a:cubicBezTo>
                      <a:pt x="2704" y="1560"/>
                      <a:pt x="2703" y="1582"/>
                      <a:pt x="2706" y="1591"/>
                    </a:cubicBezTo>
                    <a:cubicBezTo>
                      <a:pt x="2709" y="1601"/>
                      <a:pt x="2722" y="1637"/>
                      <a:pt x="2735" y="1650"/>
                    </a:cubicBezTo>
                    <a:cubicBezTo>
                      <a:pt x="2747" y="1663"/>
                      <a:pt x="2745" y="1641"/>
                      <a:pt x="2745" y="1635"/>
                    </a:cubicBezTo>
                    <a:close/>
                    <a:moveTo>
                      <a:pt x="1077" y="851"/>
                    </a:moveTo>
                    <a:cubicBezTo>
                      <a:pt x="1068" y="854"/>
                      <a:pt x="1056" y="855"/>
                      <a:pt x="1046" y="856"/>
                    </a:cubicBezTo>
                    <a:cubicBezTo>
                      <a:pt x="1036" y="857"/>
                      <a:pt x="1030" y="857"/>
                      <a:pt x="1030" y="857"/>
                    </a:cubicBezTo>
                    <a:cubicBezTo>
                      <a:pt x="1026" y="857"/>
                      <a:pt x="1031" y="851"/>
                      <a:pt x="1041" y="851"/>
                    </a:cubicBezTo>
                    <a:cubicBezTo>
                      <a:pt x="1050" y="850"/>
                      <a:pt x="1052" y="849"/>
                      <a:pt x="1060" y="842"/>
                    </a:cubicBezTo>
                    <a:cubicBezTo>
                      <a:pt x="1067" y="834"/>
                      <a:pt x="1073" y="838"/>
                      <a:pt x="1076" y="836"/>
                    </a:cubicBezTo>
                    <a:cubicBezTo>
                      <a:pt x="1080" y="833"/>
                      <a:pt x="1083" y="831"/>
                      <a:pt x="1081" y="834"/>
                    </a:cubicBezTo>
                    <a:cubicBezTo>
                      <a:pt x="1079" y="837"/>
                      <a:pt x="1078" y="840"/>
                      <a:pt x="1082" y="843"/>
                    </a:cubicBezTo>
                    <a:cubicBezTo>
                      <a:pt x="1086" y="846"/>
                      <a:pt x="1087" y="849"/>
                      <a:pt x="1077" y="851"/>
                    </a:cubicBezTo>
                    <a:close/>
                    <a:moveTo>
                      <a:pt x="1359" y="822"/>
                    </a:moveTo>
                    <a:cubicBezTo>
                      <a:pt x="1356" y="829"/>
                      <a:pt x="1344" y="837"/>
                      <a:pt x="1334" y="835"/>
                    </a:cubicBezTo>
                    <a:cubicBezTo>
                      <a:pt x="1324" y="834"/>
                      <a:pt x="1326" y="829"/>
                      <a:pt x="1316" y="833"/>
                    </a:cubicBezTo>
                    <a:cubicBezTo>
                      <a:pt x="1306" y="837"/>
                      <a:pt x="1297" y="839"/>
                      <a:pt x="1285" y="837"/>
                    </a:cubicBezTo>
                    <a:cubicBezTo>
                      <a:pt x="1272" y="835"/>
                      <a:pt x="1265" y="828"/>
                      <a:pt x="1253" y="823"/>
                    </a:cubicBezTo>
                    <a:cubicBezTo>
                      <a:pt x="1241" y="818"/>
                      <a:pt x="1215" y="814"/>
                      <a:pt x="1206" y="813"/>
                    </a:cubicBezTo>
                    <a:cubicBezTo>
                      <a:pt x="1196" y="812"/>
                      <a:pt x="1177" y="809"/>
                      <a:pt x="1169" y="811"/>
                    </a:cubicBezTo>
                    <a:cubicBezTo>
                      <a:pt x="1160" y="812"/>
                      <a:pt x="1156" y="811"/>
                      <a:pt x="1151" y="818"/>
                    </a:cubicBezTo>
                    <a:cubicBezTo>
                      <a:pt x="1145" y="824"/>
                      <a:pt x="1135" y="826"/>
                      <a:pt x="1121" y="828"/>
                    </a:cubicBezTo>
                    <a:cubicBezTo>
                      <a:pt x="1107" y="829"/>
                      <a:pt x="1095" y="830"/>
                      <a:pt x="1089" y="830"/>
                    </a:cubicBezTo>
                    <a:cubicBezTo>
                      <a:pt x="1084" y="830"/>
                      <a:pt x="1082" y="831"/>
                      <a:pt x="1081" y="824"/>
                    </a:cubicBezTo>
                    <a:cubicBezTo>
                      <a:pt x="1079" y="818"/>
                      <a:pt x="1080" y="815"/>
                      <a:pt x="1077" y="814"/>
                    </a:cubicBezTo>
                    <a:cubicBezTo>
                      <a:pt x="1074" y="813"/>
                      <a:pt x="1071" y="811"/>
                      <a:pt x="1071" y="811"/>
                    </a:cubicBezTo>
                    <a:cubicBezTo>
                      <a:pt x="1072" y="803"/>
                      <a:pt x="1078" y="793"/>
                      <a:pt x="1076" y="788"/>
                    </a:cubicBezTo>
                    <a:cubicBezTo>
                      <a:pt x="1074" y="783"/>
                      <a:pt x="1087" y="765"/>
                      <a:pt x="1090" y="758"/>
                    </a:cubicBezTo>
                    <a:cubicBezTo>
                      <a:pt x="1094" y="751"/>
                      <a:pt x="1106" y="735"/>
                      <a:pt x="1111" y="730"/>
                    </a:cubicBezTo>
                    <a:cubicBezTo>
                      <a:pt x="1116" y="726"/>
                      <a:pt x="1123" y="723"/>
                      <a:pt x="1129" y="718"/>
                    </a:cubicBezTo>
                    <a:cubicBezTo>
                      <a:pt x="1135" y="714"/>
                      <a:pt x="1138" y="712"/>
                      <a:pt x="1142" y="705"/>
                    </a:cubicBezTo>
                    <a:cubicBezTo>
                      <a:pt x="1146" y="697"/>
                      <a:pt x="1154" y="694"/>
                      <a:pt x="1160" y="692"/>
                    </a:cubicBezTo>
                    <a:cubicBezTo>
                      <a:pt x="1166" y="689"/>
                      <a:pt x="1179" y="696"/>
                      <a:pt x="1181" y="699"/>
                    </a:cubicBezTo>
                    <a:cubicBezTo>
                      <a:pt x="1184" y="702"/>
                      <a:pt x="1184" y="708"/>
                      <a:pt x="1180" y="711"/>
                    </a:cubicBezTo>
                    <a:cubicBezTo>
                      <a:pt x="1175" y="714"/>
                      <a:pt x="1169" y="720"/>
                      <a:pt x="1175" y="722"/>
                    </a:cubicBezTo>
                    <a:cubicBezTo>
                      <a:pt x="1181" y="725"/>
                      <a:pt x="1189" y="723"/>
                      <a:pt x="1192" y="724"/>
                    </a:cubicBezTo>
                    <a:cubicBezTo>
                      <a:pt x="1195" y="725"/>
                      <a:pt x="1195" y="731"/>
                      <a:pt x="1195" y="735"/>
                    </a:cubicBezTo>
                    <a:cubicBezTo>
                      <a:pt x="1195" y="739"/>
                      <a:pt x="1196" y="748"/>
                      <a:pt x="1204" y="744"/>
                    </a:cubicBezTo>
                    <a:cubicBezTo>
                      <a:pt x="1211" y="739"/>
                      <a:pt x="1216" y="736"/>
                      <a:pt x="1225" y="736"/>
                    </a:cubicBezTo>
                    <a:cubicBezTo>
                      <a:pt x="1235" y="735"/>
                      <a:pt x="1250" y="738"/>
                      <a:pt x="1250" y="733"/>
                    </a:cubicBezTo>
                    <a:cubicBezTo>
                      <a:pt x="1250" y="729"/>
                      <a:pt x="1252" y="722"/>
                      <a:pt x="1246" y="722"/>
                    </a:cubicBezTo>
                    <a:cubicBezTo>
                      <a:pt x="1240" y="722"/>
                      <a:pt x="1230" y="727"/>
                      <a:pt x="1228" y="722"/>
                    </a:cubicBezTo>
                    <a:cubicBezTo>
                      <a:pt x="1225" y="717"/>
                      <a:pt x="1221" y="719"/>
                      <a:pt x="1214" y="717"/>
                    </a:cubicBezTo>
                    <a:cubicBezTo>
                      <a:pt x="1207" y="716"/>
                      <a:pt x="1208" y="704"/>
                      <a:pt x="1213" y="701"/>
                    </a:cubicBezTo>
                    <a:cubicBezTo>
                      <a:pt x="1219" y="699"/>
                      <a:pt x="1229" y="705"/>
                      <a:pt x="1238" y="700"/>
                    </a:cubicBezTo>
                    <a:cubicBezTo>
                      <a:pt x="1246" y="695"/>
                      <a:pt x="1252" y="693"/>
                      <a:pt x="1254" y="692"/>
                    </a:cubicBezTo>
                    <a:cubicBezTo>
                      <a:pt x="1257" y="692"/>
                      <a:pt x="1265" y="691"/>
                      <a:pt x="1273" y="686"/>
                    </a:cubicBezTo>
                    <a:cubicBezTo>
                      <a:pt x="1280" y="681"/>
                      <a:pt x="1290" y="679"/>
                      <a:pt x="1295" y="681"/>
                    </a:cubicBezTo>
                    <a:cubicBezTo>
                      <a:pt x="1301" y="684"/>
                      <a:pt x="1302" y="688"/>
                      <a:pt x="1299" y="690"/>
                    </a:cubicBezTo>
                    <a:cubicBezTo>
                      <a:pt x="1295" y="692"/>
                      <a:pt x="1285" y="695"/>
                      <a:pt x="1280" y="698"/>
                    </a:cubicBezTo>
                    <a:cubicBezTo>
                      <a:pt x="1276" y="701"/>
                      <a:pt x="1273" y="702"/>
                      <a:pt x="1276" y="705"/>
                    </a:cubicBezTo>
                    <a:cubicBezTo>
                      <a:pt x="1279" y="708"/>
                      <a:pt x="1281" y="712"/>
                      <a:pt x="1279" y="713"/>
                    </a:cubicBezTo>
                    <a:cubicBezTo>
                      <a:pt x="1277" y="714"/>
                      <a:pt x="1278" y="722"/>
                      <a:pt x="1278" y="722"/>
                    </a:cubicBezTo>
                    <a:cubicBezTo>
                      <a:pt x="1278" y="722"/>
                      <a:pt x="1275" y="725"/>
                      <a:pt x="1271" y="723"/>
                    </a:cubicBezTo>
                    <a:cubicBezTo>
                      <a:pt x="1268" y="722"/>
                      <a:pt x="1265" y="719"/>
                      <a:pt x="1262" y="723"/>
                    </a:cubicBezTo>
                    <a:cubicBezTo>
                      <a:pt x="1259" y="728"/>
                      <a:pt x="1253" y="732"/>
                      <a:pt x="1261" y="734"/>
                    </a:cubicBezTo>
                    <a:cubicBezTo>
                      <a:pt x="1269" y="736"/>
                      <a:pt x="1285" y="739"/>
                      <a:pt x="1295" y="748"/>
                    </a:cubicBezTo>
                    <a:cubicBezTo>
                      <a:pt x="1305" y="757"/>
                      <a:pt x="1309" y="765"/>
                      <a:pt x="1314" y="772"/>
                    </a:cubicBezTo>
                    <a:cubicBezTo>
                      <a:pt x="1319" y="779"/>
                      <a:pt x="1335" y="777"/>
                      <a:pt x="1345" y="787"/>
                    </a:cubicBezTo>
                    <a:cubicBezTo>
                      <a:pt x="1356" y="798"/>
                      <a:pt x="1361" y="815"/>
                      <a:pt x="1359" y="822"/>
                    </a:cubicBezTo>
                    <a:close/>
                    <a:moveTo>
                      <a:pt x="1660" y="941"/>
                    </a:moveTo>
                    <a:cubicBezTo>
                      <a:pt x="1660" y="946"/>
                      <a:pt x="1653" y="950"/>
                      <a:pt x="1649" y="946"/>
                    </a:cubicBezTo>
                    <a:cubicBezTo>
                      <a:pt x="1645" y="941"/>
                      <a:pt x="1638" y="934"/>
                      <a:pt x="1634" y="936"/>
                    </a:cubicBezTo>
                    <a:cubicBezTo>
                      <a:pt x="1629" y="938"/>
                      <a:pt x="1619" y="942"/>
                      <a:pt x="1614" y="949"/>
                    </a:cubicBezTo>
                    <a:cubicBezTo>
                      <a:pt x="1609" y="955"/>
                      <a:pt x="1606" y="958"/>
                      <a:pt x="1600" y="952"/>
                    </a:cubicBezTo>
                    <a:cubicBezTo>
                      <a:pt x="1593" y="946"/>
                      <a:pt x="1579" y="935"/>
                      <a:pt x="1568" y="930"/>
                    </a:cubicBezTo>
                    <a:cubicBezTo>
                      <a:pt x="1558" y="926"/>
                      <a:pt x="1553" y="935"/>
                      <a:pt x="1547" y="926"/>
                    </a:cubicBezTo>
                    <a:cubicBezTo>
                      <a:pt x="1541" y="916"/>
                      <a:pt x="1540" y="903"/>
                      <a:pt x="1537" y="897"/>
                    </a:cubicBezTo>
                    <a:cubicBezTo>
                      <a:pt x="1534" y="890"/>
                      <a:pt x="1537" y="882"/>
                      <a:pt x="1542" y="880"/>
                    </a:cubicBezTo>
                    <a:cubicBezTo>
                      <a:pt x="1546" y="879"/>
                      <a:pt x="1550" y="886"/>
                      <a:pt x="1554" y="882"/>
                    </a:cubicBezTo>
                    <a:cubicBezTo>
                      <a:pt x="1558" y="879"/>
                      <a:pt x="1556" y="876"/>
                      <a:pt x="1559" y="872"/>
                    </a:cubicBezTo>
                    <a:cubicBezTo>
                      <a:pt x="1563" y="868"/>
                      <a:pt x="1568" y="866"/>
                      <a:pt x="1567" y="862"/>
                    </a:cubicBezTo>
                    <a:cubicBezTo>
                      <a:pt x="1565" y="859"/>
                      <a:pt x="1558" y="854"/>
                      <a:pt x="1561" y="849"/>
                    </a:cubicBezTo>
                    <a:cubicBezTo>
                      <a:pt x="1563" y="845"/>
                      <a:pt x="1570" y="848"/>
                      <a:pt x="1567" y="843"/>
                    </a:cubicBezTo>
                    <a:cubicBezTo>
                      <a:pt x="1565" y="837"/>
                      <a:pt x="1562" y="832"/>
                      <a:pt x="1555" y="831"/>
                    </a:cubicBezTo>
                    <a:cubicBezTo>
                      <a:pt x="1549" y="831"/>
                      <a:pt x="1550" y="833"/>
                      <a:pt x="1544" y="828"/>
                    </a:cubicBezTo>
                    <a:cubicBezTo>
                      <a:pt x="1538" y="822"/>
                      <a:pt x="1541" y="818"/>
                      <a:pt x="1534" y="817"/>
                    </a:cubicBezTo>
                    <a:cubicBezTo>
                      <a:pt x="1527" y="816"/>
                      <a:pt x="1525" y="822"/>
                      <a:pt x="1522" y="816"/>
                    </a:cubicBezTo>
                    <a:cubicBezTo>
                      <a:pt x="1519" y="810"/>
                      <a:pt x="1521" y="805"/>
                      <a:pt x="1512" y="800"/>
                    </a:cubicBezTo>
                    <a:cubicBezTo>
                      <a:pt x="1504" y="794"/>
                      <a:pt x="1502" y="796"/>
                      <a:pt x="1500" y="786"/>
                    </a:cubicBezTo>
                    <a:cubicBezTo>
                      <a:pt x="1499" y="777"/>
                      <a:pt x="1496" y="770"/>
                      <a:pt x="1501" y="767"/>
                    </a:cubicBezTo>
                    <a:cubicBezTo>
                      <a:pt x="1505" y="764"/>
                      <a:pt x="1504" y="760"/>
                      <a:pt x="1498" y="760"/>
                    </a:cubicBezTo>
                    <a:cubicBezTo>
                      <a:pt x="1493" y="760"/>
                      <a:pt x="1491" y="762"/>
                      <a:pt x="1489" y="763"/>
                    </a:cubicBezTo>
                    <a:cubicBezTo>
                      <a:pt x="1488" y="763"/>
                      <a:pt x="1486" y="762"/>
                      <a:pt x="1486" y="762"/>
                    </a:cubicBezTo>
                    <a:cubicBezTo>
                      <a:pt x="1484" y="757"/>
                      <a:pt x="1488" y="756"/>
                      <a:pt x="1487" y="751"/>
                    </a:cubicBezTo>
                    <a:cubicBezTo>
                      <a:pt x="1486" y="746"/>
                      <a:pt x="1478" y="745"/>
                      <a:pt x="1475" y="738"/>
                    </a:cubicBezTo>
                    <a:cubicBezTo>
                      <a:pt x="1471" y="732"/>
                      <a:pt x="1473" y="719"/>
                      <a:pt x="1479" y="714"/>
                    </a:cubicBezTo>
                    <a:cubicBezTo>
                      <a:pt x="1485" y="710"/>
                      <a:pt x="1498" y="698"/>
                      <a:pt x="1503" y="691"/>
                    </a:cubicBezTo>
                    <a:cubicBezTo>
                      <a:pt x="1507" y="683"/>
                      <a:pt x="1513" y="679"/>
                      <a:pt x="1522" y="675"/>
                    </a:cubicBezTo>
                    <a:cubicBezTo>
                      <a:pt x="1531" y="670"/>
                      <a:pt x="1542" y="661"/>
                      <a:pt x="1548" y="662"/>
                    </a:cubicBezTo>
                    <a:cubicBezTo>
                      <a:pt x="1554" y="664"/>
                      <a:pt x="1563" y="666"/>
                      <a:pt x="1569" y="665"/>
                    </a:cubicBezTo>
                    <a:cubicBezTo>
                      <a:pt x="1575" y="664"/>
                      <a:pt x="1583" y="669"/>
                      <a:pt x="1585" y="676"/>
                    </a:cubicBezTo>
                    <a:cubicBezTo>
                      <a:pt x="1586" y="683"/>
                      <a:pt x="1578" y="688"/>
                      <a:pt x="1581" y="695"/>
                    </a:cubicBezTo>
                    <a:cubicBezTo>
                      <a:pt x="1584" y="703"/>
                      <a:pt x="1587" y="703"/>
                      <a:pt x="1591" y="706"/>
                    </a:cubicBezTo>
                    <a:cubicBezTo>
                      <a:pt x="1595" y="708"/>
                      <a:pt x="1595" y="715"/>
                      <a:pt x="1590" y="715"/>
                    </a:cubicBezTo>
                    <a:cubicBezTo>
                      <a:pt x="1584" y="714"/>
                      <a:pt x="1585" y="714"/>
                      <a:pt x="1581" y="711"/>
                    </a:cubicBezTo>
                    <a:cubicBezTo>
                      <a:pt x="1576" y="709"/>
                      <a:pt x="1573" y="704"/>
                      <a:pt x="1573" y="706"/>
                    </a:cubicBezTo>
                    <a:cubicBezTo>
                      <a:pt x="1574" y="707"/>
                      <a:pt x="1574" y="713"/>
                      <a:pt x="1570" y="715"/>
                    </a:cubicBezTo>
                    <a:cubicBezTo>
                      <a:pt x="1565" y="716"/>
                      <a:pt x="1555" y="714"/>
                      <a:pt x="1557" y="717"/>
                    </a:cubicBezTo>
                    <a:cubicBezTo>
                      <a:pt x="1560" y="719"/>
                      <a:pt x="1567" y="722"/>
                      <a:pt x="1565" y="725"/>
                    </a:cubicBezTo>
                    <a:cubicBezTo>
                      <a:pt x="1563" y="728"/>
                      <a:pt x="1559" y="731"/>
                      <a:pt x="1554" y="733"/>
                    </a:cubicBezTo>
                    <a:cubicBezTo>
                      <a:pt x="1550" y="734"/>
                      <a:pt x="1542" y="740"/>
                      <a:pt x="1554" y="747"/>
                    </a:cubicBezTo>
                    <a:cubicBezTo>
                      <a:pt x="1566" y="754"/>
                      <a:pt x="1571" y="753"/>
                      <a:pt x="1577" y="766"/>
                    </a:cubicBezTo>
                    <a:cubicBezTo>
                      <a:pt x="1583" y="778"/>
                      <a:pt x="1582" y="781"/>
                      <a:pt x="1591" y="780"/>
                    </a:cubicBezTo>
                    <a:cubicBezTo>
                      <a:pt x="1600" y="779"/>
                      <a:pt x="1611" y="777"/>
                      <a:pt x="1609" y="781"/>
                    </a:cubicBezTo>
                    <a:cubicBezTo>
                      <a:pt x="1607" y="784"/>
                      <a:pt x="1597" y="785"/>
                      <a:pt x="1597" y="789"/>
                    </a:cubicBezTo>
                    <a:cubicBezTo>
                      <a:pt x="1597" y="793"/>
                      <a:pt x="1594" y="802"/>
                      <a:pt x="1600" y="812"/>
                    </a:cubicBezTo>
                    <a:cubicBezTo>
                      <a:pt x="1605" y="823"/>
                      <a:pt x="1610" y="821"/>
                      <a:pt x="1613" y="820"/>
                    </a:cubicBezTo>
                    <a:cubicBezTo>
                      <a:pt x="1616" y="818"/>
                      <a:pt x="1619" y="816"/>
                      <a:pt x="1616" y="810"/>
                    </a:cubicBezTo>
                    <a:cubicBezTo>
                      <a:pt x="1613" y="805"/>
                      <a:pt x="1607" y="792"/>
                      <a:pt x="1614" y="794"/>
                    </a:cubicBezTo>
                    <a:cubicBezTo>
                      <a:pt x="1620" y="796"/>
                      <a:pt x="1619" y="802"/>
                      <a:pt x="1621" y="807"/>
                    </a:cubicBezTo>
                    <a:cubicBezTo>
                      <a:pt x="1623" y="812"/>
                      <a:pt x="1633" y="820"/>
                      <a:pt x="1632" y="824"/>
                    </a:cubicBezTo>
                    <a:cubicBezTo>
                      <a:pt x="1631" y="828"/>
                      <a:pt x="1631" y="831"/>
                      <a:pt x="1624" y="830"/>
                    </a:cubicBezTo>
                    <a:cubicBezTo>
                      <a:pt x="1617" y="828"/>
                      <a:pt x="1606" y="827"/>
                      <a:pt x="1606" y="835"/>
                    </a:cubicBezTo>
                    <a:cubicBezTo>
                      <a:pt x="1606" y="843"/>
                      <a:pt x="1606" y="849"/>
                      <a:pt x="1611" y="851"/>
                    </a:cubicBezTo>
                    <a:cubicBezTo>
                      <a:pt x="1616" y="854"/>
                      <a:pt x="1628" y="855"/>
                      <a:pt x="1625" y="859"/>
                    </a:cubicBezTo>
                    <a:cubicBezTo>
                      <a:pt x="1621" y="862"/>
                      <a:pt x="1614" y="861"/>
                      <a:pt x="1617" y="869"/>
                    </a:cubicBezTo>
                    <a:cubicBezTo>
                      <a:pt x="1620" y="876"/>
                      <a:pt x="1626" y="874"/>
                      <a:pt x="1632" y="882"/>
                    </a:cubicBezTo>
                    <a:cubicBezTo>
                      <a:pt x="1639" y="890"/>
                      <a:pt x="1638" y="894"/>
                      <a:pt x="1641" y="907"/>
                    </a:cubicBezTo>
                    <a:cubicBezTo>
                      <a:pt x="1644" y="920"/>
                      <a:pt x="1648" y="926"/>
                      <a:pt x="1650" y="928"/>
                    </a:cubicBezTo>
                    <a:cubicBezTo>
                      <a:pt x="1653" y="930"/>
                      <a:pt x="1661" y="937"/>
                      <a:pt x="1660" y="94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ṩ1îde">
                <a:extLst>
                  <a:ext uri="{FF2B5EF4-FFF2-40B4-BE49-F238E27FC236}">
                    <a16:creationId xmlns="" xmlns:a16="http://schemas.microsoft.com/office/drawing/2014/main" id="{D7FE6AB9-5168-4CFC-95C7-E2B04AEC04B4}"/>
                  </a:ext>
                </a:extLst>
              </p:cNvPr>
              <p:cNvSpPr/>
              <p:nvPr/>
            </p:nvSpPr>
            <p:spPr bwMode="auto">
              <a:xfrm>
                <a:off x="8135572" y="1683757"/>
                <a:ext cx="30687" cy="12056"/>
              </a:xfrm>
              <a:custGeom>
                <a:avLst/>
                <a:gdLst>
                  <a:gd name="T0" fmla="*/ 56 w 61"/>
                  <a:gd name="T1" fmla="*/ 12 h 26"/>
                  <a:gd name="T2" fmla="*/ 55 w 61"/>
                  <a:gd name="T3" fmla="*/ 3 h 26"/>
                  <a:gd name="T4" fmla="*/ 50 w 61"/>
                  <a:gd name="T5" fmla="*/ 5 h 26"/>
                  <a:gd name="T6" fmla="*/ 34 w 61"/>
                  <a:gd name="T7" fmla="*/ 11 h 26"/>
                  <a:gd name="T8" fmla="*/ 15 w 61"/>
                  <a:gd name="T9" fmla="*/ 20 h 26"/>
                  <a:gd name="T10" fmla="*/ 4 w 61"/>
                  <a:gd name="T11" fmla="*/ 26 h 26"/>
                  <a:gd name="T12" fmla="*/ 20 w 61"/>
                  <a:gd name="T13" fmla="*/ 25 h 26"/>
                  <a:gd name="T14" fmla="*/ 51 w 61"/>
                  <a:gd name="T15" fmla="*/ 20 h 26"/>
                  <a:gd name="T16" fmla="*/ 56 w 61"/>
                  <a:gd name="T17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26">
                    <a:moveTo>
                      <a:pt x="56" y="12"/>
                    </a:moveTo>
                    <a:cubicBezTo>
                      <a:pt x="52" y="9"/>
                      <a:pt x="53" y="6"/>
                      <a:pt x="55" y="3"/>
                    </a:cubicBezTo>
                    <a:cubicBezTo>
                      <a:pt x="57" y="0"/>
                      <a:pt x="54" y="2"/>
                      <a:pt x="50" y="5"/>
                    </a:cubicBezTo>
                    <a:cubicBezTo>
                      <a:pt x="47" y="7"/>
                      <a:pt x="41" y="3"/>
                      <a:pt x="34" y="11"/>
                    </a:cubicBezTo>
                    <a:cubicBezTo>
                      <a:pt x="26" y="18"/>
                      <a:pt x="24" y="19"/>
                      <a:pt x="15" y="20"/>
                    </a:cubicBezTo>
                    <a:cubicBezTo>
                      <a:pt x="5" y="20"/>
                      <a:pt x="0" y="26"/>
                      <a:pt x="4" y="26"/>
                    </a:cubicBezTo>
                    <a:cubicBezTo>
                      <a:pt x="4" y="26"/>
                      <a:pt x="10" y="26"/>
                      <a:pt x="20" y="25"/>
                    </a:cubicBezTo>
                    <a:cubicBezTo>
                      <a:pt x="30" y="24"/>
                      <a:pt x="42" y="23"/>
                      <a:pt x="51" y="20"/>
                    </a:cubicBezTo>
                    <a:cubicBezTo>
                      <a:pt x="61" y="18"/>
                      <a:pt x="60" y="15"/>
                      <a:pt x="56" y="1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ŝļîḋé">
                <a:extLst>
                  <a:ext uri="{FF2B5EF4-FFF2-40B4-BE49-F238E27FC236}">
                    <a16:creationId xmlns="" xmlns:a16="http://schemas.microsoft.com/office/drawing/2014/main" id="{250C8C38-BF11-4FBC-B246-093F7FB3DEDC}"/>
                  </a:ext>
                </a:extLst>
              </p:cNvPr>
              <p:cNvSpPr/>
              <p:nvPr/>
            </p:nvSpPr>
            <p:spPr bwMode="auto">
              <a:xfrm>
                <a:off x="3450365" y="3340841"/>
                <a:ext cx="900875" cy="855941"/>
              </a:xfrm>
              <a:custGeom>
                <a:avLst/>
                <a:gdLst>
                  <a:gd name="T0" fmla="*/ 1239 w 1779"/>
                  <a:gd name="T1" fmla="*/ 1670 h 1693"/>
                  <a:gd name="T2" fmla="*/ 96 w 1779"/>
                  <a:gd name="T3" fmla="*/ 1249 h 1693"/>
                  <a:gd name="T4" fmla="*/ 24 w 1779"/>
                  <a:gd name="T5" fmla="*/ 1093 h 1693"/>
                  <a:gd name="T6" fmla="*/ 369 w 1779"/>
                  <a:gd name="T7" fmla="*/ 155 h 1693"/>
                  <a:gd name="T8" fmla="*/ 623 w 1779"/>
                  <a:gd name="T9" fmla="*/ 37 h 1693"/>
                  <a:gd name="T10" fmla="*/ 1624 w 1779"/>
                  <a:gd name="T11" fmla="*/ 406 h 1693"/>
                  <a:gd name="T12" fmla="*/ 1741 w 1779"/>
                  <a:gd name="T13" fmla="*/ 660 h 1693"/>
                  <a:gd name="T14" fmla="*/ 1396 w 1779"/>
                  <a:gd name="T15" fmla="*/ 1598 h 1693"/>
                  <a:gd name="T16" fmla="*/ 1239 w 1779"/>
                  <a:gd name="T17" fmla="*/ 1670 h 1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79" h="1693">
                    <a:moveTo>
                      <a:pt x="1239" y="1670"/>
                    </a:moveTo>
                    <a:cubicBezTo>
                      <a:pt x="96" y="1249"/>
                      <a:pt x="96" y="1249"/>
                      <a:pt x="96" y="1249"/>
                    </a:cubicBezTo>
                    <a:cubicBezTo>
                      <a:pt x="33" y="1226"/>
                      <a:pt x="0" y="1156"/>
                      <a:pt x="24" y="1093"/>
                    </a:cubicBezTo>
                    <a:cubicBezTo>
                      <a:pt x="369" y="155"/>
                      <a:pt x="369" y="155"/>
                      <a:pt x="369" y="155"/>
                    </a:cubicBezTo>
                    <a:cubicBezTo>
                      <a:pt x="407" y="52"/>
                      <a:pt x="521" y="0"/>
                      <a:pt x="623" y="37"/>
                    </a:cubicBezTo>
                    <a:cubicBezTo>
                      <a:pt x="1624" y="406"/>
                      <a:pt x="1624" y="406"/>
                      <a:pt x="1624" y="406"/>
                    </a:cubicBezTo>
                    <a:cubicBezTo>
                      <a:pt x="1726" y="443"/>
                      <a:pt x="1779" y="558"/>
                      <a:pt x="1741" y="660"/>
                    </a:cubicBezTo>
                    <a:cubicBezTo>
                      <a:pt x="1396" y="1598"/>
                      <a:pt x="1396" y="1598"/>
                      <a:pt x="1396" y="1598"/>
                    </a:cubicBezTo>
                    <a:cubicBezTo>
                      <a:pt x="1372" y="1661"/>
                      <a:pt x="1302" y="1693"/>
                      <a:pt x="1239" y="16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ṩļïḓê">
                <a:extLst>
                  <a:ext uri="{FF2B5EF4-FFF2-40B4-BE49-F238E27FC236}">
                    <a16:creationId xmlns="" xmlns:a16="http://schemas.microsoft.com/office/drawing/2014/main" id="{CBAAAA6E-3812-4816-B357-B3A5D77AF271}"/>
                  </a:ext>
                </a:extLst>
              </p:cNvPr>
              <p:cNvSpPr/>
              <p:nvPr/>
            </p:nvSpPr>
            <p:spPr bwMode="auto">
              <a:xfrm>
                <a:off x="3612566" y="3340841"/>
                <a:ext cx="738674" cy="402215"/>
              </a:xfrm>
              <a:custGeom>
                <a:avLst/>
                <a:gdLst>
                  <a:gd name="T0" fmla="*/ 1372 w 1460"/>
                  <a:gd name="T1" fmla="*/ 796 h 796"/>
                  <a:gd name="T2" fmla="*/ 0 w 1460"/>
                  <a:gd name="T3" fmla="*/ 291 h 796"/>
                  <a:gd name="T4" fmla="*/ 50 w 1460"/>
                  <a:gd name="T5" fmla="*/ 155 h 796"/>
                  <a:gd name="T6" fmla="*/ 304 w 1460"/>
                  <a:gd name="T7" fmla="*/ 37 h 796"/>
                  <a:gd name="T8" fmla="*/ 1305 w 1460"/>
                  <a:gd name="T9" fmla="*/ 406 h 796"/>
                  <a:gd name="T10" fmla="*/ 1422 w 1460"/>
                  <a:gd name="T11" fmla="*/ 660 h 796"/>
                  <a:gd name="T12" fmla="*/ 1372 w 1460"/>
                  <a:gd name="T13" fmla="*/ 796 h 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0" h="796">
                    <a:moveTo>
                      <a:pt x="1372" y="796"/>
                    </a:moveTo>
                    <a:cubicBezTo>
                      <a:pt x="0" y="291"/>
                      <a:pt x="0" y="291"/>
                      <a:pt x="0" y="291"/>
                    </a:cubicBezTo>
                    <a:cubicBezTo>
                      <a:pt x="50" y="155"/>
                      <a:pt x="50" y="155"/>
                      <a:pt x="50" y="155"/>
                    </a:cubicBezTo>
                    <a:cubicBezTo>
                      <a:pt x="88" y="52"/>
                      <a:pt x="202" y="0"/>
                      <a:pt x="304" y="37"/>
                    </a:cubicBezTo>
                    <a:cubicBezTo>
                      <a:pt x="1305" y="406"/>
                      <a:pt x="1305" y="406"/>
                      <a:pt x="1305" y="406"/>
                    </a:cubicBezTo>
                    <a:cubicBezTo>
                      <a:pt x="1407" y="443"/>
                      <a:pt x="1460" y="558"/>
                      <a:pt x="1422" y="660"/>
                    </a:cubicBezTo>
                    <a:lnTo>
                      <a:pt x="1372" y="796"/>
                    </a:lnTo>
                    <a:close/>
                  </a:path>
                </a:pathLst>
              </a:custGeom>
              <a:solidFill>
                <a:srgbClr val="F060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šḻîḑé">
                <a:extLst>
                  <a:ext uri="{FF2B5EF4-FFF2-40B4-BE49-F238E27FC236}">
                    <a16:creationId xmlns="" xmlns:a16="http://schemas.microsoft.com/office/drawing/2014/main" id="{99BEFB01-CE2B-41F4-8815-25AF7D87F2AC}"/>
                  </a:ext>
                </a:extLst>
              </p:cNvPr>
              <p:cNvSpPr/>
              <p:nvPr/>
            </p:nvSpPr>
            <p:spPr bwMode="auto">
              <a:xfrm>
                <a:off x="3756136" y="3361664"/>
                <a:ext cx="43838" cy="54798"/>
              </a:xfrm>
              <a:custGeom>
                <a:avLst/>
                <a:gdLst>
                  <a:gd name="T0" fmla="*/ 23 w 86"/>
                  <a:gd name="T1" fmla="*/ 104 h 109"/>
                  <a:gd name="T2" fmla="*/ 23 w 86"/>
                  <a:gd name="T3" fmla="*/ 104 h 109"/>
                  <a:gd name="T4" fmla="*/ 6 w 86"/>
                  <a:gd name="T5" fmla="*/ 66 h 109"/>
                  <a:gd name="T6" fmla="*/ 30 w 86"/>
                  <a:gd name="T7" fmla="*/ 0 h 109"/>
                  <a:gd name="T8" fmla="*/ 86 w 86"/>
                  <a:gd name="T9" fmla="*/ 20 h 109"/>
                  <a:gd name="T10" fmla="*/ 61 w 86"/>
                  <a:gd name="T11" fmla="*/ 86 h 109"/>
                  <a:gd name="T12" fmla="*/ 23 w 86"/>
                  <a:gd name="T13" fmla="*/ 104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09">
                    <a:moveTo>
                      <a:pt x="23" y="104"/>
                    </a:moveTo>
                    <a:cubicBezTo>
                      <a:pt x="23" y="104"/>
                      <a:pt x="23" y="104"/>
                      <a:pt x="23" y="104"/>
                    </a:cubicBezTo>
                    <a:cubicBezTo>
                      <a:pt x="8" y="98"/>
                      <a:pt x="0" y="81"/>
                      <a:pt x="6" y="6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56" y="102"/>
                      <a:pt x="39" y="109"/>
                      <a:pt x="23" y="104"/>
                    </a:cubicBezTo>
                    <a:close/>
                  </a:path>
                </a:pathLst>
              </a:custGeom>
              <a:solidFill>
                <a:srgbClr val="CE52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ş1îdé">
                <a:extLst>
                  <a:ext uri="{FF2B5EF4-FFF2-40B4-BE49-F238E27FC236}">
                    <a16:creationId xmlns="" xmlns:a16="http://schemas.microsoft.com/office/drawing/2014/main" id="{03D28C8E-27DA-4B7C-B3F1-51FB4BBC16B6}"/>
                  </a:ext>
                </a:extLst>
              </p:cNvPr>
              <p:cNvSpPr/>
              <p:nvPr/>
            </p:nvSpPr>
            <p:spPr bwMode="auto">
              <a:xfrm>
                <a:off x="3922721" y="3423037"/>
                <a:ext cx="43838" cy="54798"/>
              </a:xfrm>
              <a:custGeom>
                <a:avLst/>
                <a:gdLst>
                  <a:gd name="T0" fmla="*/ 24 w 86"/>
                  <a:gd name="T1" fmla="*/ 103 h 109"/>
                  <a:gd name="T2" fmla="*/ 24 w 86"/>
                  <a:gd name="T3" fmla="*/ 103 h 109"/>
                  <a:gd name="T4" fmla="*/ 6 w 86"/>
                  <a:gd name="T5" fmla="*/ 65 h 109"/>
                  <a:gd name="T6" fmla="*/ 30 w 86"/>
                  <a:gd name="T7" fmla="*/ 0 h 109"/>
                  <a:gd name="T8" fmla="*/ 86 w 86"/>
                  <a:gd name="T9" fmla="*/ 20 h 109"/>
                  <a:gd name="T10" fmla="*/ 62 w 86"/>
                  <a:gd name="T11" fmla="*/ 86 h 109"/>
                  <a:gd name="T12" fmla="*/ 24 w 86"/>
                  <a:gd name="T13" fmla="*/ 10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09">
                    <a:moveTo>
                      <a:pt x="24" y="103"/>
                    </a:moveTo>
                    <a:cubicBezTo>
                      <a:pt x="24" y="103"/>
                      <a:pt x="24" y="103"/>
                      <a:pt x="24" y="103"/>
                    </a:cubicBezTo>
                    <a:cubicBezTo>
                      <a:pt x="8" y="98"/>
                      <a:pt x="0" y="81"/>
                      <a:pt x="6" y="65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56" y="101"/>
                      <a:pt x="39" y="109"/>
                      <a:pt x="24" y="103"/>
                    </a:cubicBezTo>
                    <a:close/>
                  </a:path>
                </a:pathLst>
              </a:custGeom>
              <a:solidFill>
                <a:srgbClr val="CE52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Sľîḓé">
                <a:extLst>
                  <a:ext uri="{FF2B5EF4-FFF2-40B4-BE49-F238E27FC236}">
                    <a16:creationId xmlns="" xmlns:a16="http://schemas.microsoft.com/office/drawing/2014/main" id="{FE666B10-946D-4A67-8CD6-415E7811C66A}"/>
                  </a:ext>
                </a:extLst>
              </p:cNvPr>
              <p:cNvSpPr/>
              <p:nvPr/>
            </p:nvSpPr>
            <p:spPr bwMode="auto">
              <a:xfrm>
                <a:off x="4079443" y="3480027"/>
                <a:ext cx="43838" cy="55894"/>
              </a:xfrm>
              <a:custGeom>
                <a:avLst/>
                <a:gdLst>
                  <a:gd name="T0" fmla="*/ 23 w 86"/>
                  <a:gd name="T1" fmla="*/ 104 h 110"/>
                  <a:gd name="T2" fmla="*/ 23 w 86"/>
                  <a:gd name="T3" fmla="*/ 104 h 110"/>
                  <a:gd name="T4" fmla="*/ 6 w 86"/>
                  <a:gd name="T5" fmla="*/ 66 h 110"/>
                  <a:gd name="T6" fmla="*/ 30 w 86"/>
                  <a:gd name="T7" fmla="*/ 0 h 110"/>
                  <a:gd name="T8" fmla="*/ 86 w 86"/>
                  <a:gd name="T9" fmla="*/ 21 h 110"/>
                  <a:gd name="T10" fmla="*/ 62 w 86"/>
                  <a:gd name="T11" fmla="*/ 87 h 110"/>
                  <a:gd name="T12" fmla="*/ 23 w 86"/>
                  <a:gd name="T13" fmla="*/ 10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10">
                    <a:moveTo>
                      <a:pt x="23" y="104"/>
                    </a:moveTo>
                    <a:cubicBezTo>
                      <a:pt x="23" y="104"/>
                      <a:pt x="23" y="104"/>
                      <a:pt x="23" y="104"/>
                    </a:cubicBezTo>
                    <a:cubicBezTo>
                      <a:pt x="8" y="99"/>
                      <a:pt x="0" y="81"/>
                      <a:pt x="6" y="6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62" y="87"/>
                      <a:pt x="62" y="87"/>
                      <a:pt x="62" y="87"/>
                    </a:cubicBezTo>
                    <a:cubicBezTo>
                      <a:pt x="56" y="102"/>
                      <a:pt x="39" y="110"/>
                      <a:pt x="23" y="104"/>
                    </a:cubicBezTo>
                    <a:close/>
                  </a:path>
                </a:pathLst>
              </a:custGeom>
              <a:solidFill>
                <a:srgbClr val="CE52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ísḻidè">
                <a:extLst>
                  <a:ext uri="{FF2B5EF4-FFF2-40B4-BE49-F238E27FC236}">
                    <a16:creationId xmlns="" xmlns:a16="http://schemas.microsoft.com/office/drawing/2014/main" id="{54C4EBE5-5C9E-4D62-935E-04A1ED3DC9DD}"/>
                  </a:ext>
                </a:extLst>
              </p:cNvPr>
              <p:cNvSpPr/>
              <p:nvPr/>
            </p:nvSpPr>
            <p:spPr bwMode="auto">
              <a:xfrm>
                <a:off x="4237261" y="3535921"/>
                <a:ext cx="42742" cy="58086"/>
              </a:xfrm>
              <a:custGeom>
                <a:avLst/>
                <a:gdLst>
                  <a:gd name="T0" fmla="*/ 23 w 86"/>
                  <a:gd name="T1" fmla="*/ 109 h 114"/>
                  <a:gd name="T2" fmla="*/ 23 w 86"/>
                  <a:gd name="T3" fmla="*/ 109 h 114"/>
                  <a:gd name="T4" fmla="*/ 6 w 86"/>
                  <a:gd name="T5" fmla="*/ 71 h 114"/>
                  <a:gd name="T6" fmla="*/ 30 w 86"/>
                  <a:gd name="T7" fmla="*/ 5 h 114"/>
                  <a:gd name="T8" fmla="*/ 86 w 86"/>
                  <a:gd name="T9" fmla="*/ 26 h 114"/>
                  <a:gd name="T10" fmla="*/ 62 w 86"/>
                  <a:gd name="T11" fmla="*/ 91 h 114"/>
                  <a:gd name="T12" fmla="*/ 23 w 86"/>
                  <a:gd name="T13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14">
                    <a:moveTo>
                      <a:pt x="23" y="109"/>
                    </a:moveTo>
                    <a:cubicBezTo>
                      <a:pt x="23" y="109"/>
                      <a:pt x="23" y="109"/>
                      <a:pt x="23" y="109"/>
                    </a:cubicBezTo>
                    <a:cubicBezTo>
                      <a:pt x="8" y="103"/>
                      <a:pt x="0" y="86"/>
                      <a:pt x="6" y="71"/>
                    </a:cubicBezTo>
                    <a:cubicBezTo>
                      <a:pt x="6" y="71"/>
                      <a:pt x="28" y="10"/>
                      <a:pt x="30" y="5"/>
                    </a:cubicBezTo>
                    <a:cubicBezTo>
                      <a:pt x="32" y="0"/>
                      <a:pt x="86" y="26"/>
                      <a:pt x="86" y="26"/>
                    </a:cubicBezTo>
                    <a:cubicBezTo>
                      <a:pt x="62" y="91"/>
                      <a:pt x="62" y="91"/>
                      <a:pt x="62" y="91"/>
                    </a:cubicBezTo>
                    <a:cubicBezTo>
                      <a:pt x="56" y="106"/>
                      <a:pt x="39" y="114"/>
                      <a:pt x="23" y="109"/>
                    </a:cubicBezTo>
                    <a:close/>
                  </a:path>
                </a:pathLst>
              </a:custGeom>
              <a:solidFill>
                <a:srgbClr val="CE52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şļiḋé">
                <a:extLst>
                  <a:ext uri="{FF2B5EF4-FFF2-40B4-BE49-F238E27FC236}">
                    <a16:creationId xmlns="" xmlns:a16="http://schemas.microsoft.com/office/drawing/2014/main" id="{4E7BEDC0-ACCC-4D39-A135-FD50932748E9}"/>
                  </a:ext>
                </a:extLst>
              </p:cNvPr>
              <p:cNvSpPr/>
              <p:nvPr/>
            </p:nvSpPr>
            <p:spPr bwMode="auto">
              <a:xfrm>
                <a:off x="3919434" y="3401118"/>
                <a:ext cx="47126" cy="70141"/>
              </a:xfrm>
              <a:custGeom>
                <a:avLst/>
                <a:gdLst>
                  <a:gd name="T0" fmla="*/ 23 w 93"/>
                  <a:gd name="T1" fmla="*/ 133 h 139"/>
                  <a:gd name="T2" fmla="*/ 23 w 93"/>
                  <a:gd name="T3" fmla="*/ 133 h 139"/>
                  <a:gd name="T4" fmla="*/ 5 w 93"/>
                  <a:gd name="T5" fmla="*/ 95 h 139"/>
                  <a:gd name="T6" fmla="*/ 32 w 93"/>
                  <a:gd name="T7" fmla="*/ 23 h 139"/>
                  <a:gd name="T8" fmla="*/ 70 w 93"/>
                  <a:gd name="T9" fmla="*/ 5 h 139"/>
                  <a:gd name="T10" fmla="*/ 70 w 93"/>
                  <a:gd name="T11" fmla="*/ 5 h 139"/>
                  <a:gd name="T12" fmla="*/ 88 w 93"/>
                  <a:gd name="T13" fmla="*/ 43 h 139"/>
                  <a:gd name="T14" fmla="*/ 61 w 93"/>
                  <a:gd name="T15" fmla="*/ 115 h 139"/>
                  <a:gd name="T16" fmla="*/ 23 w 93"/>
                  <a:gd name="T17" fmla="*/ 13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139">
                    <a:moveTo>
                      <a:pt x="23" y="133"/>
                    </a:moveTo>
                    <a:cubicBezTo>
                      <a:pt x="23" y="133"/>
                      <a:pt x="23" y="133"/>
                      <a:pt x="23" y="133"/>
                    </a:cubicBezTo>
                    <a:cubicBezTo>
                      <a:pt x="8" y="127"/>
                      <a:pt x="0" y="110"/>
                      <a:pt x="5" y="9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7" y="8"/>
                      <a:pt x="55" y="0"/>
                      <a:pt x="70" y="5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85" y="11"/>
                      <a:pt x="93" y="28"/>
                      <a:pt x="88" y="43"/>
                    </a:cubicBezTo>
                    <a:cubicBezTo>
                      <a:pt x="61" y="115"/>
                      <a:pt x="61" y="115"/>
                      <a:pt x="61" y="115"/>
                    </a:cubicBezTo>
                    <a:cubicBezTo>
                      <a:pt x="56" y="131"/>
                      <a:pt x="38" y="139"/>
                      <a:pt x="23" y="133"/>
                    </a:cubicBezTo>
                    <a:close/>
                  </a:path>
                </a:pathLst>
              </a:custGeom>
              <a:solidFill>
                <a:srgbClr val="2C3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$1ïḍe">
                <a:extLst>
                  <a:ext uri="{FF2B5EF4-FFF2-40B4-BE49-F238E27FC236}">
                    <a16:creationId xmlns="" xmlns:a16="http://schemas.microsoft.com/office/drawing/2014/main" id="{0989D231-0E5B-497F-80DD-C64E9AFD0B45}"/>
                  </a:ext>
                </a:extLst>
              </p:cNvPr>
              <p:cNvSpPr/>
              <p:nvPr/>
            </p:nvSpPr>
            <p:spPr bwMode="auto">
              <a:xfrm>
                <a:off x="4076155" y="3459204"/>
                <a:ext cx="48222" cy="70141"/>
              </a:xfrm>
              <a:custGeom>
                <a:avLst/>
                <a:gdLst>
                  <a:gd name="T0" fmla="*/ 23 w 94"/>
                  <a:gd name="T1" fmla="*/ 133 h 139"/>
                  <a:gd name="T2" fmla="*/ 23 w 94"/>
                  <a:gd name="T3" fmla="*/ 133 h 139"/>
                  <a:gd name="T4" fmla="*/ 6 w 94"/>
                  <a:gd name="T5" fmla="*/ 95 h 139"/>
                  <a:gd name="T6" fmla="*/ 32 w 94"/>
                  <a:gd name="T7" fmla="*/ 23 h 139"/>
                  <a:gd name="T8" fmla="*/ 70 w 94"/>
                  <a:gd name="T9" fmla="*/ 6 h 139"/>
                  <a:gd name="T10" fmla="*/ 70 w 94"/>
                  <a:gd name="T11" fmla="*/ 6 h 139"/>
                  <a:gd name="T12" fmla="*/ 88 w 94"/>
                  <a:gd name="T13" fmla="*/ 44 h 139"/>
                  <a:gd name="T14" fmla="*/ 62 w 94"/>
                  <a:gd name="T15" fmla="*/ 116 h 139"/>
                  <a:gd name="T16" fmla="*/ 23 w 94"/>
                  <a:gd name="T17" fmla="*/ 13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39">
                    <a:moveTo>
                      <a:pt x="23" y="133"/>
                    </a:moveTo>
                    <a:cubicBezTo>
                      <a:pt x="23" y="133"/>
                      <a:pt x="23" y="133"/>
                      <a:pt x="23" y="133"/>
                    </a:cubicBezTo>
                    <a:cubicBezTo>
                      <a:pt x="8" y="128"/>
                      <a:pt x="0" y="111"/>
                      <a:pt x="6" y="9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8" y="8"/>
                      <a:pt x="55" y="0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86" y="11"/>
                      <a:pt x="94" y="28"/>
                      <a:pt x="88" y="44"/>
                    </a:cubicBezTo>
                    <a:cubicBezTo>
                      <a:pt x="62" y="116"/>
                      <a:pt x="62" y="116"/>
                      <a:pt x="62" y="116"/>
                    </a:cubicBezTo>
                    <a:cubicBezTo>
                      <a:pt x="56" y="131"/>
                      <a:pt x="39" y="139"/>
                      <a:pt x="23" y="133"/>
                    </a:cubicBez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išḻîḓe">
                <a:extLst>
                  <a:ext uri="{FF2B5EF4-FFF2-40B4-BE49-F238E27FC236}">
                    <a16:creationId xmlns="" xmlns:a16="http://schemas.microsoft.com/office/drawing/2014/main" id="{7BA4D668-2637-4781-B964-74842F851A8C}"/>
                  </a:ext>
                </a:extLst>
              </p:cNvPr>
              <p:cNvSpPr/>
              <p:nvPr/>
            </p:nvSpPr>
            <p:spPr bwMode="auto">
              <a:xfrm>
                <a:off x="4233973" y="3516193"/>
                <a:ext cx="47126" cy="71237"/>
              </a:xfrm>
              <a:custGeom>
                <a:avLst/>
                <a:gdLst>
                  <a:gd name="T0" fmla="*/ 23 w 93"/>
                  <a:gd name="T1" fmla="*/ 134 h 139"/>
                  <a:gd name="T2" fmla="*/ 23 w 93"/>
                  <a:gd name="T3" fmla="*/ 134 h 139"/>
                  <a:gd name="T4" fmla="*/ 5 w 93"/>
                  <a:gd name="T5" fmla="*/ 95 h 139"/>
                  <a:gd name="T6" fmla="*/ 32 w 93"/>
                  <a:gd name="T7" fmla="*/ 24 h 139"/>
                  <a:gd name="T8" fmla="*/ 70 w 93"/>
                  <a:gd name="T9" fmla="*/ 6 h 139"/>
                  <a:gd name="T10" fmla="*/ 70 w 93"/>
                  <a:gd name="T11" fmla="*/ 6 h 139"/>
                  <a:gd name="T12" fmla="*/ 88 w 93"/>
                  <a:gd name="T13" fmla="*/ 44 h 139"/>
                  <a:gd name="T14" fmla="*/ 61 w 93"/>
                  <a:gd name="T15" fmla="*/ 116 h 139"/>
                  <a:gd name="T16" fmla="*/ 23 w 93"/>
                  <a:gd name="T17" fmla="*/ 13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139">
                    <a:moveTo>
                      <a:pt x="23" y="134"/>
                    </a:moveTo>
                    <a:cubicBezTo>
                      <a:pt x="23" y="134"/>
                      <a:pt x="23" y="134"/>
                      <a:pt x="23" y="134"/>
                    </a:cubicBezTo>
                    <a:cubicBezTo>
                      <a:pt x="8" y="128"/>
                      <a:pt x="0" y="111"/>
                      <a:pt x="5" y="95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7" y="8"/>
                      <a:pt x="55" y="0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85" y="12"/>
                      <a:pt x="93" y="29"/>
                      <a:pt x="88" y="44"/>
                    </a:cubicBezTo>
                    <a:cubicBezTo>
                      <a:pt x="61" y="116"/>
                      <a:pt x="61" y="116"/>
                      <a:pt x="61" y="116"/>
                    </a:cubicBezTo>
                    <a:cubicBezTo>
                      <a:pt x="55" y="131"/>
                      <a:pt x="38" y="139"/>
                      <a:pt x="23" y="134"/>
                    </a:cubicBez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$ļïde">
                <a:extLst>
                  <a:ext uri="{FF2B5EF4-FFF2-40B4-BE49-F238E27FC236}">
                    <a16:creationId xmlns="" xmlns:a16="http://schemas.microsoft.com/office/drawing/2014/main" id="{8687B83F-904B-4D55-B1BB-CE4C084FDD0F}"/>
                  </a:ext>
                </a:extLst>
              </p:cNvPr>
              <p:cNvSpPr/>
              <p:nvPr/>
            </p:nvSpPr>
            <p:spPr bwMode="auto">
              <a:xfrm>
                <a:off x="3913954" y="3976494"/>
                <a:ext cx="227959" cy="145762"/>
              </a:xfrm>
              <a:custGeom>
                <a:avLst/>
                <a:gdLst>
                  <a:gd name="T0" fmla="*/ 450 w 450"/>
                  <a:gd name="T1" fmla="*/ 67 h 289"/>
                  <a:gd name="T2" fmla="*/ 0 w 450"/>
                  <a:gd name="T3" fmla="*/ 289 h 289"/>
                  <a:gd name="T4" fmla="*/ 48 w 450"/>
                  <a:gd name="T5" fmla="*/ 196 h 289"/>
                  <a:gd name="T6" fmla="*/ 71 w 450"/>
                  <a:gd name="T7" fmla="*/ 114 h 289"/>
                  <a:gd name="T8" fmla="*/ 198 w 450"/>
                  <a:gd name="T9" fmla="*/ 7 h 289"/>
                  <a:gd name="T10" fmla="*/ 348 w 450"/>
                  <a:gd name="T11" fmla="*/ 53 h 289"/>
                  <a:gd name="T12" fmla="*/ 450 w 450"/>
                  <a:gd name="T13" fmla="*/ 67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0" h="289">
                    <a:moveTo>
                      <a:pt x="450" y="67"/>
                    </a:moveTo>
                    <a:cubicBezTo>
                      <a:pt x="0" y="289"/>
                      <a:pt x="0" y="289"/>
                      <a:pt x="0" y="289"/>
                    </a:cubicBezTo>
                    <a:cubicBezTo>
                      <a:pt x="0" y="289"/>
                      <a:pt x="34" y="233"/>
                      <a:pt x="48" y="196"/>
                    </a:cubicBezTo>
                    <a:cubicBezTo>
                      <a:pt x="57" y="172"/>
                      <a:pt x="60" y="149"/>
                      <a:pt x="71" y="114"/>
                    </a:cubicBezTo>
                    <a:cubicBezTo>
                      <a:pt x="102" y="15"/>
                      <a:pt x="167" y="11"/>
                      <a:pt x="198" y="7"/>
                    </a:cubicBezTo>
                    <a:cubicBezTo>
                      <a:pt x="247" y="0"/>
                      <a:pt x="307" y="41"/>
                      <a:pt x="348" y="53"/>
                    </a:cubicBezTo>
                    <a:cubicBezTo>
                      <a:pt x="366" y="58"/>
                      <a:pt x="431" y="79"/>
                      <a:pt x="450" y="67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iṧḷïḋé">
                <a:extLst>
                  <a:ext uri="{FF2B5EF4-FFF2-40B4-BE49-F238E27FC236}">
                    <a16:creationId xmlns="" xmlns:a16="http://schemas.microsoft.com/office/drawing/2014/main" id="{ED40179C-10C9-4482-B3FC-48487184F1C0}"/>
                  </a:ext>
                </a:extLst>
              </p:cNvPr>
              <p:cNvSpPr/>
              <p:nvPr/>
            </p:nvSpPr>
            <p:spPr bwMode="auto">
              <a:xfrm>
                <a:off x="3913954" y="3966631"/>
                <a:ext cx="286044" cy="155626"/>
              </a:xfrm>
              <a:custGeom>
                <a:avLst/>
                <a:gdLst>
                  <a:gd name="T0" fmla="*/ 565 w 565"/>
                  <a:gd name="T1" fmla="*/ 105 h 309"/>
                  <a:gd name="T2" fmla="*/ 0 w 565"/>
                  <a:gd name="T3" fmla="*/ 309 h 309"/>
                  <a:gd name="T4" fmla="*/ 67 w 565"/>
                  <a:gd name="T5" fmla="*/ 205 h 309"/>
                  <a:gd name="T6" fmla="*/ 102 w 565"/>
                  <a:gd name="T7" fmla="*/ 112 h 309"/>
                  <a:gd name="T8" fmla="*/ 267 w 565"/>
                  <a:gd name="T9" fmla="*/ 2 h 309"/>
                  <a:gd name="T10" fmla="*/ 444 w 565"/>
                  <a:gd name="T11" fmla="*/ 75 h 309"/>
                  <a:gd name="T12" fmla="*/ 565 w 565"/>
                  <a:gd name="T13" fmla="*/ 105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5" h="309">
                    <a:moveTo>
                      <a:pt x="565" y="105"/>
                    </a:moveTo>
                    <a:cubicBezTo>
                      <a:pt x="0" y="309"/>
                      <a:pt x="0" y="309"/>
                      <a:pt x="0" y="309"/>
                    </a:cubicBezTo>
                    <a:cubicBezTo>
                      <a:pt x="0" y="309"/>
                      <a:pt x="46" y="248"/>
                      <a:pt x="67" y="205"/>
                    </a:cubicBezTo>
                    <a:cubicBezTo>
                      <a:pt x="80" y="178"/>
                      <a:pt x="85" y="152"/>
                      <a:pt x="102" y="112"/>
                    </a:cubicBezTo>
                    <a:cubicBezTo>
                      <a:pt x="149" y="0"/>
                      <a:pt x="228" y="3"/>
                      <a:pt x="267" y="2"/>
                    </a:cubicBezTo>
                    <a:cubicBezTo>
                      <a:pt x="326" y="0"/>
                      <a:pt x="395" y="56"/>
                      <a:pt x="444" y="75"/>
                    </a:cubicBezTo>
                    <a:cubicBezTo>
                      <a:pt x="464" y="84"/>
                      <a:pt x="541" y="117"/>
                      <a:pt x="565" y="105"/>
                    </a:cubicBez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śḷídé">
                <a:extLst>
                  <a:ext uri="{FF2B5EF4-FFF2-40B4-BE49-F238E27FC236}">
                    <a16:creationId xmlns="" xmlns:a16="http://schemas.microsoft.com/office/drawing/2014/main" id="{B5A45637-987D-447F-97BA-650C504EA063}"/>
                  </a:ext>
                </a:extLst>
              </p:cNvPr>
              <p:cNvSpPr/>
              <p:nvPr/>
            </p:nvSpPr>
            <p:spPr bwMode="auto">
              <a:xfrm>
                <a:off x="3627910" y="3604966"/>
                <a:ext cx="115075" cy="94252"/>
              </a:xfrm>
              <a:custGeom>
                <a:avLst/>
                <a:gdLst>
                  <a:gd name="T0" fmla="*/ 85 w 105"/>
                  <a:gd name="T1" fmla="*/ 86 h 86"/>
                  <a:gd name="T2" fmla="*/ 0 w 105"/>
                  <a:gd name="T3" fmla="*/ 55 h 86"/>
                  <a:gd name="T4" fmla="*/ 20 w 105"/>
                  <a:gd name="T5" fmla="*/ 0 h 86"/>
                  <a:gd name="T6" fmla="*/ 105 w 105"/>
                  <a:gd name="T7" fmla="*/ 31 h 86"/>
                  <a:gd name="T8" fmla="*/ 85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5" y="86"/>
                    </a:moveTo>
                    <a:lnTo>
                      <a:pt x="0" y="55"/>
                    </a:lnTo>
                    <a:lnTo>
                      <a:pt x="20" y="0"/>
                    </a:lnTo>
                    <a:lnTo>
                      <a:pt x="105" y="31"/>
                    </a:lnTo>
                    <a:lnTo>
                      <a:pt x="85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ïṥḷíḍê">
                <a:extLst>
                  <a:ext uri="{FF2B5EF4-FFF2-40B4-BE49-F238E27FC236}">
                    <a16:creationId xmlns="" xmlns:a16="http://schemas.microsoft.com/office/drawing/2014/main" id="{B4F935B7-7C7E-49D2-9100-E6146C2E52F1}"/>
                  </a:ext>
                </a:extLst>
              </p:cNvPr>
              <p:cNvSpPr/>
              <p:nvPr/>
            </p:nvSpPr>
            <p:spPr bwMode="auto">
              <a:xfrm>
                <a:off x="3588455" y="3711273"/>
                <a:ext cx="115075" cy="94252"/>
              </a:xfrm>
              <a:custGeom>
                <a:avLst/>
                <a:gdLst>
                  <a:gd name="T0" fmla="*/ 85 w 105"/>
                  <a:gd name="T1" fmla="*/ 86 h 86"/>
                  <a:gd name="T2" fmla="*/ 0 w 105"/>
                  <a:gd name="T3" fmla="*/ 55 h 86"/>
                  <a:gd name="T4" fmla="*/ 20 w 105"/>
                  <a:gd name="T5" fmla="*/ 0 h 86"/>
                  <a:gd name="T6" fmla="*/ 105 w 105"/>
                  <a:gd name="T7" fmla="*/ 32 h 86"/>
                  <a:gd name="T8" fmla="*/ 85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5" y="86"/>
                    </a:moveTo>
                    <a:lnTo>
                      <a:pt x="0" y="55"/>
                    </a:lnTo>
                    <a:lnTo>
                      <a:pt x="20" y="0"/>
                    </a:lnTo>
                    <a:lnTo>
                      <a:pt x="105" y="32"/>
                    </a:lnTo>
                    <a:lnTo>
                      <a:pt x="85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îŝļíḍê">
                <a:extLst>
                  <a:ext uri="{FF2B5EF4-FFF2-40B4-BE49-F238E27FC236}">
                    <a16:creationId xmlns="" xmlns:a16="http://schemas.microsoft.com/office/drawing/2014/main" id="{1E184382-56D8-4B87-B86D-EB63FFF91164}"/>
                  </a:ext>
                </a:extLst>
              </p:cNvPr>
              <p:cNvSpPr/>
              <p:nvPr/>
            </p:nvSpPr>
            <p:spPr bwMode="auto">
              <a:xfrm>
                <a:off x="3736409" y="3766071"/>
                <a:ext cx="115075" cy="94252"/>
              </a:xfrm>
              <a:custGeom>
                <a:avLst/>
                <a:gdLst>
                  <a:gd name="T0" fmla="*/ 84 w 105"/>
                  <a:gd name="T1" fmla="*/ 86 h 86"/>
                  <a:gd name="T2" fmla="*/ 0 w 105"/>
                  <a:gd name="T3" fmla="*/ 55 h 86"/>
                  <a:gd name="T4" fmla="*/ 20 w 105"/>
                  <a:gd name="T5" fmla="*/ 0 h 86"/>
                  <a:gd name="T6" fmla="*/ 105 w 105"/>
                  <a:gd name="T7" fmla="*/ 31 h 86"/>
                  <a:gd name="T8" fmla="*/ 84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4" y="86"/>
                    </a:moveTo>
                    <a:lnTo>
                      <a:pt x="0" y="55"/>
                    </a:lnTo>
                    <a:lnTo>
                      <a:pt x="20" y="0"/>
                    </a:lnTo>
                    <a:lnTo>
                      <a:pt x="105" y="31"/>
                    </a:lnTo>
                    <a:lnTo>
                      <a:pt x="84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ṧľîḋê">
                <a:extLst>
                  <a:ext uri="{FF2B5EF4-FFF2-40B4-BE49-F238E27FC236}">
                    <a16:creationId xmlns="" xmlns:a16="http://schemas.microsoft.com/office/drawing/2014/main" id="{5137DC81-FDEB-4C55-8A69-C14B1F7052F1}"/>
                  </a:ext>
                </a:extLst>
              </p:cNvPr>
              <p:cNvSpPr/>
              <p:nvPr/>
            </p:nvSpPr>
            <p:spPr bwMode="auto">
              <a:xfrm>
                <a:off x="3883267" y="3820869"/>
                <a:ext cx="115075" cy="93156"/>
              </a:xfrm>
              <a:custGeom>
                <a:avLst/>
                <a:gdLst>
                  <a:gd name="T0" fmla="*/ 85 w 105"/>
                  <a:gd name="T1" fmla="*/ 85 h 85"/>
                  <a:gd name="T2" fmla="*/ 0 w 105"/>
                  <a:gd name="T3" fmla="*/ 54 h 85"/>
                  <a:gd name="T4" fmla="*/ 21 w 105"/>
                  <a:gd name="T5" fmla="*/ 0 h 85"/>
                  <a:gd name="T6" fmla="*/ 105 w 105"/>
                  <a:gd name="T7" fmla="*/ 31 h 85"/>
                  <a:gd name="T8" fmla="*/ 85 w 105"/>
                  <a:gd name="T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5">
                    <a:moveTo>
                      <a:pt x="85" y="85"/>
                    </a:moveTo>
                    <a:lnTo>
                      <a:pt x="0" y="54"/>
                    </a:lnTo>
                    <a:lnTo>
                      <a:pt x="21" y="0"/>
                    </a:lnTo>
                    <a:lnTo>
                      <a:pt x="105" y="31"/>
                    </a:lnTo>
                    <a:lnTo>
                      <a:pt x="85" y="85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ṥḻídè">
                <a:extLst>
                  <a:ext uri="{FF2B5EF4-FFF2-40B4-BE49-F238E27FC236}">
                    <a16:creationId xmlns="" xmlns:a16="http://schemas.microsoft.com/office/drawing/2014/main" id="{252F092F-3CD1-476C-9C00-2BB385E85DD9}"/>
                  </a:ext>
                </a:extLst>
              </p:cNvPr>
              <p:cNvSpPr/>
              <p:nvPr/>
            </p:nvSpPr>
            <p:spPr bwMode="auto">
              <a:xfrm>
                <a:off x="4027933" y="3873475"/>
                <a:ext cx="115075" cy="94252"/>
              </a:xfrm>
              <a:custGeom>
                <a:avLst/>
                <a:gdLst>
                  <a:gd name="T0" fmla="*/ 85 w 105"/>
                  <a:gd name="T1" fmla="*/ 86 h 86"/>
                  <a:gd name="T2" fmla="*/ 0 w 105"/>
                  <a:gd name="T3" fmla="*/ 55 h 86"/>
                  <a:gd name="T4" fmla="*/ 21 w 105"/>
                  <a:gd name="T5" fmla="*/ 0 h 86"/>
                  <a:gd name="T6" fmla="*/ 105 w 105"/>
                  <a:gd name="T7" fmla="*/ 31 h 86"/>
                  <a:gd name="T8" fmla="*/ 85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5" y="86"/>
                    </a:moveTo>
                    <a:lnTo>
                      <a:pt x="0" y="55"/>
                    </a:lnTo>
                    <a:lnTo>
                      <a:pt x="21" y="0"/>
                    </a:lnTo>
                    <a:lnTo>
                      <a:pt x="105" y="31"/>
                    </a:lnTo>
                    <a:lnTo>
                      <a:pt x="85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iṥḻîďe">
                <a:extLst>
                  <a:ext uri="{FF2B5EF4-FFF2-40B4-BE49-F238E27FC236}">
                    <a16:creationId xmlns="" xmlns:a16="http://schemas.microsoft.com/office/drawing/2014/main" id="{B1C4EA08-F779-4DC7-934E-57F1DC4EFE0E}"/>
                  </a:ext>
                </a:extLst>
              </p:cNvPr>
              <p:cNvSpPr/>
              <p:nvPr/>
            </p:nvSpPr>
            <p:spPr bwMode="auto">
              <a:xfrm>
                <a:off x="3549001" y="3818677"/>
                <a:ext cx="115075" cy="94252"/>
              </a:xfrm>
              <a:custGeom>
                <a:avLst/>
                <a:gdLst>
                  <a:gd name="T0" fmla="*/ 85 w 105"/>
                  <a:gd name="T1" fmla="*/ 86 h 86"/>
                  <a:gd name="T2" fmla="*/ 0 w 105"/>
                  <a:gd name="T3" fmla="*/ 55 h 86"/>
                  <a:gd name="T4" fmla="*/ 21 w 105"/>
                  <a:gd name="T5" fmla="*/ 0 h 86"/>
                  <a:gd name="T6" fmla="*/ 105 w 105"/>
                  <a:gd name="T7" fmla="*/ 31 h 86"/>
                  <a:gd name="T8" fmla="*/ 85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5" y="86"/>
                    </a:moveTo>
                    <a:lnTo>
                      <a:pt x="0" y="55"/>
                    </a:lnTo>
                    <a:lnTo>
                      <a:pt x="21" y="0"/>
                    </a:lnTo>
                    <a:lnTo>
                      <a:pt x="105" y="31"/>
                    </a:lnTo>
                    <a:lnTo>
                      <a:pt x="85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íṧḷiḓe">
                <a:extLst>
                  <a:ext uri="{FF2B5EF4-FFF2-40B4-BE49-F238E27FC236}">
                    <a16:creationId xmlns="" xmlns:a16="http://schemas.microsoft.com/office/drawing/2014/main" id="{D234C13D-DB52-462D-BA2B-D6A493036CDC}"/>
                  </a:ext>
                </a:extLst>
              </p:cNvPr>
              <p:cNvSpPr/>
              <p:nvPr/>
            </p:nvSpPr>
            <p:spPr bwMode="auto">
              <a:xfrm>
                <a:off x="3696955" y="3873475"/>
                <a:ext cx="115075" cy="93156"/>
              </a:xfrm>
              <a:custGeom>
                <a:avLst/>
                <a:gdLst>
                  <a:gd name="T0" fmla="*/ 84 w 105"/>
                  <a:gd name="T1" fmla="*/ 85 h 85"/>
                  <a:gd name="T2" fmla="*/ 0 w 105"/>
                  <a:gd name="T3" fmla="*/ 54 h 85"/>
                  <a:gd name="T4" fmla="*/ 20 w 105"/>
                  <a:gd name="T5" fmla="*/ 0 h 85"/>
                  <a:gd name="T6" fmla="*/ 105 w 105"/>
                  <a:gd name="T7" fmla="*/ 31 h 85"/>
                  <a:gd name="T8" fmla="*/ 84 w 105"/>
                  <a:gd name="T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5">
                    <a:moveTo>
                      <a:pt x="84" y="85"/>
                    </a:moveTo>
                    <a:lnTo>
                      <a:pt x="0" y="54"/>
                    </a:lnTo>
                    <a:lnTo>
                      <a:pt x="20" y="0"/>
                    </a:lnTo>
                    <a:lnTo>
                      <a:pt x="105" y="31"/>
                    </a:lnTo>
                    <a:lnTo>
                      <a:pt x="84" y="85"/>
                    </a:lnTo>
                    <a:close/>
                  </a:path>
                </a:pathLst>
              </a:custGeom>
              <a:solidFill>
                <a:srgbClr val="F060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íṥḻïḋè">
                <a:extLst>
                  <a:ext uri="{FF2B5EF4-FFF2-40B4-BE49-F238E27FC236}">
                    <a16:creationId xmlns="" xmlns:a16="http://schemas.microsoft.com/office/drawing/2014/main" id="{9F2BB99D-57D2-4174-B7B0-3C0E37D60B9E}"/>
                  </a:ext>
                </a:extLst>
              </p:cNvPr>
              <p:cNvSpPr/>
              <p:nvPr/>
            </p:nvSpPr>
            <p:spPr bwMode="auto">
              <a:xfrm>
                <a:off x="3843813" y="3927177"/>
                <a:ext cx="115075" cy="94252"/>
              </a:xfrm>
              <a:custGeom>
                <a:avLst/>
                <a:gdLst>
                  <a:gd name="T0" fmla="*/ 85 w 105"/>
                  <a:gd name="T1" fmla="*/ 86 h 86"/>
                  <a:gd name="T2" fmla="*/ 0 w 105"/>
                  <a:gd name="T3" fmla="*/ 55 h 86"/>
                  <a:gd name="T4" fmla="*/ 21 w 105"/>
                  <a:gd name="T5" fmla="*/ 0 h 86"/>
                  <a:gd name="T6" fmla="*/ 105 w 105"/>
                  <a:gd name="T7" fmla="*/ 31 h 86"/>
                  <a:gd name="T8" fmla="*/ 85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5" y="86"/>
                    </a:moveTo>
                    <a:lnTo>
                      <a:pt x="0" y="55"/>
                    </a:lnTo>
                    <a:lnTo>
                      <a:pt x="21" y="0"/>
                    </a:lnTo>
                    <a:lnTo>
                      <a:pt x="105" y="31"/>
                    </a:lnTo>
                    <a:lnTo>
                      <a:pt x="85" y="86"/>
                    </a:lnTo>
                    <a:close/>
                  </a:path>
                </a:pathLst>
              </a:custGeom>
              <a:solidFill>
                <a:srgbClr val="F060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šľïdè">
                <a:extLst>
                  <a:ext uri="{FF2B5EF4-FFF2-40B4-BE49-F238E27FC236}">
                    <a16:creationId xmlns="" xmlns:a16="http://schemas.microsoft.com/office/drawing/2014/main" id="{44A384D2-363A-484F-9409-9642D35BC9A7}"/>
                  </a:ext>
                </a:extLst>
              </p:cNvPr>
              <p:cNvSpPr/>
              <p:nvPr/>
            </p:nvSpPr>
            <p:spPr bwMode="auto">
              <a:xfrm>
                <a:off x="3775864" y="3658668"/>
                <a:ext cx="113979" cy="94252"/>
              </a:xfrm>
              <a:custGeom>
                <a:avLst/>
                <a:gdLst>
                  <a:gd name="T0" fmla="*/ 84 w 104"/>
                  <a:gd name="T1" fmla="*/ 86 h 86"/>
                  <a:gd name="T2" fmla="*/ 0 w 104"/>
                  <a:gd name="T3" fmla="*/ 55 h 86"/>
                  <a:gd name="T4" fmla="*/ 20 w 104"/>
                  <a:gd name="T5" fmla="*/ 0 h 86"/>
                  <a:gd name="T6" fmla="*/ 104 w 104"/>
                  <a:gd name="T7" fmla="*/ 32 h 86"/>
                  <a:gd name="T8" fmla="*/ 84 w 104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86">
                    <a:moveTo>
                      <a:pt x="84" y="86"/>
                    </a:moveTo>
                    <a:lnTo>
                      <a:pt x="0" y="55"/>
                    </a:lnTo>
                    <a:lnTo>
                      <a:pt x="20" y="0"/>
                    </a:lnTo>
                    <a:lnTo>
                      <a:pt x="104" y="32"/>
                    </a:lnTo>
                    <a:lnTo>
                      <a:pt x="84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iṡ1ïḍé">
                <a:extLst>
                  <a:ext uri="{FF2B5EF4-FFF2-40B4-BE49-F238E27FC236}">
                    <a16:creationId xmlns="" xmlns:a16="http://schemas.microsoft.com/office/drawing/2014/main" id="{E715A606-5511-49F5-B8E9-DA7E99F64DB1}"/>
                  </a:ext>
                </a:extLst>
              </p:cNvPr>
              <p:cNvSpPr/>
              <p:nvPr/>
            </p:nvSpPr>
            <p:spPr bwMode="auto">
              <a:xfrm>
                <a:off x="3922721" y="3713465"/>
                <a:ext cx="115075" cy="94252"/>
              </a:xfrm>
              <a:custGeom>
                <a:avLst/>
                <a:gdLst>
                  <a:gd name="T0" fmla="*/ 85 w 105"/>
                  <a:gd name="T1" fmla="*/ 86 h 86"/>
                  <a:gd name="T2" fmla="*/ 0 w 105"/>
                  <a:gd name="T3" fmla="*/ 55 h 86"/>
                  <a:gd name="T4" fmla="*/ 21 w 105"/>
                  <a:gd name="T5" fmla="*/ 0 h 86"/>
                  <a:gd name="T6" fmla="*/ 105 w 105"/>
                  <a:gd name="T7" fmla="*/ 31 h 86"/>
                  <a:gd name="T8" fmla="*/ 85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5" y="86"/>
                    </a:moveTo>
                    <a:lnTo>
                      <a:pt x="0" y="55"/>
                    </a:lnTo>
                    <a:lnTo>
                      <a:pt x="21" y="0"/>
                    </a:lnTo>
                    <a:lnTo>
                      <a:pt x="105" y="31"/>
                    </a:lnTo>
                    <a:lnTo>
                      <a:pt x="85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ṥļiḍê">
                <a:extLst>
                  <a:ext uri="{FF2B5EF4-FFF2-40B4-BE49-F238E27FC236}">
                    <a16:creationId xmlns="" xmlns:a16="http://schemas.microsoft.com/office/drawing/2014/main" id="{39232A83-7756-40D9-92DE-49EC0564F04A}"/>
                  </a:ext>
                </a:extLst>
              </p:cNvPr>
              <p:cNvSpPr/>
              <p:nvPr/>
            </p:nvSpPr>
            <p:spPr bwMode="auto">
              <a:xfrm>
                <a:off x="4070675" y="3768263"/>
                <a:ext cx="115075" cy="93156"/>
              </a:xfrm>
              <a:custGeom>
                <a:avLst/>
                <a:gdLst>
                  <a:gd name="T0" fmla="*/ 84 w 105"/>
                  <a:gd name="T1" fmla="*/ 85 h 85"/>
                  <a:gd name="T2" fmla="*/ 0 w 105"/>
                  <a:gd name="T3" fmla="*/ 54 h 85"/>
                  <a:gd name="T4" fmla="*/ 20 w 105"/>
                  <a:gd name="T5" fmla="*/ 0 h 85"/>
                  <a:gd name="T6" fmla="*/ 105 w 105"/>
                  <a:gd name="T7" fmla="*/ 31 h 85"/>
                  <a:gd name="T8" fmla="*/ 84 w 105"/>
                  <a:gd name="T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5">
                    <a:moveTo>
                      <a:pt x="84" y="85"/>
                    </a:moveTo>
                    <a:lnTo>
                      <a:pt x="0" y="54"/>
                    </a:lnTo>
                    <a:lnTo>
                      <a:pt x="20" y="0"/>
                    </a:lnTo>
                    <a:lnTo>
                      <a:pt x="105" y="31"/>
                    </a:lnTo>
                    <a:lnTo>
                      <a:pt x="84" y="85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ïSḷîďé">
                <a:extLst>
                  <a:ext uri="{FF2B5EF4-FFF2-40B4-BE49-F238E27FC236}">
                    <a16:creationId xmlns="" xmlns:a16="http://schemas.microsoft.com/office/drawing/2014/main" id="{DC8F8BF3-EB9F-4F1C-A387-E18346164896}"/>
                  </a:ext>
                </a:extLst>
              </p:cNvPr>
              <p:cNvSpPr/>
              <p:nvPr/>
            </p:nvSpPr>
            <p:spPr bwMode="auto">
              <a:xfrm>
                <a:off x="3751753" y="3339745"/>
                <a:ext cx="48222" cy="70141"/>
              </a:xfrm>
              <a:custGeom>
                <a:avLst/>
                <a:gdLst>
                  <a:gd name="T0" fmla="*/ 24 w 94"/>
                  <a:gd name="T1" fmla="*/ 133 h 139"/>
                  <a:gd name="T2" fmla="*/ 24 w 94"/>
                  <a:gd name="T3" fmla="*/ 133 h 139"/>
                  <a:gd name="T4" fmla="*/ 6 w 94"/>
                  <a:gd name="T5" fmla="*/ 95 h 139"/>
                  <a:gd name="T6" fmla="*/ 33 w 94"/>
                  <a:gd name="T7" fmla="*/ 23 h 139"/>
                  <a:gd name="T8" fmla="*/ 71 w 94"/>
                  <a:gd name="T9" fmla="*/ 6 h 139"/>
                  <a:gd name="T10" fmla="*/ 71 w 94"/>
                  <a:gd name="T11" fmla="*/ 6 h 139"/>
                  <a:gd name="T12" fmla="*/ 88 w 94"/>
                  <a:gd name="T13" fmla="*/ 44 h 139"/>
                  <a:gd name="T14" fmla="*/ 62 w 94"/>
                  <a:gd name="T15" fmla="*/ 116 h 139"/>
                  <a:gd name="T16" fmla="*/ 24 w 94"/>
                  <a:gd name="T17" fmla="*/ 13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39">
                    <a:moveTo>
                      <a:pt x="24" y="133"/>
                    </a:moveTo>
                    <a:cubicBezTo>
                      <a:pt x="24" y="133"/>
                      <a:pt x="24" y="133"/>
                      <a:pt x="24" y="133"/>
                    </a:cubicBezTo>
                    <a:cubicBezTo>
                      <a:pt x="8" y="128"/>
                      <a:pt x="0" y="111"/>
                      <a:pt x="6" y="95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8" y="8"/>
                      <a:pt x="55" y="0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86" y="11"/>
                      <a:pt x="94" y="28"/>
                      <a:pt x="88" y="44"/>
                    </a:cubicBezTo>
                    <a:cubicBezTo>
                      <a:pt x="62" y="116"/>
                      <a:pt x="62" y="116"/>
                      <a:pt x="62" y="116"/>
                    </a:cubicBezTo>
                    <a:cubicBezTo>
                      <a:pt x="56" y="131"/>
                      <a:pt x="39" y="139"/>
                      <a:pt x="24" y="133"/>
                    </a:cubicBezTo>
                    <a:close/>
                  </a:path>
                </a:pathLst>
              </a:custGeom>
              <a:solidFill>
                <a:srgbClr val="2C3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ŝ1iḋé">
                <a:extLst>
                  <a:ext uri="{FF2B5EF4-FFF2-40B4-BE49-F238E27FC236}">
                    <a16:creationId xmlns="" xmlns:a16="http://schemas.microsoft.com/office/drawing/2014/main" id="{7031DA04-FAFC-4DEC-9AAA-CA4948086F92}"/>
                  </a:ext>
                </a:extLst>
              </p:cNvPr>
              <p:cNvSpPr/>
              <p:nvPr/>
            </p:nvSpPr>
            <p:spPr bwMode="auto">
              <a:xfrm>
                <a:off x="5803380" y="1394425"/>
                <a:ext cx="1132121" cy="1127737"/>
              </a:xfrm>
              <a:custGeom>
                <a:avLst/>
                <a:gdLst>
                  <a:gd name="T0" fmla="*/ 2018 w 2237"/>
                  <a:gd name="T1" fmla="*/ 1280 h 2231"/>
                  <a:gd name="T2" fmla="*/ 2024 w 2237"/>
                  <a:gd name="T3" fmla="*/ 987 h 2231"/>
                  <a:gd name="T4" fmla="*/ 2219 w 2237"/>
                  <a:gd name="T5" fmla="*/ 834 h 2231"/>
                  <a:gd name="T6" fmla="*/ 2022 w 2237"/>
                  <a:gd name="T7" fmla="*/ 523 h 2231"/>
                  <a:gd name="T8" fmla="*/ 1642 w 2237"/>
                  <a:gd name="T9" fmla="*/ 371 h 2231"/>
                  <a:gd name="T10" fmla="*/ 1722 w 2237"/>
                  <a:gd name="T11" fmla="*/ 221 h 2231"/>
                  <a:gd name="T12" fmla="*/ 1422 w 2237"/>
                  <a:gd name="T13" fmla="*/ 22 h 2231"/>
                  <a:gd name="T14" fmla="*/ 1285 w 2237"/>
                  <a:gd name="T15" fmla="*/ 217 h 2231"/>
                  <a:gd name="T16" fmla="*/ 988 w 2237"/>
                  <a:gd name="T17" fmla="*/ 210 h 2231"/>
                  <a:gd name="T18" fmla="*/ 835 w 2237"/>
                  <a:gd name="T19" fmla="*/ 14 h 2231"/>
                  <a:gd name="T20" fmla="*/ 523 w 2237"/>
                  <a:gd name="T21" fmla="*/ 211 h 2231"/>
                  <a:gd name="T22" fmla="*/ 372 w 2237"/>
                  <a:gd name="T23" fmla="*/ 590 h 2231"/>
                  <a:gd name="T24" fmla="*/ 219 w 2237"/>
                  <a:gd name="T25" fmla="*/ 516 h 2231"/>
                  <a:gd name="T26" fmla="*/ 29 w 2237"/>
                  <a:gd name="T27" fmla="*/ 812 h 2231"/>
                  <a:gd name="T28" fmla="*/ 213 w 2237"/>
                  <a:gd name="T29" fmla="*/ 959 h 2231"/>
                  <a:gd name="T30" fmla="*/ 209 w 2237"/>
                  <a:gd name="T31" fmla="*/ 1247 h 2231"/>
                  <a:gd name="T32" fmla="*/ 14 w 2237"/>
                  <a:gd name="T33" fmla="*/ 1399 h 2231"/>
                  <a:gd name="T34" fmla="*/ 211 w 2237"/>
                  <a:gd name="T35" fmla="*/ 1710 h 2231"/>
                  <a:gd name="T36" fmla="*/ 582 w 2237"/>
                  <a:gd name="T37" fmla="*/ 1857 h 2231"/>
                  <a:gd name="T38" fmla="*/ 515 w 2237"/>
                  <a:gd name="T39" fmla="*/ 2013 h 2231"/>
                  <a:gd name="T40" fmla="*/ 806 w 2237"/>
                  <a:gd name="T41" fmla="*/ 2215 h 2231"/>
                  <a:gd name="T42" fmla="*/ 956 w 2237"/>
                  <a:gd name="T43" fmla="*/ 2018 h 2231"/>
                  <a:gd name="T44" fmla="*/ 1230 w 2237"/>
                  <a:gd name="T45" fmla="*/ 2016 h 2231"/>
                  <a:gd name="T46" fmla="*/ 1395 w 2237"/>
                  <a:gd name="T47" fmla="*/ 2217 h 2231"/>
                  <a:gd name="T48" fmla="*/ 1709 w 2237"/>
                  <a:gd name="T49" fmla="*/ 2021 h 2231"/>
                  <a:gd name="T50" fmla="*/ 1858 w 2237"/>
                  <a:gd name="T51" fmla="*/ 1649 h 2231"/>
                  <a:gd name="T52" fmla="*/ 2011 w 2237"/>
                  <a:gd name="T53" fmla="*/ 1723 h 2231"/>
                  <a:gd name="T54" fmla="*/ 2222 w 2237"/>
                  <a:gd name="T55" fmla="*/ 1428 h 2231"/>
                  <a:gd name="T56" fmla="*/ 806 w 2237"/>
                  <a:gd name="T57" fmla="*/ 1406 h 2231"/>
                  <a:gd name="T58" fmla="*/ 772 w 2237"/>
                  <a:gd name="T59" fmla="*/ 1364 h 2231"/>
                  <a:gd name="T60" fmla="*/ 750 w 2237"/>
                  <a:gd name="T61" fmla="*/ 1330 h 2231"/>
                  <a:gd name="T62" fmla="*/ 721 w 2237"/>
                  <a:gd name="T63" fmla="*/ 1268 h 2231"/>
                  <a:gd name="T64" fmla="*/ 699 w 2237"/>
                  <a:gd name="T65" fmla="*/ 1188 h 2231"/>
                  <a:gd name="T66" fmla="*/ 728 w 2237"/>
                  <a:gd name="T67" fmla="*/ 951 h 2231"/>
                  <a:gd name="T68" fmla="*/ 1008 w 2237"/>
                  <a:gd name="T69" fmla="*/ 709 h 2231"/>
                  <a:gd name="T70" fmla="*/ 1038 w 2237"/>
                  <a:gd name="T71" fmla="*/ 702 h 2231"/>
                  <a:gd name="T72" fmla="*/ 1119 w 2237"/>
                  <a:gd name="T73" fmla="*/ 695 h 2231"/>
                  <a:gd name="T74" fmla="*/ 1442 w 2237"/>
                  <a:gd name="T75" fmla="*/ 848 h 2231"/>
                  <a:gd name="T76" fmla="*/ 1473 w 2237"/>
                  <a:gd name="T77" fmla="*/ 889 h 2231"/>
                  <a:gd name="T78" fmla="*/ 1488 w 2237"/>
                  <a:gd name="T79" fmla="*/ 915 h 2231"/>
                  <a:gd name="T80" fmla="*/ 1510 w 2237"/>
                  <a:gd name="T81" fmla="*/ 961 h 2231"/>
                  <a:gd name="T82" fmla="*/ 1530 w 2237"/>
                  <a:gd name="T83" fmla="*/ 1029 h 2231"/>
                  <a:gd name="T84" fmla="*/ 1537 w 2237"/>
                  <a:gd name="T85" fmla="*/ 1070 h 2231"/>
                  <a:gd name="T86" fmla="*/ 1506 w 2237"/>
                  <a:gd name="T87" fmla="*/ 1285 h 2231"/>
                  <a:gd name="T88" fmla="*/ 1438 w 2237"/>
                  <a:gd name="T89" fmla="*/ 1394 h 2231"/>
                  <a:gd name="T90" fmla="*/ 1402 w 2237"/>
                  <a:gd name="T91" fmla="*/ 1431 h 2231"/>
                  <a:gd name="T92" fmla="*/ 1371 w 2237"/>
                  <a:gd name="T93" fmla="*/ 1457 h 2231"/>
                  <a:gd name="T94" fmla="*/ 1341 w 2237"/>
                  <a:gd name="T95" fmla="*/ 1478 h 2231"/>
                  <a:gd name="T96" fmla="*/ 1319 w 2237"/>
                  <a:gd name="T97" fmla="*/ 1490 h 2231"/>
                  <a:gd name="T98" fmla="*/ 1292 w 2237"/>
                  <a:gd name="T99" fmla="*/ 1504 h 2231"/>
                  <a:gd name="T100" fmla="*/ 1264 w 2237"/>
                  <a:gd name="T101" fmla="*/ 1515 h 2231"/>
                  <a:gd name="T102" fmla="*/ 1215 w 2237"/>
                  <a:gd name="T103" fmla="*/ 1530 h 2231"/>
                  <a:gd name="T104" fmla="*/ 1175 w 2237"/>
                  <a:gd name="T105" fmla="*/ 1538 h 2231"/>
                  <a:gd name="T106" fmla="*/ 1145 w 2237"/>
                  <a:gd name="T107" fmla="*/ 1541 h 2231"/>
                  <a:gd name="T108" fmla="*/ 816 w 2237"/>
                  <a:gd name="T109" fmla="*/ 1417 h 2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237" h="2231">
                    <a:moveTo>
                      <a:pt x="2173" y="1346"/>
                    </a:moveTo>
                    <a:cubicBezTo>
                      <a:pt x="2018" y="1280"/>
                      <a:pt x="2018" y="1280"/>
                      <a:pt x="2018" y="1280"/>
                    </a:cubicBezTo>
                    <a:cubicBezTo>
                      <a:pt x="2039" y="1173"/>
                      <a:pt x="2036" y="1083"/>
                      <a:pt x="2022" y="990"/>
                    </a:cubicBezTo>
                    <a:cubicBezTo>
                      <a:pt x="2024" y="987"/>
                      <a:pt x="2024" y="987"/>
                      <a:pt x="2024" y="987"/>
                    </a:cubicBezTo>
                    <a:cubicBezTo>
                      <a:pt x="2181" y="923"/>
                      <a:pt x="2181" y="923"/>
                      <a:pt x="2181" y="923"/>
                    </a:cubicBezTo>
                    <a:cubicBezTo>
                      <a:pt x="2216" y="909"/>
                      <a:pt x="2233" y="869"/>
                      <a:pt x="2219" y="834"/>
                    </a:cubicBezTo>
                    <a:cubicBezTo>
                      <a:pt x="2111" y="561"/>
                      <a:pt x="2111" y="561"/>
                      <a:pt x="2111" y="561"/>
                    </a:cubicBezTo>
                    <a:cubicBezTo>
                      <a:pt x="2097" y="526"/>
                      <a:pt x="2057" y="509"/>
                      <a:pt x="2022" y="523"/>
                    </a:cubicBezTo>
                    <a:cubicBezTo>
                      <a:pt x="1853" y="580"/>
                      <a:pt x="1853" y="580"/>
                      <a:pt x="1853" y="580"/>
                    </a:cubicBezTo>
                    <a:cubicBezTo>
                      <a:pt x="1797" y="501"/>
                      <a:pt x="1764" y="448"/>
                      <a:pt x="1642" y="371"/>
                    </a:cubicBezTo>
                    <a:cubicBezTo>
                      <a:pt x="1642" y="370"/>
                      <a:pt x="1642" y="370"/>
                      <a:pt x="1642" y="370"/>
                    </a:cubicBezTo>
                    <a:cubicBezTo>
                      <a:pt x="1722" y="221"/>
                      <a:pt x="1722" y="221"/>
                      <a:pt x="1722" y="221"/>
                    </a:cubicBezTo>
                    <a:cubicBezTo>
                      <a:pt x="1737" y="186"/>
                      <a:pt x="1723" y="151"/>
                      <a:pt x="1688" y="136"/>
                    </a:cubicBezTo>
                    <a:cubicBezTo>
                      <a:pt x="1422" y="22"/>
                      <a:pt x="1422" y="22"/>
                      <a:pt x="1422" y="22"/>
                    </a:cubicBezTo>
                    <a:cubicBezTo>
                      <a:pt x="1387" y="7"/>
                      <a:pt x="1365" y="27"/>
                      <a:pt x="1351" y="62"/>
                    </a:cubicBezTo>
                    <a:cubicBezTo>
                      <a:pt x="1285" y="217"/>
                      <a:pt x="1285" y="217"/>
                      <a:pt x="1285" y="217"/>
                    </a:cubicBezTo>
                    <a:cubicBezTo>
                      <a:pt x="1178" y="196"/>
                      <a:pt x="1086" y="198"/>
                      <a:pt x="992" y="212"/>
                    </a:cubicBezTo>
                    <a:cubicBezTo>
                      <a:pt x="988" y="210"/>
                      <a:pt x="988" y="210"/>
                      <a:pt x="988" y="210"/>
                    </a:cubicBezTo>
                    <a:cubicBezTo>
                      <a:pt x="924" y="52"/>
                      <a:pt x="924" y="52"/>
                      <a:pt x="924" y="52"/>
                    </a:cubicBezTo>
                    <a:cubicBezTo>
                      <a:pt x="910" y="17"/>
                      <a:pt x="870" y="0"/>
                      <a:pt x="835" y="14"/>
                    </a:cubicBezTo>
                    <a:cubicBezTo>
                      <a:pt x="561" y="122"/>
                      <a:pt x="561" y="122"/>
                      <a:pt x="561" y="122"/>
                    </a:cubicBezTo>
                    <a:cubicBezTo>
                      <a:pt x="526" y="136"/>
                      <a:pt x="509" y="176"/>
                      <a:pt x="523" y="211"/>
                    </a:cubicBezTo>
                    <a:cubicBezTo>
                      <a:pt x="581" y="379"/>
                      <a:pt x="581" y="379"/>
                      <a:pt x="581" y="379"/>
                    </a:cubicBezTo>
                    <a:cubicBezTo>
                      <a:pt x="501" y="435"/>
                      <a:pt x="449" y="467"/>
                      <a:pt x="372" y="590"/>
                    </a:cubicBezTo>
                    <a:cubicBezTo>
                      <a:pt x="371" y="590"/>
                      <a:pt x="371" y="590"/>
                      <a:pt x="371" y="590"/>
                    </a:cubicBezTo>
                    <a:cubicBezTo>
                      <a:pt x="219" y="516"/>
                      <a:pt x="219" y="516"/>
                      <a:pt x="219" y="516"/>
                    </a:cubicBezTo>
                    <a:cubicBezTo>
                      <a:pt x="185" y="501"/>
                      <a:pt x="159" y="509"/>
                      <a:pt x="144" y="544"/>
                    </a:cubicBezTo>
                    <a:cubicBezTo>
                      <a:pt x="29" y="812"/>
                      <a:pt x="29" y="812"/>
                      <a:pt x="29" y="812"/>
                    </a:cubicBezTo>
                    <a:cubicBezTo>
                      <a:pt x="14" y="846"/>
                      <a:pt x="23" y="878"/>
                      <a:pt x="57" y="893"/>
                    </a:cubicBezTo>
                    <a:cubicBezTo>
                      <a:pt x="213" y="959"/>
                      <a:pt x="213" y="959"/>
                      <a:pt x="213" y="959"/>
                    </a:cubicBezTo>
                    <a:cubicBezTo>
                      <a:pt x="192" y="1066"/>
                      <a:pt x="196" y="1153"/>
                      <a:pt x="210" y="1246"/>
                    </a:cubicBezTo>
                    <a:cubicBezTo>
                      <a:pt x="209" y="1247"/>
                      <a:pt x="209" y="1247"/>
                      <a:pt x="209" y="1247"/>
                    </a:cubicBezTo>
                    <a:cubicBezTo>
                      <a:pt x="52" y="1310"/>
                      <a:pt x="52" y="1310"/>
                      <a:pt x="52" y="1310"/>
                    </a:cubicBezTo>
                    <a:cubicBezTo>
                      <a:pt x="17" y="1324"/>
                      <a:pt x="0" y="1364"/>
                      <a:pt x="14" y="1399"/>
                    </a:cubicBezTo>
                    <a:cubicBezTo>
                      <a:pt x="123" y="1672"/>
                      <a:pt x="123" y="1672"/>
                      <a:pt x="123" y="1672"/>
                    </a:cubicBezTo>
                    <a:cubicBezTo>
                      <a:pt x="136" y="1707"/>
                      <a:pt x="176" y="1724"/>
                      <a:pt x="211" y="1710"/>
                    </a:cubicBezTo>
                    <a:cubicBezTo>
                      <a:pt x="375" y="1650"/>
                      <a:pt x="375" y="1650"/>
                      <a:pt x="375" y="1650"/>
                    </a:cubicBezTo>
                    <a:cubicBezTo>
                      <a:pt x="431" y="1729"/>
                      <a:pt x="492" y="1795"/>
                      <a:pt x="582" y="1857"/>
                    </a:cubicBezTo>
                    <a:cubicBezTo>
                      <a:pt x="582" y="1858"/>
                      <a:pt x="582" y="1858"/>
                      <a:pt x="582" y="1858"/>
                    </a:cubicBezTo>
                    <a:cubicBezTo>
                      <a:pt x="515" y="2013"/>
                      <a:pt x="515" y="2013"/>
                      <a:pt x="515" y="2013"/>
                    </a:cubicBezTo>
                    <a:cubicBezTo>
                      <a:pt x="500" y="2047"/>
                      <a:pt x="501" y="2084"/>
                      <a:pt x="535" y="2099"/>
                    </a:cubicBezTo>
                    <a:cubicBezTo>
                      <a:pt x="806" y="2215"/>
                      <a:pt x="806" y="2215"/>
                      <a:pt x="806" y="2215"/>
                    </a:cubicBezTo>
                    <a:cubicBezTo>
                      <a:pt x="840" y="2230"/>
                      <a:pt x="884" y="2212"/>
                      <a:pt x="898" y="2178"/>
                    </a:cubicBezTo>
                    <a:cubicBezTo>
                      <a:pt x="956" y="2018"/>
                      <a:pt x="956" y="2018"/>
                      <a:pt x="956" y="2018"/>
                    </a:cubicBezTo>
                    <a:cubicBezTo>
                      <a:pt x="1063" y="2039"/>
                      <a:pt x="1144" y="2033"/>
                      <a:pt x="1231" y="2016"/>
                    </a:cubicBezTo>
                    <a:cubicBezTo>
                      <a:pt x="1230" y="2016"/>
                      <a:pt x="1230" y="2016"/>
                      <a:pt x="1230" y="2016"/>
                    </a:cubicBezTo>
                    <a:cubicBezTo>
                      <a:pt x="1302" y="2177"/>
                      <a:pt x="1302" y="2177"/>
                      <a:pt x="1302" y="2177"/>
                    </a:cubicBezTo>
                    <a:cubicBezTo>
                      <a:pt x="1316" y="2212"/>
                      <a:pt x="1360" y="2231"/>
                      <a:pt x="1395" y="2217"/>
                    </a:cubicBezTo>
                    <a:cubicBezTo>
                      <a:pt x="1670" y="2109"/>
                      <a:pt x="1670" y="2109"/>
                      <a:pt x="1670" y="2109"/>
                    </a:cubicBezTo>
                    <a:cubicBezTo>
                      <a:pt x="1705" y="2095"/>
                      <a:pt x="1723" y="2056"/>
                      <a:pt x="1709" y="2021"/>
                    </a:cubicBezTo>
                    <a:cubicBezTo>
                      <a:pt x="1651" y="1857"/>
                      <a:pt x="1651" y="1857"/>
                      <a:pt x="1651" y="1857"/>
                    </a:cubicBezTo>
                    <a:cubicBezTo>
                      <a:pt x="1730" y="1801"/>
                      <a:pt x="1781" y="1772"/>
                      <a:pt x="1858" y="1649"/>
                    </a:cubicBezTo>
                    <a:cubicBezTo>
                      <a:pt x="1859" y="1650"/>
                      <a:pt x="1859" y="1650"/>
                      <a:pt x="1859" y="1650"/>
                    </a:cubicBezTo>
                    <a:cubicBezTo>
                      <a:pt x="2011" y="1723"/>
                      <a:pt x="2011" y="1723"/>
                      <a:pt x="2011" y="1723"/>
                    </a:cubicBezTo>
                    <a:cubicBezTo>
                      <a:pt x="2046" y="1738"/>
                      <a:pt x="2092" y="1731"/>
                      <a:pt x="2107" y="1697"/>
                    </a:cubicBezTo>
                    <a:cubicBezTo>
                      <a:pt x="2222" y="1428"/>
                      <a:pt x="2222" y="1428"/>
                      <a:pt x="2222" y="1428"/>
                    </a:cubicBezTo>
                    <a:cubicBezTo>
                      <a:pt x="2237" y="1394"/>
                      <a:pt x="2207" y="1361"/>
                      <a:pt x="2173" y="1346"/>
                    </a:cubicBezTo>
                    <a:close/>
                    <a:moveTo>
                      <a:pt x="806" y="1406"/>
                    </a:moveTo>
                    <a:cubicBezTo>
                      <a:pt x="803" y="1403"/>
                      <a:pt x="800" y="1400"/>
                      <a:pt x="797" y="1396"/>
                    </a:cubicBezTo>
                    <a:cubicBezTo>
                      <a:pt x="788" y="1386"/>
                      <a:pt x="780" y="1375"/>
                      <a:pt x="772" y="1364"/>
                    </a:cubicBezTo>
                    <a:cubicBezTo>
                      <a:pt x="768" y="1359"/>
                      <a:pt x="764" y="1353"/>
                      <a:pt x="761" y="1347"/>
                    </a:cubicBezTo>
                    <a:cubicBezTo>
                      <a:pt x="757" y="1342"/>
                      <a:pt x="753" y="1336"/>
                      <a:pt x="750" y="1330"/>
                    </a:cubicBezTo>
                    <a:cubicBezTo>
                      <a:pt x="748" y="1327"/>
                      <a:pt x="747" y="1324"/>
                      <a:pt x="745" y="1321"/>
                    </a:cubicBezTo>
                    <a:cubicBezTo>
                      <a:pt x="736" y="1304"/>
                      <a:pt x="727" y="1286"/>
                      <a:pt x="721" y="1268"/>
                    </a:cubicBezTo>
                    <a:cubicBezTo>
                      <a:pt x="714" y="1250"/>
                      <a:pt x="708" y="1231"/>
                      <a:pt x="704" y="1212"/>
                    </a:cubicBezTo>
                    <a:cubicBezTo>
                      <a:pt x="702" y="1204"/>
                      <a:pt x="700" y="1196"/>
                      <a:pt x="699" y="1188"/>
                    </a:cubicBezTo>
                    <a:cubicBezTo>
                      <a:pt x="695" y="1165"/>
                      <a:pt x="693" y="1142"/>
                      <a:pt x="693" y="1118"/>
                    </a:cubicBezTo>
                    <a:cubicBezTo>
                      <a:pt x="693" y="1062"/>
                      <a:pt x="704" y="1006"/>
                      <a:pt x="728" y="951"/>
                    </a:cubicBezTo>
                    <a:cubicBezTo>
                      <a:pt x="777" y="837"/>
                      <a:pt x="870" y="756"/>
                      <a:pt x="979" y="718"/>
                    </a:cubicBezTo>
                    <a:cubicBezTo>
                      <a:pt x="988" y="715"/>
                      <a:pt x="998" y="712"/>
                      <a:pt x="1008" y="709"/>
                    </a:cubicBezTo>
                    <a:cubicBezTo>
                      <a:pt x="1011" y="708"/>
                      <a:pt x="1014" y="707"/>
                      <a:pt x="1018" y="707"/>
                    </a:cubicBezTo>
                    <a:cubicBezTo>
                      <a:pt x="1024" y="705"/>
                      <a:pt x="1031" y="704"/>
                      <a:pt x="1038" y="702"/>
                    </a:cubicBezTo>
                    <a:cubicBezTo>
                      <a:pt x="1058" y="699"/>
                      <a:pt x="1078" y="696"/>
                      <a:pt x="1099" y="695"/>
                    </a:cubicBezTo>
                    <a:cubicBezTo>
                      <a:pt x="1105" y="695"/>
                      <a:pt x="1112" y="695"/>
                      <a:pt x="1119" y="695"/>
                    </a:cubicBezTo>
                    <a:cubicBezTo>
                      <a:pt x="1174" y="695"/>
                      <a:pt x="1230" y="706"/>
                      <a:pt x="1284" y="729"/>
                    </a:cubicBezTo>
                    <a:cubicBezTo>
                      <a:pt x="1347" y="757"/>
                      <a:pt x="1401" y="798"/>
                      <a:pt x="1442" y="848"/>
                    </a:cubicBezTo>
                    <a:cubicBezTo>
                      <a:pt x="1447" y="853"/>
                      <a:pt x="1451" y="859"/>
                      <a:pt x="1455" y="864"/>
                    </a:cubicBezTo>
                    <a:cubicBezTo>
                      <a:pt x="1461" y="872"/>
                      <a:pt x="1467" y="881"/>
                      <a:pt x="1473" y="889"/>
                    </a:cubicBezTo>
                    <a:cubicBezTo>
                      <a:pt x="1476" y="895"/>
                      <a:pt x="1480" y="901"/>
                      <a:pt x="1483" y="907"/>
                    </a:cubicBezTo>
                    <a:cubicBezTo>
                      <a:pt x="1485" y="910"/>
                      <a:pt x="1487" y="912"/>
                      <a:pt x="1488" y="915"/>
                    </a:cubicBezTo>
                    <a:cubicBezTo>
                      <a:pt x="1491" y="921"/>
                      <a:pt x="1494" y="927"/>
                      <a:pt x="1497" y="934"/>
                    </a:cubicBezTo>
                    <a:cubicBezTo>
                      <a:pt x="1502" y="943"/>
                      <a:pt x="1506" y="952"/>
                      <a:pt x="1510" y="961"/>
                    </a:cubicBezTo>
                    <a:cubicBezTo>
                      <a:pt x="1512" y="968"/>
                      <a:pt x="1515" y="974"/>
                      <a:pt x="1517" y="980"/>
                    </a:cubicBezTo>
                    <a:cubicBezTo>
                      <a:pt x="1522" y="996"/>
                      <a:pt x="1527" y="1013"/>
                      <a:pt x="1530" y="1029"/>
                    </a:cubicBezTo>
                    <a:cubicBezTo>
                      <a:pt x="1532" y="1036"/>
                      <a:pt x="1533" y="1043"/>
                      <a:pt x="1534" y="1049"/>
                    </a:cubicBezTo>
                    <a:cubicBezTo>
                      <a:pt x="1535" y="1056"/>
                      <a:pt x="1536" y="1063"/>
                      <a:pt x="1537" y="1070"/>
                    </a:cubicBezTo>
                    <a:cubicBezTo>
                      <a:pt x="1538" y="1080"/>
                      <a:pt x="1539" y="1090"/>
                      <a:pt x="1540" y="1100"/>
                    </a:cubicBezTo>
                    <a:cubicBezTo>
                      <a:pt x="1542" y="1162"/>
                      <a:pt x="1531" y="1225"/>
                      <a:pt x="1506" y="1285"/>
                    </a:cubicBezTo>
                    <a:cubicBezTo>
                      <a:pt x="1491" y="1319"/>
                      <a:pt x="1473" y="1350"/>
                      <a:pt x="1452" y="1377"/>
                    </a:cubicBezTo>
                    <a:cubicBezTo>
                      <a:pt x="1447" y="1383"/>
                      <a:pt x="1443" y="1388"/>
                      <a:pt x="1438" y="1394"/>
                    </a:cubicBezTo>
                    <a:cubicBezTo>
                      <a:pt x="1432" y="1401"/>
                      <a:pt x="1425" y="1409"/>
                      <a:pt x="1417" y="1416"/>
                    </a:cubicBezTo>
                    <a:cubicBezTo>
                      <a:pt x="1412" y="1421"/>
                      <a:pt x="1407" y="1426"/>
                      <a:pt x="1402" y="1431"/>
                    </a:cubicBezTo>
                    <a:cubicBezTo>
                      <a:pt x="1399" y="1434"/>
                      <a:pt x="1396" y="1437"/>
                      <a:pt x="1392" y="1440"/>
                    </a:cubicBezTo>
                    <a:cubicBezTo>
                      <a:pt x="1385" y="1446"/>
                      <a:pt x="1378" y="1451"/>
                      <a:pt x="1371" y="1457"/>
                    </a:cubicBezTo>
                    <a:cubicBezTo>
                      <a:pt x="1365" y="1461"/>
                      <a:pt x="1360" y="1465"/>
                      <a:pt x="1354" y="1469"/>
                    </a:cubicBezTo>
                    <a:cubicBezTo>
                      <a:pt x="1350" y="1472"/>
                      <a:pt x="1345" y="1475"/>
                      <a:pt x="1341" y="1478"/>
                    </a:cubicBezTo>
                    <a:cubicBezTo>
                      <a:pt x="1337" y="1480"/>
                      <a:pt x="1332" y="1483"/>
                      <a:pt x="1328" y="1485"/>
                    </a:cubicBezTo>
                    <a:cubicBezTo>
                      <a:pt x="1325" y="1487"/>
                      <a:pt x="1322" y="1488"/>
                      <a:pt x="1319" y="1490"/>
                    </a:cubicBezTo>
                    <a:cubicBezTo>
                      <a:pt x="1313" y="1493"/>
                      <a:pt x="1307" y="1496"/>
                      <a:pt x="1301" y="1499"/>
                    </a:cubicBezTo>
                    <a:cubicBezTo>
                      <a:pt x="1298" y="1501"/>
                      <a:pt x="1295" y="1502"/>
                      <a:pt x="1292" y="1504"/>
                    </a:cubicBezTo>
                    <a:cubicBezTo>
                      <a:pt x="1286" y="1506"/>
                      <a:pt x="1280" y="1509"/>
                      <a:pt x="1273" y="1511"/>
                    </a:cubicBezTo>
                    <a:cubicBezTo>
                      <a:pt x="1270" y="1513"/>
                      <a:pt x="1267" y="1514"/>
                      <a:pt x="1264" y="1515"/>
                    </a:cubicBezTo>
                    <a:cubicBezTo>
                      <a:pt x="1251" y="1520"/>
                      <a:pt x="1238" y="1524"/>
                      <a:pt x="1225" y="1527"/>
                    </a:cubicBezTo>
                    <a:cubicBezTo>
                      <a:pt x="1222" y="1528"/>
                      <a:pt x="1219" y="1529"/>
                      <a:pt x="1215" y="1530"/>
                    </a:cubicBezTo>
                    <a:cubicBezTo>
                      <a:pt x="1209" y="1532"/>
                      <a:pt x="1202" y="1533"/>
                      <a:pt x="1196" y="1534"/>
                    </a:cubicBezTo>
                    <a:cubicBezTo>
                      <a:pt x="1189" y="1536"/>
                      <a:pt x="1182" y="1537"/>
                      <a:pt x="1175" y="1538"/>
                    </a:cubicBezTo>
                    <a:cubicBezTo>
                      <a:pt x="1172" y="1538"/>
                      <a:pt x="1169" y="1539"/>
                      <a:pt x="1165" y="1539"/>
                    </a:cubicBezTo>
                    <a:cubicBezTo>
                      <a:pt x="1158" y="1540"/>
                      <a:pt x="1152" y="1540"/>
                      <a:pt x="1145" y="1541"/>
                    </a:cubicBezTo>
                    <a:cubicBezTo>
                      <a:pt x="1080" y="1545"/>
                      <a:pt x="1013" y="1535"/>
                      <a:pt x="950" y="1507"/>
                    </a:cubicBezTo>
                    <a:cubicBezTo>
                      <a:pt x="898" y="1485"/>
                      <a:pt x="853" y="1454"/>
                      <a:pt x="816" y="1417"/>
                    </a:cubicBezTo>
                    <a:cubicBezTo>
                      <a:pt x="813" y="1413"/>
                      <a:pt x="810" y="1410"/>
                      <a:pt x="806" y="140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Slîďe">
                <a:extLst>
                  <a:ext uri="{FF2B5EF4-FFF2-40B4-BE49-F238E27FC236}">
                    <a16:creationId xmlns="" xmlns:a16="http://schemas.microsoft.com/office/drawing/2014/main" id="{1C46A254-54F8-4E83-84CB-61C2979F7CAD}"/>
                  </a:ext>
                </a:extLst>
              </p:cNvPr>
              <p:cNvSpPr/>
              <p:nvPr/>
            </p:nvSpPr>
            <p:spPr bwMode="auto">
              <a:xfrm>
                <a:off x="3458037" y="4679001"/>
                <a:ext cx="5258391" cy="1295419"/>
              </a:xfrm>
              <a:custGeom>
                <a:avLst/>
                <a:gdLst>
                  <a:gd name="T0" fmla="*/ 10144 w 10388"/>
                  <a:gd name="T1" fmla="*/ 2561 h 2561"/>
                  <a:gd name="T2" fmla="*/ 238 w 10388"/>
                  <a:gd name="T3" fmla="*/ 2561 h 2561"/>
                  <a:gd name="T4" fmla="*/ 0 w 10388"/>
                  <a:gd name="T5" fmla="*/ 2344 h 2561"/>
                  <a:gd name="T6" fmla="*/ 0 w 10388"/>
                  <a:gd name="T7" fmla="*/ 2195 h 2561"/>
                  <a:gd name="T8" fmla="*/ 1085 w 10388"/>
                  <a:gd name="T9" fmla="*/ 192 h 2561"/>
                  <a:gd name="T10" fmla="*/ 1394 w 10388"/>
                  <a:gd name="T11" fmla="*/ 0 h 2561"/>
                  <a:gd name="T12" fmla="*/ 8974 w 10388"/>
                  <a:gd name="T13" fmla="*/ 0 h 2561"/>
                  <a:gd name="T14" fmla="*/ 9491 w 10388"/>
                  <a:gd name="T15" fmla="*/ 405 h 2561"/>
                  <a:gd name="T16" fmla="*/ 10386 w 10388"/>
                  <a:gd name="T17" fmla="*/ 2229 h 2561"/>
                  <a:gd name="T18" fmla="*/ 10386 w 10388"/>
                  <a:gd name="T19" fmla="*/ 2294 h 2561"/>
                  <a:gd name="T20" fmla="*/ 10144 w 10388"/>
                  <a:gd name="T21" fmla="*/ 2561 h 2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88" h="2561">
                    <a:moveTo>
                      <a:pt x="10144" y="2561"/>
                    </a:moveTo>
                    <a:cubicBezTo>
                      <a:pt x="238" y="2561"/>
                      <a:pt x="238" y="2561"/>
                      <a:pt x="238" y="2561"/>
                    </a:cubicBezTo>
                    <a:cubicBezTo>
                      <a:pt x="128" y="2561"/>
                      <a:pt x="12" y="2505"/>
                      <a:pt x="0" y="2344"/>
                    </a:cubicBezTo>
                    <a:cubicBezTo>
                      <a:pt x="0" y="2195"/>
                      <a:pt x="0" y="2195"/>
                      <a:pt x="0" y="2195"/>
                    </a:cubicBezTo>
                    <a:cubicBezTo>
                      <a:pt x="1085" y="192"/>
                      <a:pt x="1085" y="192"/>
                      <a:pt x="1085" y="192"/>
                    </a:cubicBezTo>
                    <a:cubicBezTo>
                      <a:pt x="1143" y="74"/>
                      <a:pt x="1263" y="0"/>
                      <a:pt x="1394" y="0"/>
                    </a:cubicBezTo>
                    <a:cubicBezTo>
                      <a:pt x="8974" y="0"/>
                      <a:pt x="8974" y="0"/>
                      <a:pt x="8974" y="0"/>
                    </a:cubicBezTo>
                    <a:cubicBezTo>
                      <a:pt x="9116" y="0"/>
                      <a:pt x="9428" y="279"/>
                      <a:pt x="9491" y="405"/>
                    </a:cubicBezTo>
                    <a:cubicBezTo>
                      <a:pt x="10386" y="2229"/>
                      <a:pt x="10386" y="2229"/>
                      <a:pt x="10386" y="2229"/>
                    </a:cubicBezTo>
                    <a:cubicBezTo>
                      <a:pt x="10386" y="2294"/>
                      <a:pt x="10386" y="2294"/>
                      <a:pt x="10386" y="2294"/>
                    </a:cubicBezTo>
                    <a:cubicBezTo>
                      <a:pt x="10388" y="2484"/>
                      <a:pt x="10265" y="2561"/>
                      <a:pt x="10144" y="2561"/>
                    </a:cubicBezTo>
                    <a:close/>
                  </a:path>
                </a:pathLst>
              </a:custGeom>
              <a:solidFill>
                <a:srgbClr val="3D4D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$ľíḍé">
                <a:extLst>
                  <a:ext uri="{FF2B5EF4-FFF2-40B4-BE49-F238E27FC236}">
                    <a16:creationId xmlns="" xmlns:a16="http://schemas.microsoft.com/office/drawing/2014/main" id="{1665868E-B722-488F-9A99-6E3CB6B80D15}"/>
                  </a:ext>
                </a:extLst>
              </p:cNvPr>
              <p:cNvSpPr/>
              <p:nvPr/>
            </p:nvSpPr>
            <p:spPr bwMode="auto">
              <a:xfrm>
                <a:off x="3431734" y="4572694"/>
                <a:ext cx="5312093" cy="1295419"/>
              </a:xfrm>
              <a:custGeom>
                <a:avLst/>
                <a:gdLst>
                  <a:gd name="T0" fmla="*/ 10197 w 10494"/>
                  <a:gd name="T1" fmla="*/ 2561 h 2561"/>
                  <a:gd name="T2" fmla="*/ 291 w 10494"/>
                  <a:gd name="T3" fmla="*/ 2561 h 2561"/>
                  <a:gd name="T4" fmla="*/ 68 w 10494"/>
                  <a:gd name="T5" fmla="*/ 2346 h 2561"/>
                  <a:gd name="T6" fmla="*/ 1138 w 10494"/>
                  <a:gd name="T7" fmla="*/ 192 h 2561"/>
                  <a:gd name="T8" fmla="*/ 1447 w 10494"/>
                  <a:gd name="T9" fmla="*/ 0 h 2561"/>
                  <a:gd name="T10" fmla="*/ 9027 w 10494"/>
                  <a:gd name="T11" fmla="*/ 0 h 2561"/>
                  <a:gd name="T12" fmla="*/ 9361 w 10494"/>
                  <a:gd name="T13" fmla="*/ 207 h 2561"/>
                  <a:gd name="T14" fmla="*/ 10420 w 10494"/>
                  <a:gd name="T15" fmla="*/ 2325 h 2561"/>
                  <a:gd name="T16" fmla="*/ 10197 w 10494"/>
                  <a:gd name="T17" fmla="*/ 2561 h 2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94" h="2561">
                    <a:moveTo>
                      <a:pt x="10197" y="2561"/>
                    </a:moveTo>
                    <a:cubicBezTo>
                      <a:pt x="291" y="2561"/>
                      <a:pt x="291" y="2561"/>
                      <a:pt x="291" y="2561"/>
                    </a:cubicBezTo>
                    <a:cubicBezTo>
                      <a:pt x="181" y="2561"/>
                      <a:pt x="0" y="2464"/>
                      <a:pt x="68" y="2346"/>
                    </a:cubicBezTo>
                    <a:cubicBezTo>
                      <a:pt x="1138" y="192"/>
                      <a:pt x="1138" y="192"/>
                      <a:pt x="1138" y="192"/>
                    </a:cubicBezTo>
                    <a:cubicBezTo>
                      <a:pt x="1196" y="74"/>
                      <a:pt x="1316" y="0"/>
                      <a:pt x="1447" y="0"/>
                    </a:cubicBezTo>
                    <a:cubicBezTo>
                      <a:pt x="9027" y="0"/>
                      <a:pt x="9027" y="0"/>
                      <a:pt x="9027" y="0"/>
                    </a:cubicBezTo>
                    <a:cubicBezTo>
                      <a:pt x="9169" y="0"/>
                      <a:pt x="9298" y="80"/>
                      <a:pt x="9361" y="207"/>
                    </a:cubicBezTo>
                    <a:cubicBezTo>
                      <a:pt x="10420" y="2325"/>
                      <a:pt x="10420" y="2325"/>
                      <a:pt x="10420" y="2325"/>
                    </a:cubicBezTo>
                    <a:cubicBezTo>
                      <a:pt x="10494" y="2460"/>
                      <a:pt x="10318" y="2561"/>
                      <a:pt x="10197" y="2561"/>
                    </a:cubicBezTo>
                    <a:close/>
                  </a:path>
                </a:pathLst>
              </a:custGeom>
              <a:solidFill>
                <a:srgbClr val="B7CD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ṡlíḋe">
                <a:extLst>
                  <a:ext uri="{FF2B5EF4-FFF2-40B4-BE49-F238E27FC236}">
                    <a16:creationId xmlns="" xmlns:a16="http://schemas.microsoft.com/office/drawing/2014/main" id="{2F07CE52-6AA5-479D-94A5-45F0B7C451F2}"/>
                  </a:ext>
                </a:extLst>
              </p:cNvPr>
              <p:cNvSpPr/>
              <p:nvPr/>
            </p:nvSpPr>
            <p:spPr bwMode="auto">
              <a:xfrm>
                <a:off x="4007110" y="1874453"/>
                <a:ext cx="4106543" cy="2591933"/>
              </a:xfrm>
              <a:prstGeom prst="rect">
                <a:avLst/>
              </a:prstGeom>
              <a:solidFill>
                <a:srgbClr val="3D4D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śliďe">
                <a:extLst>
                  <a:ext uri="{FF2B5EF4-FFF2-40B4-BE49-F238E27FC236}">
                    <a16:creationId xmlns="" xmlns:a16="http://schemas.microsoft.com/office/drawing/2014/main" id="{FE8ACC6E-1239-4963-8BBE-2D5F6996B279}"/>
                  </a:ext>
                </a:extLst>
              </p:cNvPr>
              <p:cNvSpPr/>
              <p:nvPr/>
            </p:nvSpPr>
            <p:spPr bwMode="auto">
              <a:xfrm>
                <a:off x="4164928" y="2015831"/>
                <a:ext cx="3789812" cy="2245611"/>
              </a:xfrm>
              <a:prstGeom prst="rect">
                <a:avLst/>
              </a:prstGeom>
              <a:solidFill>
                <a:srgbClr val="3E96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şḻîḓè">
                <a:extLst>
                  <a:ext uri="{FF2B5EF4-FFF2-40B4-BE49-F238E27FC236}">
                    <a16:creationId xmlns="" xmlns:a16="http://schemas.microsoft.com/office/drawing/2014/main" id="{68748BA2-9F9D-41BB-8D37-98C30821124A}"/>
                  </a:ext>
                </a:extLst>
              </p:cNvPr>
              <p:cNvSpPr/>
              <p:nvPr/>
            </p:nvSpPr>
            <p:spPr bwMode="auto">
              <a:xfrm>
                <a:off x="5306912" y="5365069"/>
                <a:ext cx="1537625" cy="455917"/>
              </a:xfrm>
              <a:custGeom>
                <a:avLst/>
                <a:gdLst>
                  <a:gd name="T0" fmla="*/ 2976 w 3037"/>
                  <a:gd name="T1" fmla="*/ 902 h 902"/>
                  <a:gd name="T2" fmla="*/ 57 w 3037"/>
                  <a:gd name="T3" fmla="*/ 902 h 902"/>
                  <a:gd name="T4" fmla="*/ 5 w 3037"/>
                  <a:gd name="T5" fmla="*/ 841 h 902"/>
                  <a:gd name="T6" fmla="*/ 128 w 3037"/>
                  <a:gd name="T7" fmla="*/ 72 h 902"/>
                  <a:gd name="T8" fmla="*/ 213 w 3037"/>
                  <a:gd name="T9" fmla="*/ 0 h 902"/>
                  <a:gd name="T10" fmla="*/ 2845 w 3037"/>
                  <a:gd name="T11" fmla="*/ 0 h 902"/>
                  <a:gd name="T12" fmla="*/ 2920 w 3037"/>
                  <a:gd name="T13" fmla="*/ 64 h 902"/>
                  <a:gd name="T14" fmla="*/ 3033 w 3037"/>
                  <a:gd name="T15" fmla="*/ 837 h 902"/>
                  <a:gd name="T16" fmla="*/ 2976 w 3037"/>
                  <a:gd name="T17" fmla="*/ 902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7" h="902">
                    <a:moveTo>
                      <a:pt x="2976" y="902"/>
                    </a:moveTo>
                    <a:cubicBezTo>
                      <a:pt x="57" y="902"/>
                      <a:pt x="57" y="902"/>
                      <a:pt x="57" y="902"/>
                    </a:cubicBezTo>
                    <a:cubicBezTo>
                      <a:pt x="25" y="902"/>
                      <a:pt x="0" y="873"/>
                      <a:pt x="5" y="841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35" y="30"/>
                      <a:pt x="171" y="0"/>
                      <a:pt x="213" y="0"/>
                    </a:cubicBezTo>
                    <a:cubicBezTo>
                      <a:pt x="2845" y="0"/>
                      <a:pt x="2845" y="0"/>
                      <a:pt x="2845" y="0"/>
                    </a:cubicBezTo>
                    <a:cubicBezTo>
                      <a:pt x="2883" y="0"/>
                      <a:pt x="2914" y="27"/>
                      <a:pt x="2920" y="64"/>
                    </a:cubicBezTo>
                    <a:cubicBezTo>
                      <a:pt x="3033" y="837"/>
                      <a:pt x="3033" y="837"/>
                      <a:pt x="3033" y="837"/>
                    </a:cubicBezTo>
                    <a:cubicBezTo>
                      <a:pt x="3037" y="872"/>
                      <a:pt x="3010" y="902"/>
                      <a:pt x="2976" y="902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íš1íďè">
                <a:extLst>
                  <a:ext uri="{FF2B5EF4-FFF2-40B4-BE49-F238E27FC236}">
                    <a16:creationId xmlns="" xmlns:a16="http://schemas.microsoft.com/office/drawing/2014/main" id="{D74A3FEE-DA08-4C65-9097-02228C7AF081}"/>
                  </a:ext>
                </a:extLst>
              </p:cNvPr>
              <p:cNvSpPr/>
              <p:nvPr/>
            </p:nvSpPr>
            <p:spPr bwMode="auto">
              <a:xfrm>
                <a:off x="4189039" y="4753526"/>
                <a:ext cx="255357" cy="52606"/>
              </a:xfrm>
              <a:custGeom>
                <a:avLst/>
                <a:gdLst>
                  <a:gd name="T0" fmla="*/ 392 w 505"/>
                  <a:gd name="T1" fmla="*/ 105 h 105"/>
                  <a:gd name="T2" fmla="*/ 75 w 505"/>
                  <a:gd name="T3" fmla="*/ 105 h 105"/>
                  <a:gd name="T4" fmla="*/ 7 w 505"/>
                  <a:gd name="T5" fmla="*/ 76 h 105"/>
                  <a:gd name="T6" fmla="*/ 26 w 505"/>
                  <a:gd name="T7" fmla="*/ 28 h 105"/>
                  <a:gd name="T8" fmla="*/ 117 w 505"/>
                  <a:gd name="T9" fmla="*/ 0 h 105"/>
                  <a:gd name="T10" fmla="*/ 430 w 505"/>
                  <a:gd name="T11" fmla="*/ 0 h 105"/>
                  <a:gd name="T12" fmla="*/ 499 w 505"/>
                  <a:gd name="T13" fmla="*/ 28 h 105"/>
                  <a:gd name="T14" fmla="*/ 482 w 505"/>
                  <a:gd name="T15" fmla="*/ 76 h 105"/>
                  <a:gd name="T16" fmla="*/ 392 w 505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5" h="105">
                    <a:moveTo>
                      <a:pt x="392" y="105"/>
                    </a:moveTo>
                    <a:cubicBezTo>
                      <a:pt x="75" y="105"/>
                      <a:pt x="75" y="105"/>
                      <a:pt x="75" y="105"/>
                    </a:cubicBezTo>
                    <a:cubicBezTo>
                      <a:pt x="31" y="105"/>
                      <a:pt x="0" y="92"/>
                      <a:pt x="7" y="76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33" y="12"/>
                      <a:pt x="73" y="0"/>
                      <a:pt x="117" y="0"/>
                    </a:cubicBezTo>
                    <a:cubicBezTo>
                      <a:pt x="430" y="0"/>
                      <a:pt x="430" y="0"/>
                      <a:pt x="430" y="0"/>
                    </a:cubicBezTo>
                    <a:cubicBezTo>
                      <a:pt x="474" y="0"/>
                      <a:pt x="505" y="12"/>
                      <a:pt x="499" y="28"/>
                    </a:cubicBezTo>
                    <a:cubicBezTo>
                      <a:pt x="482" y="76"/>
                      <a:pt x="482" y="76"/>
                      <a:pt x="482" y="76"/>
                    </a:cubicBezTo>
                    <a:cubicBezTo>
                      <a:pt x="476" y="92"/>
                      <a:pt x="436" y="105"/>
                      <a:pt x="392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i$ļíde">
                <a:extLst>
                  <a:ext uri="{FF2B5EF4-FFF2-40B4-BE49-F238E27FC236}">
                    <a16:creationId xmlns="" xmlns:a16="http://schemas.microsoft.com/office/drawing/2014/main" id="{80A03C3D-1E52-47E8-86F9-68A96101525B}"/>
                  </a:ext>
                </a:extLst>
              </p:cNvPr>
              <p:cNvSpPr/>
              <p:nvPr/>
            </p:nvSpPr>
            <p:spPr bwMode="auto">
              <a:xfrm>
                <a:off x="4458643" y="4753526"/>
                <a:ext cx="253166" cy="52606"/>
              </a:xfrm>
              <a:custGeom>
                <a:avLst/>
                <a:gdLst>
                  <a:gd name="T0" fmla="*/ 392 w 499"/>
                  <a:gd name="T1" fmla="*/ 105 h 105"/>
                  <a:gd name="T2" fmla="*/ 75 w 499"/>
                  <a:gd name="T3" fmla="*/ 105 h 105"/>
                  <a:gd name="T4" fmla="*/ 5 w 499"/>
                  <a:gd name="T5" fmla="*/ 76 h 105"/>
                  <a:gd name="T6" fmla="*/ 22 w 499"/>
                  <a:gd name="T7" fmla="*/ 28 h 105"/>
                  <a:gd name="T8" fmla="*/ 111 w 499"/>
                  <a:gd name="T9" fmla="*/ 0 h 105"/>
                  <a:gd name="T10" fmla="*/ 424 w 499"/>
                  <a:gd name="T11" fmla="*/ 0 h 105"/>
                  <a:gd name="T12" fmla="*/ 495 w 499"/>
                  <a:gd name="T13" fmla="*/ 28 h 105"/>
                  <a:gd name="T14" fmla="*/ 481 w 499"/>
                  <a:gd name="T15" fmla="*/ 76 h 105"/>
                  <a:gd name="T16" fmla="*/ 392 w 499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9" h="105">
                    <a:moveTo>
                      <a:pt x="392" y="105"/>
                    </a:moveTo>
                    <a:cubicBezTo>
                      <a:pt x="75" y="105"/>
                      <a:pt x="75" y="105"/>
                      <a:pt x="75" y="105"/>
                    </a:cubicBezTo>
                    <a:cubicBezTo>
                      <a:pt x="31" y="105"/>
                      <a:pt x="0" y="92"/>
                      <a:pt x="5" y="76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7" y="12"/>
                      <a:pt x="67" y="0"/>
                      <a:pt x="111" y="0"/>
                    </a:cubicBezTo>
                    <a:cubicBezTo>
                      <a:pt x="424" y="0"/>
                      <a:pt x="424" y="0"/>
                      <a:pt x="424" y="0"/>
                    </a:cubicBezTo>
                    <a:cubicBezTo>
                      <a:pt x="468" y="0"/>
                      <a:pt x="499" y="12"/>
                      <a:pt x="495" y="28"/>
                    </a:cubicBezTo>
                    <a:cubicBezTo>
                      <a:pt x="481" y="76"/>
                      <a:pt x="481" y="76"/>
                      <a:pt x="481" y="76"/>
                    </a:cubicBezTo>
                    <a:cubicBezTo>
                      <a:pt x="476" y="92"/>
                      <a:pt x="436" y="105"/>
                      <a:pt x="392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íṥḷíḍé">
                <a:extLst>
                  <a:ext uri="{FF2B5EF4-FFF2-40B4-BE49-F238E27FC236}">
                    <a16:creationId xmlns="" xmlns:a16="http://schemas.microsoft.com/office/drawing/2014/main" id="{D74AA089-DD7A-4A4C-BBD9-F22FF732FE6C}"/>
                  </a:ext>
                </a:extLst>
              </p:cNvPr>
              <p:cNvSpPr/>
              <p:nvPr/>
            </p:nvSpPr>
            <p:spPr bwMode="auto">
              <a:xfrm>
                <a:off x="4729344" y="4753526"/>
                <a:ext cx="249878" cy="52606"/>
              </a:xfrm>
              <a:custGeom>
                <a:avLst/>
                <a:gdLst>
                  <a:gd name="T0" fmla="*/ 393 w 495"/>
                  <a:gd name="T1" fmla="*/ 105 h 105"/>
                  <a:gd name="T2" fmla="*/ 76 w 495"/>
                  <a:gd name="T3" fmla="*/ 105 h 105"/>
                  <a:gd name="T4" fmla="*/ 5 w 495"/>
                  <a:gd name="T5" fmla="*/ 76 h 105"/>
                  <a:gd name="T6" fmla="*/ 19 w 495"/>
                  <a:gd name="T7" fmla="*/ 28 h 105"/>
                  <a:gd name="T8" fmla="*/ 106 w 495"/>
                  <a:gd name="T9" fmla="*/ 0 h 105"/>
                  <a:gd name="T10" fmla="*/ 419 w 495"/>
                  <a:gd name="T11" fmla="*/ 0 h 105"/>
                  <a:gd name="T12" fmla="*/ 491 w 495"/>
                  <a:gd name="T13" fmla="*/ 28 h 105"/>
                  <a:gd name="T14" fmla="*/ 480 w 495"/>
                  <a:gd name="T15" fmla="*/ 76 h 105"/>
                  <a:gd name="T16" fmla="*/ 393 w 495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5" h="105">
                    <a:moveTo>
                      <a:pt x="393" y="105"/>
                    </a:moveTo>
                    <a:cubicBezTo>
                      <a:pt x="76" y="105"/>
                      <a:pt x="76" y="105"/>
                      <a:pt x="76" y="105"/>
                    </a:cubicBezTo>
                    <a:cubicBezTo>
                      <a:pt x="32" y="105"/>
                      <a:pt x="0" y="92"/>
                      <a:pt x="5" y="76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3" y="12"/>
                      <a:pt x="62" y="0"/>
                      <a:pt x="106" y="0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463" y="0"/>
                      <a:pt x="495" y="12"/>
                      <a:pt x="491" y="28"/>
                    </a:cubicBezTo>
                    <a:cubicBezTo>
                      <a:pt x="480" y="76"/>
                      <a:pt x="480" y="76"/>
                      <a:pt x="480" y="76"/>
                    </a:cubicBezTo>
                    <a:cubicBezTo>
                      <a:pt x="476" y="92"/>
                      <a:pt x="437" y="105"/>
                      <a:pt x="393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ṧľiḑê">
                <a:extLst>
                  <a:ext uri="{FF2B5EF4-FFF2-40B4-BE49-F238E27FC236}">
                    <a16:creationId xmlns="" xmlns:a16="http://schemas.microsoft.com/office/drawing/2014/main" id="{5611C89D-24B3-4E05-AC5E-FE8A26B7384A}"/>
                  </a:ext>
                </a:extLst>
              </p:cNvPr>
              <p:cNvSpPr/>
              <p:nvPr/>
            </p:nvSpPr>
            <p:spPr bwMode="auto">
              <a:xfrm>
                <a:off x="4998949" y="4753526"/>
                <a:ext cx="248782" cy="52606"/>
              </a:xfrm>
              <a:custGeom>
                <a:avLst/>
                <a:gdLst>
                  <a:gd name="T0" fmla="*/ 393 w 490"/>
                  <a:gd name="T1" fmla="*/ 105 h 105"/>
                  <a:gd name="T2" fmla="*/ 76 w 490"/>
                  <a:gd name="T3" fmla="*/ 105 h 105"/>
                  <a:gd name="T4" fmla="*/ 3 w 490"/>
                  <a:gd name="T5" fmla="*/ 76 h 105"/>
                  <a:gd name="T6" fmla="*/ 14 w 490"/>
                  <a:gd name="T7" fmla="*/ 28 h 105"/>
                  <a:gd name="T8" fmla="*/ 100 w 490"/>
                  <a:gd name="T9" fmla="*/ 0 h 105"/>
                  <a:gd name="T10" fmla="*/ 413 w 490"/>
                  <a:gd name="T11" fmla="*/ 0 h 105"/>
                  <a:gd name="T12" fmla="*/ 487 w 490"/>
                  <a:gd name="T13" fmla="*/ 28 h 105"/>
                  <a:gd name="T14" fmla="*/ 478 w 490"/>
                  <a:gd name="T15" fmla="*/ 76 h 105"/>
                  <a:gd name="T16" fmla="*/ 393 w 490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0" h="105">
                    <a:moveTo>
                      <a:pt x="393" y="105"/>
                    </a:moveTo>
                    <a:cubicBezTo>
                      <a:pt x="76" y="105"/>
                      <a:pt x="76" y="105"/>
                      <a:pt x="76" y="105"/>
                    </a:cubicBezTo>
                    <a:cubicBezTo>
                      <a:pt x="32" y="105"/>
                      <a:pt x="0" y="92"/>
                      <a:pt x="3" y="76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8" y="12"/>
                      <a:pt x="56" y="0"/>
                      <a:pt x="100" y="0"/>
                    </a:cubicBezTo>
                    <a:cubicBezTo>
                      <a:pt x="413" y="0"/>
                      <a:pt x="413" y="0"/>
                      <a:pt x="413" y="0"/>
                    </a:cubicBezTo>
                    <a:cubicBezTo>
                      <a:pt x="456" y="0"/>
                      <a:pt x="490" y="12"/>
                      <a:pt x="487" y="28"/>
                    </a:cubicBezTo>
                    <a:cubicBezTo>
                      <a:pt x="478" y="76"/>
                      <a:pt x="478" y="76"/>
                      <a:pt x="478" y="76"/>
                    </a:cubicBezTo>
                    <a:cubicBezTo>
                      <a:pt x="475" y="92"/>
                      <a:pt x="437" y="105"/>
                      <a:pt x="393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îş1idê">
                <a:extLst>
                  <a:ext uri="{FF2B5EF4-FFF2-40B4-BE49-F238E27FC236}">
                    <a16:creationId xmlns="" xmlns:a16="http://schemas.microsoft.com/office/drawing/2014/main" id="{5D0DC194-D852-4C5F-8E18-41112771CDF4}"/>
                  </a:ext>
                </a:extLst>
              </p:cNvPr>
              <p:cNvSpPr/>
              <p:nvPr/>
            </p:nvSpPr>
            <p:spPr bwMode="auto">
              <a:xfrm>
                <a:off x="5268554" y="4753526"/>
                <a:ext cx="245494" cy="52606"/>
              </a:xfrm>
              <a:custGeom>
                <a:avLst/>
                <a:gdLst>
                  <a:gd name="T0" fmla="*/ 394 w 485"/>
                  <a:gd name="T1" fmla="*/ 105 h 105"/>
                  <a:gd name="T2" fmla="*/ 78 w 485"/>
                  <a:gd name="T3" fmla="*/ 105 h 105"/>
                  <a:gd name="T4" fmla="*/ 3 w 485"/>
                  <a:gd name="T5" fmla="*/ 76 h 105"/>
                  <a:gd name="T6" fmla="*/ 11 w 485"/>
                  <a:gd name="T7" fmla="*/ 28 h 105"/>
                  <a:gd name="T8" fmla="*/ 95 w 485"/>
                  <a:gd name="T9" fmla="*/ 0 h 105"/>
                  <a:gd name="T10" fmla="*/ 408 w 485"/>
                  <a:gd name="T11" fmla="*/ 0 h 105"/>
                  <a:gd name="T12" fmla="*/ 483 w 485"/>
                  <a:gd name="T13" fmla="*/ 28 h 105"/>
                  <a:gd name="T14" fmla="*/ 478 w 485"/>
                  <a:gd name="T15" fmla="*/ 76 h 105"/>
                  <a:gd name="T16" fmla="*/ 394 w 485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5" h="105">
                    <a:moveTo>
                      <a:pt x="394" y="105"/>
                    </a:moveTo>
                    <a:cubicBezTo>
                      <a:pt x="78" y="105"/>
                      <a:pt x="78" y="105"/>
                      <a:pt x="78" y="105"/>
                    </a:cubicBezTo>
                    <a:cubicBezTo>
                      <a:pt x="33" y="105"/>
                      <a:pt x="0" y="92"/>
                      <a:pt x="3" y="76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3" y="12"/>
                      <a:pt x="51" y="0"/>
                      <a:pt x="95" y="0"/>
                    </a:cubicBezTo>
                    <a:cubicBezTo>
                      <a:pt x="408" y="0"/>
                      <a:pt x="408" y="0"/>
                      <a:pt x="408" y="0"/>
                    </a:cubicBezTo>
                    <a:cubicBezTo>
                      <a:pt x="451" y="0"/>
                      <a:pt x="485" y="12"/>
                      <a:pt x="483" y="28"/>
                    </a:cubicBezTo>
                    <a:cubicBezTo>
                      <a:pt x="478" y="76"/>
                      <a:pt x="478" y="76"/>
                      <a:pt x="478" y="76"/>
                    </a:cubicBezTo>
                    <a:cubicBezTo>
                      <a:pt x="476" y="92"/>
                      <a:pt x="438" y="105"/>
                      <a:pt x="394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íṡľidè">
                <a:extLst>
                  <a:ext uri="{FF2B5EF4-FFF2-40B4-BE49-F238E27FC236}">
                    <a16:creationId xmlns="" xmlns:a16="http://schemas.microsoft.com/office/drawing/2014/main" id="{C23FF8A3-C1D2-4DC7-98C9-C96D0CFABD5C}"/>
                  </a:ext>
                </a:extLst>
              </p:cNvPr>
              <p:cNvSpPr/>
              <p:nvPr/>
            </p:nvSpPr>
            <p:spPr bwMode="auto">
              <a:xfrm>
                <a:off x="5539255" y="4753526"/>
                <a:ext cx="243302" cy="52606"/>
              </a:xfrm>
              <a:custGeom>
                <a:avLst/>
                <a:gdLst>
                  <a:gd name="T0" fmla="*/ 395 w 481"/>
                  <a:gd name="T1" fmla="*/ 105 h 105"/>
                  <a:gd name="T2" fmla="*/ 79 w 481"/>
                  <a:gd name="T3" fmla="*/ 105 h 105"/>
                  <a:gd name="T4" fmla="*/ 2 w 481"/>
                  <a:gd name="T5" fmla="*/ 76 h 105"/>
                  <a:gd name="T6" fmla="*/ 7 w 481"/>
                  <a:gd name="T7" fmla="*/ 28 h 105"/>
                  <a:gd name="T8" fmla="*/ 90 w 481"/>
                  <a:gd name="T9" fmla="*/ 0 h 105"/>
                  <a:gd name="T10" fmla="*/ 403 w 481"/>
                  <a:gd name="T11" fmla="*/ 0 h 105"/>
                  <a:gd name="T12" fmla="*/ 480 w 481"/>
                  <a:gd name="T13" fmla="*/ 28 h 105"/>
                  <a:gd name="T14" fmla="*/ 477 w 481"/>
                  <a:gd name="T15" fmla="*/ 76 h 105"/>
                  <a:gd name="T16" fmla="*/ 395 w 481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1" h="105">
                    <a:moveTo>
                      <a:pt x="395" y="105"/>
                    </a:moveTo>
                    <a:cubicBezTo>
                      <a:pt x="79" y="105"/>
                      <a:pt x="79" y="105"/>
                      <a:pt x="79" y="105"/>
                    </a:cubicBezTo>
                    <a:cubicBezTo>
                      <a:pt x="35" y="105"/>
                      <a:pt x="0" y="92"/>
                      <a:pt x="2" y="76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9" y="12"/>
                      <a:pt x="46" y="0"/>
                      <a:pt x="90" y="0"/>
                    </a:cubicBezTo>
                    <a:cubicBezTo>
                      <a:pt x="403" y="0"/>
                      <a:pt x="403" y="0"/>
                      <a:pt x="403" y="0"/>
                    </a:cubicBezTo>
                    <a:cubicBezTo>
                      <a:pt x="446" y="0"/>
                      <a:pt x="481" y="12"/>
                      <a:pt x="480" y="28"/>
                    </a:cubicBezTo>
                    <a:cubicBezTo>
                      <a:pt x="477" y="76"/>
                      <a:pt x="477" y="76"/>
                      <a:pt x="477" y="76"/>
                    </a:cubicBezTo>
                    <a:cubicBezTo>
                      <a:pt x="476" y="92"/>
                      <a:pt x="440" y="105"/>
                      <a:pt x="395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ŝľïde">
                <a:extLst>
                  <a:ext uri="{FF2B5EF4-FFF2-40B4-BE49-F238E27FC236}">
                    <a16:creationId xmlns="" xmlns:a16="http://schemas.microsoft.com/office/drawing/2014/main" id="{A6C75F40-9982-4395-B60A-AD78FD385806}"/>
                  </a:ext>
                </a:extLst>
              </p:cNvPr>
              <p:cNvSpPr/>
              <p:nvPr/>
            </p:nvSpPr>
            <p:spPr bwMode="auto">
              <a:xfrm>
                <a:off x="5808860" y="4753526"/>
                <a:ext cx="241110" cy="52606"/>
              </a:xfrm>
              <a:custGeom>
                <a:avLst/>
                <a:gdLst>
                  <a:gd name="T0" fmla="*/ 396 w 476"/>
                  <a:gd name="T1" fmla="*/ 105 h 105"/>
                  <a:gd name="T2" fmla="*/ 79 w 476"/>
                  <a:gd name="T3" fmla="*/ 105 h 105"/>
                  <a:gd name="T4" fmla="*/ 0 w 476"/>
                  <a:gd name="T5" fmla="*/ 76 h 105"/>
                  <a:gd name="T6" fmla="*/ 3 w 476"/>
                  <a:gd name="T7" fmla="*/ 28 h 105"/>
                  <a:gd name="T8" fmla="*/ 84 w 476"/>
                  <a:gd name="T9" fmla="*/ 0 h 105"/>
                  <a:gd name="T10" fmla="*/ 397 w 476"/>
                  <a:gd name="T11" fmla="*/ 0 h 105"/>
                  <a:gd name="T12" fmla="*/ 476 w 476"/>
                  <a:gd name="T13" fmla="*/ 28 h 105"/>
                  <a:gd name="T14" fmla="*/ 476 w 476"/>
                  <a:gd name="T15" fmla="*/ 76 h 105"/>
                  <a:gd name="T16" fmla="*/ 396 w 476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105">
                    <a:moveTo>
                      <a:pt x="396" y="105"/>
                    </a:moveTo>
                    <a:cubicBezTo>
                      <a:pt x="79" y="105"/>
                      <a:pt x="79" y="105"/>
                      <a:pt x="79" y="105"/>
                    </a:cubicBezTo>
                    <a:cubicBezTo>
                      <a:pt x="35" y="105"/>
                      <a:pt x="0" y="92"/>
                      <a:pt x="0" y="76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12"/>
                      <a:pt x="40" y="0"/>
                      <a:pt x="84" y="0"/>
                    </a:cubicBezTo>
                    <a:cubicBezTo>
                      <a:pt x="397" y="0"/>
                      <a:pt x="397" y="0"/>
                      <a:pt x="397" y="0"/>
                    </a:cubicBezTo>
                    <a:cubicBezTo>
                      <a:pt x="440" y="0"/>
                      <a:pt x="476" y="12"/>
                      <a:pt x="476" y="28"/>
                    </a:cubicBezTo>
                    <a:cubicBezTo>
                      <a:pt x="476" y="76"/>
                      <a:pt x="476" y="76"/>
                      <a:pt x="476" y="76"/>
                    </a:cubicBezTo>
                    <a:cubicBezTo>
                      <a:pt x="476" y="92"/>
                      <a:pt x="440" y="105"/>
                      <a:pt x="396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îṡlïḑè">
                <a:extLst>
                  <a:ext uri="{FF2B5EF4-FFF2-40B4-BE49-F238E27FC236}">
                    <a16:creationId xmlns="" xmlns:a16="http://schemas.microsoft.com/office/drawing/2014/main" id="{47F59DEE-80A5-4BD0-9D22-3A014C4E3AA8}"/>
                  </a:ext>
                </a:extLst>
              </p:cNvPr>
              <p:cNvSpPr/>
              <p:nvPr/>
            </p:nvSpPr>
            <p:spPr bwMode="auto">
              <a:xfrm>
                <a:off x="6078465" y="4753526"/>
                <a:ext cx="241110" cy="52606"/>
              </a:xfrm>
              <a:custGeom>
                <a:avLst/>
                <a:gdLst>
                  <a:gd name="T0" fmla="*/ 397 w 476"/>
                  <a:gd name="T1" fmla="*/ 105 h 105"/>
                  <a:gd name="T2" fmla="*/ 80 w 476"/>
                  <a:gd name="T3" fmla="*/ 105 h 105"/>
                  <a:gd name="T4" fmla="*/ 0 w 476"/>
                  <a:gd name="T5" fmla="*/ 76 h 105"/>
                  <a:gd name="T6" fmla="*/ 0 w 476"/>
                  <a:gd name="T7" fmla="*/ 28 h 105"/>
                  <a:gd name="T8" fmla="*/ 79 w 476"/>
                  <a:gd name="T9" fmla="*/ 0 h 105"/>
                  <a:gd name="T10" fmla="*/ 392 w 476"/>
                  <a:gd name="T11" fmla="*/ 0 h 105"/>
                  <a:gd name="T12" fmla="*/ 472 w 476"/>
                  <a:gd name="T13" fmla="*/ 28 h 105"/>
                  <a:gd name="T14" fmla="*/ 475 w 476"/>
                  <a:gd name="T15" fmla="*/ 76 h 105"/>
                  <a:gd name="T16" fmla="*/ 397 w 476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105">
                    <a:moveTo>
                      <a:pt x="397" y="105"/>
                    </a:moveTo>
                    <a:cubicBezTo>
                      <a:pt x="80" y="105"/>
                      <a:pt x="80" y="105"/>
                      <a:pt x="80" y="105"/>
                    </a:cubicBezTo>
                    <a:cubicBezTo>
                      <a:pt x="36" y="105"/>
                      <a:pt x="0" y="92"/>
                      <a:pt x="0" y="7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2"/>
                      <a:pt x="35" y="0"/>
                      <a:pt x="79" y="0"/>
                    </a:cubicBezTo>
                    <a:cubicBezTo>
                      <a:pt x="392" y="0"/>
                      <a:pt x="392" y="0"/>
                      <a:pt x="392" y="0"/>
                    </a:cubicBezTo>
                    <a:cubicBezTo>
                      <a:pt x="435" y="0"/>
                      <a:pt x="471" y="12"/>
                      <a:pt x="472" y="28"/>
                    </a:cubicBezTo>
                    <a:cubicBezTo>
                      <a:pt x="475" y="76"/>
                      <a:pt x="475" y="76"/>
                      <a:pt x="475" y="76"/>
                    </a:cubicBezTo>
                    <a:cubicBezTo>
                      <a:pt x="476" y="92"/>
                      <a:pt x="441" y="105"/>
                      <a:pt x="397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î$ļíḋe">
                <a:extLst>
                  <a:ext uri="{FF2B5EF4-FFF2-40B4-BE49-F238E27FC236}">
                    <a16:creationId xmlns="" xmlns:a16="http://schemas.microsoft.com/office/drawing/2014/main" id="{14CC90F2-C813-4E78-AC43-4A6402C7B556}"/>
                  </a:ext>
                </a:extLst>
              </p:cNvPr>
              <p:cNvSpPr/>
              <p:nvPr/>
            </p:nvSpPr>
            <p:spPr bwMode="auto">
              <a:xfrm>
                <a:off x="6345878" y="4753526"/>
                <a:ext cx="243302" cy="52606"/>
              </a:xfrm>
              <a:custGeom>
                <a:avLst/>
                <a:gdLst>
                  <a:gd name="T0" fmla="*/ 403 w 481"/>
                  <a:gd name="T1" fmla="*/ 105 h 105"/>
                  <a:gd name="T2" fmla="*/ 86 w 481"/>
                  <a:gd name="T3" fmla="*/ 105 h 105"/>
                  <a:gd name="T4" fmla="*/ 4 w 481"/>
                  <a:gd name="T5" fmla="*/ 76 h 105"/>
                  <a:gd name="T6" fmla="*/ 1 w 481"/>
                  <a:gd name="T7" fmla="*/ 28 h 105"/>
                  <a:gd name="T8" fmla="*/ 78 w 481"/>
                  <a:gd name="T9" fmla="*/ 0 h 105"/>
                  <a:gd name="T10" fmla="*/ 391 w 481"/>
                  <a:gd name="T11" fmla="*/ 0 h 105"/>
                  <a:gd name="T12" fmla="*/ 474 w 481"/>
                  <a:gd name="T13" fmla="*/ 28 h 105"/>
                  <a:gd name="T14" fmla="*/ 479 w 481"/>
                  <a:gd name="T15" fmla="*/ 76 h 105"/>
                  <a:gd name="T16" fmla="*/ 403 w 481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1" h="105">
                    <a:moveTo>
                      <a:pt x="403" y="105"/>
                    </a:moveTo>
                    <a:cubicBezTo>
                      <a:pt x="86" y="105"/>
                      <a:pt x="86" y="105"/>
                      <a:pt x="86" y="105"/>
                    </a:cubicBezTo>
                    <a:cubicBezTo>
                      <a:pt x="42" y="105"/>
                      <a:pt x="5" y="92"/>
                      <a:pt x="4" y="76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12"/>
                      <a:pt x="35" y="0"/>
                      <a:pt x="78" y="0"/>
                    </a:cubicBezTo>
                    <a:cubicBezTo>
                      <a:pt x="391" y="0"/>
                      <a:pt x="391" y="0"/>
                      <a:pt x="391" y="0"/>
                    </a:cubicBezTo>
                    <a:cubicBezTo>
                      <a:pt x="435" y="0"/>
                      <a:pt x="472" y="12"/>
                      <a:pt x="474" y="28"/>
                    </a:cubicBezTo>
                    <a:cubicBezTo>
                      <a:pt x="479" y="76"/>
                      <a:pt x="479" y="76"/>
                      <a:pt x="479" y="76"/>
                    </a:cubicBezTo>
                    <a:cubicBezTo>
                      <a:pt x="481" y="92"/>
                      <a:pt x="447" y="105"/>
                      <a:pt x="403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ïṡliďê">
                <a:extLst>
                  <a:ext uri="{FF2B5EF4-FFF2-40B4-BE49-F238E27FC236}">
                    <a16:creationId xmlns="" xmlns:a16="http://schemas.microsoft.com/office/drawing/2014/main" id="{929D5A3E-7739-458C-823D-D26B28023A45}"/>
                  </a:ext>
                </a:extLst>
              </p:cNvPr>
              <p:cNvSpPr/>
              <p:nvPr/>
            </p:nvSpPr>
            <p:spPr bwMode="auto">
              <a:xfrm>
                <a:off x="6614387" y="4753526"/>
                <a:ext cx="245494" cy="52606"/>
              </a:xfrm>
              <a:custGeom>
                <a:avLst/>
                <a:gdLst>
                  <a:gd name="T0" fmla="*/ 408 w 486"/>
                  <a:gd name="T1" fmla="*/ 105 h 105"/>
                  <a:gd name="T2" fmla="*/ 91 w 486"/>
                  <a:gd name="T3" fmla="*/ 105 h 105"/>
                  <a:gd name="T4" fmla="*/ 8 w 486"/>
                  <a:gd name="T5" fmla="*/ 76 h 105"/>
                  <a:gd name="T6" fmla="*/ 2 w 486"/>
                  <a:gd name="T7" fmla="*/ 28 h 105"/>
                  <a:gd name="T8" fmla="*/ 77 w 486"/>
                  <a:gd name="T9" fmla="*/ 0 h 105"/>
                  <a:gd name="T10" fmla="*/ 390 w 486"/>
                  <a:gd name="T11" fmla="*/ 0 h 105"/>
                  <a:gd name="T12" fmla="*/ 474 w 486"/>
                  <a:gd name="T13" fmla="*/ 28 h 105"/>
                  <a:gd name="T14" fmla="*/ 483 w 486"/>
                  <a:gd name="T15" fmla="*/ 76 h 105"/>
                  <a:gd name="T16" fmla="*/ 408 w 486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6" h="105">
                    <a:moveTo>
                      <a:pt x="408" y="105"/>
                    </a:moveTo>
                    <a:cubicBezTo>
                      <a:pt x="91" y="105"/>
                      <a:pt x="91" y="105"/>
                      <a:pt x="91" y="105"/>
                    </a:cubicBezTo>
                    <a:cubicBezTo>
                      <a:pt x="47" y="105"/>
                      <a:pt x="10" y="92"/>
                      <a:pt x="8" y="7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12"/>
                      <a:pt x="34" y="0"/>
                      <a:pt x="77" y="0"/>
                    </a:cubicBezTo>
                    <a:cubicBezTo>
                      <a:pt x="390" y="0"/>
                      <a:pt x="390" y="0"/>
                      <a:pt x="390" y="0"/>
                    </a:cubicBezTo>
                    <a:cubicBezTo>
                      <a:pt x="434" y="0"/>
                      <a:pt x="472" y="12"/>
                      <a:pt x="474" y="28"/>
                    </a:cubicBezTo>
                    <a:cubicBezTo>
                      <a:pt x="483" y="76"/>
                      <a:pt x="483" y="76"/>
                      <a:pt x="483" y="76"/>
                    </a:cubicBezTo>
                    <a:cubicBezTo>
                      <a:pt x="486" y="92"/>
                      <a:pt x="452" y="105"/>
                      <a:pt x="408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s1îďé">
                <a:extLst>
                  <a:ext uri="{FF2B5EF4-FFF2-40B4-BE49-F238E27FC236}">
                    <a16:creationId xmlns="" xmlns:a16="http://schemas.microsoft.com/office/drawing/2014/main" id="{7C3C4A71-A364-4E9D-8E15-CBC4EA6E91F2}"/>
                  </a:ext>
                </a:extLst>
              </p:cNvPr>
              <p:cNvSpPr/>
              <p:nvPr/>
            </p:nvSpPr>
            <p:spPr bwMode="auto">
              <a:xfrm>
                <a:off x="6881800" y="4753526"/>
                <a:ext cx="247686" cy="52606"/>
              </a:xfrm>
              <a:custGeom>
                <a:avLst/>
                <a:gdLst>
                  <a:gd name="T0" fmla="*/ 413 w 490"/>
                  <a:gd name="T1" fmla="*/ 105 h 105"/>
                  <a:gd name="T2" fmla="*/ 96 w 490"/>
                  <a:gd name="T3" fmla="*/ 105 h 105"/>
                  <a:gd name="T4" fmla="*/ 11 w 490"/>
                  <a:gd name="T5" fmla="*/ 76 h 105"/>
                  <a:gd name="T6" fmla="*/ 2 w 490"/>
                  <a:gd name="T7" fmla="*/ 28 h 105"/>
                  <a:gd name="T8" fmla="*/ 76 w 490"/>
                  <a:gd name="T9" fmla="*/ 0 h 105"/>
                  <a:gd name="T10" fmla="*/ 389 w 490"/>
                  <a:gd name="T11" fmla="*/ 0 h 105"/>
                  <a:gd name="T12" fmla="*/ 475 w 490"/>
                  <a:gd name="T13" fmla="*/ 28 h 105"/>
                  <a:gd name="T14" fmla="*/ 486 w 490"/>
                  <a:gd name="T15" fmla="*/ 76 h 105"/>
                  <a:gd name="T16" fmla="*/ 413 w 490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0" h="105">
                    <a:moveTo>
                      <a:pt x="413" y="105"/>
                    </a:moveTo>
                    <a:cubicBezTo>
                      <a:pt x="96" y="105"/>
                      <a:pt x="96" y="105"/>
                      <a:pt x="96" y="105"/>
                    </a:cubicBezTo>
                    <a:cubicBezTo>
                      <a:pt x="52" y="105"/>
                      <a:pt x="14" y="92"/>
                      <a:pt x="11" y="7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12"/>
                      <a:pt x="33" y="0"/>
                      <a:pt x="76" y="0"/>
                    </a:cubicBezTo>
                    <a:cubicBezTo>
                      <a:pt x="389" y="0"/>
                      <a:pt x="389" y="0"/>
                      <a:pt x="389" y="0"/>
                    </a:cubicBezTo>
                    <a:cubicBezTo>
                      <a:pt x="433" y="0"/>
                      <a:pt x="471" y="12"/>
                      <a:pt x="475" y="28"/>
                    </a:cubicBezTo>
                    <a:cubicBezTo>
                      <a:pt x="486" y="76"/>
                      <a:pt x="486" y="76"/>
                      <a:pt x="486" y="76"/>
                    </a:cubicBezTo>
                    <a:cubicBezTo>
                      <a:pt x="490" y="92"/>
                      <a:pt x="457" y="105"/>
                      <a:pt x="413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ïṡľiďê">
                <a:extLst>
                  <a:ext uri="{FF2B5EF4-FFF2-40B4-BE49-F238E27FC236}">
                    <a16:creationId xmlns="" xmlns:a16="http://schemas.microsoft.com/office/drawing/2014/main" id="{07AFD115-5A83-46EF-B610-48B76926D4EF}"/>
                  </a:ext>
                </a:extLst>
              </p:cNvPr>
              <p:cNvSpPr/>
              <p:nvPr/>
            </p:nvSpPr>
            <p:spPr bwMode="auto">
              <a:xfrm>
                <a:off x="7149213" y="4753526"/>
                <a:ext cx="249878" cy="52606"/>
              </a:xfrm>
              <a:custGeom>
                <a:avLst/>
                <a:gdLst>
                  <a:gd name="T0" fmla="*/ 419 w 495"/>
                  <a:gd name="T1" fmla="*/ 105 h 105"/>
                  <a:gd name="T2" fmla="*/ 102 w 495"/>
                  <a:gd name="T3" fmla="*/ 105 h 105"/>
                  <a:gd name="T4" fmla="*/ 15 w 495"/>
                  <a:gd name="T5" fmla="*/ 76 h 105"/>
                  <a:gd name="T6" fmla="*/ 4 w 495"/>
                  <a:gd name="T7" fmla="*/ 28 h 105"/>
                  <a:gd name="T8" fmla="*/ 76 w 495"/>
                  <a:gd name="T9" fmla="*/ 0 h 105"/>
                  <a:gd name="T10" fmla="*/ 389 w 495"/>
                  <a:gd name="T11" fmla="*/ 0 h 105"/>
                  <a:gd name="T12" fmla="*/ 477 w 495"/>
                  <a:gd name="T13" fmla="*/ 28 h 105"/>
                  <a:gd name="T14" fmla="*/ 491 w 495"/>
                  <a:gd name="T15" fmla="*/ 76 h 105"/>
                  <a:gd name="T16" fmla="*/ 419 w 495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5" h="105">
                    <a:moveTo>
                      <a:pt x="419" y="105"/>
                    </a:moveTo>
                    <a:cubicBezTo>
                      <a:pt x="102" y="105"/>
                      <a:pt x="102" y="105"/>
                      <a:pt x="102" y="105"/>
                    </a:cubicBezTo>
                    <a:cubicBezTo>
                      <a:pt x="58" y="105"/>
                      <a:pt x="19" y="92"/>
                      <a:pt x="15" y="76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0" y="12"/>
                      <a:pt x="33" y="0"/>
                      <a:pt x="76" y="0"/>
                    </a:cubicBezTo>
                    <a:cubicBezTo>
                      <a:pt x="389" y="0"/>
                      <a:pt x="389" y="0"/>
                      <a:pt x="389" y="0"/>
                    </a:cubicBezTo>
                    <a:cubicBezTo>
                      <a:pt x="433" y="0"/>
                      <a:pt x="472" y="12"/>
                      <a:pt x="477" y="28"/>
                    </a:cubicBezTo>
                    <a:cubicBezTo>
                      <a:pt x="491" y="76"/>
                      <a:pt x="491" y="76"/>
                      <a:pt x="491" y="76"/>
                    </a:cubicBezTo>
                    <a:cubicBezTo>
                      <a:pt x="495" y="92"/>
                      <a:pt x="463" y="105"/>
                      <a:pt x="419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iṣļíḑe">
                <a:extLst>
                  <a:ext uri="{FF2B5EF4-FFF2-40B4-BE49-F238E27FC236}">
                    <a16:creationId xmlns="" xmlns:a16="http://schemas.microsoft.com/office/drawing/2014/main" id="{72E80A52-CFF3-4544-8712-FB6F0EE7ECC0}"/>
                  </a:ext>
                </a:extLst>
              </p:cNvPr>
              <p:cNvSpPr/>
              <p:nvPr/>
            </p:nvSpPr>
            <p:spPr bwMode="auto">
              <a:xfrm>
                <a:off x="7416626" y="4753526"/>
                <a:ext cx="253166" cy="52606"/>
              </a:xfrm>
              <a:custGeom>
                <a:avLst/>
                <a:gdLst>
                  <a:gd name="T0" fmla="*/ 424 w 500"/>
                  <a:gd name="T1" fmla="*/ 105 h 105"/>
                  <a:gd name="T2" fmla="*/ 108 w 500"/>
                  <a:gd name="T3" fmla="*/ 105 h 105"/>
                  <a:gd name="T4" fmla="*/ 19 w 500"/>
                  <a:gd name="T5" fmla="*/ 76 h 105"/>
                  <a:gd name="T6" fmla="*/ 5 w 500"/>
                  <a:gd name="T7" fmla="*/ 28 h 105"/>
                  <a:gd name="T8" fmla="*/ 75 w 500"/>
                  <a:gd name="T9" fmla="*/ 0 h 105"/>
                  <a:gd name="T10" fmla="*/ 388 w 500"/>
                  <a:gd name="T11" fmla="*/ 0 h 105"/>
                  <a:gd name="T12" fmla="*/ 477 w 500"/>
                  <a:gd name="T13" fmla="*/ 28 h 105"/>
                  <a:gd name="T14" fmla="*/ 494 w 500"/>
                  <a:gd name="T15" fmla="*/ 76 h 105"/>
                  <a:gd name="T16" fmla="*/ 424 w 500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0" h="105">
                    <a:moveTo>
                      <a:pt x="424" y="105"/>
                    </a:moveTo>
                    <a:cubicBezTo>
                      <a:pt x="108" y="105"/>
                      <a:pt x="108" y="105"/>
                      <a:pt x="108" y="105"/>
                    </a:cubicBezTo>
                    <a:cubicBezTo>
                      <a:pt x="63" y="105"/>
                      <a:pt x="24" y="92"/>
                      <a:pt x="19" y="76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0" y="12"/>
                      <a:pt x="32" y="0"/>
                      <a:pt x="75" y="0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432" y="0"/>
                      <a:pt x="472" y="12"/>
                      <a:pt x="477" y="28"/>
                    </a:cubicBezTo>
                    <a:cubicBezTo>
                      <a:pt x="494" y="76"/>
                      <a:pt x="494" y="76"/>
                      <a:pt x="494" y="76"/>
                    </a:cubicBezTo>
                    <a:cubicBezTo>
                      <a:pt x="500" y="92"/>
                      <a:pt x="468" y="105"/>
                      <a:pt x="424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ïṥlîḑê">
                <a:extLst>
                  <a:ext uri="{FF2B5EF4-FFF2-40B4-BE49-F238E27FC236}">
                    <a16:creationId xmlns="" xmlns:a16="http://schemas.microsoft.com/office/drawing/2014/main" id="{39BFCF85-3D80-4E94-84AE-705F244830A1}"/>
                  </a:ext>
                </a:extLst>
              </p:cNvPr>
              <p:cNvSpPr/>
              <p:nvPr/>
            </p:nvSpPr>
            <p:spPr bwMode="auto">
              <a:xfrm>
                <a:off x="7684039" y="4753526"/>
                <a:ext cx="255357" cy="52606"/>
              </a:xfrm>
              <a:custGeom>
                <a:avLst/>
                <a:gdLst>
                  <a:gd name="T0" fmla="*/ 429 w 504"/>
                  <a:gd name="T1" fmla="*/ 105 h 105"/>
                  <a:gd name="T2" fmla="*/ 113 w 504"/>
                  <a:gd name="T3" fmla="*/ 105 h 105"/>
                  <a:gd name="T4" fmla="*/ 22 w 504"/>
                  <a:gd name="T5" fmla="*/ 76 h 105"/>
                  <a:gd name="T6" fmla="*/ 5 w 504"/>
                  <a:gd name="T7" fmla="*/ 28 h 105"/>
                  <a:gd name="T8" fmla="*/ 74 w 504"/>
                  <a:gd name="T9" fmla="*/ 0 h 105"/>
                  <a:gd name="T10" fmla="*/ 387 w 504"/>
                  <a:gd name="T11" fmla="*/ 0 h 105"/>
                  <a:gd name="T12" fmla="*/ 478 w 504"/>
                  <a:gd name="T13" fmla="*/ 28 h 105"/>
                  <a:gd name="T14" fmla="*/ 497 w 504"/>
                  <a:gd name="T15" fmla="*/ 76 h 105"/>
                  <a:gd name="T16" fmla="*/ 429 w 504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4" h="105">
                    <a:moveTo>
                      <a:pt x="429" y="105"/>
                    </a:moveTo>
                    <a:cubicBezTo>
                      <a:pt x="113" y="105"/>
                      <a:pt x="113" y="105"/>
                      <a:pt x="113" y="105"/>
                    </a:cubicBezTo>
                    <a:cubicBezTo>
                      <a:pt x="68" y="105"/>
                      <a:pt x="28" y="92"/>
                      <a:pt x="22" y="76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0" y="12"/>
                      <a:pt x="30" y="0"/>
                      <a:pt x="74" y="0"/>
                    </a:cubicBezTo>
                    <a:cubicBezTo>
                      <a:pt x="387" y="0"/>
                      <a:pt x="387" y="0"/>
                      <a:pt x="387" y="0"/>
                    </a:cubicBezTo>
                    <a:cubicBezTo>
                      <a:pt x="431" y="0"/>
                      <a:pt x="471" y="12"/>
                      <a:pt x="478" y="28"/>
                    </a:cubicBezTo>
                    <a:cubicBezTo>
                      <a:pt x="497" y="76"/>
                      <a:pt x="497" y="76"/>
                      <a:pt x="497" y="76"/>
                    </a:cubicBezTo>
                    <a:cubicBezTo>
                      <a:pt x="504" y="92"/>
                      <a:pt x="473" y="105"/>
                      <a:pt x="429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íS1ídé">
                <a:extLst>
                  <a:ext uri="{FF2B5EF4-FFF2-40B4-BE49-F238E27FC236}">
                    <a16:creationId xmlns="" xmlns:a16="http://schemas.microsoft.com/office/drawing/2014/main" id="{001E8860-CC54-475F-A5BC-7B88D95C71F2}"/>
                  </a:ext>
                </a:extLst>
              </p:cNvPr>
              <p:cNvSpPr/>
              <p:nvPr/>
            </p:nvSpPr>
            <p:spPr bwMode="auto">
              <a:xfrm>
                <a:off x="4159448" y="4813804"/>
                <a:ext cx="250974" cy="82197"/>
              </a:xfrm>
              <a:custGeom>
                <a:avLst/>
                <a:gdLst>
                  <a:gd name="T0" fmla="*/ 421 w 496"/>
                  <a:gd name="T1" fmla="*/ 161 h 161"/>
                  <a:gd name="T2" fmla="*/ 17 w 496"/>
                  <a:gd name="T3" fmla="*/ 161 h 161"/>
                  <a:gd name="T4" fmla="*/ 1 w 496"/>
                  <a:gd name="T5" fmla="*/ 154 h 161"/>
                  <a:gd name="T6" fmla="*/ 61 w 496"/>
                  <a:gd name="T7" fmla="*/ 6 h 161"/>
                  <a:gd name="T8" fmla="*/ 82 w 496"/>
                  <a:gd name="T9" fmla="*/ 0 h 161"/>
                  <a:gd name="T10" fmla="*/ 479 w 496"/>
                  <a:gd name="T11" fmla="*/ 0 h 161"/>
                  <a:gd name="T12" fmla="*/ 494 w 496"/>
                  <a:gd name="T13" fmla="*/ 6 h 161"/>
                  <a:gd name="T14" fmla="*/ 441 w 496"/>
                  <a:gd name="T15" fmla="*/ 154 h 161"/>
                  <a:gd name="T16" fmla="*/ 421 w 496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6" h="161">
                    <a:moveTo>
                      <a:pt x="421" y="161"/>
                    </a:moveTo>
                    <a:cubicBezTo>
                      <a:pt x="17" y="161"/>
                      <a:pt x="17" y="161"/>
                      <a:pt x="17" y="161"/>
                    </a:cubicBezTo>
                    <a:cubicBezTo>
                      <a:pt x="6" y="161"/>
                      <a:pt x="0" y="158"/>
                      <a:pt x="1" y="154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2" y="3"/>
                      <a:pt x="72" y="0"/>
                      <a:pt x="82" y="0"/>
                    </a:cubicBezTo>
                    <a:cubicBezTo>
                      <a:pt x="479" y="0"/>
                      <a:pt x="479" y="0"/>
                      <a:pt x="479" y="0"/>
                    </a:cubicBezTo>
                    <a:cubicBezTo>
                      <a:pt x="489" y="0"/>
                      <a:pt x="496" y="3"/>
                      <a:pt x="494" y="6"/>
                    </a:cubicBezTo>
                    <a:cubicBezTo>
                      <a:pt x="441" y="154"/>
                      <a:pt x="441" y="154"/>
                      <a:pt x="441" y="154"/>
                    </a:cubicBezTo>
                    <a:cubicBezTo>
                      <a:pt x="440" y="158"/>
                      <a:pt x="431" y="161"/>
                      <a:pt x="421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iśḷíḑê">
                <a:extLst>
                  <a:ext uri="{FF2B5EF4-FFF2-40B4-BE49-F238E27FC236}">
                    <a16:creationId xmlns="" xmlns:a16="http://schemas.microsoft.com/office/drawing/2014/main" id="{5A8E708A-DD6F-4B3D-A094-139D75431576}"/>
                  </a:ext>
                </a:extLst>
              </p:cNvPr>
              <p:cNvSpPr/>
              <p:nvPr/>
            </p:nvSpPr>
            <p:spPr bwMode="auto">
              <a:xfrm>
                <a:off x="4532072" y="4909152"/>
                <a:ext cx="249878" cy="84389"/>
              </a:xfrm>
              <a:custGeom>
                <a:avLst/>
                <a:gdLst>
                  <a:gd name="T0" fmla="*/ 430 w 493"/>
                  <a:gd name="T1" fmla="*/ 168 h 168"/>
                  <a:gd name="T2" fmla="*/ 17 w 493"/>
                  <a:gd name="T3" fmla="*/ 168 h 168"/>
                  <a:gd name="T4" fmla="*/ 1 w 493"/>
                  <a:gd name="T5" fmla="*/ 161 h 168"/>
                  <a:gd name="T6" fmla="*/ 50 w 493"/>
                  <a:gd name="T7" fmla="*/ 7 h 168"/>
                  <a:gd name="T8" fmla="*/ 70 w 493"/>
                  <a:gd name="T9" fmla="*/ 0 h 168"/>
                  <a:gd name="T10" fmla="*/ 476 w 493"/>
                  <a:gd name="T11" fmla="*/ 0 h 168"/>
                  <a:gd name="T12" fmla="*/ 492 w 493"/>
                  <a:gd name="T13" fmla="*/ 7 h 168"/>
                  <a:gd name="T14" fmla="*/ 450 w 493"/>
                  <a:gd name="T15" fmla="*/ 161 h 168"/>
                  <a:gd name="T16" fmla="*/ 430 w 493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3" h="168">
                    <a:moveTo>
                      <a:pt x="430" y="168"/>
                    </a:moveTo>
                    <a:cubicBezTo>
                      <a:pt x="17" y="168"/>
                      <a:pt x="17" y="168"/>
                      <a:pt x="17" y="168"/>
                    </a:cubicBezTo>
                    <a:cubicBezTo>
                      <a:pt x="7" y="168"/>
                      <a:pt x="0" y="165"/>
                      <a:pt x="1" y="161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1" y="3"/>
                      <a:pt x="60" y="0"/>
                      <a:pt x="70" y="0"/>
                    </a:cubicBezTo>
                    <a:cubicBezTo>
                      <a:pt x="476" y="0"/>
                      <a:pt x="476" y="0"/>
                      <a:pt x="476" y="0"/>
                    </a:cubicBezTo>
                    <a:cubicBezTo>
                      <a:pt x="486" y="0"/>
                      <a:pt x="493" y="3"/>
                      <a:pt x="492" y="7"/>
                    </a:cubicBezTo>
                    <a:cubicBezTo>
                      <a:pt x="450" y="161"/>
                      <a:pt x="450" y="161"/>
                      <a:pt x="450" y="161"/>
                    </a:cubicBezTo>
                    <a:cubicBezTo>
                      <a:pt x="449" y="165"/>
                      <a:pt x="440" y="168"/>
                      <a:pt x="430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šľíḋe">
                <a:extLst>
                  <a:ext uri="{FF2B5EF4-FFF2-40B4-BE49-F238E27FC236}">
                    <a16:creationId xmlns="" xmlns:a16="http://schemas.microsoft.com/office/drawing/2014/main" id="{0C973200-895A-47C9-8195-8E06B00EAA2D}"/>
                  </a:ext>
                </a:extLst>
              </p:cNvPr>
              <p:cNvSpPr/>
              <p:nvPr/>
            </p:nvSpPr>
            <p:spPr bwMode="auto">
              <a:xfrm>
                <a:off x="4561663" y="5007788"/>
                <a:ext cx="255357" cy="87676"/>
              </a:xfrm>
              <a:custGeom>
                <a:avLst/>
                <a:gdLst>
                  <a:gd name="T0" fmla="*/ 439 w 503"/>
                  <a:gd name="T1" fmla="*/ 175 h 175"/>
                  <a:gd name="T2" fmla="*/ 18 w 503"/>
                  <a:gd name="T3" fmla="*/ 175 h 175"/>
                  <a:gd name="T4" fmla="*/ 1 w 503"/>
                  <a:gd name="T5" fmla="*/ 168 h 175"/>
                  <a:gd name="T6" fmla="*/ 50 w 503"/>
                  <a:gd name="T7" fmla="*/ 7 h 175"/>
                  <a:gd name="T8" fmla="*/ 71 w 503"/>
                  <a:gd name="T9" fmla="*/ 0 h 175"/>
                  <a:gd name="T10" fmla="*/ 485 w 503"/>
                  <a:gd name="T11" fmla="*/ 0 h 175"/>
                  <a:gd name="T12" fmla="*/ 502 w 503"/>
                  <a:gd name="T13" fmla="*/ 7 h 175"/>
                  <a:gd name="T14" fmla="*/ 460 w 503"/>
                  <a:gd name="T15" fmla="*/ 168 h 175"/>
                  <a:gd name="T16" fmla="*/ 439 w 503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3" h="175">
                    <a:moveTo>
                      <a:pt x="439" y="175"/>
                    </a:moveTo>
                    <a:cubicBezTo>
                      <a:pt x="18" y="175"/>
                      <a:pt x="18" y="175"/>
                      <a:pt x="18" y="175"/>
                    </a:cubicBezTo>
                    <a:cubicBezTo>
                      <a:pt x="7" y="175"/>
                      <a:pt x="0" y="172"/>
                      <a:pt x="1" y="168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1" y="3"/>
                      <a:pt x="61" y="0"/>
                      <a:pt x="71" y="0"/>
                    </a:cubicBezTo>
                    <a:cubicBezTo>
                      <a:pt x="485" y="0"/>
                      <a:pt x="485" y="0"/>
                      <a:pt x="485" y="0"/>
                    </a:cubicBezTo>
                    <a:cubicBezTo>
                      <a:pt x="495" y="0"/>
                      <a:pt x="503" y="3"/>
                      <a:pt x="502" y="7"/>
                    </a:cubicBezTo>
                    <a:cubicBezTo>
                      <a:pt x="460" y="168"/>
                      <a:pt x="460" y="168"/>
                      <a:pt x="460" y="168"/>
                    </a:cubicBezTo>
                    <a:cubicBezTo>
                      <a:pt x="459" y="172"/>
                      <a:pt x="450" y="175"/>
                      <a:pt x="439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ïślïdé">
                <a:extLst>
                  <a:ext uri="{FF2B5EF4-FFF2-40B4-BE49-F238E27FC236}">
                    <a16:creationId xmlns="" xmlns:a16="http://schemas.microsoft.com/office/drawing/2014/main" id="{C3ECA2BD-C633-47B5-8103-EF36936A0B5A}"/>
                  </a:ext>
                </a:extLst>
              </p:cNvPr>
              <p:cNvSpPr/>
              <p:nvPr/>
            </p:nvSpPr>
            <p:spPr bwMode="auto">
              <a:xfrm>
                <a:off x="4676738" y="5109712"/>
                <a:ext cx="258645" cy="93156"/>
              </a:xfrm>
              <a:custGeom>
                <a:avLst/>
                <a:gdLst>
                  <a:gd name="T0" fmla="*/ 450 w 510"/>
                  <a:gd name="T1" fmla="*/ 183 h 183"/>
                  <a:gd name="T2" fmla="*/ 19 w 510"/>
                  <a:gd name="T3" fmla="*/ 183 h 183"/>
                  <a:gd name="T4" fmla="*/ 2 w 510"/>
                  <a:gd name="T5" fmla="*/ 176 h 183"/>
                  <a:gd name="T6" fmla="*/ 48 w 510"/>
                  <a:gd name="T7" fmla="*/ 8 h 183"/>
                  <a:gd name="T8" fmla="*/ 69 w 510"/>
                  <a:gd name="T9" fmla="*/ 0 h 183"/>
                  <a:gd name="T10" fmla="*/ 492 w 510"/>
                  <a:gd name="T11" fmla="*/ 0 h 183"/>
                  <a:gd name="T12" fmla="*/ 509 w 510"/>
                  <a:gd name="T13" fmla="*/ 8 h 183"/>
                  <a:gd name="T14" fmla="*/ 471 w 510"/>
                  <a:gd name="T15" fmla="*/ 176 h 183"/>
                  <a:gd name="T16" fmla="*/ 450 w 51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0" h="183">
                    <a:moveTo>
                      <a:pt x="450" y="183"/>
                    </a:moveTo>
                    <a:cubicBezTo>
                      <a:pt x="19" y="183"/>
                      <a:pt x="19" y="183"/>
                      <a:pt x="19" y="183"/>
                    </a:cubicBezTo>
                    <a:cubicBezTo>
                      <a:pt x="8" y="183"/>
                      <a:pt x="0" y="180"/>
                      <a:pt x="2" y="176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9" y="4"/>
                      <a:pt x="59" y="0"/>
                      <a:pt x="69" y="0"/>
                    </a:cubicBezTo>
                    <a:cubicBezTo>
                      <a:pt x="492" y="0"/>
                      <a:pt x="492" y="0"/>
                      <a:pt x="492" y="0"/>
                    </a:cubicBezTo>
                    <a:cubicBezTo>
                      <a:pt x="502" y="0"/>
                      <a:pt x="510" y="4"/>
                      <a:pt x="509" y="8"/>
                    </a:cubicBezTo>
                    <a:cubicBezTo>
                      <a:pt x="471" y="176"/>
                      <a:pt x="471" y="176"/>
                      <a:pt x="471" y="176"/>
                    </a:cubicBezTo>
                    <a:cubicBezTo>
                      <a:pt x="470" y="180"/>
                      <a:pt x="460" y="183"/>
                      <a:pt x="450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íṣḷiḍè">
                <a:extLst>
                  <a:ext uri="{FF2B5EF4-FFF2-40B4-BE49-F238E27FC236}">
                    <a16:creationId xmlns="" xmlns:a16="http://schemas.microsoft.com/office/drawing/2014/main" id="{E9671761-A958-4148-BF94-A788BE3FD5FC}"/>
                  </a:ext>
                </a:extLst>
              </p:cNvPr>
              <p:cNvSpPr/>
              <p:nvPr/>
            </p:nvSpPr>
            <p:spPr bwMode="auto">
              <a:xfrm>
                <a:off x="3984095" y="5217115"/>
                <a:ext cx="281660" cy="109595"/>
              </a:xfrm>
              <a:custGeom>
                <a:avLst/>
                <a:gdLst>
                  <a:gd name="T0" fmla="*/ 459 w 556"/>
                  <a:gd name="T1" fmla="*/ 216 h 216"/>
                  <a:gd name="T2" fmla="*/ 20 w 556"/>
                  <a:gd name="T3" fmla="*/ 216 h 216"/>
                  <a:gd name="T4" fmla="*/ 2 w 556"/>
                  <a:gd name="T5" fmla="*/ 207 h 216"/>
                  <a:gd name="T6" fmla="*/ 83 w 556"/>
                  <a:gd name="T7" fmla="*/ 8 h 216"/>
                  <a:gd name="T8" fmla="*/ 107 w 556"/>
                  <a:gd name="T9" fmla="*/ 0 h 216"/>
                  <a:gd name="T10" fmla="*/ 536 w 556"/>
                  <a:gd name="T11" fmla="*/ 0 h 216"/>
                  <a:gd name="T12" fmla="*/ 554 w 556"/>
                  <a:gd name="T13" fmla="*/ 8 h 216"/>
                  <a:gd name="T14" fmla="*/ 483 w 556"/>
                  <a:gd name="T15" fmla="*/ 207 h 216"/>
                  <a:gd name="T16" fmla="*/ 459 w 556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6" h="216">
                    <a:moveTo>
                      <a:pt x="459" y="216"/>
                    </a:moveTo>
                    <a:cubicBezTo>
                      <a:pt x="20" y="216"/>
                      <a:pt x="20" y="216"/>
                      <a:pt x="20" y="216"/>
                    </a:cubicBezTo>
                    <a:cubicBezTo>
                      <a:pt x="8" y="216"/>
                      <a:pt x="0" y="212"/>
                      <a:pt x="2" y="207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5" y="3"/>
                      <a:pt x="95" y="0"/>
                      <a:pt x="107" y="0"/>
                    </a:cubicBezTo>
                    <a:cubicBezTo>
                      <a:pt x="536" y="0"/>
                      <a:pt x="536" y="0"/>
                      <a:pt x="536" y="0"/>
                    </a:cubicBezTo>
                    <a:cubicBezTo>
                      <a:pt x="548" y="0"/>
                      <a:pt x="556" y="3"/>
                      <a:pt x="554" y="8"/>
                    </a:cubicBezTo>
                    <a:cubicBezTo>
                      <a:pt x="483" y="207"/>
                      <a:pt x="483" y="207"/>
                      <a:pt x="483" y="207"/>
                    </a:cubicBezTo>
                    <a:cubicBezTo>
                      <a:pt x="481" y="212"/>
                      <a:pt x="470" y="216"/>
                      <a:pt x="459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îṥļiḋê">
                <a:extLst>
                  <a:ext uri="{FF2B5EF4-FFF2-40B4-BE49-F238E27FC236}">
                    <a16:creationId xmlns="" xmlns:a16="http://schemas.microsoft.com/office/drawing/2014/main" id="{B9C7D53E-BCC3-4724-B36B-7C3C50424DE2}"/>
                  </a:ext>
                </a:extLst>
              </p:cNvPr>
              <p:cNvSpPr/>
              <p:nvPr/>
            </p:nvSpPr>
            <p:spPr bwMode="auto">
              <a:xfrm>
                <a:off x="4281099" y="5217115"/>
                <a:ext cx="275085" cy="109595"/>
              </a:xfrm>
              <a:custGeom>
                <a:avLst/>
                <a:gdLst>
                  <a:gd name="T0" fmla="*/ 459 w 544"/>
                  <a:gd name="T1" fmla="*/ 216 h 216"/>
                  <a:gd name="T2" fmla="*/ 20 w 544"/>
                  <a:gd name="T3" fmla="*/ 216 h 216"/>
                  <a:gd name="T4" fmla="*/ 2 w 544"/>
                  <a:gd name="T5" fmla="*/ 207 h 216"/>
                  <a:gd name="T6" fmla="*/ 71 w 544"/>
                  <a:gd name="T7" fmla="*/ 8 h 216"/>
                  <a:gd name="T8" fmla="*/ 95 w 544"/>
                  <a:gd name="T9" fmla="*/ 0 h 216"/>
                  <a:gd name="T10" fmla="*/ 524 w 544"/>
                  <a:gd name="T11" fmla="*/ 0 h 216"/>
                  <a:gd name="T12" fmla="*/ 542 w 544"/>
                  <a:gd name="T13" fmla="*/ 8 h 216"/>
                  <a:gd name="T14" fmla="*/ 483 w 544"/>
                  <a:gd name="T15" fmla="*/ 207 h 216"/>
                  <a:gd name="T16" fmla="*/ 459 w 544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4" h="216">
                    <a:moveTo>
                      <a:pt x="459" y="216"/>
                    </a:moveTo>
                    <a:cubicBezTo>
                      <a:pt x="20" y="216"/>
                      <a:pt x="20" y="216"/>
                      <a:pt x="20" y="216"/>
                    </a:cubicBezTo>
                    <a:cubicBezTo>
                      <a:pt x="8" y="216"/>
                      <a:pt x="0" y="212"/>
                      <a:pt x="2" y="207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3" y="3"/>
                      <a:pt x="83" y="0"/>
                      <a:pt x="95" y="0"/>
                    </a:cubicBezTo>
                    <a:cubicBezTo>
                      <a:pt x="524" y="0"/>
                      <a:pt x="524" y="0"/>
                      <a:pt x="524" y="0"/>
                    </a:cubicBezTo>
                    <a:cubicBezTo>
                      <a:pt x="535" y="0"/>
                      <a:pt x="544" y="3"/>
                      <a:pt x="542" y="8"/>
                    </a:cubicBezTo>
                    <a:cubicBezTo>
                      <a:pt x="483" y="207"/>
                      <a:pt x="483" y="207"/>
                      <a:pt x="483" y="207"/>
                    </a:cubicBezTo>
                    <a:cubicBezTo>
                      <a:pt x="481" y="212"/>
                      <a:pt x="471" y="216"/>
                      <a:pt x="459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ṡlîdé">
                <a:extLst>
                  <a:ext uri="{FF2B5EF4-FFF2-40B4-BE49-F238E27FC236}">
                    <a16:creationId xmlns="" xmlns:a16="http://schemas.microsoft.com/office/drawing/2014/main" id="{42B2D09C-86BB-4E04-BDC7-C2BC9A2EACD3}"/>
                  </a:ext>
                </a:extLst>
              </p:cNvPr>
              <p:cNvSpPr/>
              <p:nvPr/>
            </p:nvSpPr>
            <p:spPr bwMode="auto">
              <a:xfrm>
                <a:off x="4568239" y="5217115"/>
                <a:ext cx="269605" cy="109595"/>
              </a:xfrm>
              <a:custGeom>
                <a:avLst/>
                <a:gdLst>
                  <a:gd name="T0" fmla="*/ 459 w 532"/>
                  <a:gd name="T1" fmla="*/ 216 h 216"/>
                  <a:gd name="T2" fmla="*/ 20 w 532"/>
                  <a:gd name="T3" fmla="*/ 216 h 216"/>
                  <a:gd name="T4" fmla="*/ 2 w 532"/>
                  <a:gd name="T5" fmla="*/ 207 h 216"/>
                  <a:gd name="T6" fmla="*/ 60 w 532"/>
                  <a:gd name="T7" fmla="*/ 8 h 216"/>
                  <a:gd name="T8" fmla="*/ 83 w 532"/>
                  <a:gd name="T9" fmla="*/ 0 h 216"/>
                  <a:gd name="T10" fmla="*/ 512 w 532"/>
                  <a:gd name="T11" fmla="*/ 0 h 216"/>
                  <a:gd name="T12" fmla="*/ 531 w 532"/>
                  <a:gd name="T13" fmla="*/ 8 h 216"/>
                  <a:gd name="T14" fmla="*/ 483 w 532"/>
                  <a:gd name="T15" fmla="*/ 207 h 216"/>
                  <a:gd name="T16" fmla="*/ 459 w 532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2" h="216">
                    <a:moveTo>
                      <a:pt x="459" y="216"/>
                    </a:moveTo>
                    <a:cubicBezTo>
                      <a:pt x="20" y="216"/>
                      <a:pt x="20" y="216"/>
                      <a:pt x="20" y="216"/>
                    </a:cubicBezTo>
                    <a:cubicBezTo>
                      <a:pt x="9" y="216"/>
                      <a:pt x="0" y="212"/>
                      <a:pt x="2" y="207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1" y="3"/>
                      <a:pt x="71" y="0"/>
                      <a:pt x="83" y="0"/>
                    </a:cubicBezTo>
                    <a:cubicBezTo>
                      <a:pt x="512" y="0"/>
                      <a:pt x="512" y="0"/>
                      <a:pt x="512" y="0"/>
                    </a:cubicBezTo>
                    <a:cubicBezTo>
                      <a:pt x="524" y="0"/>
                      <a:pt x="532" y="3"/>
                      <a:pt x="531" y="8"/>
                    </a:cubicBezTo>
                    <a:cubicBezTo>
                      <a:pt x="483" y="207"/>
                      <a:pt x="483" y="207"/>
                      <a:pt x="483" y="207"/>
                    </a:cubicBezTo>
                    <a:cubicBezTo>
                      <a:pt x="481" y="212"/>
                      <a:pt x="471" y="216"/>
                      <a:pt x="459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ïṣ1îḍé">
                <a:extLst>
                  <a:ext uri="{FF2B5EF4-FFF2-40B4-BE49-F238E27FC236}">
                    <a16:creationId xmlns="" xmlns:a16="http://schemas.microsoft.com/office/drawing/2014/main" id="{405068FD-37A0-4537-AADD-32F269894EAC}"/>
                  </a:ext>
                </a:extLst>
              </p:cNvPr>
              <p:cNvSpPr/>
              <p:nvPr/>
            </p:nvSpPr>
            <p:spPr bwMode="auto">
              <a:xfrm>
                <a:off x="4858667" y="5217115"/>
                <a:ext cx="335362" cy="109595"/>
              </a:xfrm>
              <a:custGeom>
                <a:avLst/>
                <a:gdLst>
                  <a:gd name="T0" fmla="*/ 602 w 662"/>
                  <a:gd name="T1" fmla="*/ 216 h 216"/>
                  <a:gd name="T2" fmla="*/ 23 w 662"/>
                  <a:gd name="T3" fmla="*/ 216 h 216"/>
                  <a:gd name="T4" fmla="*/ 1 w 662"/>
                  <a:gd name="T5" fmla="*/ 206 h 216"/>
                  <a:gd name="T6" fmla="*/ 47 w 662"/>
                  <a:gd name="T7" fmla="*/ 9 h 216"/>
                  <a:gd name="T8" fmla="*/ 73 w 662"/>
                  <a:gd name="T9" fmla="*/ 0 h 216"/>
                  <a:gd name="T10" fmla="*/ 640 w 662"/>
                  <a:gd name="T11" fmla="*/ 0 h 216"/>
                  <a:gd name="T12" fmla="*/ 661 w 662"/>
                  <a:gd name="T13" fmla="*/ 9 h 216"/>
                  <a:gd name="T14" fmla="*/ 628 w 662"/>
                  <a:gd name="T15" fmla="*/ 206 h 216"/>
                  <a:gd name="T16" fmla="*/ 602 w 662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2" h="216">
                    <a:moveTo>
                      <a:pt x="602" y="216"/>
                    </a:moveTo>
                    <a:cubicBezTo>
                      <a:pt x="23" y="216"/>
                      <a:pt x="23" y="216"/>
                      <a:pt x="23" y="216"/>
                    </a:cubicBezTo>
                    <a:cubicBezTo>
                      <a:pt x="9" y="216"/>
                      <a:pt x="0" y="211"/>
                      <a:pt x="1" y="206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4"/>
                      <a:pt x="60" y="0"/>
                      <a:pt x="73" y="0"/>
                    </a:cubicBezTo>
                    <a:cubicBezTo>
                      <a:pt x="640" y="0"/>
                      <a:pt x="640" y="0"/>
                      <a:pt x="640" y="0"/>
                    </a:cubicBezTo>
                    <a:cubicBezTo>
                      <a:pt x="653" y="0"/>
                      <a:pt x="662" y="4"/>
                      <a:pt x="661" y="9"/>
                    </a:cubicBezTo>
                    <a:cubicBezTo>
                      <a:pt x="628" y="206"/>
                      <a:pt x="628" y="206"/>
                      <a:pt x="628" y="206"/>
                    </a:cubicBezTo>
                    <a:cubicBezTo>
                      <a:pt x="627" y="211"/>
                      <a:pt x="615" y="216"/>
                      <a:pt x="602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ïṡliḓe">
                <a:extLst>
                  <a:ext uri="{FF2B5EF4-FFF2-40B4-BE49-F238E27FC236}">
                    <a16:creationId xmlns="" xmlns:a16="http://schemas.microsoft.com/office/drawing/2014/main" id="{D233CB88-6D8C-4929-9AAE-D3585C750F2B}"/>
                  </a:ext>
                </a:extLst>
              </p:cNvPr>
              <p:cNvSpPr/>
              <p:nvPr/>
            </p:nvSpPr>
            <p:spPr bwMode="auto">
              <a:xfrm>
                <a:off x="6648361" y="5217115"/>
                <a:ext cx="330978" cy="109595"/>
              </a:xfrm>
              <a:custGeom>
                <a:avLst/>
                <a:gdLst>
                  <a:gd name="T0" fmla="*/ 629 w 652"/>
                  <a:gd name="T1" fmla="*/ 216 h 216"/>
                  <a:gd name="T2" fmla="*/ 50 w 652"/>
                  <a:gd name="T3" fmla="*/ 216 h 216"/>
                  <a:gd name="T4" fmla="*/ 24 w 652"/>
                  <a:gd name="T5" fmla="*/ 206 h 216"/>
                  <a:gd name="T6" fmla="*/ 1 w 652"/>
                  <a:gd name="T7" fmla="*/ 9 h 216"/>
                  <a:gd name="T8" fmla="*/ 24 w 652"/>
                  <a:gd name="T9" fmla="*/ 0 h 216"/>
                  <a:gd name="T10" fmla="*/ 590 w 652"/>
                  <a:gd name="T11" fmla="*/ 0 h 216"/>
                  <a:gd name="T12" fmla="*/ 616 w 652"/>
                  <a:gd name="T13" fmla="*/ 9 h 216"/>
                  <a:gd name="T14" fmla="*/ 651 w 652"/>
                  <a:gd name="T15" fmla="*/ 206 h 216"/>
                  <a:gd name="T16" fmla="*/ 629 w 652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2" h="216">
                    <a:moveTo>
                      <a:pt x="629" y="216"/>
                    </a:moveTo>
                    <a:cubicBezTo>
                      <a:pt x="50" y="216"/>
                      <a:pt x="50" y="216"/>
                      <a:pt x="50" y="216"/>
                    </a:cubicBezTo>
                    <a:cubicBezTo>
                      <a:pt x="36" y="216"/>
                      <a:pt x="25" y="211"/>
                      <a:pt x="24" y="206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4"/>
                      <a:pt x="10" y="0"/>
                      <a:pt x="24" y="0"/>
                    </a:cubicBezTo>
                    <a:cubicBezTo>
                      <a:pt x="590" y="0"/>
                      <a:pt x="590" y="0"/>
                      <a:pt x="590" y="0"/>
                    </a:cubicBezTo>
                    <a:cubicBezTo>
                      <a:pt x="603" y="0"/>
                      <a:pt x="615" y="4"/>
                      <a:pt x="616" y="9"/>
                    </a:cubicBezTo>
                    <a:cubicBezTo>
                      <a:pt x="651" y="206"/>
                      <a:pt x="651" y="206"/>
                      <a:pt x="651" y="206"/>
                    </a:cubicBezTo>
                    <a:cubicBezTo>
                      <a:pt x="652" y="211"/>
                      <a:pt x="642" y="216"/>
                      <a:pt x="629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îŝḻídè">
                <a:extLst>
                  <a:ext uri="{FF2B5EF4-FFF2-40B4-BE49-F238E27FC236}">
                    <a16:creationId xmlns="" xmlns:a16="http://schemas.microsoft.com/office/drawing/2014/main" id="{3AC41532-7BEF-4E31-9493-7AB55B4B0043}"/>
                  </a:ext>
                </a:extLst>
              </p:cNvPr>
              <p:cNvSpPr/>
              <p:nvPr/>
            </p:nvSpPr>
            <p:spPr bwMode="auto">
              <a:xfrm>
                <a:off x="7014410" y="5217115"/>
                <a:ext cx="259741" cy="109595"/>
              </a:xfrm>
              <a:custGeom>
                <a:avLst/>
                <a:gdLst>
                  <a:gd name="T0" fmla="*/ 494 w 514"/>
                  <a:gd name="T1" fmla="*/ 216 h 216"/>
                  <a:gd name="T2" fmla="*/ 61 w 514"/>
                  <a:gd name="T3" fmla="*/ 216 h 216"/>
                  <a:gd name="T4" fmla="*/ 39 w 514"/>
                  <a:gd name="T5" fmla="*/ 207 h 216"/>
                  <a:gd name="T6" fmla="*/ 1 w 514"/>
                  <a:gd name="T7" fmla="*/ 8 h 216"/>
                  <a:gd name="T8" fmla="*/ 20 w 514"/>
                  <a:gd name="T9" fmla="*/ 0 h 216"/>
                  <a:gd name="T10" fmla="*/ 443 w 514"/>
                  <a:gd name="T11" fmla="*/ 0 h 216"/>
                  <a:gd name="T12" fmla="*/ 466 w 514"/>
                  <a:gd name="T13" fmla="*/ 8 h 216"/>
                  <a:gd name="T14" fmla="*/ 513 w 514"/>
                  <a:gd name="T15" fmla="*/ 207 h 216"/>
                  <a:gd name="T16" fmla="*/ 494 w 514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4" h="216">
                    <a:moveTo>
                      <a:pt x="494" y="216"/>
                    </a:moveTo>
                    <a:cubicBezTo>
                      <a:pt x="61" y="216"/>
                      <a:pt x="61" y="216"/>
                      <a:pt x="61" y="216"/>
                    </a:cubicBezTo>
                    <a:cubicBezTo>
                      <a:pt x="50" y="216"/>
                      <a:pt x="40" y="212"/>
                      <a:pt x="39" y="20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3"/>
                      <a:pt x="8" y="0"/>
                      <a:pt x="20" y="0"/>
                    </a:cubicBezTo>
                    <a:cubicBezTo>
                      <a:pt x="443" y="0"/>
                      <a:pt x="443" y="0"/>
                      <a:pt x="443" y="0"/>
                    </a:cubicBezTo>
                    <a:cubicBezTo>
                      <a:pt x="454" y="0"/>
                      <a:pt x="465" y="3"/>
                      <a:pt x="466" y="8"/>
                    </a:cubicBezTo>
                    <a:cubicBezTo>
                      <a:pt x="513" y="207"/>
                      <a:pt x="513" y="207"/>
                      <a:pt x="513" y="207"/>
                    </a:cubicBezTo>
                    <a:cubicBezTo>
                      <a:pt x="514" y="212"/>
                      <a:pt x="506" y="216"/>
                      <a:pt x="494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ïSḻíḓê">
                <a:extLst>
                  <a:ext uri="{FF2B5EF4-FFF2-40B4-BE49-F238E27FC236}">
                    <a16:creationId xmlns="" xmlns:a16="http://schemas.microsoft.com/office/drawing/2014/main" id="{16A6A5B0-89A5-4A1D-9234-3F8FB75461B8}"/>
                  </a:ext>
                </a:extLst>
              </p:cNvPr>
              <p:cNvSpPr/>
              <p:nvPr/>
            </p:nvSpPr>
            <p:spPr bwMode="auto">
              <a:xfrm>
                <a:off x="5222524" y="5217115"/>
                <a:ext cx="1403918" cy="109595"/>
              </a:xfrm>
              <a:custGeom>
                <a:avLst/>
                <a:gdLst>
                  <a:gd name="T0" fmla="*/ 2722 w 2772"/>
                  <a:gd name="T1" fmla="*/ 216 h 216"/>
                  <a:gd name="T2" fmla="*/ 50 w 2772"/>
                  <a:gd name="T3" fmla="*/ 216 h 216"/>
                  <a:gd name="T4" fmla="*/ 2 w 2772"/>
                  <a:gd name="T5" fmla="*/ 195 h 216"/>
                  <a:gd name="T6" fmla="*/ 31 w 2772"/>
                  <a:gd name="T7" fmla="*/ 20 h 216"/>
                  <a:gd name="T8" fmla="*/ 84 w 2772"/>
                  <a:gd name="T9" fmla="*/ 0 h 216"/>
                  <a:gd name="T10" fmla="*/ 2699 w 2772"/>
                  <a:gd name="T11" fmla="*/ 0 h 216"/>
                  <a:gd name="T12" fmla="*/ 2751 w 2772"/>
                  <a:gd name="T13" fmla="*/ 20 h 216"/>
                  <a:gd name="T14" fmla="*/ 2771 w 2772"/>
                  <a:gd name="T15" fmla="*/ 195 h 216"/>
                  <a:gd name="T16" fmla="*/ 2722 w 2772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2" h="216">
                    <a:moveTo>
                      <a:pt x="2722" y="216"/>
                    </a:moveTo>
                    <a:cubicBezTo>
                      <a:pt x="50" y="216"/>
                      <a:pt x="50" y="216"/>
                      <a:pt x="50" y="216"/>
                    </a:cubicBezTo>
                    <a:cubicBezTo>
                      <a:pt x="22" y="216"/>
                      <a:pt x="0" y="206"/>
                      <a:pt x="2" y="195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3" y="9"/>
                      <a:pt x="56" y="0"/>
                      <a:pt x="84" y="0"/>
                    </a:cubicBezTo>
                    <a:cubicBezTo>
                      <a:pt x="2699" y="0"/>
                      <a:pt x="2699" y="0"/>
                      <a:pt x="2699" y="0"/>
                    </a:cubicBezTo>
                    <a:cubicBezTo>
                      <a:pt x="2727" y="0"/>
                      <a:pt x="2750" y="9"/>
                      <a:pt x="2751" y="20"/>
                    </a:cubicBezTo>
                    <a:cubicBezTo>
                      <a:pt x="2771" y="195"/>
                      <a:pt x="2771" y="195"/>
                      <a:pt x="2771" y="195"/>
                    </a:cubicBezTo>
                    <a:cubicBezTo>
                      <a:pt x="2772" y="206"/>
                      <a:pt x="2750" y="216"/>
                      <a:pt x="2722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íṧḷîḓê">
                <a:extLst>
                  <a:ext uri="{FF2B5EF4-FFF2-40B4-BE49-F238E27FC236}">
                    <a16:creationId xmlns="" xmlns:a16="http://schemas.microsoft.com/office/drawing/2014/main" id="{26CA6E93-851D-48F0-B9F6-D828596895CB}"/>
                  </a:ext>
                </a:extLst>
              </p:cNvPr>
              <p:cNvSpPr/>
              <p:nvPr/>
            </p:nvSpPr>
            <p:spPr bwMode="auto">
              <a:xfrm>
                <a:off x="4959495" y="5109712"/>
                <a:ext cx="253166" cy="93156"/>
              </a:xfrm>
              <a:custGeom>
                <a:avLst/>
                <a:gdLst>
                  <a:gd name="T0" fmla="*/ 450 w 500"/>
                  <a:gd name="T1" fmla="*/ 183 h 183"/>
                  <a:gd name="T2" fmla="*/ 19 w 500"/>
                  <a:gd name="T3" fmla="*/ 183 h 183"/>
                  <a:gd name="T4" fmla="*/ 1 w 500"/>
                  <a:gd name="T5" fmla="*/ 176 h 183"/>
                  <a:gd name="T6" fmla="*/ 38 w 500"/>
                  <a:gd name="T7" fmla="*/ 8 h 183"/>
                  <a:gd name="T8" fmla="*/ 59 w 500"/>
                  <a:gd name="T9" fmla="*/ 0 h 183"/>
                  <a:gd name="T10" fmla="*/ 482 w 500"/>
                  <a:gd name="T11" fmla="*/ 0 h 183"/>
                  <a:gd name="T12" fmla="*/ 499 w 500"/>
                  <a:gd name="T13" fmla="*/ 8 h 183"/>
                  <a:gd name="T14" fmla="*/ 471 w 500"/>
                  <a:gd name="T15" fmla="*/ 176 h 183"/>
                  <a:gd name="T16" fmla="*/ 450 w 50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0" h="183">
                    <a:moveTo>
                      <a:pt x="450" y="183"/>
                    </a:moveTo>
                    <a:cubicBezTo>
                      <a:pt x="19" y="183"/>
                      <a:pt x="19" y="183"/>
                      <a:pt x="19" y="183"/>
                    </a:cubicBezTo>
                    <a:cubicBezTo>
                      <a:pt x="8" y="183"/>
                      <a:pt x="0" y="180"/>
                      <a:pt x="1" y="176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9" y="4"/>
                      <a:pt x="48" y="0"/>
                      <a:pt x="59" y="0"/>
                    </a:cubicBezTo>
                    <a:cubicBezTo>
                      <a:pt x="482" y="0"/>
                      <a:pt x="482" y="0"/>
                      <a:pt x="482" y="0"/>
                    </a:cubicBezTo>
                    <a:cubicBezTo>
                      <a:pt x="492" y="0"/>
                      <a:pt x="500" y="4"/>
                      <a:pt x="499" y="8"/>
                    </a:cubicBezTo>
                    <a:cubicBezTo>
                      <a:pt x="471" y="176"/>
                      <a:pt x="471" y="176"/>
                      <a:pt x="471" y="176"/>
                    </a:cubicBezTo>
                    <a:cubicBezTo>
                      <a:pt x="470" y="180"/>
                      <a:pt x="460" y="183"/>
                      <a:pt x="450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ï$lîḓé">
                <a:extLst>
                  <a:ext uri="{FF2B5EF4-FFF2-40B4-BE49-F238E27FC236}">
                    <a16:creationId xmlns="" xmlns:a16="http://schemas.microsoft.com/office/drawing/2014/main" id="{61F54C4C-21A6-4FAC-8A3F-670F9089543B}"/>
                  </a:ext>
                </a:extLst>
              </p:cNvPr>
              <p:cNvSpPr/>
              <p:nvPr/>
            </p:nvSpPr>
            <p:spPr bwMode="auto">
              <a:xfrm>
                <a:off x="5243347" y="5109712"/>
                <a:ext cx="247686" cy="93156"/>
              </a:xfrm>
              <a:custGeom>
                <a:avLst/>
                <a:gdLst>
                  <a:gd name="T0" fmla="*/ 449 w 489"/>
                  <a:gd name="T1" fmla="*/ 183 h 183"/>
                  <a:gd name="T2" fmla="*/ 18 w 489"/>
                  <a:gd name="T3" fmla="*/ 183 h 183"/>
                  <a:gd name="T4" fmla="*/ 0 w 489"/>
                  <a:gd name="T5" fmla="*/ 176 h 183"/>
                  <a:gd name="T6" fmla="*/ 28 w 489"/>
                  <a:gd name="T7" fmla="*/ 8 h 183"/>
                  <a:gd name="T8" fmla="*/ 48 w 489"/>
                  <a:gd name="T9" fmla="*/ 0 h 183"/>
                  <a:gd name="T10" fmla="*/ 471 w 489"/>
                  <a:gd name="T11" fmla="*/ 0 h 183"/>
                  <a:gd name="T12" fmla="*/ 489 w 489"/>
                  <a:gd name="T13" fmla="*/ 8 h 183"/>
                  <a:gd name="T14" fmla="*/ 469 w 489"/>
                  <a:gd name="T15" fmla="*/ 176 h 183"/>
                  <a:gd name="T16" fmla="*/ 449 w 489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9" h="183">
                    <a:moveTo>
                      <a:pt x="449" y="183"/>
                    </a:moveTo>
                    <a:cubicBezTo>
                      <a:pt x="18" y="183"/>
                      <a:pt x="18" y="183"/>
                      <a:pt x="18" y="183"/>
                    </a:cubicBezTo>
                    <a:cubicBezTo>
                      <a:pt x="8" y="183"/>
                      <a:pt x="0" y="180"/>
                      <a:pt x="0" y="176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4"/>
                      <a:pt x="37" y="0"/>
                      <a:pt x="48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81" y="0"/>
                      <a:pt x="489" y="4"/>
                      <a:pt x="489" y="8"/>
                    </a:cubicBezTo>
                    <a:cubicBezTo>
                      <a:pt x="469" y="176"/>
                      <a:pt x="469" y="176"/>
                      <a:pt x="469" y="176"/>
                    </a:cubicBezTo>
                    <a:cubicBezTo>
                      <a:pt x="469" y="180"/>
                      <a:pt x="460" y="183"/>
                      <a:pt x="449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îŝliḍê">
                <a:extLst>
                  <a:ext uri="{FF2B5EF4-FFF2-40B4-BE49-F238E27FC236}">
                    <a16:creationId xmlns="" xmlns:a16="http://schemas.microsoft.com/office/drawing/2014/main" id="{C2F0D651-0555-4469-A703-5BDE0C1CE45A}"/>
                  </a:ext>
                </a:extLst>
              </p:cNvPr>
              <p:cNvSpPr/>
              <p:nvPr/>
            </p:nvSpPr>
            <p:spPr bwMode="auto">
              <a:xfrm>
                <a:off x="5526103" y="5109712"/>
                <a:ext cx="242206" cy="93156"/>
              </a:xfrm>
              <a:custGeom>
                <a:avLst/>
                <a:gdLst>
                  <a:gd name="T0" fmla="*/ 449 w 479"/>
                  <a:gd name="T1" fmla="*/ 183 h 183"/>
                  <a:gd name="T2" fmla="*/ 19 w 479"/>
                  <a:gd name="T3" fmla="*/ 183 h 183"/>
                  <a:gd name="T4" fmla="*/ 0 w 479"/>
                  <a:gd name="T5" fmla="*/ 176 h 183"/>
                  <a:gd name="T6" fmla="*/ 18 w 479"/>
                  <a:gd name="T7" fmla="*/ 8 h 183"/>
                  <a:gd name="T8" fmla="*/ 38 w 479"/>
                  <a:gd name="T9" fmla="*/ 0 h 183"/>
                  <a:gd name="T10" fmla="*/ 460 w 479"/>
                  <a:gd name="T11" fmla="*/ 0 h 183"/>
                  <a:gd name="T12" fmla="*/ 479 w 479"/>
                  <a:gd name="T13" fmla="*/ 8 h 183"/>
                  <a:gd name="T14" fmla="*/ 469 w 479"/>
                  <a:gd name="T15" fmla="*/ 176 h 183"/>
                  <a:gd name="T16" fmla="*/ 449 w 479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9" h="183">
                    <a:moveTo>
                      <a:pt x="449" y="183"/>
                    </a:moveTo>
                    <a:cubicBezTo>
                      <a:pt x="19" y="183"/>
                      <a:pt x="19" y="183"/>
                      <a:pt x="19" y="183"/>
                    </a:cubicBezTo>
                    <a:cubicBezTo>
                      <a:pt x="8" y="183"/>
                      <a:pt x="0" y="180"/>
                      <a:pt x="0" y="176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4"/>
                      <a:pt x="27" y="0"/>
                      <a:pt x="38" y="0"/>
                    </a:cubicBezTo>
                    <a:cubicBezTo>
                      <a:pt x="460" y="0"/>
                      <a:pt x="460" y="0"/>
                      <a:pt x="460" y="0"/>
                    </a:cubicBezTo>
                    <a:cubicBezTo>
                      <a:pt x="471" y="0"/>
                      <a:pt x="479" y="4"/>
                      <a:pt x="479" y="8"/>
                    </a:cubicBezTo>
                    <a:cubicBezTo>
                      <a:pt x="469" y="176"/>
                      <a:pt x="469" y="176"/>
                      <a:pt x="469" y="176"/>
                    </a:cubicBezTo>
                    <a:cubicBezTo>
                      <a:pt x="469" y="180"/>
                      <a:pt x="460" y="183"/>
                      <a:pt x="449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iṥḷíḑè">
                <a:extLst>
                  <a:ext uri="{FF2B5EF4-FFF2-40B4-BE49-F238E27FC236}">
                    <a16:creationId xmlns="" xmlns:a16="http://schemas.microsoft.com/office/drawing/2014/main" id="{5EDEABFC-C6F9-4584-93D0-C341A3574BAA}"/>
                  </a:ext>
                </a:extLst>
              </p:cNvPr>
              <p:cNvSpPr/>
              <p:nvPr/>
            </p:nvSpPr>
            <p:spPr bwMode="auto">
              <a:xfrm>
                <a:off x="5808860" y="5109712"/>
                <a:ext cx="237822" cy="93156"/>
              </a:xfrm>
              <a:custGeom>
                <a:avLst/>
                <a:gdLst>
                  <a:gd name="T0" fmla="*/ 450 w 469"/>
                  <a:gd name="T1" fmla="*/ 183 h 183"/>
                  <a:gd name="T2" fmla="*/ 19 w 469"/>
                  <a:gd name="T3" fmla="*/ 183 h 183"/>
                  <a:gd name="T4" fmla="*/ 0 w 469"/>
                  <a:gd name="T5" fmla="*/ 176 h 183"/>
                  <a:gd name="T6" fmla="*/ 8 w 469"/>
                  <a:gd name="T7" fmla="*/ 8 h 183"/>
                  <a:gd name="T8" fmla="*/ 28 w 469"/>
                  <a:gd name="T9" fmla="*/ 0 h 183"/>
                  <a:gd name="T10" fmla="*/ 450 w 469"/>
                  <a:gd name="T11" fmla="*/ 0 h 183"/>
                  <a:gd name="T12" fmla="*/ 469 w 469"/>
                  <a:gd name="T13" fmla="*/ 8 h 183"/>
                  <a:gd name="T14" fmla="*/ 469 w 469"/>
                  <a:gd name="T15" fmla="*/ 176 h 183"/>
                  <a:gd name="T16" fmla="*/ 450 w 469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9" h="183">
                    <a:moveTo>
                      <a:pt x="450" y="183"/>
                    </a:moveTo>
                    <a:cubicBezTo>
                      <a:pt x="19" y="183"/>
                      <a:pt x="19" y="183"/>
                      <a:pt x="19" y="183"/>
                    </a:cubicBezTo>
                    <a:cubicBezTo>
                      <a:pt x="8" y="183"/>
                      <a:pt x="0" y="180"/>
                      <a:pt x="0" y="17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4"/>
                      <a:pt x="17" y="0"/>
                      <a:pt x="28" y="0"/>
                    </a:cubicBezTo>
                    <a:cubicBezTo>
                      <a:pt x="450" y="0"/>
                      <a:pt x="450" y="0"/>
                      <a:pt x="450" y="0"/>
                    </a:cubicBezTo>
                    <a:cubicBezTo>
                      <a:pt x="461" y="0"/>
                      <a:pt x="469" y="4"/>
                      <a:pt x="469" y="8"/>
                    </a:cubicBezTo>
                    <a:cubicBezTo>
                      <a:pt x="469" y="176"/>
                      <a:pt x="469" y="176"/>
                      <a:pt x="469" y="176"/>
                    </a:cubicBezTo>
                    <a:cubicBezTo>
                      <a:pt x="469" y="180"/>
                      <a:pt x="460" y="183"/>
                      <a:pt x="450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ïṩľïďe">
                <a:extLst>
                  <a:ext uri="{FF2B5EF4-FFF2-40B4-BE49-F238E27FC236}">
                    <a16:creationId xmlns="" xmlns:a16="http://schemas.microsoft.com/office/drawing/2014/main" id="{016E7201-3804-4FCB-A532-15114DB9E3AF}"/>
                  </a:ext>
                </a:extLst>
              </p:cNvPr>
              <p:cNvSpPr/>
              <p:nvPr/>
            </p:nvSpPr>
            <p:spPr bwMode="auto">
              <a:xfrm>
                <a:off x="6091616" y="5109712"/>
                <a:ext cx="237822" cy="93156"/>
              </a:xfrm>
              <a:custGeom>
                <a:avLst/>
                <a:gdLst>
                  <a:gd name="T0" fmla="*/ 451 w 470"/>
                  <a:gd name="T1" fmla="*/ 183 h 183"/>
                  <a:gd name="T2" fmla="*/ 20 w 470"/>
                  <a:gd name="T3" fmla="*/ 183 h 183"/>
                  <a:gd name="T4" fmla="*/ 1 w 470"/>
                  <a:gd name="T5" fmla="*/ 176 h 183"/>
                  <a:gd name="T6" fmla="*/ 0 w 470"/>
                  <a:gd name="T7" fmla="*/ 8 h 183"/>
                  <a:gd name="T8" fmla="*/ 19 w 470"/>
                  <a:gd name="T9" fmla="*/ 0 h 183"/>
                  <a:gd name="T10" fmla="*/ 441 w 470"/>
                  <a:gd name="T11" fmla="*/ 0 h 183"/>
                  <a:gd name="T12" fmla="*/ 461 w 470"/>
                  <a:gd name="T13" fmla="*/ 8 h 183"/>
                  <a:gd name="T14" fmla="*/ 470 w 470"/>
                  <a:gd name="T15" fmla="*/ 176 h 183"/>
                  <a:gd name="T16" fmla="*/ 451 w 47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0" h="183">
                    <a:moveTo>
                      <a:pt x="451" y="183"/>
                    </a:moveTo>
                    <a:cubicBezTo>
                      <a:pt x="20" y="183"/>
                      <a:pt x="20" y="183"/>
                      <a:pt x="20" y="183"/>
                    </a:cubicBezTo>
                    <a:cubicBezTo>
                      <a:pt x="9" y="183"/>
                      <a:pt x="1" y="180"/>
                      <a:pt x="1" y="17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8" y="0"/>
                      <a:pt x="19" y="0"/>
                    </a:cubicBezTo>
                    <a:cubicBezTo>
                      <a:pt x="441" y="0"/>
                      <a:pt x="441" y="0"/>
                      <a:pt x="441" y="0"/>
                    </a:cubicBezTo>
                    <a:cubicBezTo>
                      <a:pt x="452" y="0"/>
                      <a:pt x="460" y="4"/>
                      <a:pt x="461" y="8"/>
                    </a:cubicBezTo>
                    <a:cubicBezTo>
                      <a:pt x="470" y="176"/>
                      <a:pt x="470" y="176"/>
                      <a:pt x="470" y="176"/>
                    </a:cubicBezTo>
                    <a:cubicBezTo>
                      <a:pt x="470" y="180"/>
                      <a:pt x="462" y="183"/>
                      <a:pt x="451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îṩḻiḋé">
                <a:extLst>
                  <a:ext uri="{FF2B5EF4-FFF2-40B4-BE49-F238E27FC236}">
                    <a16:creationId xmlns="" xmlns:a16="http://schemas.microsoft.com/office/drawing/2014/main" id="{3F5062D5-A11B-48C2-BD64-1303A71ABA77}"/>
                  </a:ext>
                </a:extLst>
              </p:cNvPr>
              <p:cNvSpPr/>
              <p:nvPr/>
            </p:nvSpPr>
            <p:spPr bwMode="auto">
              <a:xfrm>
                <a:off x="6369989" y="5109712"/>
                <a:ext cx="242206" cy="93156"/>
              </a:xfrm>
              <a:custGeom>
                <a:avLst/>
                <a:gdLst>
                  <a:gd name="T0" fmla="*/ 461 w 480"/>
                  <a:gd name="T1" fmla="*/ 183 h 183"/>
                  <a:gd name="T2" fmla="*/ 30 w 480"/>
                  <a:gd name="T3" fmla="*/ 183 h 183"/>
                  <a:gd name="T4" fmla="*/ 11 w 480"/>
                  <a:gd name="T5" fmla="*/ 176 h 183"/>
                  <a:gd name="T6" fmla="*/ 0 w 480"/>
                  <a:gd name="T7" fmla="*/ 8 h 183"/>
                  <a:gd name="T8" fmla="*/ 18 w 480"/>
                  <a:gd name="T9" fmla="*/ 0 h 183"/>
                  <a:gd name="T10" fmla="*/ 441 w 480"/>
                  <a:gd name="T11" fmla="*/ 0 h 183"/>
                  <a:gd name="T12" fmla="*/ 461 w 480"/>
                  <a:gd name="T13" fmla="*/ 8 h 183"/>
                  <a:gd name="T14" fmla="*/ 480 w 480"/>
                  <a:gd name="T15" fmla="*/ 176 h 183"/>
                  <a:gd name="T16" fmla="*/ 461 w 48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0" h="183">
                    <a:moveTo>
                      <a:pt x="461" y="183"/>
                    </a:moveTo>
                    <a:cubicBezTo>
                      <a:pt x="30" y="183"/>
                      <a:pt x="30" y="183"/>
                      <a:pt x="30" y="183"/>
                    </a:cubicBezTo>
                    <a:cubicBezTo>
                      <a:pt x="20" y="183"/>
                      <a:pt x="11" y="180"/>
                      <a:pt x="11" y="17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8" y="0"/>
                      <a:pt x="18" y="0"/>
                    </a:cubicBezTo>
                    <a:cubicBezTo>
                      <a:pt x="441" y="0"/>
                      <a:pt x="441" y="0"/>
                      <a:pt x="441" y="0"/>
                    </a:cubicBezTo>
                    <a:cubicBezTo>
                      <a:pt x="452" y="0"/>
                      <a:pt x="461" y="4"/>
                      <a:pt x="461" y="8"/>
                    </a:cubicBezTo>
                    <a:cubicBezTo>
                      <a:pt x="480" y="176"/>
                      <a:pt x="480" y="176"/>
                      <a:pt x="480" y="176"/>
                    </a:cubicBezTo>
                    <a:cubicBezTo>
                      <a:pt x="480" y="180"/>
                      <a:pt x="472" y="183"/>
                      <a:pt x="461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ï$ļídé">
                <a:extLst>
                  <a:ext uri="{FF2B5EF4-FFF2-40B4-BE49-F238E27FC236}">
                    <a16:creationId xmlns="" xmlns:a16="http://schemas.microsoft.com/office/drawing/2014/main" id="{AFD2D943-DB12-48F0-80B6-EA49D33DD5B4}"/>
                  </a:ext>
                </a:extLst>
              </p:cNvPr>
              <p:cNvSpPr/>
              <p:nvPr/>
            </p:nvSpPr>
            <p:spPr bwMode="auto">
              <a:xfrm>
                <a:off x="6647265" y="5109712"/>
                <a:ext cx="247686" cy="93156"/>
              </a:xfrm>
              <a:custGeom>
                <a:avLst/>
                <a:gdLst>
                  <a:gd name="T0" fmla="*/ 471 w 490"/>
                  <a:gd name="T1" fmla="*/ 183 h 183"/>
                  <a:gd name="T2" fmla="*/ 41 w 490"/>
                  <a:gd name="T3" fmla="*/ 183 h 183"/>
                  <a:gd name="T4" fmla="*/ 20 w 490"/>
                  <a:gd name="T5" fmla="*/ 176 h 183"/>
                  <a:gd name="T6" fmla="*/ 0 w 490"/>
                  <a:gd name="T7" fmla="*/ 8 h 183"/>
                  <a:gd name="T8" fmla="*/ 18 w 490"/>
                  <a:gd name="T9" fmla="*/ 0 h 183"/>
                  <a:gd name="T10" fmla="*/ 441 w 490"/>
                  <a:gd name="T11" fmla="*/ 0 h 183"/>
                  <a:gd name="T12" fmla="*/ 461 w 490"/>
                  <a:gd name="T13" fmla="*/ 8 h 183"/>
                  <a:gd name="T14" fmla="*/ 489 w 490"/>
                  <a:gd name="T15" fmla="*/ 176 h 183"/>
                  <a:gd name="T16" fmla="*/ 471 w 49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0" h="183">
                    <a:moveTo>
                      <a:pt x="471" y="183"/>
                    </a:moveTo>
                    <a:cubicBezTo>
                      <a:pt x="41" y="183"/>
                      <a:pt x="41" y="183"/>
                      <a:pt x="41" y="183"/>
                    </a:cubicBezTo>
                    <a:cubicBezTo>
                      <a:pt x="30" y="183"/>
                      <a:pt x="21" y="180"/>
                      <a:pt x="20" y="17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8" y="0"/>
                      <a:pt x="18" y="0"/>
                    </a:cubicBezTo>
                    <a:cubicBezTo>
                      <a:pt x="441" y="0"/>
                      <a:pt x="441" y="0"/>
                      <a:pt x="441" y="0"/>
                    </a:cubicBezTo>
                    <a:cubicBezTo>
                      <a:pt x="452" y="0"/>
                      <a:pt x="461" y="4"/>
                      <a:pt x="461" y="8"/>
                    </a:cubicBezTo>
                    <a:cubicBezTo>
                      <a:pt x="489" y="176"/>
                      <a:pt x="489" y="176"/>
                      <a:pt x="489" y="176"/>
                    </a:cubicBezTo>
                    <a:cubicBezTo>
                      <a:pt x="490" y="180"/>
                      <a:pt x="482" y="183"/>
                      <a:pt x="471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ïşḻíḑè">
                <a:extLst>
                  <a:ext uri="{FF2B5EF4-FFF2-40B4-BE49-F238E27FC236}">
                    <a16:creationId xmlns="" xmlns:a16="http://schemas.microsoft.com/office/drawing/2014/main" id="{19A576B1-EF4E-4488-8CF8-A4B52240AECA}"/>
                  </a:ext>
                </a:extLst>
              </p:cNvPr>
              <p:cNvSpPr/>
              <p:nvPr/>
            </p:nvSpPr>
            <p:spPr bwMode="auto">
              <a:xfrm>
                <a:off x="6925638" y="5109712"/>
                <a:ext cx="253166" cy="93156"/>
              </a:xfrm>
              <a:custGeom>
                <a:avLst/>
                <a:gdLst>
                  <a:gd name="T0" fmla="*/ 482 w 500"/>
                  <a:gd name="T1" fmla="*/ 183 h 183"/>
                  <a:gd name="T2" fmla="*/ 51 w 500"/>
                  <a:gd name="T3" fmla="*/ 183 h 183"/>
                  <a:gd name="T4" fmla="*/ 30 w 500"/>
                  <a:gd name="T5" fmla="*/ 176 h 183"/>
                  <a:gd name="T6" fmla="*/ 1 w 500"/>
                  <a:gd name="T7" fmla="*/ 8 h 183"/>
                  <a:gd name="T8" fmla="*/ 18 w 500"/>
                  <a:gd name="T9" fmla="*/ 0 h 183"/>
                  <a:gd name="T10" fmla="*/ 441 w 500"/>
                  <a:gd name="T11" fmla="*/ 0 h 183"/>
                  <a:gd name="T12" fmla="*/ 462 w 500"/>
                  <a:gd name="T13" fmla="*/ 8 h 183"/>
                  <a:gd name="T14" fmla="*/ 499 w 500"/>
                  <a:gd name="T15" fmla="*/ 176 h 183"/>
                  <a:gd name="T16" fmla="*/ 482 w 50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0" h="183">
                    <a:moveTo>
                      <a:pt x="482" y="183"/>
                    </a:moveTo>
                    <a:cubicBezTo>
                      <a:pt x="51" y="183"/>
                      <a:pt x="51" y="183"/>
                      <a:pt x="51" y="183"/>
                    </a:cubicBezTo>
                    <a:cubicBezTo>
                      <a:pt x="40" y="183"/>
                      <a:pt x="31" y="180"/>
                      <a:pt x="30" y="17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4"/>
                      <a:pt x="8" y="0"/>
                      <a:pt x="18" y="0"/>
                    </a:cubicBezTo>
                    <a:cubicBezTo>
                      <a:pt x="441" y="0"/>
                      <a:pt x="441" y="0"/>
                      <a:pt x="441" y="0"/>
                    </a:cubicBezTo>
                    <a:cubicBezTo>
                      <a:pt x="451" y="0"/>
                      <a:pt x="461" y="4"/>
                      <a:pt x="462" y="8"/>
                    </a:cubicBezTo>
                    <a:cubicBezTo>
                      <a:pt x="499" y="176"/>
                      <a:pt x="499" y="176"/>
                      <a:pt x="499" y="176"/>
                    </a:cubicBezTo>
                    <a:cubicBezTo>
                      <a:pt x="500" y="180"/>
                      <a:pt x="492" y="183"/>
                      <a:pt x="482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íŝḷïḍe">
                <a:extLst>
                  <a:ext uri="{FF2B5EF4-FFF2-40B4-BE49-F238E27FC236}">
                    <a16:creationId xmlns="" xmlns:a16="http://schemas.microsoft.com/office/drawing/2014/main" id="{CFAF271D-7E4D-4259-A744-A25BC2FE396D}"/>
                  </a:ext>
                </a:extLst>
              </p:cNvPr>
              <p:cNvSpPr/>
              <p:nvPr/>
            </p:nvSpPr>
            <p:spPr bwMode="auto">
              <a:xfrm>
                <a:off x="7304838" y="5271913"/>
                <a:ext cx="258645" cy="56990"/>
              </a:xfrm>
              <a:custGeom>
                <a:avLst/>
                <a:gdLst>
                  <a:gd name="T0" fmla="*/ 438 w 511"/>
                  <a:gd name="T1" fmla="*/ 112 h 112"/>
                  <a:gd name="T2" fmla="*/ 102 w 511"/>
                  <a:gd name="T3" fmla="*/ 112 h 112"/>
                  <a:gd name="T4" fmla="*/ 17 w 511"/>
                  <a:gd name="T5" fmla="*/ 81 h 112"/>
                  <a:gd name="T6" fmla="*/ 4 w 511"/>
                  <a:gd name="T7" fmla="*/ 30 h 112"/>
                  <a:gd name="T8" fmla="*/ 73 w 511"/>
                  <a:gd name="T9" fmla="*/ 0 h 112"/>
                  <a:gd name="T10" fmla="*/ 405 w 511"/>
                  <a:gd name="T11" fmla="*/ 0 h 112"/>
                  <a:gd name="T12" fmla="*/ 491 w 511"/>
                  <a:gd name="T13" fmla="*/ 30 h 112"/>
                  <a:gd name="T14" fmla="*/ 506 w 511"/>
                  <a:gd name="T15" fmla="*/ 81 h 112"/>
                  <a:gd name="T16" fmla="*/ 438 w 511"/>
                  <a:gd name="T17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1" h="112">
                    <a:moveTo>
                      <a:pt x="438" y="112"/>
                    </a:moveTo>
                    <a:cubicBezTo>
                      <a:pt x="102" y="112"/>
                      <a:pt x="102" y="112"/>
                      <a:pt x="102" y="112"/>
                    </a:cubicBezTo>
                    <a:cubicBezTo>
                      <a:pt x="59" y="112"/>
                      <a:pt x="21" y="98"/>
                      <a:pt x="17" y="81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0" y="13"/>
                      <a:pt x="31" y="0"/>
                      <a:pt x="73" y="0"/>
                    </a:cubicBezTo>
                    <a:cubicBezTo>
                      <a:pt x="405" y="0"/>
                      <a:pt x="405" y="0"/>
                      <a:pt x="405" y="0"/>
                    </a:cubicBezTo>
                    <a:cubicBezTo>
                      <a:pt x="447" y="0"/>
                      <a:pt x="486" y="13"/>
                      <a:pt x="491" y="30"/>
                    </a:cubicBezTo>
                    <a:cubicBezTo>
                      <a:pt x="506" y="81"/>
                      <a:pt x="506" y="81"/>
                      <a:pt x="506" y="81"/>
                    </a:cubicBezTo>
                    <a:cubicBezTo>
                      <a:pt x="511" y="98"/>
                      <a:pt x="480" y="112"/>
                      <a:pt x="438" y="112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i$liḑè">
                <a:extLst>
                  <a:ext uri="{FF2B5EF4-FFF2-40B4-BE49-F238E27FC236}">
                    <a16:creationId xmlns="" xmlns:a16="http://schemas.microsoft.com/office/drawing/2014/main" id="{7D27AD4A-1990-4DB0-AFDC-B6A2AB24D911}"/>
                  </a:ext>
                </a:extLst>
              </p:cNvPr>
              <p:cNvSpPr/>
              <p:nvPr/>
            </p:nvSpPr>
            <p:spPr bwMode="auto">
              <a:xfrm>
                <a:off x="7593074" y="5271913"/>
                <a:ext cx="260837" cy="56990"/>
              </a:xfrm>
              <a:custGeom>
                <a:avLst/>
                <a:gdLst>
                  <a:gd name="T0" fmla="*/ 443 w 515"/>
                  <a:gd name="T1" fmla="*/ 112 h 112"/>
                  <a:gd name="T2" fmla="*/ 107 w 515"/>
                  <a:gd name="T3" fmla="*/ 112 h 112"/>
                  <a:gd name="T4" fmla="*/ 20 w 515"/>
                  <a:gd name="T5" fmla="*/ 81 h 112"/>
                  <a:gd name="T6" fmla="*/ 5 w 515"/>
                  <a:gd name="T7" fmla="*/ 30 h 112"/>
                  <a:gd name="T8" fmla="*/ 72 w 515"/>
                  <a:gd name="T9" fmla="*/ 0 h 112"/>
                  <a:gd name="T10" fmla="*/ 404 w 515"/>
                  <a:gd name="T11" fmla="*/ 0 h 112"/>
                  <a:gd name="T12" fmla="*/ 491 w 515"/>
                  <a:gd name="T13" fmla="*/ 30 h 112"/>
                  <a:gd name="T14" fmla="*/ 509 w 515"/>
                  <a:gd name="T15" fmla="*/ 81 h 112"/>
                  <a:gd name="T16" fmla="*/ 443 w 515"/>
                  <a:gd name="T17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5" h="112">
                    <a:moveTo>
                      <a:pt x="443" y="112"/>
                    </a:moveTo>
                    <a:cubicBezTo>
                      <a:pt x="107" y="112"/>
                      <a:pt x="107" y="112"/>
                      <a:pt x="107" y="112"/>
                    </a:cubicBezTo>
                    <a:cubicBezTo>
                      <a:pt x="64" y="112"/>
                      <a:pt x="25" y="98"/>
                      <a:pt x="20" y="81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0" y="13"/>
                      <a:pt x="30" y="0"/>
                      <a:pt x="72" y="0"/>
                    </a:cubicBezTo>
                    <a:cubicBezTo>
                      <a:pt x="404" y="0"/>
                      <a:pt x="404" y="0"/>
                      <a:pt x="404" y="0"/>
                    </a:cubicBezTo>
                    <a:cubicBezTo>
                      <a:pt x="446" y="0"/>
                      <a:pt x="485" y="13"/>
                      <a:pt x="491" y="30"/>
                    </a:cubicBezTo>
                    <a:cubicBezTo>
                      <a:pt x="509" y="81"/>
                      <a:pt x="509" y="81"/>
                      <a:pt x="509" y="81"/>
                    </a:cubicBezTo>
                    <a:cubicBezTo>
                      <a:pt x="515" y="98"/>
                      <a:pt x="485" y="112"/>
                      <a:pt x="443" y="112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ísľiďè">
                <a:extLst>
                  <a:ext uri="{FF2B5EF4-FFF2-40B4-BE49-F238E27FC236}">
                    <a16:creationId xmlns="" xmlns:a16="http://schemas.microsoft.com/office/drawing/2014/main" id="{BC4E1ED7-4AD0-41C8-BABA-53523A93969C}"/>
                  </a:ext>
                </a:extLst>
              </p:cNvPr>
              <p:cNvSpPr/>
              <p:nvPr/>
            </p:nvSpPr>
            <p:spPr bwMode="auto">
              <a:xfrm>
                <a:off x="7574443" y="5209444"/>
                <a:ext cx="257549" cy="54798"/>
              </a:xfrm>
              <a:custGeom>
                <a:avLst/>
                <a:gdLst>
                  <a:gd name="T0" fmla="*/ 437 w 509"/>
                  <a:gd name="T1" fmla="*/ 110 h 110"/>
                  <a:gd name="T2" fmla="*/ 106 w 509"/>
                  <a:gd name="T3" fmla="*/ 110 h 110"/>
                  <a:gd name="T4" fmla="*/ 20 w 509"/>
                  <a:gd name="T5" fmla="*/ 80 h 110"/>
                  <a:gd name="T6" fmla="*/ 5 w 509"/>
                  <a:gd name="T7" fmla="*/ 30 h 110"/>
                  <a:gd name="T8" fmla="*/ 72 w 509"/>
                  <a:gd name="T9" fmla="*/ 0 h 110"/>
                  <a:gd name="T10" fmla="*/ 400 w 509"/>
                  <a:gd name="T11" fmla="*/ 0 h 110"/>
                  <a:gd name="T12" fmla="*/ 486 w 509"/>
                  <a:gd name="T13" fmla="*/ 30 h 110"/>
                  <a:gd name="T14" fmla="*/ 503 w 509"/>
                  <a:gd name="T15" fmla="*/ 80 h 110"/>
                  <a:gd name="T16" fmla="*/ 437 w 509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9" h="110">
                    <a:moveTo>
                      <a:pt x="437" y="110"/>
                    </a:moveTo>
                    <a:cubicBezTo>
                      <a:pt x="106" y="110"/>
                      <a:pt x="106" y="110"/>
                      <a:pt x="106" y="110"/>
                    </a:cubicBezTo>
                    <a:cubicBezTo>
                      <a:pt x="64" y="110"/>
                      <a:pt x="25" y="96"/>
                      <a:pt x="20" y="8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0" y="14"/>
                      <a:pt x="30" y="0"/>
                      <a:pt x="72" y="0"/>
                    </a:cubicBezTo>
                    <a:cubicBezTo>
                      <a:pt x="400" y="0"/>
                      <a:pt x="400" y="0"/>
                      <a:pt x="400" y="0"/>
                    </a:cubicBezTo>
                    <a:cubicBezTo>
                      <a:pt x="441" y="0"/>
                      <a:pt x="480" y="14"/>
                      <a:pt x="486" y="30"/>
                    </a:cubicBezTo>
                    <a:cubicBezTo>
                      <a:pt x="503" y="80"/>
                      <a:pt x="503" y="80"/>
                      <a:pt x="503" y="80"/>
                    </a:cubicBezTo>
                    <a:cubicBezTo>
                      <a:pt x="509" y="96"/>
                      <a:pt x="480" y="110"/>
                      <a:pt x="437" y="110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îṥľîḋe">
                <a:extLst>
                  <a:ext uri="{FF2B5EF4-FFF2-40B4-BE49-F238E27FC236}">
                    <a16:creationId xmlns="" xmlns:a16="http://schemas.microsoft.com/office/drawing/2014/main" id="{FB6CC5F5-44A1-4F1F-BD48-060E4C17C382}"/>
                  </a:ext>
                </a:extLst>
              </p:cNvPr>
              <p:cNvSpPr/>
              <p:nvPr/>
            </p:nvSpPr>
            <p:spPr bwMode="auto">
              <a:xfrm>
                <a:off x="7881310" y="5271913"/>
                <a:ext cx="263029" cy="56990"/>
              </a:xfrm>
              <a:custGeom>
                <a:avLst/>
                <a:gdLst>
                  <a:gd name="T0" fmla="*/ 449 w 520"/>
                  <a:gd name="T1" fmla="*/ 112 h 112"/>
                  <a:gd name="T2" fmla="*/ 113 w 520"/>
                  <a:gd name="T3" fmla="*/ 112 h 112"/>
                  <a:gd name="T4" fmla="*/ 25 w 520"/>
                  <a:gd name="T5" fmla="*/ 81 h 112"/>
                  <a:gd name="T6" fmla="*/ 6 w 520"/>
                  <a:gd name="T7" fmla="*/ 30 h 112"/>
                  <a:gd name="T8" fmla="*/ 72 w 520"/>
                  <a:gd name="T9" fmla="*/ 0 h 112"/>
                  <a:gd name="T10" fmla="*/ 404 w 520"/>
                  <a:gd name="T11" fmla="*/ 0 h 112"/>
                  <a:gd name="T12" fmla="*/ 493 w 520"/>
                  <a:gd name="T13" fmla="*/ 30 h 112"/>
                  <a:gd name="T14" fmla="*/ 513 w 520"/>
                  <a:gd name="T15" fmla="*/ 81 h 112"/>
                  <a:gd name="T16" fmla="*/ 449 w 520"/>
                  <a:gd name="T17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0" h="112">
                    <a:moveTo>
                      <a:pt x="449" y="112"/>
                    </a:moveTo>
                    <a:cubicBezTo>
                      <a:pt x="113" y="112"/>
                      <a:pt x="113" y="112"/>
                      <a:pt x="113" y="112"/>
                    </a:cubicBezTo>
                    <a:cubicBezTo>
                      <a:pt x="70" y="112"/>
                      <a:pt x="31" y="98"/>
                      <a:pt x="25" y="81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0" y="13"/>
                      <a:pt x="30" y="0"/>
                      <a:pt x="72" y="0"/>
                    </a:cubicBezTo>
                    <a:cubicBezTo>
                      <a:pt x="404" y="0"/>
                      <a:pt x="404" y="0"/>
                      <a:pt x="404" y="0"/>
                    </a:cubicBezTo>
                    <a:cubicBezTo>
                      <a:pt x="446" y="0"/>
                      <a:pt x="486" y="13"/>
                      <a:pt x="493" y="30"/>
                    </a:cubicBezTo>
                    <a:cubicBezTo>
                      <a:pt x="513" y="81"/>
                      <a:pt x="513" y="81"/>
                      <a:pt x="513" y="81"/>
                    </a:cubicBezTo>
                    <a:cubicBezTo>
                      <a:pt x="520" y="98"/>
                      <a:pt x="491" y="112"/>
                      <a:pt x="449" y="112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íṣľiḋé">
                <a:extLst>
                  <a:ext uri="{FF2B5EF4-FFF2-40B4-BE49-F238E27FC236}">
                    <a16:creationId xmlns="" xmlns:a16="http://schemas.microsoft.com/office/drawing/2014/main" id="{314200A8-10FF-4597-950E-D52A3688D34B}"/>
                  </a:ext>
                </a:extLst>
              </p:cNvPr>
              <p:cNvSpPr/>
              <p:nvPr/>
            </p:nvSpPr>
            <p:spPr bwMode="auto">
              <a:xfrm>
                <a:off x="4841132" y="5007788"/>
                <a:ext cx="249878" cy="87676"/>
              </a:xfrm>
              <a:custGeom>
                <a:avLst/>
                <a:gdLst>
                  <a:gd name="T0" fmla="*/ 440 w 493"/>
                  <a:gd name="T1" fmla="*/ 175 h 175"/>
                  <a:gd name="T2" fmla="*/ 18 w 493"/>
                  <a:gd name="T3" fmla="*/ 175 h 175"/>
                  <a:gd name="T4" fmla="*/ 1 w 493"/>
                  <a:gd name="T5" fmla="*/ 168 h 175"/>
                  <a:gd name="T6" fmla="*/ 41 w 493"/>
                  <a:gd name="T7" fmla="*/ 7 h 175"/>
                  <a:gd name="T8" fmla="*/ 61 w 493"/>
                  <a:gd name="T9" fmla="*/ 0 h 175"/>
                  <a:gd name="T10" fmla="*/ 475 w 493"/>
                  <a:gd name="T11" fmla="*/ 0 h 175"/>
                  <a:gd name="T12" fmla="*/ 492 w 493"/>
                  <a:gd name="T13" fmla="*/ 7 h 175"/>
                  <a:gd name="T14" fmla="*/ 460 w 493"/>
                  <a:gd name="T15" fmla="*/ 168 h 175"/>
                  <a:gd name="T16" fmla="*/ 440 w 493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3" h="175">
                    <a:moveTo>
                      <a:pt x="440" y="175"/>
                    </a:moveTo>
                    <a:cubicBezTo>
                      <a:pt x="18" y="175"/>
                      <a:pt x="18" y="175"/>
                      <a:pt x="18" y="175"/>
                    </a:cubicBezTo>
                    <a:cubicBezTo>
                      <a:pt x="8" y="175"/>
                      <a:pt x="0" y="172"/>
                      <a:pt x="1" y="16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2" y="3"/>
                      <a:pt x="51" y="0"/>
                      <a:pt x="61" y="0"/>
                    </a:cubicBezTo>
                    <a:cubicBezTo>
                      <a:pt x="475" y="0"/>
                      <a:pt x="475" y="0"/>
                      <a:pt x="475" y="0"/>
                    </a:cubicBezTo>
                    <a:cubicBezTo>
                      <a:pt x="486" y="0"/>
                      <a:pt x="493" y="3"/>
                      <a:pt x="492" y="7"/>
                    </a:cubicBezTo>
                    <a:cubicBezTo>
                      <a:pt x="460" y="168"/>
                      <a:pt x="460" y="168"/>
                      <a:pt x="460" y="168"/>
                    </a:cubicBezTo>
                    <a:cubicBezTo>
                      <a:pt x="459" y="172"/>
                      <a:pt x="450" y="175"/>
                      <a:pt x="440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îṣḷiḑe">
                <a:extLst>
                  <a:ext uri="{FF2B5EF4-FFF2-40B4-BE49-F238E27FC236}">
                    <a16:creationId xmlns="" xmlns:a16="http://schemas.microsoft.com/office/drawing/2014/main" id="{081BBA63-5230-4AD4-A969-1666D513CAF7}"/>
                  </a:ext>
                </a:extLst>
              </p:cNvPr>
              <p:cNvSpPr/>
              <p:nvPr/>
            </p:nvSpPr>
            <p:spPr bwMode="auto">
              <a:xfrm>
                <a:off x="5120600" y="5007788"/>
                <a:ext cx="245494" cy="87676"/>
              </a:xfrm>
              <a:custGeom>
                <a:avLst/>
                <a:gdLst>
                  <a:gd name="T0" fmla="*/ 440 w 484"/>
                  <a:gd name="T1" fmla="*/ 175 h 175"/>
                  <a:gd name="T2" fmla="*/ 19 w 484"/>
                  <a:gd name="T3" fmla="*/ 175 h 175"/>
                  <a:gd name="T4" fmla="*/ 1 w 484"/>
                  <a:gd name="T5" fmla="*/ 168 h 175"/>
                  <a:gd name="T6" fmla="*/ 32 w 484"/>
                  <a:gd name="T7" fmla="*/ 7 h 175"/>
                  <a:gd name="T8" fmla="*/ 52 w 484"/>
                  <a:gd name="T9" fmla="*/ 0 h 175"/>
                  <a:gd name="T10" fmla="*/ 466 w 484"/>
                  <a:gd name="T11" fmla="*/ 0 h 175"/>
                  <a:gd name="T12" fmla="*/ 483 w 484"/>
                  <a:gd name="T13" fmla="*/ 7 h 175"/>
                  <a:gd name="T14" fmla="*/ 460 w 484"/>
                  <a:gd name="T15" fmla="*/ 168 h 175"/>
                  <a:gd name="T16" fmla="*/ 440 w 484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4" h="175">
                    <a:moveTo>
                      <a:pt x="440" y="175"/>
                    </a:moveTo>
                    <a:cubicBezTo>
                      <a:pt x="19" y="175"/>
                      <a:pt x="19" y="175"/>
                      <a:pt x="19" y="175"/>
                    </a:cubicBezTo>
                    <a:cubicBezTo>
                      <a:pt x="8" y="175"/>
                      <a:pt x="0" y="172"/>
                      <a:pt x="1" y="16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3"/>
                      <a:pt x="41" y="0"/>
                      <a:pt x="52" y="0"/>
                    </a:cubicBezTo>
                    <a:cubicBezTo>
                      <a:pt x="466" y="0"/>
                      <a:pt x="466" y="0"/>
                      <a:pt x="466" y="0"/>
                    </a:cubicBezTo>
                    <a:cubicBezTo>
                      <a:pt x="476" y="0"/>
                      <a:pt x="484" y="3"/>
                      <a:pt x="483" y="7"/>
                    </a:cubicBezTo>
                    <a:cubicBezTo>
                      <a:pt x="460" y="168"/>
                      <a:pt x="460" y="168"/>
                      <a:pt x="460" y="168"/>
                    </a:cubicBezTo>
                    <a:cubicBezTo>
                      <a:pt x="459" y="172"/>
                      <a:pt x="450" y="175"/>
                      <a:pt x="440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íš1îďe">
                <a:extLst>
                  <a:ext uri="{FF2B5EF4-FFF2-40B4-BE49-F238E27FC236}">
                    <a16:creationId xmlns="" xmlns:a16="http://schemas.microsoft.com/office/drawing/2014/main" id="{1E0827B3-E94A-4A9C-813E-7AD7E093E79B}"/>
                  </a:ext>
                </a:extLst>
              </p:cNvPr>
              <p:cNvSpPr/>
              <p:nvPr/>
            </p:nvSpPr>
            <p:spPr bwMode="auto">
              <a:xfrm>
                <a:off x="5400069" y="5007788"/>
                <a:ext cx="240014" cy="87676"/>
              </a:xfrm>
              <a:custGeom>
                <a:avLst/>
                <a:gdLst>
                  <a:gd name="T0" fmla="*/ 440 w 474"/>
                  <a:gd name="T1" fmla="*/ 175 h 175"/>
                  <a:gd name="T2" fmla="*/ 19 w 474"/>
                  <a:gd name="T3" fmla="*/ 175 h 175"/>
                  <a:gd name="T4" fmla="*/ 1 w 474"/>
                  <a:gd name="T5" fmla="*/ 168 h 175"/>
                  <a:gd name="T6" fmla="*/ 22 w 474"/>
                  <a:gd name="T7" fmla="*/ 7 h 175"/>
                  <a:gd name="T8" fmla="*/ 42 w 474"/>
                  <a:gd name="T9" fmla="*/ 0 h 175"/>
                  <a:gd name="T10" fmla="*/ 456 w 474"/>
                  <a:gd name="T11" fmla="*/ 0 h 175"/>
                  <a:gd name="T12" fmla="*/ 474 w 474"/>
                  <a:gd name="T13" fmla="*/ 7 h 175"/>
                  <a:gd name="T14" fmla="*/ 460 w 474"/>
                  <a:gd name="T15" fmla="*/ 168 h 175"/>
                  <a:gd name="T16" fmla="*/ 440 w 474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4" h="175">
                    <a:moveTo>
                      <a:pt x="440" y="175"/>
                    </a:moveTo>
                    <a:cubicBezTo>
                      <a:pt x="19" y="175"/>
                      <a:pt x="19" y="175"/>
                      <a:pt x="19" y="175"/>
                    </a:cubicBezTo>
                    <a:cubicBezTo>
                      <a:pt x="8" y="175"/>
                      <a:pt x="0" y="172"/>
                      <a:pt x="1" y="16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3" y="3"/>
                      <a:pt x="32" y="0"/>
                      <a:pt x="42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66" y="0"/>
                      <a:pt x="474" y="3"/>
                      <a:pt x="474" y="7"/>
                    </a:cubicBezTo>
                    <a:cubicBezTo>
                      <a:pt x="460" y="168"/>
                      <a:pt x="460" y="168"/>
                      <a:pt x="460" y="168"/>
                    </a:cubicBezTo>
                    <a:cubicBezTo>
                      <a:pt x="460" y="172"/>
                      <a:pt x="451" y="175"/>
                      <a:pt x="440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íŝḷíďe">
                <a:extLst>
                  <a:ext uri="{FF2B5EF4-FFF2-40B4-BE49-F238E27FC236}">
                    <a16:creationId xmlns="" xmlns:a16="http://schemas.microsoft.com/office/drawing/2014/main" id="{5EFC86B6-1CAA-4580-9396-3EB97FC294BC}"/>
                  </a:ext>
                </a:extLst>
              </p:cNvPr>
              <p:cNvSpPr/>
              <p:nvPr/>
            </p:nvSpPr>
            <p:spPr bwMode="auto">
              <a:xfrm>
                <a:off x="5678441" y="5007788"/>
                <a:ext cx="234534" cy="87676"/>
              </a:xfrm>
              <a:custGeom>
                <a:avLst/>
                <a:gdLst>
                  <a:gd name="T0" fmla="*/ 440 w 464"/>
                  <a:gd name="T1" fmla="*/ 175 h 175"/>
                  <a:gd name="T2" fmla="*/ 19 w 464"/>
                  <a:gd name="T3" fmla="*/ 175 h 175"/>
                  <a:gd name="T4" fmla="*/ 0 w 464"/>
                  <a:gd name="T5" fmla="*/ 168 h 175"/>
                  <a:gd name="T6" fmla="*/ 13 w 464"/>
                  <a:gd name="T7" fmla="*/ 7 h 175"/>
                  <a:gd name="T8" fmla="*/ 32 w 464"/>
                  <a:gd name="T9" fmla="*/ 0 h 175"/>
                  <a:gd name="T10" fmla="*/ 446 w 464"/>
                  <a:gd name="T11" fmla="*/ 0 h 175"/>
                  <a:gd name="T12" fmla="*/ 464 w 464"/>
                  <a:gd name="T13" fmla="*/ 7 h 175"/>
                  <a:gd name="T14" fmla="*/ 460 w 464"/>
                  <a:gd name="T15" fmla="*/ 168 h 175"/>
                  <a:gd name="T16" fmla="*/ 440 w 464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4" h="175">
                    <a:moveTo>
                      <a:pt x="440" y="175"/>
                    </a:moveTo>
                    <a:cubicBezTo>
                      <a:pt x="19" y="175"/>
                      <a:pt x="19" y="175"/>
                      <a:pt x="19" y="175"/>
                    </a:cubicBezTo>
                    <a:cubicBezTo>
                      <a:pt x="8" y="175"/>
                      <a:pt x="0" y="172"/>
                      <a:pt x="0" y="16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3"/>
                      <a:pt x="22" y="0"/>
                      <a:pt x="32" y="0"/>
                    </a:cubicBezTo>
                    <a:cubicBezTo>
                      <a:pt x="446" y="0"/>
                      <a:pt x="446" y="0"/>
                      <a:pt x="446" y="0"/>
                    </a:cubicBezTo>
                    <a:cubicBezTo>
                      <a:pt x="456" y="0"/>
                      <a:pt x="464" y="3"/>
                      <a:pt x="464" y="7"/>
                    </a:cubicBezTo>
                    <a:cubicBezTo>
                      <a:pt x="460" y="168"/>
                      <a:pt x="460" y="168"/>
                      <a:pt x="460" y="168"/>
                    </a:cubicBezTo>
                    <a:cubicBezTo>
                      <a:pt x="459" y="172"/>
                      <a:pt x="451" y="175"/>
                      <a:pt x="440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iṧ1îḓe">
                <a:extLst>
                  <a:ext uri="{FF2B5EF4-FFF2-40B4-BE49-F238E27FC236}">
                    <a16:creationId xmlns="" xmlns:a16="http://schemas.microsoft.com/office/drawing/2014/main" id="{37B16E5D-63EB-4AB6-A3AC-4ACEC6D60F08}"/>
                  </a:ext>
                </a:extLst>
              </p:cNvPr>
              <p:cNvSpPr/>
              <p:nvPr/>
            </p:nvSpPr>
            <p:spPr bwMode="auto">
              <a:xfrm>
                <a:off x="5957910" y="5007788"/>
                <a:ext cx="232342" cy="87676"/>
              </a:xfrm>
              <a:custGeom>
                <a:avLst/>
                <a:gdLst>
                  <a:gd name="T0" fmla="*/ 441 w 460"/>
                  <a:gd name="T1" fmla="*/ 175 h 175"/>
                  <a:gd name="T2" fmla="*/ 19 w 460"/>
                  <a:gd name="T3" fmla="*/ 175 h 175"/>
                  <a:gd name="T4" fmla="*/ 0 w 460"/>
                  <a:gd name="T5" fmla="*/ 168 h 175"/>
                  <a:gd name="T6" fmla="*/ 4 w 460"/>
                  <a:gd name="T7" fmla="*/ 7 h 175"/>
                  <a:gd name="T8" fmla="*/ 22 w 460"/>
                  <a:gd name="T9" fmla="*/ 0 h 175"/>
                  <a:gd name="T10" fmla="*/ 436 w 460"/>
                  <a:gd name="T11" fmla="*/ 0 h 175"/>
                  <a:gd name="T12" fmla="*/ 455 w 460"/>
                  <a:gd name="T13" fmla="*/ 7 h 175"/>
                  <a:gd name="T14" fmla="*/ 459 w 460"/>
                  <a:gd name="T15" fmla="*/ 168 h 175"/>
                  <a:gd name="T16" fmla="*/ 441 w 460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0" h="175">
                    <a:moveTo>
                      <a:pt x="441" y="175"/>
                    </a:moveTo>
                    <a:cubicBezTo>
                      <a:pt x="19" y="175"/>
                      <a:pt x="19" y="175"/>
                      <a:pt x="19" y="175"/>
                    </a:cubicBezTo>
                    <a:cubicBezTo>
                      <a:pt x="9" y="175"/>
                      <a:pt x="0" y="172"/>
                      <a:pt x="0" y="16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3"/>
                      <a:pt x="12" y="0"/>
                      <a:pt x="22" y="0"/>
                    </a:cubicBezTo>
                    <a:cubicBezTo>
                      <a:pt x="436" y="0"/>
                      <a:pt x="436" y="0"/>
                      <a:pt x="436" y="0"/>
                    </a:cubicBezTo>
                    <a:cubicBezTo>
                      <a:pt x="447" y="0"/>
                      <a:pt x="455" y="3"/>
                      <a:pt x="455" y="7"/>
                    </a:cubicBezTo>
                    <a:cubicBezTo>
                      <a:pt x="459" y="168"/>
                      <a:pt x="459" y="168"/>
                      <a:pt x="459" y="168"/>
                    </a:cubicBezTo>
                    <a:cubicBezTo>
                      <a:pt x="460" y="172"/>
                      <a:pt x="451" y="175"/>
                      <a:pt x="441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ïṣľîḑé">
                <a:extLst>
                  <a:ext uri="{FF2B5EF4-FFF2-40B4-BE49-F238E27FC236}">
                    <a16:creationId xmlns="" xmlns:a16="http://schemas.microsoft.com/office/drawing/2014/main" id="{00986B26-7B26-4683-AB57-6AA32D70E7D0}"/>
                  </a:ext>
                </a:extLst>
              </p:cNvPr>
              <p:cNvSpPr/>
              <p:nvPr/>
            </p:nvSpPr>
            <p:spPr bwMode="auto">
              <a:xfrm>
                <a:off x="6222035" y="5007788"/>
                <a:ext cx="235630" cy="87676"/>
              </a:xfrm>
              <a:custGeom>
                <a:avLst/>
                <a:gdLst>
                  <a:gd name="T0" fmla="*/ 446 w 465"/>
                  <a:gd name="T1" fmla="*/ 175 h 175"/>
                  <a:gd name="T2" fmla="*/ 25 w 465"/>
                  <a:gd name="T3" fmla="*/ 175 h 175"/>
                  <a:gd name="T4" fmla="*/ 6 w 465"/>
                  <a:gd name="T5" fmla="*/ 168 h 175"/>
                  <a:gd name="T6" fmla="*/ 0 w 465"/>
                  <a:gd name="T7" fmla="*/ 7 h 175"/>
                  <a:gd name="T8" fmla="*/ 19 w 465"/>
                  <a:gd name="T9" fmla="*/ 0 h 175"/>
                  <a:gd name="T10" fmla="*/ 432 w 465"/>
                  <a:gd name="T11" fmla="*/ 0 h 175"/>
                  <a:gd name="T12" fmla="*/ 452 w 465"/>
                  <a:gd name="T13" fmla="*/ 7 h 175"/>
                  <a:gd name="T14" fmla="*/ 465 w 465"/>
                  <a:gd name="T15" fmla="*/ 168 h 175"/>
                  <a:gd name="T16" fmla="*/ 446 w 465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5" h="175">
                    <a:moveTo>
                      <a:pt x="446" y="175"/>
                    </a:moveTo>
                    <a:cubicBezTo>
                      <a:pt x="25" y="175"/>
                      <a:pt x="25" y="175"/>
                      <a:pt x="25" y="175"/>
                    </a:cubicBezTo>
                    <a:cubicBezTo>
                      <a:pt x="14" y="175"/>
                      <a:pt x="6" y="172"/>
                      <a:pt x="6" y="16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8" y="0"/>
                      <a:pt x="19" y="0"/>
                    </a:cubicBezTo>
                    <a:cubicBezTo>
                      <a:pt x="432" y="0"/>
                      <a:pt x="432" y="0"/>
                      <a:pt x="432" y="0"/>
                    </a:cubicBezTo>
                    <a:cubicBezTo>
                      <a:pt x="443" y="0"/>
                      <a:pt x="451" y="3"/>
                      <a:pt x="452" y="7"/>
                    </a:cubicBezTo>
                    <a:cubicBezTo>
                      <a:pt x="465" y="168"/>
                      <a:pt x="465" y="168"/>
                      <a:pt x="465" y="168"/>
                    </a:cubicBezTo>
                    <a:cubicBezTo>
                      <a:pt x="465" y="172"/>
                      <a:pt x="457" y="175"/>
                      <a:pt x="446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ïşḻîḑê">
                <a:extLst>
                  <a:ext uri="{FF2B5EF4-FFF2-40B4-BE49-F238E27FC236}">
                    <a16:creationId xmlns="" xmlns:a16="http://schemas.microsoft.com/office/drawing/2014/main" id="{6636BD2B-568C-4F6B-84BA-8FD87119006A}"/>
                  </a:ext>
                </a:extLst>
              </p:cNvPr>
              <p:cNvSpPr/>
              <p:nvPr/>
            </p:nvSpPr>
            <p:spPr bwMode="auto">
              <a:xfrm>
                <a:off x="6494928" y="5007788"/>
                <a:ext cx="240014" cy="87676"/>
              </a:xfrm>
              <a:custGeom>
                <a:avLst/>
                <a:gdLst>
                  <a:gd name="T0" fmla="*/ 456 w 474"/>
                  <a:gd name="T1" fmla="*/ 175 h 175"/>
                  <a:gd name="T2" fmla="*/ 34 w 474"/>
                  <a:gd name="T3" fmla="*/ 175 h 175"/>
                  <a:gd name="T4" fmla="*/ 15 w 474"/>
                  <a:gd name="T5" fmla="*/ 168 h 175"/>
                  <a:gd name="T6" fmla="*/ 0 w 474"/>
                  <a:gd name="T7" fmla="*/ 7 h 175"/>
                  <a:gd name="T8" fmla="*/ 18 w 474"/>
                  <a:gd name="T9" fmla="*/ 0 h 175"/>
                  <a:gd name="T10" fmla="*/ 432 w 474"/>
                  <a:gd name="T11" fmla="*/ 0 h 175"/>
                  <a:gd name="T12" fmla="*/ 451 w 474"/>
                  <a:gd name="T13" fmla="*/ 7 h 175"/>
                  <a:gd name="T14" fmla="*/ 474 w 474"/>
                  <a:gd name="T15" fmla="*/ 168 h 175"/>
                  <a:gd name="T16" fmla="*/ 456 w 474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4" h="175">
                    <a:moveTo>
                      <a:pt x="456" y="175"/>
                    </a:moveTo>
                    <a:cubicBezTo>
                      <a:pt x="34" y="175"/>
                      <a:pt x="34" y="175"/>
                      <a:pt x="34" y="175"/>
                    </a:cubicBezTo>
                    <a:cubicBezTo>
                      <a:pt x="24" y="175"/>
                      <a:pt x="15" y="172"/>
                      <a:pt x="15" y="16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32" y="0"/>
                      <a:pt x="432" y="0"/>
                      <a:pt x="432" y="0"/>
                    </a:cubicBezTo>
                    <a:cubicBezTo>
                      <a:pt x="442" y="0"/>
                      <a:pt x="451" y="3"/>
                      <a:pt x="451" y="7"/>
                    </a:cubicBezTo>
                    <a:cubicBezTo>
                      <a:pt x="474" y="168"/>
                      <a:pt x="474" y="168"/>
                      <a:pt x="474" y="168"/>
                    </a:cubicBezTo>
                    <a:cubicBezTo>
                      <a:pt x="474" y="172"/>
                      <a:pt x="466" y="175"/>
                      <a:pt x="456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íṩļíďe">
                <a:extLst>
                  <a:ext uri="{FF2B5EF4-FFF2-40B4-BE49-F238E27FC236}">
                    <a16:creationId xmlns="" xmlns:a16="http://schemas.microsoft.com/office/drawing/2014/main" id="{E73528A6-4C17-4E7B-A6E8-C6957E530301}"/>
                  </a:ext>
                </a:extLst>
              </p:cNvPr>
              <p:cNvSpPr/>
              <p:nvPr/>
            </p:nvSpPr>
            <p:spPr bwMode="auto">
              <a:xfrm>
                <a:off x="6766724" y="5007788"/>
                <a:ext cx="244398" cy="87676"/>
              </a:xfrm>
              <a:custGeom>
                <a:avLst/>
                <a:gdLst>
                  <a:gd name="T0" fmla="*/ 466 w 484"/>
                  <a:gd name="T1" fmla="*/ 175 h 175"/>
                  <a:gd name="T2" fmla="*/ 45 w 484"/>
                  <a:gd name="T3" fmla="*/ 175 h 175"/>
                  <a:gd name="T4" fmla="*/ 24 w 484"/>
                  <a:gd name="T5" fmla="*/ 168 h 175"/>
                  <a:gd name="T6" fmla="*/ 1 w 484"/>
                  <a:gd name="T7" fmla="*/ 7 h 175"/>
                  <a:gd name="T8" fmla="*/ 18 w 484"/>
                  <a:gd name="T9" fmla="*/ 0 h 175"/>
                  <a:gd name="T10" fmla="*/ 432 w 484"/>
                  <a:gd name="T11" fmla="*/ 0 h 175"/>
                  <a:gd name="T12" fmla="*/ 452 w 484"/>
                  <a:gd name="T13" fmla="*/ 7 h 175"/>
                  <a:gd name="T14" fmla="*/ 484 w 484"/>
                  <a:gd name="T15" fmla="*/ 168 h 175"/>
                  <a:gd name="T16" fmla="*/ 466 w 484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4" h="175">
                    <a:moveTo>
                      <a:pt x="466" y="175"/>
                    </a:moveTo>
                    <a:cubicBezTo>
                      <a:pt x="45" y="175"/>
                      <a:pt x="45" y="175"/>
                      <a:pt x="45" y="175"/>
                    </a:cubicBezTo>
                    <a:cubicBezTo>
                      <a:pt x="34" y="175"/>
                      <a:pt x="25" y="172"/>
                      <a:pt x="24" y="16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32" y="0"/>
                      <a:pt x="432" y="0"/>
                      <a:pt x="432" y="0"/>
                    </a:cubicBezTo>
                    <a:cubicBezTo>
                      <a:pt x="442" y="0"/>
                      <a:pt x="451" y="3"/>
                      <a:pt x="452" y="7"/>
                    </a:cubicBezTo>
                    <a:cubicBezTo>
                      <a:pt x="484" y="168"/>
                      <a:pt x="484" y="168"/>
                      <a:pt x="484" y="168"/>
                    </a:cubicBezTo>
                    <a:cubicBezTo>
                      <a:pt x="484" y="172"/>
                      <a:pt x="476" y="175"/>
                      <a:pt x="466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iSļíḍè">
                <a:extLst>
                  <a:ext uri="{FF2B5EF4-FFF2-40B4-BE49-F238E27FC236}">
                    <a16:creationId xmlns="" xmlns:a16="http://schemas.microsoft.com/office/drawing/2014/main" id="{A56C2AE0-AF84-4FFE-9A4E-C818A19646B6}"/>
                  </a:ext>
                </a:extLst>
              </p:cNvPr>
              <p:cNvSpPr/>
              <p:nvPr/>
            </p:nvSpPr>
            <p:spPr bwMode="auto">
              <a:xfrm>
                <a:off x="7036329" y="5007788"/>
                <a:ext cx="249878" cy="87676"/>
              </a:xfrm>
              <a:custGeom>
                <a:avLst/>
                <a:gdLst>
                  <a:gd name="T0" fmla="*/ 476 w 494"/>
                  <a:gd name="T1" fmla="*/ 175 h 175"/>
                  <a:gd name="T2" fmla="*/ 54 w 494"/>
                  <a:gd name="T3" fmla="*/ 175 h 175"/>
                  <a:gd name="T4" fmla="*/ 34 w 494"/>
                  <a:gd name="T5" fmla="*/ 168 h 175"/>
                  <a:gd name="T6" fmla="*/ 1 w 494"/>
                  <a:gd name="T7" fmla="*/ 7 h 175"/>
                  <a:gd name="T8" fmla="*/ 18 w 494"/>
                  <a:gd name="T9" fmla="*/ 0 h 175"/>
                  <a:gd name="T10" fmla="*/ 432 w 494"/>
                  <a:gd name="T11" fmla="*/ 0 h 175"/>
                  <a:gd name="T12" fmla="*/ 453 w 494"/>
                  <a:gd name="T13" fmla="*/ 7 h 175"/>
                  <a:gd name="T14" fmla="*/ 493 w 494"/>
                  <a:gd name="T15" fmla="*/ 168 h 175"/>
                  <a:gd name="T16" fmla="*/ 476 w 494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4" h="175">
                    <a:moveTo>
                      <a:pt x="476" y="175"/>
                    </a:moveTo>
                    <a:cubicBezTo>
                      <a:pt x="54" y="175"/>
                      <a:pt x="54" y="175"/>
                      <a:pt x="54" y="175"/>
                    </a:cubicBezTo>
                    <a:cubicBezTo>
                      <a:pt x="44" y="175"/>
                      <a:pt x="35" y="172"/>
                      <a:pt x="34" y="16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32" y="0"/>
                      <a:pt x="432" y="0"/>
                      <a:pt x="432" y="0"/>
                    </a:cubicBezTo>
                    <a:cubicBezTo>
                      <a:pt x="442" y="0"/>
                      <a:pt x="452" y="3"/>
                      <a:pt x="453" y="7"/>
                    </a:cubicBezTo>
                    <a:cubicBezTo>
                      <a:pt x="493" y="168"/>
                      <a:pt x="493" y="168"/>
                      <a:pt x="493" y="168"/>
                    </a:cubicBezTo>
                    <a:cubicBezTo>
                      <a:pt x="494" y="172"/>
                      <a:pt x="486" y="175"/>
                      <a:pt x="476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íşḷíďé">
                <a:extLst>
                  <a:ext uri="{FF2B5EF4-FFF2-40B4-BE49-F238E27FC236}">
                    <a16:creationId xmlns="" xmlns:a16="http://schemas.microsoft.com/office/drawing/2014/main" id="{8AA0B919-3557-4088-9A8F-63723715B5A4}"/>
                  </a:ext>
                </a:extLst>
              </p:cNvPr>
              <p:cNvSpPr/>
              <p:nvPr/>
            </p:nvSpPr>
            <p:spPr bwMode="auto">
              <a:xfrm>
                <a:off x="7307030" y="5007788"/>
                <a:ext cx="255357" cy="87676"/>
              </a:xfrm>
              <a:custGeom>
                <a:avLst/>
                <a:gdLst>
                  <a:gd name="T0" fmla="*/ 485 w 503"/>
                  <a:gd name="T1" fmla="*/ 175 h 175"/>
                  <a:gd name="T2" fmla="*/ 63 w 503"/>
                  <a:gd name="T3" fmla="*/ 175 h 175"/>
                  <a:gd name="T4" fmla="*/ 42 w 503"/>
                  <a:gd name="T5" fmla="*/ 168 h 175"/>
                  <a:gd name="T6" fmla="*/ 1 w 503"/>
                  <a:gd name="T7" fmla="*/ 7 h 175"/>
                  <a:gd name="T8" fmla="*/ 17 w 503"/>
                  <a:gd name="T9" fmla="*/ 0 h 175"/>
                  <a:gd name="T10" fmla="*/ 431 w 503"/>
                  <a:gd name="T11" fmla="*/ 0 h 175"/>
                  <a:gd name="T12" fmla="*/ 452 w 503"/>
                  <a:gd name="T13" fmla="*/ 7 h 175"/>
                  <a:gd name="T14" fmla="*/ 502 w 503"/>
                  <a:gd name="T15" fmla="*/ 168 h 175"/>
                  <a:gd name="T16" fmla="*/ 485 w 503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3" h="175">
                    <a:moveTo>
                      <a:pt x="485" y="175"/>
                    </a:moveTo>
                    <a:cubicBezTo>
                      <a:pt x="63" y="175"/>
                      <a:pt x="63" y="175"/>
                      <a:pt x="63" y="175"/>
                    </a:cubicBezTo>
                    <a:cubicBezTo>
                      <a:pt x="53" y="175"/>
                      <a:pt x="44" y="172"/>
                      <a:pt x="42" y="16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442" y="0"/>
                      <a:pt x="451" y="3"/>
                      <a:pt x="452" y="7"/>
                    </a:cubicBezTo>
                    <a:cubicBezTo>
                      <a:pt x="502" y="168"/>
                      <a:pt x="502" y="168"/>
                      <a:pt x="502" y="168"/>
                    </a:cubicBezTo>
                    <a:cubicBezTo>
                      <a:pt x="503" y="172"/>
                      <a:pt x="495" y="175"/>
                      <a:pt x="485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îSḷîḋê">
                <a:extLst>
                  <a:ext uri="{FF2B5EF4-FFF2-40B4-BE49-F238E27FC236}">
                    <a16:creationId xmlns="" xmlns:a16="http://schemas.microsoft.com/office/drawing/2014/main" id="{E497DA76-86F8-4C12-822B-1F11F27B3543}"/>
                  </a:ext>
                </a:extLst>
              </p:cNvPr>
              <p:cNvSpPr/>
              <p:nvPr/>
            </p:nvSpPr>
            <p:spPr bwMode="auto">
              <a:xfrm>
                <a:off x="7200723" y="5109712"/>
                <a:ext cx="257549" cy="93156"/>
              </a:xfrm>
              <a:custGeom>
                <a:avLst/>
                <a:gdLst>
                  <a:gd name="T0" fmla="*/ 491 w 510"/>
                  <a:gd name="T1" fmla="*/ 183 h 183"/>
                  <a:gd name="T2" fmla="*/ 61 w 510"/>
                  <a:gd name="T3" fmla="*/ 183 h 183"/>
                  <a:gd name="T4" fmla="*/ 40 w 510"/>
                  <a:gd name="T5" fmla="*/ 176 h 183"/>
                  <a:gd name="T6" fmla="*/ 0 w 510"/>
                  <a:gd name="T7" fmla="*/ 8 h 183"/>
                  <a:gd name="T8" fmla="*/ 18 w 510"/>
                  <a:gd name="T9" fmla="*/ 0 h 183"/>
                  <a:gd name="T10" fmla="*/ 440 w 510"/>
                  <a:gd name="T11" fmla="*/ 0 h 183"/>
                  <a:gd name="T12" fmla="*/ 462 w 510"/>
                  <a:gd name="T13" fmla="*/ 8 h 183"/>
                  <a:gd name="T14" fmla="*/ 509 w 510"/>
                  <a:gd name="T15" fmla="*/ 176 h 183"/>
                  <a:gd name="T16" fmla="*/ 491 w 51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0" h="183">
                    <a:moveTo>
                      <a:pt x="491" y="183"/>
                    </a:moveTo>
                    <a:cubicBezTo>
                      <a:pt x="61" y="183"/>
                      <a:pt x="61" y="183"/>
                      <a:pt x="61" y="183"/>
                    </a:cubicBezTo>
                    <a:cubicBezTo>
                      <a:pt x="50" y="183"/>
                      <a:pt x="41" y="180"/>
                      <a:pt x="40" y="17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7" y="0"/>
                      <a:pt x="18" y="0"/>
                    </a:cubicBezTo>
                    <a:cubicBezTo>
                      <a:pt x="440" y="0"/>
                      <a:pt x="440" y="0"/>
                      <a:pt x="440" y="0"/>
                    </a:cubicBezTo>
                    <a:cubicBezTo>
                      <a:pt x="451" y="0"/>
                      <a:pt x="460" y="4"/>
                      <a:pt x="462" y="8"/>
                    </a:cubicBezTo>
                    <a:cubicBezTo>
                      <a:pt x="509" y="176"/>
                      <a:pt x="509" y="176"/>
                      <a:pt x="509" y="176"/>
                    </a:cubicBezTo>
                    <a:cubicBezTo>
                      <a:pt x="510" y="180"/>
                      <a:pt x="502" y="183"/>
                      <a:pt x="491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îṧlíďê">
                <a:extLst>
                  <a:ext uri="{FF2B5EF4-FFF2-40B4-BE49-F238E27FC236}">
                    <a16:creationId xmlns="" xmlns:a16="http://schemas.microsoft.com/office/drawing/2014/main" id="{8172D723-0934-415B-8883-99F15F26F91C}"/>
                  </a:ext>
                </a:extLst>
              </p:cNvPr>
              <p:cNvSpPr/>
              <p:nvPr/>
            </p:nvSpPr>
            <p:spPr bwMode="auto">
              <a:xfrm>
                <a:off x="7587595" y="5007788"/>
                <a:ext cx="465781" cy="87676"/>
              </a:xfrm>
              <a:custGeom>
                <a:avLst/>
                <a:gdLst>
                  <a:gd name="T0" fmla="*/ 894 w 919"/>
                  <a:gd name="T1" fmla="*/ 175 h 175"/>
                  <a:gd name="T2" fmla="*/ 81 w 919"/>
                  <a:gd name="T3" fmla="*/ 175 h 175"/>
                  <a:gd name="T4" fmla="*/ 51 w 919"/>
                  <a:gd name="T5" fmla="*/ 165 h 175"/>
                  <a:gd name="T6" fmla="*/ 2 w 919"/>
                  <a:gd name="T7" fmla="*/ 10 h 175"/>
                  <a:gd name="T8" fmla="*/ 24 w 919"/>
                  <a:gd name="T9" fmla="*/ 0 h 175"/>
                  <a:gd name="T10" fmla="*/ 823 w 919"/>
                  <a:gd name="T11" fmla="*/ 0 h 175"/>
                  <a:gd name="T12" fmla="*/ 853 w 919"/>
                  <a:gd name="T13" fmla="*/ 10 h 175"/>
                  <a:gd name="T14" fmla="*/ 916 w 919"/>
                  <a:gd name="T15" fmla="*/ 165 h 175"/>
                  <a:gd name="T16" fmla="*/ 894 w 919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9" h="175">
                    <a:moveTo>
                      <a:pt x="894" y="175"/>
                    </a:moveTo>
                    <a:cubicBezTo>
                      <a:pt x="81" y="175"/>
                      <a:pt x="81" y="175"/>
                      <a:pt x="81" y="175"/>
                    </a:cubicBezTo>
                    <a:cubicBezTo>
                      <a:pt x="66" y="175"/>
                      <a:pt x="53" y="171"/>
                      <a:pt x="51" y="165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4"/>
                      <a:pt x="10" y="0"/>
                      <a:pt x="24" y="0"/>
                    </a:cubicBezTo>
                    <a:cubicBezTo>
                      <a:pt x="823" y="0"/>
                      <a:pt x="823" y="0"/>
                      <a:pt x="823" y="0"/>
                    </a:cubicBezTo>
                    <a:cubicBezTo>
                      <a:pt x="838" y="0"/>
                      <a:pt x="851" y="4"/>
                      <a:pt x="853" y="10"/>
                    </a:cubicBezTo>
                    <a:cubicBezTo>
                      <a:pt x="916" y="165"/>
                      <a:pt x="916" y="165"/>
                      <a:pt x="916" y="165"/>
                    </a:cubicBezTo>
                    <a:cubicBezTo>
                      <a:pt x="919" y="171"/>
                      <a:pt x="909" y="175"/>
                      <a:pt x="894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iṣ1îďè">
                <a:extLst>
                  <a:ext uri="{FF2B5EF4-FFF2-40B4-BE49-F238E27FC236}">
                    <a16:creationId xmlns="" xmlns:a16="http://schemas.microsoft.com/office/drawing/2014/main" id="{DAEDFBC8-F650-4576-A566-DFD3F24445AF}"/>
                  </a:ext>
                </a:extLst>
              </p:cNvPr>
              <p:cNvSpPr/>
              <p:nvPr/>
            </p:nvSpPr>
            <p:spPr bwMode="auto">
              <a:xfrm>
                <a:off x="7475807" y="5109712"/>
                <a:ext cx="620310" cy="93156"/>
              </a:xfrm>
              <a:custGeom>
                <a:avLst/>
                <a:gdLst>
                  <a:gd name="T0" fmla="*/ 1197 w 1226"/>
                  <a:gd name="T1" fmla="*/ 183 h 183"/>
                  <a:gd name="T2" fmla="*/ 82 w 1226"/>
                  <a:gd name="T3" fmla="*/ 183 h 183"/>
                  <a:gd name="T4" fmla="*/ 48 w 1226"/>
                  <a:gd name="T5" fmla="*/ 171 h 183"/>
                  <a:gd name="T6" fmla="*/ 2 w 1226"/>
                  <a:gd name="T7" fmla="*/ 12 h 183"/>
                  <a:gd name="T8" fmla="*/ 28 w 1226"/>
                  <a:gd name="T9" fmla="*/ 0 h 183"/>
                  <a:gd name="T10" fmla="*/ 1123 w 1226"/>
                  <a:gd name="T11" fmla="*/ 0 h 183"/>
                  <a:gd name="T12" fmla="*/ 1158 w 1226"/>
                  <a:gd name="T13" fmla="*/ 12 h 183"/>
                  <a:gd name="T14" fmla="*/ 1223 w 1226"/>
                  <a:gd name="T15" fmla="*/ 171 h 183"/>
                  <a:gd name="T16" fmla="*/ 1197 w 1226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6" h="183">
                    <a:moveTo>
                      <a:pt x="1197" y="183"/>
                    </a:moveTo>
                    <a:cubicBezTo>
                      <a:pt x="82" y="183"/>
                      <a:pt x="82" y="183"/>
                      <a:pt x="82" y="183"/>
                    </a:cubicBezTo>
                    <a:cubicBezTo>
                      <a:pt x="65" y="183"/>
                      <a:pt x="50" y="178"/>
                      <a:pt x="48" y="17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6"/>
                      <a:pt x="12" y="0"/>
                      <a:pt x="28" y="0"/>
                    </a:cubicBezTo>
                    <a:cubicBezTo>
                      <a:pt x="1123" y="0"/>
                      <a:pt x="1123" y="0"/>
                      <a:pt x="1123" y="0"/>
                    </a:cubicBezTo>
                    <a:cubicBezTo>
                      <a:pt x="1140" y="0"/>
                      <a:pt x="1155" y="6"/>
                      <a:pt x="1158" y="12"/>
                    </a:cubicBezTo>
                    <a:cubicBezTo>
                      <a:pt x="1223" y="171"/>
                      <a:pt x="1223" y="171"/>
                      <a:pt x="1223" y="171"/>
                    </a:cubicBezTo>
                    <a:cubicBezTo>
                      <a:pt x="1226" y="178"/>
                      <a:pt x="1214" y="183"/>
                      <a:pt x="1197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íşḻïḋé">
                <a:extLst>
                  <a:ext uri="{FF2B5EF4-FFF2-40B4-BE49-F238E27FC236}">
                    <a16:creationId xmlns="" xmlns:a16="http://schemas.microsoft.com/office/drawing/2014/main" id="{E6045C8E-6912-403B-96F7-0BE69B55EB4E}"/>
                  </a:ext>
                </a:extLst>
              </p:cNvPr>
              <p:cNvSpPr/>
              <p:nvPr/>
            </p:nvSpPr>
            <p:spPr bwMode="auto">
              <a:xfrm>
                <a:off x="4078347" y="5007788"/>
                <a:ext cx="469069" cy="87676"/>
              </a:xfrm>
              <a:custGeom>
                <a:avLst/>
                <a:gdLst>
                  <a:gd name="T0" fmla="*/ 846 w 926"/>
                  <a:gd name="T1" fmla="*/ 175 h 175"/>
                  <a:gd name="T2" fmla="*/ 24 w 926"/>
                  <a:gd name="T3" fmla="*/ 175 h 175"/>
                  <a:gd name="T4" fmla="*/ 2 w 926"/>
                  <a:gd name="T5" fmla="*/ 165 h 175"/>
                  <a:gd name="T6" fmla="*/ 65 w 926"/>
                  <a:gd name="T7" fmla="*/ 10 h 175"/>
                  <a:gd name="T8" fmla="*/ 94 w 926"/>
                  <a:gd name="T9" fmla="*/ 0 h 175"/>
                  <a:gd name="T10" fmla="*/ 902 w 926"/>
                  <a:gd name="T11" fmla="*/ 0 h 175"/>
                  <a:gd name="T12" fmla="*/ 925 w 926"/>
                  <a:gd name="T13" fmla="*/ 10 h 175"/>
                  <a:gd name="T14" fmla="*/ 876 w 926"/>
                  <a:gd name="T15" fmla="*/ 165 h 175"/>
                  <a:gd name="T16" fmla="*/ 846 w 926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6" h="175">
                    <a:moveTo>
                      <a:pt x="846" y="175"/>
                    </a:moveTo>
                    <a:cubicBezTo>
                      <a:pt x="24" y="175"/>
                      <a:pt x="24" y="175"/>
                      <a:pt x="24" y="175"/>
                    </a:cubicBezTo>
                    <a:cubicBezTo>
                      <a:pt x="9" y="175"/>
                      <a:pt x="0" y="171"/>
                      <a:pt x="2" y="165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7" y="4"/>
                      <a:pt x="80" y="0"/>
                      <a:pt x="94" y="0"/>
                    </a:cubicBezTo>
                    <a:cubicBezTo>
                      <a:pt x="902" y="0"/>
                      <a:pt x="902" y="0"/>
                      <a:pt x="902" y="0"/>
                    </a:cubicBezTo>
                    <a:cubicBezTo>
                      <a:pt x="916" y="0"/>
                      <a:pt x="926" y="4"/>
                      <a:pt x="925" y="10"/>
                    </a:cubicBezTo>
                    <a:cubicBezTo>
                      <a:pt x="876" y="165"/>
                      <a:pt x="876" y="165"/>
                      <a:pt x="876" y="165"/>
                    </a:cubicBezTo>
                    <a:cubicBezTo>
                      <a:pt x="874" y="171"/>
                      <a:pt x="861" y="175"/>
                      <a:pt x="846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îṡlidé">
                <a:extLst>
                  <a:ext uri="{FF2B5EF4-FFF2-40B4-BE49-F238E27FC236}">
                    <a16:creationId xmlns="" xmlns:a16="http://schemas.microsoft.com/office/drawing/2014/main" id="{DD862347-C298-481B-87CB-EFED743FCECB}"/>
                  </a:ext>
                </a:extLst>
              </p:cNvPr>
              <p:cNvSpPr/>
              <p:nvPr/>
            </p:nvSpPr>
            <p:spPr bwMode="auto">
              <a:xfrm>
                <a:off x="4030125" y="5109712"/>
                <a:ext cx="629078" cy="93156"/>
              </a:xfrm>
              <a:custGeom>
                <a:avLst/>
                <a:gdLst>
                  <a:gd name="T0" fmla="*/ 1160 w 1242"/>
                  <a:gd name="T1" fmla="*/ 183 h 183"/>
                  <a:gd name="T2" fmla="*/ 29 w 1242"/>
                  <a:gd name="T3" fmla="*/ 183 h 183"/>
                  <a:gd name="T4" fmla="*/ 3 w 1242"/>
                  <a:gd name="T5" fmla="*/ 171 h 183"/>
                  <a:gd name="T6" fmla="*/ 67 w 1242"/>
                  <a:gd name="T7" fmla="*/ 12 h 183"/>
                  <a:gd name="T8" fmla="*/ 103 w 1242"/>
                  <a:gd name="T9" fmla="*/ 0 h 183"/>
                  <a:gd name="T10" fmla="*/ 1213 w 1242"/>
                  <a:gd name="T11" fmla="*/ 0 h 183"/>
                  <a:gd name="T12" fmla="*/ 1240 w 1242"/>
                  <a:gd name="T13" fmla="*/ 12 h 183"/>
                  <a:gd name="T14" fmla="*/ 1195 w 1242"/>
                  <a:gd name="T15" fmla="*/ 171 h 183"/>
                  <a:gd name="T16" fmla="*/ 1160 w 1242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42" h="183">
                    <a:moveTo>
                      <a:pt x="1160" y="183"/>
                    </a:moveTo>
                    <a:cubicBezTo>
                      <a:pt x="29" y="183"/>
                      <a:pt x="29" y="183"/>
                      <a:pt x="29" y="183"/>
                    </a:cubicBezTo>
                    <a:cubicBezTo>
                      <a:pt x="12" y="183"/>
                      <a:pt x="0" y="178"/>
                      <a:pt x="3" y="171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70" y="6"/>
                      <a:pt x="86" y="0"/>
                      <a:pt x="103" y="0"/>
                    </a:cubicBezTo>
                    <a:cubicBezTo>
                      <a:pt x="1213" y="0"/>
                      <a:pt x="1213" y="0"/>
                      <a:pt x="1213" y="0"/>
                    </a:cubicBezTo>
                    <a:cubicBezTo>
                      <a:pt x="1230" y="0"/>
                      <a:pt x="1242" y="6"/>
                      <a:pt x="1240" y="12"/>
                    </a:cubicBezTo>
                    <a:cubicBezTo>
                      <a:pt x="1195" y="171"/>
                      <a:pt x="1195" y="171"/>
                      <a:pt x="1195" y="171"/>
                    </a:cubicBezTo>
                    <a:cubicBezTo>
                      <a:pt x="1193" y="178"/>
                      <a:pt x="1177" y="183"/>
                      <a:pt x="1160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iṡ1ídé">
                <a:extLst>
                  <a:ext uri="{FF2B5EF4-FFF2-40B4-BE49-F238E27FC236}">
                    <a16:creationId xmlns="" xmlns:a16="http://schemas.microsoft.com/office/drawing/2014/main" id="{8BDD4554-4C9A-44E1-AF45-FFA57DBA5D5F}"/>
                  </a:ext>
                </a:extLst>
              </p:cNvPr>
              <p:cNvSpPr/>
              <p:nvPr/>
            </p:nvSpPr>
            <p:spPr bwMode="auto">
              <a:xfrm>
                <a:off x="4803869" y="4909152"/>
                <a:ext cx="245494" cy="84389"/>
              </a:xfrm>
              <a:custGeom>
                <a:avLst/>
                <a:gdLst>
                  <a:gd name="T0" fmla="*/ 431 w 485"/>
                  <a:gd name="T1" fmla="*/ 168 h 168"/>
                  <a:gd name="T2" fmla="*/ 18 w 485"/>
                  <a:gd name="T3" fmla="*/ 168 h 168"/>
                  <a:gd name="T4" fmla="*/ 1 w 485"/>
                  <a:gd name="T5" fmla="*/ 161 h 168"/>
                  <a:gd name="T6" fmla="*/ 42 w 485"/>
                  <a:gd name="T7" fmla="*/ 7 h 168"/>
                  <a:gd name="T8" fmla="*/ 62 w 485"/>
                  <a:gd name="T9" fmla="*/ 0 h 168"/>
                  <a:gd name="T10" fmla="*/ 467 w 485"/>
                  <a:gd name="T11" fmla="*/ 0 h 168"/>
                  <a:gd name="T12" fmla="*/ 484 w 485"/>
                  <a:gd name="T13" fmla="*/ 7 h 168"/>
                  <a:gd name="T14" fmla="*/ 451 w 485"/>
                  <a:gd name="T15" fmla="*/ 161 h 168"/>
                  <a:gd name="T16" fmla="*/ 431 w 485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5" h="168">
                    <a:moveTo>
                      <a:pt x="431" y="168"/>
                    </a:moveTo>
                    <a:cubicBezTo>
                      <a:pt x="18" y="168"/>
                      <a:pt x="18" y="168"/>
                      <a:pt x="18" y="168"/>
                    </a:cubicBezTo>
                    <a:cubicBezTo>
                      <a:pt x="8" y="168"/>
                      <a:pt x="0" y="165"/>
                      <a:pt x="1" y="161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3" y="3"/>
                      <a:pt x="52" y="0"/>
                      <a:pt x="62" y="0"/>
                    </a:cubicBezTo>
                    <a:cubicBezTo>
                      <a:pt x="467" y="0"/>
                      <a:pt x="467" y="0"/>
                      <a:pt x="467" y="0"/>
                    </a:cubicBezTo>
                    <a:cubicBezTo>
                      <a:pt x="477" y="0"/>
                      <a:pt x="485" y="3"/>
                      <a:pt x="484" y="7"/>
                    </a:cubicBezTo>
                    <a:cubicBezTo>
                      <a:pt x="451" y="161"/>
                      <a:pt x="451" y="161"/>
                      <a:pt x="451" y="161"/>
                    </a:cubicBezTo>
                    <a:cubicBezTo>
                      <a:pt x="450" y="165"/>
                      <a:pt x="441" y="168"/>
                      <a:pt x="431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iṧlîḑe">
                <a:extLst>
                  <a:ext uri="{FF2B5EF4-FFF2-40B4-BE49-F238E27FC236}">
                    <a16:creationId xmlns="" xmlns:a16="http://schemas.microsoft.com/office/drawing/2014/main" id="{6D0A257B-8D17-4154-81FD-B24656782E44}"/>
                  </a:ext>
                </a:extLst>
              </p:cNvPr>
              <p:cNvSpPr/>
              <p:nvPr/>
            </p:nvSpPr>
            <p:spPr bwMode="auto">
              <a:xfrm>
                <a:off x="5075666" y="4909152"/>
                <a:ext cx="240014" cy="84389"/>
              </a:xfrm>
              <a:custGeom>
                <a:avLst/>
                <a:gdLst>
                  <a:gd name="T0" fmla="*/ 431 w 475"/>
                  <a:gd name="T1" fmla="*/ 168 h 168"/>
                  <a:gd name="T2" fmla="*/ 18 w 475"/>
                  <a:gd name="T3" fmla="*/ 168 h 168"/>
                  <a:gd name="T4" fmla="*/ 1 w 475"/>
                  <a:gd name="T5" fmla="*/ 161 h 168"/>
                  <a:gd name="T6" fmla="*/ 32 w 475"/>
                  <a:gd name="T7" fmla="*/ 7 h 168"/>
                  <a:gd name="T8" fmla="*/ 52 w 475"/>
                  <a:gd name="T9" fmla="*/ 0 h 168"/>
                  <a:gd name="T10" fmla="*/ 457 w 475"/>
                  <a:gd name="T11" fmla="*/ 0 h 168"/>
                  <a:gd name="T12" fmla="*/ 475 w 475"/>
                  <a:gd name="T13" fmla="*/ 7 h 168"/>
                  <a:gd name="T14" fmla="*/ 450 w 475"/>
                  <a:gd name="T15" fmla="*/ 161 h 168"/>
                  <a:gd name="T16" fmla="*/ 431 w 475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5" h="168">
                    <a:moveTo>
                      <a:pt x="431" y="168"/>
                    </a:moveTo>
                    <a:cubicBezTo>
                      <a:pt x="18" y="168"/>
                      <a:pt x="18" y="168"/>
                      <a:pt x="18" y="168"/>
                    </a:cubicBezTo>
                    <a:cubicBezTo>
                      <a:pt x="8" y="168"/>
                      <a:pt x="0" y="165"/>
                      <a:pt x="1" y="161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3" y="3"/>
                      <a:pt x="42" y="0"/>
                      <a:pt x="52" y="0"/>
                    </a:cubicBezTo>
                    <a:cubicBezTo>
                      <a:pt x="457" y="0"/>
                      <a:pt x="457" y="0"/>
                      <a:pt x="457" y="0"/>
                    </a:cubicBezTo>
                    <a:cubicBezTo>
                      <a:pt x="467" y="0"/>
                      <a:pt x="475" y="3"/>
                      <a:pt x="475" y="7"/>
                    </a:cubicBezTo>
                    <a:cubicBezTo>
                      <a:pt x="450" y="161"/>
                      <a:pt x="450" y="161"/>
                      <a:pt x="450" y="161"/>
                    </a:cubicBezTo>
                    <a:cubicBezTo>
                      <a:pt x="450" y="165"/>
                      <a:pt x="441" y="168"/>
                      <a:pt x="431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ïšlîḋé">
                <a:extLst>
                  <a:ext uri="{FF2B5EF4-FFF2-40B4-BE49-F238E27FC236}">
                    <a16:creationId xmlns="" xmlns:a16="http://schemas.microsoft.com/office/drawing/2014/main" id="{9030A0ED-2096-4D34-B974-A8ED7B2171C0}"/>
                  </a:ext>
                </a:extLst>
              </p:cNvPr>
              <p:cNvSpPr/>
              <p:nvPr/>
            </p:nvSpPr>
            <p:spPr bwMode="auto">
              <a:xfrm>
                <a:off x="5347463" y="4909152"/>
                <a:ext cx="235630" cy="84389"/>
              </a:xfrm>
              <a:custGeom>
                <a:avLst/>
                <a:gdLst>
                  <a:gd name="T0" fmla="*/ 431 w 466"/>
                  <a:gd name="T1" fmla="*/ 168 h 168"/>
                  <a:gd name="T2" fmla="*/ 18 w 466"/>
                  <a:gd name="T3" fmla="*/ 168 h 168"/>
                  <a:gd name="T4" fmla="*/ 0 w 466"/>
                  <a:gd name="T5" fmla="*/ 161 h 168"/>
                  <a:gd name="T6" fmla="*/ 23 w 466"/>
                  <a:gd name="T7" fmla="*/ 7 h 168"/>
                  <a:gd name="T8" fmla="*/ 43 w 466"/>
                  <a:gd name="T9" fmla="*/ 0 h 168"/>
                  <a:gd name="T10" fmla="*/ 448 w 466"/>
                  <a:gd name="T11" fmla="*/ 0 h 168"/>
                  <a:gd name="T12" fmla="*/ 465 w 466"/>
                  <a:gd name="T13" fmla="*/ 7 h 168"/>
                  <a:gd name="T14" fmla="*/ 450 w 466"/>
                  <a:gd name="T15" fmla="*/ 161 h 168"/>
                  <a:gd name="T16" fmla="*/ 431 w 466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6" h="168">
                    <a:moveTo>
                      <a:pt x="431" y="168"/>
                    </a:moveTo>
                    <a:cubicBezTo>
                      <a:pt x="18" y="168"/>
                      <a:pt x="18" y="168"/>
                      <a:pt x="18" y="168"/>
                    </a:cubicBezTo>
                    <a:cubicBezTo>
                      <a:pt x="8" y="168"/>
                      <a:pt x="0" y="165"/>
                      <a:pt x="0" y="161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4" y="3"/>
                      <a:pt x="32" y="0"/>
                      <a:pt x="43" y="0"/>
                    </a:cubicBezTo>
                    <a:cubicBezTo>
                      <a:pt x="448" y="0"/>
                      <a:pt x="448" y="0"/>
                      <a:pt x="448" y="0"/>
                    </a:cubicBezTo>
                    <a:cubicBezTo>
                      <a:pt x="458" y="0"/>
                      <a:pt x="466" y="3"/>
                      <a:pt x="465" y="7"/>
                    </a:cubicBezTo>
                    <a:cubicBezTo>
                      <a:pt x="450" y="161"/>
                      <a:pt x="450" y="161"/>
                      <a:pt x="450" y="161"/>
                    </a:cubicBezTo>
                    <a:cubicBezTo>
                      <a:pt x="449" y="165"/>
                      <a:pt x="441" y="168"/>
                      <a:pt x="431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íṣ1ide">
                <a:extLst>
                  <a:ext uri="{FF2B5EF4-FFF2-40B4-BE49-F238E27FC236}">
                    <a16:creationId xmlns="" xmlns:a16="http://schemas.microsoft.com/office/drawing/2014/main" id="{663DA862-B7C5-40DC-9DDF-C44A8BDB6430}"/>
                  </a:ext>
                </a:extLst>
              </p:cNvPr>
              <p:cNvSpPr/>
              <p:nvPr/>
            </p:nvSpPr>
            <p:spPr bwMode="auto">
              <a:xfrm>
                <a:off x="5619260" y="4909152"/>
                <a:ext cx="231246" cy="84389"/>
              </a:xfrm>
              <a:custGeom>
                <a:avLst/>
                <a:gdLst>
                  <a:gd name="T0" fmla="*/ 431 w 456"/>
                  <a:gd name="T1" fmla="*/ 168 h 168"/>
                  <a:gd name="T2" fmla="*/ 18 w 456"/>
                  <a:gd name="T3" fmla="*/ 168 h 168"/>
                  <a:gd name="T4" fmla="*/ 0 w 456"/>
                  <a:gd name="T5" fmla="*/ 161 h 168"/>
                  <a:gd name="T6" fmla="*/ 14 w 456"/>
                  <a:gd name="T7" fmla="*/ 7 h 168"/>
                  <a:gd name="T8" fmla="*/ 33 w 456"/>
                  <a:gd name="T9" fmla="*/ 0 h 168"/>
                  <a:gd name="T10" fmla="*/ 438 w 456"/>
                  <a:gd name="T11" fmla="*/ 0 h 168"/>
                  <a:gd name="T12" fmla="*/ 456 w 456"/>
                  <a:gd name="T13" fmla="*/ 7 h 168"/>
                  <a:gd name="T14" fmla="*/ 450 w 456"/>
                  <a:gd name="T15" fmla="*/ 161 h 168"/>
                  <a:gd name="T16" fmla="*/ 431 w 456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6" h="168">
                    <a:moveTo>
                      <a:pt x="431" y="168"/>
                    </a:moveTo>
                    <a:cubicBezTo>
                      <a:pt x="18" y="168"/>
                      <a:pt x="18" y="168"/>
                      <a:pt x="18" y="168"/>
                    </a:cubicBezTo>
                    <a:cubicBezTo>
                      <a:pt x="8" y="168"/>
                      <a:pt x="0" y="165"/>
                      <a:pt x="0" y="16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23" y="0"/>
                      <a:pt x="33" y="0"/>
                    </a:cubicBezTo>
                    <a:cubicBezTo>
                      <a:pt x="438" y="0"/>
                      <a:pt x="438" y="0"/>
                      <a:pt x="438" y="0"/>
                    </a:cubicBezTo>
                    <a:cubicBezTo>
                      <a:pt x="448" y="0"/>
                      <a:pt x="456" y="3"/>
                      <a:pt x="456" y="7"/>
                    </a:cubicBezTo>
                    <a:cubicBezTo>
                      <a:pt x="450" y="161"/>
                      <a:pt x="450" y="161"/>
                      <a:pt x="450" y="161"/>
                    </a:cubicBezTo>
                    <a:cubicBezTo>
                      <a:pt x="449" y="165"/>
                      <a:pt x="441" y="168"/>
                      <a:pt x="431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îṣḷidê">
                <a:extLst>
                  <a:ext uri="{FF2B5EF4-FFF2-40B4-BE49-F238E27FC236}">
                    <a16:creationId xmlns="" xmlns:a16="http://schemas.microsoft.com/office/drawing/2014/main" id="{555A618C-7672-40F3-9679-A1C766343E29}"/>
                  </a:ext>
                </a:extLst>
              </p:cNvPr>
              <p:cNvSpPr/>
              <p:nvPr/>
            </p:nvSpPr>
            <p:spPr bwMode="auto">
              <a:xfrm>
                <a:off x="5889960" y="4909152"/>
                <a:ext cx="227959" cy="84389"/>
              </a:xfrm>
              <a:custGeom>
                <a:avLst/>
                <a:gdLst>
                  <a:gd name="T0" fmla="*/ 431 w 450"/>
                  <a:gd name="T1" fmla="*/ 168 h 168"/>
                  <a:gd name="T2" fmla="*/ 19 w 450"/>
                  <a:gd name="T3" fmla="*/ 168 h 168"/>
                  <a:gd name="T4" fmla="*/ 0 w 450"/>
                  <a:gd name="T5" fmla="*/ 161 h 168"/>
                  <a:gd name="T6" fmla="*/ 6 w 450"/>
                  <a:gd name="T7" fmla="*/ 7 h 168"/>
                  <a:gd name="T8" fmla="*/ 24 w 450"/>
                  <a:gd name="T9" fmla="*/ 0 h 168"/>
                  <a:gd name="T10" fmla="*/ 430 w 450"/>
                  <a:gd name="T11" fmla="*/ 0 h 168"/>
                  <a:gd name="T12" fmla="*/ 448 w 450"/>
                  <a:gd name="T13" fmla="*/ 7 h 168"/>
                  <a:gd name="T14" fmla="*/ 450 w 450"/>
                  <a:gd name="T15" fmla="*/ 161 h 168"/>
                  <a:gd name="T16" fmla="*/ 431 w 450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0" h="168">
                    <a:moveTo>
                      <a:pt x="431" y="168"/>
                    </a:moveTo>
                    <a:cubicBezTo>
                      <a:pt x="19" y="168"/>
                      <a:pt x="19" y="168"/>
                      <a:pt x="19" y="168"/>
                    </a:cubicBezTo>
                    <a:cubicBezTo>
                      <a:pt x="8" y="168"/>
                      <a:pt x="0" y="165"/>
                      <a:pt x="0" y="161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3"/>
                      <a:pt x="14" y="0"/>
                      <a:pt x="24" y="0"/>
                    </a:cubicBezTo>
                    <a:cubicBezTo>
                      <a:pt x="430" y="0"/>
                      <a:pt x="430" y="0"/>
                      <a:pt x="430" y="0"/>
                    </a:cubicBezTo>
                    <a:cubicBezTo>
                      <a:pt x="440" y="0"/>
                      <a:pt x="448" y="3"/>
                      <a:pt x="448" y="7"/>
                    </a:cubicBezTo>
                    <a:cubicBezTo>
                      <a:pt x="450" y="161"/>
                      <a:pt x="450" y="161"/>
                      <a:pt x="450" y="161"/>
                    </a:cubicBezTo>
                    <a:cubicBezTo>
                      <a:pt x="450" y="165"/>
                      <a:pt x="442" y="168"/>
                      <a:pt x="431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îṣļîḋè">
                <a:extLst>
                  <a:ext uri="{FF2B5EF4-FFF2-40B4-BE49-F238E27FC236}">
                    <a16:creationId xmlns="" xmlns:a16="http://schemas.microsoft.com/office/drawing/2014/main" id="{59867C73-CC58-445D-92A8-928CC7CF7A18}"/>
                  </a:ext>
                </a:extLst>
              </p:cNvPr>
              <p:cNvSpPr/>
              <p:nvPr/>
            </p:nvSpPr>
            <p:spPr bwMode="auto">
              <a:xfrm>
                <a:off x="6152990" y="4909152"/>
                <a:ext cx="229055" cy="84389"/>
              </a:xfrm>
              <a:custGeom>
                <a:avLst/>
                <a:gdLst>
                  <a:gd name="T0" fmla="*/ 435 w 453"/>
                  <a:gd name="T1" fmla="*/ 168 h 168"/>
                  <a:gd name="T2" fmla="*/ 22 w 453"/>
                  <a:gd name="T3" fmla="*/ 168 h 168"/>
                  <a:gd name="T4" fmla="*/ 4 w 453"/>
                  <a:gd name="T5" fmla="*/ 161 h 168"/>
                  <a:gd name="T6" fmla="*/ 0 w 453"/>
                  <a:gd name="T7" fmla="*/ 7 h 168"/>
                  <a:gd name="T8" fmla="*/ 19 w 453"/>
                  <a:gd name="T9" fmla="*/ 0 h 168"/>
                  <a:gd name="T10" fmla="*/ 424 w 453"/>
                  <a:gd name="T11" fmla="*/ 0 h 168"/>
                  <a:gd name="T12" fmla="*/ 443 w 453"/>
                  <a:gd name="T13" fmla="*/ 7 h 168"/>
                  <a:gd name="T14" fmla="*/ 453 w 453"/>
                  <a:gd name="T15" fmla="*/ 161 h 168"/>
                  <a:gd name="T16" fmla="*/ 435 w 453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3" h="168">
                    <a:moveTo>
                      <a:pt x="435" y="168"/>
                    </a:moveTo>
                    <a:cubicBezTo>
                      <a:pt x="22" y="168"/>
                      <a:pt x="22" y="168"/>
                      <a:pt x="22" y="168"/>
                    </a:cubicBezTo>
                    <a:cubicBezTo>
                      <a:pt x="12" y="168"/>
                      <a:pt x="4" y="165"/>
                      <a:pt x="4" y="16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8" y="0"/>
                      <a:pt x="19" y="0"/>
                    </a:cubicBezTo>
                    <a:cubicBezTo>
                      <a:pt x="424" y="0"/>
                      <a:pt x="424" y="0"/>
                      <a:pt x="424" y="0"/>
                    </a:cubicBezTo>
                    <a:cubicBezTo>
                      <a:pt x="434" y="0"/>
                      <a:pt x="442" y="3"/>
                      <a:pt x="443" y="7"/>
                    </a:cubicBezTo>
                    <a:cubicBezTo>
                      <a:pt x="453" y="161"/>
                      <a:pt x="453" y="161"/>
                      <a:pt x="453" y="161"/>
                    </a:cubicBezTo>
                    <a:cubicBezTo>
                      <a:pt x="453" y="165"/>
                      <a:pt x="445" y="168"/>
                      <a:pt x="435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ïṧľîḑe">
                <a:extLst>
                  <a:ext uri="{FF2B5EF4-FFF2-40B4-BE49-F238E27FC236}">
                    <a16:creationId xmlns="" xmlns:a16="http://schemas.microsoft.com/office/drawing/2014/main" id="{DE7CA865-0CB0-491E-B0F2-726FCC49D66D}"/>
                  </a:ext>
                </a:extLst>
              </p:cNvPr>
              <p:cNvSpPr/>
              <p:nvPr/>
            </p:nvSpPr>
            <p:spPr bwMode="auto">
              <a:xfrm>
                <a:off x="6422595" y="4909152"/>
                <a:ext cx="234534" cy="84389"/>
              </a:xfrm>
              <a:custGeom>
                <a:avLst/>
                <a:gdLst>
                  <a:gd name="T0" fmla="*/ 444 w 463"/>
                  <a:gd name="T1" fmla="*/ 168 h 168"/>
                  <a:gd name="T2" fmla="*/ 32 w 463"/>
                  <a:gd name="T3" fmla="*/ 168 h 168"/>
                  <a:gd name="T4" fmla="*/ 13 w 463"/>
                  <a:gd name="T5" fmla="*/ 161 h 168"/>
                  <a:gd name="T6" fmla="*/ 1 w 463"/>
                  <a:gd name="T7" fmla="*/ 7 h 168"/>
                  <a:gd name="T8" fmla="*/ 18 w 463"/>
                  <a:gd name="T9" fmla="*/ 0 h 168"/>
                  <a:gd name="T10" fmla="*/ 424 w 463"/>
                  <a:gd name="T11" fmla="*/ 0 h 168"/>
                  <a:gd name="T12" fmla="*/ 443 w 463"/>
                  <a:gd name="T13" fmla="*/ 7 h 168"/>
                  <a:gd name="T14" fmla="*/ 462 w 463"/>
                  <a:gd name="T15" fmla="*/ 161 h 168"/>
                  <a:gd name="T16" fmla="*/ 444 w 463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3" h="168">
                    <a:moveTo>
                      <a:pt x="444" y="168"/>
                    </a:moveTo>
                    <a:cubicBezTo>
                      <a:pt x="32" y="168"/>
                      <a:pt x="32" y="168"/>
                      <a:pt x="32" y="168"/>
                    </a:cubicBezTo>
                    <a:cubicBezTo>
                      <a:pt x="21" y="168"/>
                      <a:pt x="13" y="165"/>
                      <a:pt x="13" y="16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24" y="0"/>
                      <a:pt x="424" y="0"/>
                      <a:pt x="424" y="0"/>
                    </a:cubicBezTo>
                    <a:cubicBezTo>
                      <a:pt x="434" y="0"/>
                      <a:pt x="442" y="3"/>
                      <a:pt x="443" y="7"/>
                    </a:cubicBezTo>
                    <a:cubicBezTo>
                      <a:pt x="462" y="161"/>
                      <a:pt x="462" y="161"/>
                      <a:pt x="462" y="161"/>
                    </a:cubicBezTo>
                    <a:cubicBezTo>
                      <a:pt x="463" y="165"/>
                      <a:pt x="455" y="168"/>
                      <a:pt x="444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iṣlïdè">
                <a:extLst>
                  <a:ext uri="{FF2B5EF4-FFF2-40B4-BE49-F238E27FC236}">
                    <a16:creationId xmlns="" xmlns:a16="http://schemas.microsoft.com/office/drawing/2014/main" id="{23E39F11-50A2-4DC7-AAAF-9B21661F44F4}"/>
                  </a:ext>
                </a:extLst>
              </p:cNvPr>
              <p:cNvSpPr/>
              <p:nvPr/>
            </p:nvSpPr>
            <p:spPr bwMode="auto">
              <a:xfrm>
                <a:off x="6688912" y="4909152"/>
                <a:ext cx="238918" cy="84389"/>
              </a:xfrm>
              <a:custGeom>
                <a:avLst/>
                <a:gdLst>
                  <a:gd name="T0" fmla="*/ 453 w 471"/>
                  <a:gd name="T1" fmla="*/ 168 h 168"/>
                  <a:gd name="T2" fmla="*/ 41 w 471"/>
                  <a:gd name="T3" fmla="*/ 168 h 168"/>
                  <a:gd name="T4" fmla="*/ 21 w 471"/>
                  <a:gd name="T5" fmla="*/ 161 h 168"/>
                  <a:gd name="T6" fmla="*/ 0 w 471"/>
                  <a:gd name="T7" fmla="*/ 7 h 168"/>
                  <a:gd name="T8" fmla="*/ 18 w 471"/>
                  <a:gd name="T9" fmla="*/ 0 h 168"/>
                  <a:gd name="T10" fmla="*/ 423 w 471"/>
                  <a:gd name="T11" fmla="*/ 0 h 168"/>
                  <a:gd name="T12" fmla="*/ 442 w 471"/>
                  <a:gd name="T13" fmla="*/ 7 h 168"/>
                  <a:gd name="T14" fmla="*/ 471 w 471"/>
                  <a:gd name="T15" fmla="*/ 161 h 168"/>
                  <a:gd name="T16" fmla="*/ 453 w 471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1" h="168">
                    <a:moveTo>
                      <a:pt x="453" y="168"/>
                    </a:moveTo>
                    <a:cubicBezTo>
                      <a:pt x="41" y="168"/>
                      <a:pt x="41" y="168"/>
                      <a:pt x="41" y="168"/>
                    </a:cubicBezTo>
                    <a:cubicBezTo>
                      <a:pt x="30" y="168"/>
                      <a:pt x="22" y="165"/>
                      <a:pt x="21" y="16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433" y="0"/>
                      <a:pt x="442" y="3"/>
                      <a:pt x="442" y="7"/>
                    </a:cubicBezTo>
                    <a:cubicBezTo>
                      <a:pt x="471" y="161"/>
                      <a:pt x="471" y="161"/>
                      <a:pt x="471" y="161"/>
                    </a:cubicBezTo>
                    <a:cubicBezTo>
                      <a:pt x="471" y="165"/>
                      <a:pt x="463" y="168"/>
                      <a:pt x="453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îş1îḑé">
                <a:extLst>
                  <a:ext uri="{FF2B5EF4-FFF2-40B4-BE49-F238E27FC236}">
                    <a16:creationId xmlns="" xmlns:a16="http://schemas.microsoft.com/office/drawing/2014/main" id="{9209C81E-88BE-446F-9727-E0A1671D116F}"/>
                  </a:ext>
                </a:extLst>
              </p:cNvPr>
              <p:cNvSpPr/>
              <p:nvPr/>
            </p:nvSpPr>
            <p:spPr bwMode="auto">
              <a:xfrm>
                <a:off x="6951941" y="4909152"/>
                <a:ext cx="242206" cy="84389"/>
              </a:xfrm>
              <a:custGeom>
                <a:avLst/>
                <a:gdLst>
                  <a:gd name="T0" fmla="*/ 462 w 480"/>
                  <a:gd name="T1" fmla="*/ 168 h 168"/>
                  <a:gd name="T2" fmla="*/ 50 w 480"/>
                  <a:gd name="T3" fmla="*/ 168 h 168"/>
                  <a:gd name="T4" fmla="*/ 30 w 480"/>
                  <a:gd name="T5" fmla="*/ 161 h 168"/>
                  <a:gd name="T6" fmla="*/ 0 w 480"/>
                  <a:gd name="T7" fmla="*/ 7 h 168"/>
                  <a:gd name="T8" fmla="*/ 17 w 480"/>
                  <a:gd name="T9" fmla="*/ 0 h 168"/>
                  <a:gd name="T10" fmla="*/ 423 w 480"/>
                  <a:gd name="T11" fmla="*/ 0 h 168"/>
                  <a:gd name="T12" fmla="*/ 442 w 480"/>
                  <a:gd name="T13" fmla="*/ 7 h 168"/>
                  <a:gd name="T14" fmla="*/ 479 w 480"/>
                  <a:gd name="T15" fmla="*/ 161 h 168"/>
                  <a:gd name="T16" fmla="*/ 462 w 480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0" h="168">
                    <a:moveTo>
                      <a:pt x="462" y="168"/>
                    </a:moveTo>
                    <a:cubicBezTo>
                      <a:pt x="50" y="168"/>
                      <a:pt x="50" y="168"/>
                      <a:pt x="50" y="168"/>
                    </a:cubicBezTo>
                    <a:cubicBezTo>
                      <a:pt x="39" y="168"/>
                      <a:pt x="30" y="165"/>
                      <a:pt x="30" y="16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433" y="0"/>
                      <a:pt x="442" y="3"/>
                      <a:pt x="442" y="7"/>
                    </a:cubicBezTo>
                    <a:cubicBezTo>
                      <a:pt x="479" y="161"/>
                      <a:pt x="479" y="161"/>
                      <a:pt x="479" y="161"/>
                    </a:cubicBezTo>
                    <a:cubicBezTo>
                      <a:pt x="480" y="165"/>
                      <a:pt x="472" y="168"/>
                      <a:pt x="462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íšlïḓé">
                <a:extLst>
                  <a:ext uri="{FF2B5EF4-FFF2-40B4-BE49-F238E27FC236}">
                    <a16:creationId xmlns="" xmlns:a16="http://schemas.microsoft.com/office/drawing/2014/main" id="{C09BACA2-4074-47F6-B3E5-FF926922860A}"/>
                  </a:ext>
                </a:extLst>
              </p:cNvPr>
              <p:cNvSpPr/>
              <p:nvPr/>
            </p:nvSpPr>
            <p:spPr bwMode="auto">
              <a:xfrm>
                <a:off x="7224834" y="4909152"/>
                <a:ext cx="247686" cy="84389"/>
              </a:xfrm>
              <a:custGeom>
                <a:avLst/>
                <a:gdLst>
                  <a:gd name="T0" fmla="*/ 472 w 490"/>
                  <a:gd name="T1" fmla="*/ 168 h 168"/>
                  <a:gd name="T2" fmla="*/ 60 w 490"/>
                  <a:gd name="T3" fmla="*/ 168 h 168"/>
                  <a:gd name="T4" fmla="*/ 39 w 490"/>
                  <a:gd name="T5" fmla="*/ 161 h 168"/>
                  <a:gd name="T6" fmla="*/ 1 w 490"/>
                  <a:gd name="T7" fmla="*/ 7 h 168"/>
                  <a:gd name="T8" fmla="*/ 18 w 490"/>
                  <a:gd name="T9" fmla="*/ 0 h 168"/>
                  <a:gd name="T10" fmla="*/ 423 w 490"/>
                  <a:gd name="T11" fmla="*/ 0 h 168"/>
                  <a:gd name="T12" fmla="*/ 443 w 490"/>
                  <a:gd name="T13" fmla="*/ 7 h 168"/>
                  <a:gd name="T14" fmla="*/ 489 w 490"/>
                  <a:gd name="T15" fmla="*/ 161 h 168"/>
                  <a:gd name="T16" fmla="*/ 472 w 490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0" h="168">
                    <a:moveTo>
                      <a:pt x="472" y="168"/>
                    </a:moveTo>
                    <a:cubicBezTo>
                      <a:pt x="60" y="168"/>
                      <a:pt x="60" y="168"/>
                      <a:pt x="60" y="168"/>
                    </a:cubicBezTo>
                    <a:cubicBezTo>
                      <a:pt x="49" y="168"/>
                      <a:pt x="40" y="165"/>
                      <a:pt x="39" y="16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433" y="0"/>
                      <a:pt x="442" y="3"/>
                      <a:pt x="443" y="7"/>
                    </a:cubicBezTo>
                    <a:cubicBezTo>
                      <a:pt x="489" y="161"/>
                      <a:pt x="489" y="161"/>
                      <a:pt x="489" y="161"/>
                    </a:cubicBezTo>
                    <a:cubicBezTo>
                      <a:pt x="490" y="165"/>
                      <a:pt x="483" y="168"/>
                      <a:pt x="472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ïSļíḋê">
                <a:extLst>
                  <a:ext uri="{FF2B5EF4-FFF2-40B4-BE49-F238E27FC236}">
                    <a16:creationId xmlns="" xmlns:a16="http://schemas.microsoft.com/office/drawing/2014/main" id="{15C449A8-E412-4373-9BCB-67556C0458EA}"/>
                  </a:ext>
                </a:extLst>
              </p:cNvPr>
              <p:cNvSpPr/>
              <p:nvPr/>
            </p:nvSpPr>
            <p:spPr bwMode="auto">
              <a:xfrm>
                <a:off x="7485671" y="4909152"/>
                <a:ext cx="252070" cy="84389"/>
              </a:xfrm>
              <a:custGeom>
                <a:avLst/>
                <a:gdLst>
                  <a:gd name="T0" fmla="*/ 481 w 499"/>
                  <a:gd name="T1" fmla="*/ 168 h 168"/>
                  <a:gd name="T2" fmla="*/ 68 w 499"/>
                  <a:gd name="T3" fmla="*/ 168 h 168"/>
                  <a:gd name="T4" fmla="*/ 48 w 499"/>
                  <a:gd name="T5" fmla="*/ 161 h 168"/>
                  <a:gd name="T6" fmla="*/ 1 w 499"/>
                  <a:gd name="T7" fmla="*/ 7 h 168"/>
                  <a:gd name="T8" fmla="*/ 17 w 499"/>
                  <a:gd name="T9" fmla="*/ 0 h 168"/>
                  <a:gd name="T10" fmla="*/ 422 w 499"/>
                  <a:gd name="T11" fmla="*/ 0 h 168"/>
                  <a:gd name="T12" fmla="*/ 443 w 499"/>
                  <a:gd name="T13" fmla="*/ 7 h 168"/>
                  <a:gd name="T14" fmla="*/ 497 w 499"/>
                  <a:gd name="T15" fmla="*/ 161 h 168"/>
                  <a:gd name="T16" fmla="*/ 481 w 499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9" h="168">
                    <a:moveTo>
                      <a:pt x="481" y="168"/>
                    </a:moveTo>
                    <a:cubicBezTo>
                      <a:pt x="68" y="168"/>
                      <a:pt x="68" y="168"/>
                      <a:pt x="68" y="168"/>
                    </a:cubicBezTo>
                    <a:cubicBezTo>
                      <a:pt x="58" y="168"/>
                      <a:pt x="49" y="165"/>
                      <a:pt x="48" y="16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432" y="0"/>
                      <a:pt x="442" y="3"/>
                      <a:pt x="443" y="7"/>
                    </a:cubicBezTo>
                    <a:cubicBezTo>
                      <a:pt x="497" y="161"/>
                      <a:pt x="497" y="161"/>
                      <a:pt x="497" y="161"/>
                    </a:cubicBezTo>
                    <a:cubicBezTo>
                      <a:pt x="499" y="165"/>
                      <a:pt x="491" y="168"/>
                      <a:pt x="481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ísļîḑè">
                <a:extLst>
                  <a:ext uri="{FF2B5EF4-FFF2-40B4-BE49-F238E27FC236}">
                    <a16:creationId xmlns="" xmlns:a16="http://schemas.microsoft.com/office/drawing/2014/main" id="{B74247F9-177B-4CD2-87EE-0FB983EF9C06}"/>
                  </a:ext>
                </a:extLst>
              </p:cNvPr>
              <p:cNvSpPr/>
              <p:nvPr/>
            </p:nvSpPr>
            <p:spPr bwMode="auto">
              <a:xfrm>
                <a:off x="7754180" y="4909152"/>
                <a:ext cx="257549" cy="84389"/>
              </a:xfrm>
              <a:custGeom>
                <a:avLst/>
                <a:gdLst>
                  <a:gd name="T0" fmla="*/ 490 w 508"/>
                  <a:gd name="T1" fmla="*/ 168 h 168"/>
                  <a:gd name="T2" fmla="*/ 78 w 508"/>
                  <a:gd name="T3" fmla="*/ 168 h 168"/>
                  <a:gd name="T4" fmla="*/ 57 w 508"/>
                  <a:gd name="T5" fmla="*/ 161 h 168"/>
                  <a:gd name="T6" fmla="*/ 1 w 508"/>
                  <a:gd name="T7" fmla="*/ 7 h 168"/>
                  <a:gd name="T8" fmla="*/ 17 w 508"/>
                  <a:gd name="T9" fmla="*/ 0 h 168"/>
                  <a:gd name="T10" fmla="*/ 422 w 508"/>
                  <a:gd name="T11" fmla="*/ 0 h 168"/>
                  <a:gd name="T12" fmla="*/ 443 w 508"/>
                  <a:gd name="T13" fmla="*/ 7 h 168"/>
                  <a:gd name="T14" fmla="*/ 506 w 508"/>
                  <a:gd name="T15" fmla="*/ 161 h 168"/>
                  <a:gd name="T16" fmla="*/ 490 w 508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8" h="168">
                    <a:moveTo>
                      <a:pt x="490" y="168"/>
                    </a:moveTo>
                    <a:cubicBezTo>
                      <a:pt x="78" y="168"/>
                      <a:pt x="78" y="168"/>
                      <a:pt x="78" y="168"/>
                    </a:cubicBezTo>
                    <a:cubicBezTo>
                      <a:pt x="67" y="168"/>
                      <a:pt x="58" y="165"/>
                      <a:pt x="57" y="16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432" y="0"/>
                      <a:pt x="442" y="3"/>
                      <a:pt x="443" y="7"/>
                    </a:cubicBezTo>
                    <a:cubicBezTo>
                      <a:pt x="506" y="161"/>
                      <a:pt x="506" y="161"/>
                      <a:pt x="506" y="161"/>
                    </a:cubicBezTo>
                    <a:cubicBezTo>
                      <a:pt x="508" y="165"/>
                      <a:pt x="501" y="168"/>
                      <a:pt x="490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íš1ïďè">
                <a:extLst>
                  <a:ext uri="{FF2B5EF4-FFF2-40B4-BE49-F238E27FC236}">
                    <a16:creationId xmlns="" xmlns:a16="http://schemas.microsoft.com/office/drawing/2014/main" id="{B9E568FB-95EE-4360-84D0-D0BD20A1026F}"/>
                  </a:ext>
                </a:extLst>
              </p:cNvPr>
              <p:cNvSpPr/>
              <p:nvPr/>
            </p:nvSpPr>
            <p:spPr bwMode="auto">
              <a:xfrm>
                <a:off x="4430149" y="4813804"/>
                <a:ext cx="246590" cy="82197"/>
              </a:xfrm>
              <a:custGeom>
                <a:avLst/>
                <a:gdLst>
                  <a:gd name="T0" fmla="*/ 421 w 487"/>
                  <a:gd name="T1" fmla="*/ 161 h 161"/>
                  <a:gd name="T2" fmla="*/ 17 w 487"/>
                  <a:gd name="T3" fmla="*/ 161 h 161"/>
                  <a:gd name="T4" fmla="*/ 1 w 487"/>
                  <a:gd name="T5" fmla="*/ 154 h 161"/>
                  <a:gd name="T6" fmla="*/ 53 w 487"/>
                  <a:gd name="T7" fmla="*/ 6 h 161"/>
                  <a:gd name="T8" fmla="*/ 73 w 487"/>
                  <a:gd name="T9" fmla="*/ 0 h 161"/>
                  <a:gd name="T10" fmla="*/ 470 w 487"/>
                  <a:gd name="T11" fmla="*/ 0 h 161"/>
                  <a:gd name="T12" fmla="*/ 486 w 487"/>
                  <a:gd name="T13" fmla="*/ 6 h 161"/>
                  <a:gd name="T14" fmla="*/ 441 w 487"/>
                  <a:gd name="T15" fmla="*/ 154 h 161"/>
                  <a:gd name="T16" fmla="*/ 421 w 487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7" h="161">
                    <a:moveTo>
                      <a:pt x="421" y="161"/>
                    </a:moveTo>
                    <a:cubicBezTo>
                      <a:pt x="17" y="161"/>
                      <a:pt x="17" y="161"/>
                      <a:pt x="17" y="161"/>
                    </a:cubicBezTo>
                    <a:cubicBezTo>
                      <a:pt x="7" y="161"/>
                      <a:pt x="0" y="158"/>
                      <a:pt x="1" y="154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4" y="3"/>
                      <a:pt x="63" y="0"/>
                      <a:pt x="73" y="0"/>
                    </a:cubicBezTo>
                    <a:cubicBezTo>
                      <a:pt x="470" y="0"/>
                      <a:pt x="470" y="0"/>
                      <a:pt x="470" y="0"/>
                    </a:cubicBezTo>
                    <a:cubicBezTo>
                      <a:pt x="480" y="0"/>
                      <a:pt x="487" y="3"/>
                      <a:pt x="486" y="6"/>
                    </a:cubicBezTo>
                    <a:cubicBezTo>
                      <a:pt x="441" y="154"/>
                      <a:pt x="441" y="154"/>
                      <a:pt x="441" y="154"/>
                    </a:cubicBezTo>
                    <a:cubicBezTo>
                      <a:pt x="440" y="158"/>
                      <a:pt x="431" y="161"/>
                      <a:pt x="421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îṧľíḑe">
                <a:extLst>
                  <a:ext uri="{FF2B5EF4-FFF2-40B4-BE49-F238E27FC236}">
                    <a16:creationId xmlns="" xmlns:a16="http://schemas.microsoft.com/office/drawing/2014/main" id="{367B1DE3-973D-4D0C-B72A-F9A3F29BE803}"/>
                  </a:ext>
                </a:extLst>
              </p:cNvPr>
              <p:cNvSpPr/>
              <p:nvPr/>
            </p:nvSpPr>
            <p:spPr bwMode="auto">
              <a:xfrm>
                <a:off x="4692082" y="4813804"/>
                <a:ext cx="242206" cy="82197"/>
              </a:xfrm>
              <a:custGeom>
                <a:avLst/>
                <a:gdLst>
                  <a:gd name="T0" fmla="*/ 422 w 478"/>
                  <a:gd name="T1" fmla="*/ 161 h 161"/>
                  <a:gd name="T2" fmla="*/ 17 w 478"/>
                  <a:gd name="T3" fmla="*/ 161 h 161"/>
                  <a:gd name="T4" fmla="*/ 1 w 478"/>
                  <a:gd name="T5" fmla="*/ 154 h 161"/>
                  <a:gd name="T6" fmla="*/ 44 w 478"/>
                  <a:gd name="T7" fmla="*/ 6 h 161"/>
                  <a:gd name="T8" fmla="*/ 64 w 478"/>
                  <a:gd name="T9" fmla="*/ 0 h 161"/>
                  <a:gd name="T10" fmla="*/ 461 w 478"/>
                  <a:gd name="T11" fmla="*/ 0 h 161"/>
                  <a:gd name="T12" fmla="*/ 478 w 478"/>
                  <a:gd name="T13" fmla="*/ 6 h 161"/>
                  <a:gd name="T14" fmla="*/ 441 w 478"/>
                  <a:gd name="T15" fmla="*/ 154 h 161"/>
                  <a:gd name="T16" fmla="*/ 422 w 478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8" h="161">
                    <a:moveTo>
                      <a:pt x="422" y="161"/>
                    </a:moveTo>
                    <a:cubicBezTo>
                      <a:pt x="17" y="161"/>
                      <a:pt x="17" y="161"/>
                      <a:pt x="17" y="161"/>
                    </a:cubicBezTo>
                    <a:cubicBezTo>
                      <a:pt x="7" y="161"/>
                      <a:pt x="0" y="158"/>
                      <a:pt x="1" y="154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5" y="3"/>
                      <a:pt x="54" y="0"/>
                      <a:pt x="64" y="0"/>
                    </a:cubicBezTo>
                    <a:cubicBezTo>
                      <a:pt x="461" y="0"/>
                      <a:pt x="461" y="0"/>
                      <a:pt x="461" y="0"/>
                    </a:cubicBezTo>
                    <a:cubicBezTo>
                      <a:pt x="471" y="0"/>
                      <a:pt x="478" y="3"/>
                      <a:pt x="478" y="6"/>
                    </a:cubicBezTo>
                    <a:cubicBezTo>
                      <a:pt x="441" y="154"/>
                      <a:pt x="441" y="154"/>
                      <a:pt x="441" y="154"/>
                    </a:cubicBezTo>
                    <a:cubicBezTo>
                      <a:pt x="441" y="158"/>
                      <a:pt x="432" y="161"/>
                      <a:pt x="422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îS1iḋè">
                <a:extLst>
                  <a:ext uri="{FF2B5EF4-FFF2-40B4-BE49-F238E27FC236}">
                    <a16:creationId xmlns="" xmlns:a16="http://schemas.microsoft.com/office/drawing/2014/main" id="{F0FD3DEE-83C1-4BD8-9E9F-C175BA794B2B}"/>
                  </a:ext>
                </a:extLst>
              </p:cNvPr>
              <p:cNvSpPr/>
              <p:nvPr/>
            </p:nvSpPr>
            <p:spPr bwMode="auto">
              <a:xfrm>
                <a:off x="4960591" y="4813804"/>
                <a:ext cx="237822" cy="82197"/>
              </a:xfrm>
              <a:custGeom>
                <a:avLst/>
                <a:gdLst>
                  <a:gd name="T0" fmla="*/ 422 w 470"/>
                  <a:gd name="T1" fmla="*/ 161 h 161"/>
                  <a:gd name="T2" fmla="*/ 18 w 470"/>
                  <a:gd name="T3" fmla="*/ 161 h 161"/>
                  <a:gd name="T4" fmla="*/ 1 w 470"/>
                  <a:gd name="T5" fmla="*/ 154 h 161"/>
                  <a:gd name="T6" fmla="*/ 36 w 470"/>
                  <a:gd name="T7" fmla="*/ 6 h 161"/>
                  <a:gd name="T8" fmla="*/ 55 w 470"/>
                  <a:gd name="T9" fmla="*/ 0 h 161"/>
                  <a:gd name="T10" fmla="*/ 452 w 470"/>
                  <a:gd name="T11" fmla="*/ 0 h 161"/>
                  <a:gd name="T12" fmla="*/ 469 w 470"/>
                  <a:gd name="T13" fmla="*/ 6 h 161"/>
                  <a:gd name="T14" fmla="*/ 441 w 470"/>
                  <a:gd name="T15" fmla="*/ 154 h 161"/>
                  <a:gd name="T16" fmla="*/ 422 w 470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0" h="161">
                    <a:moveTo>
                      <a:pt x="422" y="161"/>
                    </a:moveTo>
                    <a:cubicBezTo>
                      <a:pt x="18" y="161"/>
                      <a:pt x="18" y="161"/>
                      <a:pt x="18" y="161"/>
                    </a:cubicBezTo>
                    <a:cubicBezTo>
                      <a:pt x="8" y="161"/>
                      <a:pt x="0" y="158"/>
                      <a:pt x="1" y="15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7" y="3"/>
                      <a:pt x="45" y="0"/>
                      <a:pt x="55" y="0"/>
                    </a:cubicBezTo>
                    <a:cubicBezTo>
                      <a:pt x="452" y="0"/>
                      <a:pt x="452" y="0"/>
                      <a:pt x="452" y="0"/>
                    </a:cubicBezTo>
                    <a:cubicBezTo>
                      <a:pt x="462" y="0"/>
                      <a:pt x="470" y="3"/>
                      <a:pt x="469" y="6"/>
                    </a:cubicBezTo>
                    <a:cubicBezTo>
                      <a:pt x="441" y="154"/>
                      <a:pt x="441" y="154"/>
                      <a:pt x="441" y="154"/>
                    </a:cubicBezTo>
                    <a:cubicBezTo>
                      <a:pt x="441" y="158"/>
                      <a:pt x="432" y="161"/>
                      <a:pt x="422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iş1ïḓé">
                <a:extLst>
                  <a:ext uri="{FF2B5EF4-FFF2-40B4-BE49-F238E27FC236}">
                    <a16:creationId xmlns="" xmlns:a16="http://schemas.microsoft.com/office/drawing/2014/main" id="{C339DE09-6239-40B9-A615-B7FEE11912ED}"/>
                  </a:ext>
                </a:extLst>
              </p:cNvPr>
              <p:cNvSpPr/>
              <p:nvPr/>
            </p:nvSpPr>
            <p:spPr bwMode="auto">
              <a:xfrm>
                <a:off x="5222524" y="4813804"/>
                <a:ext cx="233438" cy="82197"/>
              </a:xfrm>
              <a:custGeom>
                <a:avLst/>
                <a:gdLst>
                  <a:gd name="T0" fmla="*/ 422 w 461"/>
                  <a:gd name="T1" fmla="*/ 161 h 161"/>
                  <a:gd name="T2" fmla="*/ 18 w 461"/>
                  <a:gd name="T3" fmla="*/ 161 h 161"/>
                  <a:gd name="T4" fmla="*/ 1 w 461"/>
                  <a:gd name="T5" fmla="*/ 154 h 161"/>
                  <a:gd name="T6" fmla="*/ 27 w 461"/>
                  <a:gd name="T7" fmla="*/ 6 h 161"/>
                  <a:gd name="T8" fmla="*/ 46 w 461"/>
                  <a:gd name="T9" fmla="*/ 0 h 161"/>
                  <a:gd name="T10" fmla="*/ 443 w 461"/>
                  <a:gd name="T11" fmla="*/ 0 h 161"/>
                  <a:gd name="T12" fmla="*/ 460 w 461"/>
                  <a:gd name="T13" fmla="*/ 6 h 161"/>
                  <a:gd name="T14" fmla="*/ 441 w 461"/>
                  <a:gd name="T15" fmla="*/ 154 h 161"/>
                  <a:gd name="T16" fmla="*/ 422 w 461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1" h="161">
                    <a:moveTo>
                      <a:pt x="422" y="161"/>
                    </a:moveTo>
                    <a:cubicBezTo>
                      <a:pt x="18" y="161"/>
                      <a:pt x="18" y="161"/>
                      <a:pt x="18" y="161"/>
                    </a:cubicBezTo>
                    <a:cubicBezTo>
                      <a:pt x="8" y="161"/>
                      <a:pt x="0" y="158"/>
                      <a:pt x="1" y="154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3"/>
                      <a:pt x="36" y="0"/>
                      <a:pt x="46" y="0"/>
                    </a:cubicBezTo>
                    <a:cubicBezTo>
                      <a:pt x="443" y="0"/>
                      <a:pt x="443" y="0"/>
                      <a:pt x="443" y="0"/>
                    </a:cubicBezTo>
                    <a:cubicBezTo>
                      <a:pt x="453" y="0"/>
                      <a:pt x="461" y="3"/>
                      <a:pt x="460" y="6"/>
                    </a:cubicBezTo>
                    <a:cubicBezTo>
                      <a:pt x="441" y="154"/>
                      <a:pt x="441" y="154"/>
                      <a:pt x="441" y="154"/>
                    </a:cubicBezTo>
                    <a:cubicBezTo>
                      <a:pt x="441" y="158"/>
                      <a:pt x="432" y="161"/>
                      <a:pt x="422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íŝľíḍe">
                <a:extLst>
                  <a:ext uri="{FF2B5EF4-FFF2-40B4-BE49-F238E27FC236}">
                    <a16:creationId xmlns="" xmlns:a16="http://schemas.microsoft.com/office/drawing/2014/main" id="{91C47E29-A37E-459A-948C-6E7CCBA523E9}"/>
                  </a:ext>
                </a:extLst>
              </p:cNvPr>
              <p:cNvSpPr/>
              <p:nvPr/>
            </p:nvSpPr>
            <p:spPr bwMode="auto">
              <a:xfrm>
                <a:off x="5493225" y="4813804"/>
                <a:ext cx="229055" cy="82197"/>
              </a:xfrm>
              <a:custGeom>
                <a:avLst/>
                <a:gdLst>
                  <a:gd name="T0" fmla="*/ 422 w 452"/>
                  <a:gd name="T1" fmla="*/ 161 h 161"/>
                  <a:gd name="T2" fmla="*/ 18 w 452"/>
                  <a:gd name="T3" fmla="*/ 161 h 161"/>
                  <a:gd name="T4" fmla="*/ 1 w 452"/>
                  <a:gd name="T5" fmla="*/ 154 h 161"/>
                  <a:gd name="T6" fmla="*/ 18 w 452"/>
                  <a:gd name="T7" fmla="*/ 6 h 161"/>
                  <a:gd name="T8" fmla="*/ 37 w 452"/>
                  <a:gd name="T9" fmla="*/ 0 h 161"/>
                  <a:gd name="T10" fmla="*/ 434 w 452"/>
                  <a:gd name="T11" fmla="*/ 0 h 161"/>
                  <a:gd name="T12" fmla="*/ 452 w 452"/>
                  <a:gd name="T13" fmla="*/ 6 h 161"/>
                  <a:gd name="T14" fmla="*/ 441 w 452"/>
                  <a:gd name="T15" fmla="*/ 154 h 161"/>
                  <a:gd name="T16" fmla="*/ 422 w 45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2" h="161">
                    <a:moveTo>
                      <a:pt x="422" y="161"/>
                    </a:moveTo>
                    <a:cubicBezTo>
                      <a:pt x="18" y="161"/>
                      <a:pt x="18" y="161"/>
                      <a:pt x="18" y="161"/>
                    </a:cubicBezTo>
                    <a:cubicBezTo>
                      <a:pt x="8" y="161"/>
                      <a:pt x="0" y="158"/>
                      <a:pt x="1" y="154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9" y="3"/>
                      <a:pt x="27" y="0"/>
                      <a:pt x="37" y="0"/>
                    </a:cubicBezTo>
                    <a:cubicBezTo>
                      <a:pt x="434" y="0"/>
                      <a:pt x="434" y="0"/>
                      <a:pt x="434" y="0"/>
                    </a:cubicBezTo>
                    <a:cubicBezTo>
                      <a:pt x="444" y="0"/>
                      <a:pt x="452" y="3"/>
                      <a:pt x="452" y="6"/>
                    </a:cubicBezTo>
                    <a:cubicBezTo>
                      <a:pt x="441" y="154"/>
                      <a:pt x="441" y="154"/>
                      <a:pt x="441" y="154"/>
                    </a:cubicBezTo>
                    <a:cubicBezTo>
                      <a:pt x="441" y="158"/>
                      <a:pt x="432" y="161"/>
                      <a:pt x="422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ïṧľîḋê">
                <a:extLst>
                  <a:ext uri="{FF2B5EF4-FFF2-40B4-BE49-F238E27FC236}">
                    <a16:creationId xmlns="" xmlns:a16="http://schemas.microsoft.com/office/drawing/2014/main" id="{443D1F45-039A-4EC4-8E04-678411DCC809}"/>
                  </a:ext>
                </a:extLst>
              </p:cNvPr>
              <p:cNvSpPr/>
              <p:nvPr/>
            </p:nvSpPr>
            <p:spPr bwMode="auto">
              <a:xfrm>
                <a:off x="5752966" y="4813804"/>
                <a:ext cx="224671" cy="82197"/>
              </a:xfrm>
              <a:custGeom>
                <a:avLst/>
                <a:gdLst>
                  <a:gd name="T0" fmla="*/ 422 w 443"/>
                  <a:gd name="T1" fmla="*/ 161 h 161"/>
                  <a:gd name="T2" fmla="*/ 18 w 443"/>
                  <a:gd name="T3" fmla="*/ 161 h 161"/>
                  <a:gd name="T4" fmla="*/ 0 w 443"/>
                  <a:gd name="T5" fmla="*/ 154 h 161"/>
                  <a:gd name="T6" fmla="*/ 9 w 443"/>
                  <a:gd name="T7" fmla="*/ 6 h 161"/>
                  <a:gd name="T8" fmla="*/ 28 w 443"/>
                  <a:gd name="T9" fmla="*/ 0 h 161"/>
                  <a:gd name="T10" fmla="*/ 425 w 443"/>
                  <a:gd name="T11" fmla="*/ 0 h 161"/>
                  <a:gd name="T12" fmla="*/ 443 w 443"/>
                  <a:gd name="T13" fmla="*/ 6 h 161"/>
                  <a:gd name="T14" fmla="*/ 440 w 443"/>
                  <a:gd name="T15" fmla="*/ 154 h 161"/>
                  <a:gd name="T16" fmla="*/ 422 w 443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3" h="161">
                    <a:moveTo>
                      <a:pt x="422" y="161"/>
                    </a:moveTo>
                    <a:cubicBezTo>
                      <a:pt x="18" y="161"/>
                      <a:pt x="18" y="161"/>
                      <a:pt x="18" y="161"/>
                    </a:cubicBezTo>
                    <a:cubicBezTo>
                      <a:pt x="8" y="161"/>
                      <a:pt x="0" y="158"/>
                      <a:pt x="0" y="154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3"/>
                      <a:pt x="18" y="0"/>
                      <a:pt x="28" y="0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35" y="0"/>
                      <a:pt x="443" y="3"/>
                      <a:pt x="443" y="6"/>
                    </a:cubicBezTo>
                    <a:cubicBezTo>
                      <a:pt x="440" y="154"/>
                      <a:pt x="440" y="154"/>
                      <a:pt x="440" y="154"/>
                    </a:cubicBezTo>
                    <a:cubicBezTo>
                      <a:pt x="440" y="158"/>
                      <a:pt x="432" y="161"/>
                      <a:pt x="422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íṥḻïḋê">
                <a:extLst>
                  <a:ext uri="{FF2B5EF4-FFF2-40B4-BE49-F238E27FC236}">
                    <a16:creationId xmlns="" xmlns:a16="http://schemas.microsoft.com/office/drawing/2014/main" id="{37BE3F8F-B77D-40AF-8933-F07FD55F4144}"/>
                  </a:ext>
                </a:extLst>
              </p:cNvPr>
              <p:cNvSpPr/>
              <p:nvPr/>
            </p:nvSpPr>
            <p:spPr bwMode="auto">
              <a:xfrm>
                <a:off x="6023667" y="4813804"/>
                <a:ext cx="222479" cy="82197"/>
              </a:xfrm>
              <a:custGeom>
                <a:avLst/>
                <a:gdLst>
                  <a:gd name="T0" fmla="*/ 422 w 440"/>
                  <a:gd name="T1" fmla="*/ 161 h 161"/>
                  <a:gd name="T2" fmla="*/ 18 w 440"/>
                  <a:gd name="T3" fmla="*/ 161 h 161"/>
                  <a:gd name="T4" fmla="*/ 0 w 440"/>
                  <a:gd name="T5" fmla="*/ 154 h 161"/>
                  <a:gd name="T6" fmla="*/ 1 w 440"/>
                  <a:gd name="T7" fmla="*/ 6 h 161"/>
                  <a:gd name="T8" fmla="*/ 19 w 440"/>
                  <a:gd name="T9" fmla="*/ 0 h 161"/>
                  <a:gd name="T10" fmla="*/ 416 w 440"/>
                  <a:gd name="T11" fmla="*/ 0 h 161"/>
                  <a:gd name="T12" fmla="*/ 434 w 440"/>
                  <a:gd name="T13" fmla="*/ 6 h 161"/>
                  <a:gd name="T14" fmla="*/ 440 w 440"/>
                  <a:gd name="T15" fmla="*/ 154 h 161"/>
                  <a:gd name="T16" fmla="*/ 422 w 440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0" h="161">
                    <a:moveTo>
                      <a:pt x="422" y="161"/>
                    </a:moveTo>
                    <a:cubicBezTo>
                      <a:pt x="18" y="161"/>
                      <a:pt x="18" y="161"/>
                      <a:pt x="18" y="161"/>
                    </a:cubicBezTo>
                    <a:cubicBezTo>
                      <a:pt x="8" y="161"/>
                      <a:pt x="0" y="158"/>
                      <a:pt x="0" y="15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3"/>
                      <a:pt x="9" y="0"/>
                      <a:pt x="19" y="0"/>
                    </a:cubicBezTo>
                    <a:cubicBezTo>
                      <a:pt x="416" y="0"/>
                      <a:pt x="416" y="0"/>
                      <a:pt x="416" y="0"/>
                    </a:cubicBezTo>
                    <a:cubicBezTo>
                      <a:pt x="426" y="0"/>
                      <a:pt x="434" y="3"/>
                      <a:pt x="434" y="6"/>
                    </a:cubicBezTo>
                    <a:cubicBezTo>
                      <a:pt x="440" y="154"/>
                      <a:pt x="440" y="154"/>
                      <a:pt x="440" y="154"/>
                    </a:cubicBezTo>
                    <a:cubicBezTo>
                      <a:pt x="440" y="158"/>
                      <a:pt x="432" y="161"/>
                      <a:pt x="422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iṩľíḓe">
                <a:extLst>
                  <a:ext uri="{FF2B5EF4-FFF2-40B4-BE49-F238E27FC236}">
                    <a16:creationId xmlns="" xmlns:a16="http://schemas.microsoft.com/office/drawing/2014/main" id="{17656FC6-E0D8-4F61-98F7-670104284D01}"/>
                  </a:ext>
                </a:extLst>
              </p:cNvPr>
              <p:cNvSpPr/>
              <p:nvPr/>
            </p:nvSpPr>
            <p:spPr bwMode="auto">
              <a:xfrm>
                <a:off x="6281216" y="4813804"/>
                <a:ext cx="226863" cy="82197"/>
              </a:xfrm>
              <a:custGeom>
                <a:avLst/>
                <a:gdLst>
                  <a:gd name="T0" fmla="*/ 431 w 448"/>
                  <a:gd name="T1" fmla="*/ 161 h 161"/>
                  <a:gd name="T2" fmla="*/ 26 w 448"/>
                  <a:gd name="T3" fmla="*/ 161 h 161"/>
                  <a:gd name="T4" fmla="*/ 8 w 448"/>
                  <a:gd name="T5" fmla="*/ 154 h 161"/>
                  <a:gd name="T6" fmla="*/ 1 w 448"/>
                  <a:gd name="T7" fmla="*/ 6 h 161"/>
                  <a:gd name="T8" fmla="*/ 18 w 448"/>
                  <a:gd name="T9" fmla="*/ 0 h 161"/>
                  <a:gd name="T10" fmla="*/ 415 w 448"/>
                  <a:gd name="T11" fmla="*/ 0 h 161"/>
                  <a:gd name="T12" fmla="*/ 434 w 448"/>
                  <a:gd name="T13" fmla="*/ 6 h 161"/>
                  <a:gd name="T14" fmla="*/ 448 w 448"/>
                  <a:gd name="T15" fmla="*/ 154 h 161"/>
                  <a:gd name="T16" fmla="*/ 431 w 448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8" h="161">
                    <a:moveTo>
                      <a:pt x="431" y="161"/>
                    </a:moveTo>
                    <a:cubicBezTo>
                      <a:pt x="26" y="161"/>
                      <a:pt x="26" y="161"/>
                      <a:pt x="26" y="161"/>
                    </a:cubicBezTo>
                    <a:cubicBezTo>
                      <a:pt x="16" y="161"/>
                      <a:pt x="8" y="158"/>
                      <a:pt x="8" y="15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15" y="0"/>
                      <a:pt x="415" y="0"/>
                      <a:pt x="415" y="0"/>
                    </a:cubicBezTo>
                    <a:cubicBezTo>
                      <a:pt x="425" y="0"/>
                      <a:pt x="434" y="3"/>
                      <a:pt x="434" y="6"/>
                    </a:cubicBezTo>
                    <a:cubicBezTo>
                      <a:pt x="448" y="154"/>
                      <a:pt x="448" y="154"/>
                      <a:pt x="448" y="154"/>
                    </a:cubicBezTo>
                    <a:cubicBezTo>
                      <a:pt x="448" y="158"/>
                      <a:pt x="441" y="161"/>
                      <a:pt x="431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ïśḻiḑé">
                <a:extLst>
                  <a:ext uri="{FF2B5EF4-FFF2-40B4-BE49-F238E27FC236}">
                    <a16:creationId xmlns="" xmlns:a16="http://schemas.microsoft.com/office/drawing/2014/main" id="{8FC568A5-A4B0-4F38-B703-6AD4B4BC45E7}"/>
                  </a:ext>
                </a:extLst>
              </p:cNvPr>
              <p:cNvSpPr/>
              <p:nvPr/>
            </p:nvSpPr>
            <p:spPr bwMode="auto">
              <a:xfrm>
                <a:off x="6546437" y="4813804"/>
                <a:ext cx="231246" cy="82197"/>
              </a:xfrm>
              <a:custGeom>
                <a:avLst/>
                <a:gdLst>
                  <a:gd name="T0" fmla="*/ 439 w 457"/>
                  <a:gd name="T1" fmla="*/ 161 h 161"/>
                  <a:gd name="T2" fmla="*/ 35 w 457"/>
                  <a:gd name="T3" fmla="*/ 161 h 161"/>
                  <a:gd name="T4" fmla="*/ 16 w 457"/>
                  <a:gd name="T5" fmla="*/ 154 h 161"/>
                  <a:gd name="T6" fmla="*/ 0 w 457"/>
                  <a:gd name="T7" fmla="*/ 6 h 161"/>
                  <a:gd name="T8" fmla="*/ 17 w 457"/>
                  <a:gd name="T9" fmla="*/ 0 h 161"/>
                  <a:gd name="T10" fmla="*/ 414 w 457"/>
                  <a:gd name="T11" fmla="*/ 0 h 161"/>
                  <a:gd name="T12" fmla="*/ 433 w 457"/>
                  <a:gd name="T13" fmla="*/ 6 h 161"/>
                  <a:gd name="T14" fmla="*/ 456 w 457"/>
                  <a:gd name="T15" fmla="*/ 154 h 161"/>
                  <a:gd name="T16" fmla="*/ 439 w 457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7" h="161">
                    <a:moveTo>
                      <a:pt x="439" y="161"/>
                    </a:moveTo>
                    <a:cubicBezTo>
                      <a:pt x="35" y="161"/>
                      <a:pt x="35" y="161"/>
                      <a:pt x="35" y="161"/>
                    </a:cubicBezTo>
                    <a:cubicBezTo>
                      <a:pt x="25" y="161"/>
                      <a:pt x="16" y="158"/>
                      <a:pt x="16" y="15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424" y="0"/>
                      <a:pt x="433" y="3"/>
                      <a:pt x="433" y="6"/>
                    </a:cubicBezTo>
                    <a:cubicBezTo>
                      <a:pt x="456" y="154"/>
                      <a:pt x="456" y="154"/>
                      <a:pt x="456" y="154"/>
                    </a:cubicBezTo>
                    <a:cubicBezTo>
                      <a:pt x="457" y="158"/>
                      <a:pt x="449" y="161"/>
                      <a:pt x="439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íś1íḑe">
                <a:extLst>
                  <a:ext uri="{FF2B5EF4-FFF2-40B4-BE49-F238E27FC236}">
                    <a16:creationId xmlns="" xmlns:a16="http://schemas.microsoft.com/office/drawing/2014/main" id="{4CAF8068-52AF-4127-AA63-278EF30D2E68}"/>
                  </a:ext>
                </a:extLst>
              </p:cNvPr>
              <p:cNvSpPr/>
              <p:nvPr/>
            </p:nvSpPr>
            <p:spPr bwMode="auto">
              <a:xfrm>
                <a:off x="6810563" y="4813804"/>
                <a:ext cx="236726" cy="82197"/>
              </a:xfrm>
              <a:custGeom>
                <a:avLst/>
                <a:gdLst>
                  <a:gd name="T0" fmla="*/ 448 w 466"/>
                  <a:gd name="T1" fmla="*/ 161 h 161"/>
                  <a:gd name="T2" fmla="*/ 44 w 466"/>
                  <a:gd name="T3" fmla="*/ 161 h 161"/>
                  <a:gd name="T4" fmla="*/ 25 w 466"/>
                  <a:gd name="T5" fmla="*/ 154 h 161"/>
                  <a:gd name="T6" fmla="*/ 1 w 466"/>
                  <a:gd name="T7" fmla="*/ 6 h 161"/>
                  <a:gd name="T8" fmla="*/ 17 w 466"/>
                  <a:gd name="T9" fmla="*/ 0 h 161"/>
                  <a:gd name="T10" fmla="*/ 415 w 466"/>
                  <a:gd name="T11" fmla="*/ 0 h 161"/>
                  <a:gd name="T12" fmla="*/ 434 w 466"/>
                  <a:gd name="T13" fmla="*/ 6 h 161"/>
                  <a:gd name="T14" fmla="*/ 465 w 466"/>
                  <a:gd name="T15" fmla="*/ 154 h 161"/>
                  <a:gd name="T16" fmla="*/ 448 w 466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6" h="161">
                    <a:moveTo>
                      <a:pt x="448" y="161"/>
                    </a:moveTo>
                    <a:cubicBezTo>
                      <a:pt x="44" y="161"/>
                      <a:pt x="44" y="161"/>
                      <a:pt x="44" y="161"/>
                    </a:cubicBezTo>
                    <a:cubicBezTo>
                      <a:pt x="34" y="161"/>
                      <a:pt x="25" y="158"/>
                      <a:pt x="25" y="15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3"/>
                      <a:pt x="8" y="0"/>
                      <a:pt x="17" y="0"/>
                    </a:cubicBezTo>
                    <a:cubicBezTo>
                      <a:pt x="415" y="0"/>
                      <a:pt x="415" y="0"/>
                      <a:pt x="415" y="0"/>
                    </a:cubicBezTo>
                    <a:cubicBezTo>
                      <a:pt x="424" y="0"/>
                      <a:pt x="433" y="3"/>
                      <a:pt x="434" y="6"/>
                    </a:cubicBezTo>
                    <a:cubicBezTo>
                      <a:pt x="465" y="154"/>
                      <a:pt x="465" y="154"/>
                      <a:pt x="465" y="154"/>
                    </a:cubicBezTo>
                    <a:cubicBezTo>
                      <a:pt x="466" y="158"/>
                      <a:pt x="458" y="161"/>
                      <a:pt x="448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ïṡľíḑé">
                <a:extLst>
                  <a:ext uri="{FF2B5EF4-FFF2-40B4-BE49-F238E27FC236}">
                    <a16:creationId xmlns="" xmlns:a16="http://schemas.microsoft.com/office/drawing/2014/main" id="{7378782C-5554-413D-ABA8-23CD8DCC1574}"/>
                  </a:ext>
                </a:extLst>
              </p:cNvPr>
              <p:cNvSpPr/>
              <p:nvPr/>
            </p:nvSpPr>
            <p:spPr bwMode="auto">
              <a:xfrm>
                <a:off x="7072496" y="4813804"/>
                <a:ext cx="240014" cy="82197"/>
              </a:xfrm>
              <a:custGeom>
                <a:avLst/>
                <a:gdLst>
                  <a:gd name="T0" fmla="*/ 457 w 475"/>
                  <a:gd name="T1" fmla="*/ 161 h 161"/>
                  <a:gd name="T2" fmla="*/ 53 w 475"/>
                  <a:gd name="T3" fmla="*/ 161 h 161"/>
                  <a:gd name="T4" fmla="*/ 33 w 475"/>
                  <a:gd name="T5" fmla="*/ 154 h 161"/>
                  <a:gd name="T6" fmla="*/ 1 w 475"/>
                  <a:gd name="T7" fmla="*/ 6 h 161"/>
                  <a:gd name="T8" fmla="*/ 17 w 475"/>
                  <a:gd name="T9" fmla="*/ 0 h 161"/>
                  <a:gd name="T10" fmla="*/ 414 w 475"/>
                  <a:gd name="T11" fmla="*/ 0 h 161"/>
                  <a:gd name="T12" fmla="*/ 434 w 475"/>
                  <a:gd name="T13" fmla="*/ 6 h 161"/>
                  <a:gd name="T14" fmla="*/ 474 w 475"/>
                  <a:gd name="T15" fmla="*/ 154 h 161"/>
                  <a:gd name="T16" fmla="*/ 457 w 475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5" h="161">
                    <a:moveTo>
                      <a:pt x="457" y="161"/>
                    </a:moveTo>
                    <a:cubicBezTo>
                      <a:pt x="53" y="161"/>
                      <a:pt x="53" y="161"/>
                      <a:pt x="53" y="161"/>
                    </a:cubicBezTo>
                    <a:cubicBezTo>
                      <a:pt x="43" y="161"/>
                      <a:pt x="34" y="158"/>
                      <a:pt x="33" y="15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424" y="0"/>
                      <a:pt x="433" y="3"/>
                      <a:pt x="434" y="6"/>
                    </a:cubicBezTo>
                    <a:cubicBezTo>
                      <a:pt x="474" y="154"/>
                      <a:pt x="474" y="154"/>
                      <a:pt x="474" y="154"/>
                    </a:cubicBezTo>
                    <a:cubicBezTo>
                      <a:pt x="475" y="158"/>
                      <a:pt x="467" y="161"/>
                      <a:pt x="457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ïsḷíḑé">
                <a:extLst>
                  <a:ext uri="{FF2B5EF4-FFF2-40B4-BE49-F238E27FC236}">
                    <a16:creationId xmlns="" xmlns:a16="http://schemas.microsoft.com/office/drawing/2014/main" id="{57B41EAC-3EB1-444B-9491-AB9ABD8135F3}"/>
                  </a:ext>
                </a:extLst>
              </p:cNvPr>
              <p:cNvSpPr/>
              <p:nvPr/>
            </p:nvSpPr>
            <p:spPr bwMode="auto">
              <a:xfrm>
                <a:off x="7324565" y="4813804"/>
                <a:ext cx="244398" cy="82197"/>
              </a:xfrm>
              <a:custGeom>
                <a:avLst/>
                <a:gdLst>
                  <a:gd name="T0" fmla="*/ 466 w 483"/>
                  <a:gd name="T1" fmla="*/ 161 h 161"/>
                  <a:gd name="T2" fmla="*/ 61 w 483"/>
                  <a:gd name="T3" fmla="*/ 161 h 161"/>
                  <a:gd name="T4" fmla="*/ 41 w 483"/>
                  <a:gd name="T5" fmla="*/ 154 h 161"/>
                  <a:gd name="T6" fmla="*/ 1 w 483"/>
                  <a:gd name="T7" fmla="*/ 6 h 161"/>
                  <a:gd name="T8" fmla="*/ 17 w 483"/>
                  <a:gd name="T9" fmla="*/ 0 h 161"/>
                  <a:gd name="T10" fmla="*/ 414 w 483"/>
                  <a:gd name="T11" fmla="*/ 0 h 161"/>
                  <a:gd name="T12" fmla="*/ 434 w 483"/>
                  <a:gd name="T13" fmla="*/ 6 h 161"/>
                  <a:gd name="T14" fmla="*/ 482 w 483"/>
                  <a:gd name="T15" fmla="*/ 154 h 161"/>
                  <a:gd name="T16" fmla="*/ 466 w 483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3" h="161">
                    <a:moveTo>
                      <a:pt x="466" y="161"/>
                    </a:moveTo>
                    <a:cubicBezTo>
                      <a:pt x="61" y="161"/>
                      <a:pt x="61" y="161"/>
                      <a:pt x="61" y="161"/>
                    </a:cubicBezTo>
                    <a:cubicBezTo>
                      <a:pt x="51" y="161"/>
                      <a:pt x="42" y="158"/>
                      <a:pt x="41" y="15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424" y="0"/>
                      <a:pt x="433" y="3"/>
                      <a:pt x="434" y="6"/>
                    </a:cubicBezTo>
                    <a:cubicBezTo>
                      <a:pt x="482" y="154"/>
                      <a:pt x="482" y="154"/>
                      <a:pt x="482" y="154"/>
                    </a:cubicBezTo>
                    <a:cubicBezTo>
                      <a:pt x="483" y="158"/>
                      <a:pt x="476" y="161"/>
                      <a:pt x="466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í$ḷíďè">
                <a:extLst>
                  <a:ext uri="{FF2B5EF4-FFF2-40B4-BE49-F238E27FC236}">
                    <a16:creationId xmlns="" xmlns:a16="http://schemas.microsoft.com/office/drawing/2014/main" id="{3FBA9A10-A336-47FF-B5B0-35774D860B37}"/>
                  </a:ext>
                </a:extLst>
              </p:cNvPr>
              <p:cNvSpPr/>
              <p:nvPr/>
            </p:nvSpPr>
            <p:spPr bwMode="auto">
              <a:xfrm>
                <a:off x="7585403" y="4813804"/>
                <a:ext cx="381392" cy="82197"/>
              </a:xfrm>
              <a:custGeom>
                <a:avLst/>
                <a:gdLst>
                  <a:gd name="T0" fmla="*/ 706 w 753"/>
                  <a:gd name="T1" fmla="*/ 161 h 161"/>
                  <a:gd name="T2" fmla="*/ 102 w 753"/>
                  <a:gd name="T3" fmla="*/ 161 h 161"/>
                  <a:gd name="T4" fmla="*/ 45 w 753"/>
                  <a:gd name="T5" fmla="*/ 142 h 161"/>
                  <a:gd name="T6" fmla="*/ 4 w 753"/>
                  <a:gd name="T7" fmla="*/ 18 h 161"/>
                  <a:gd name="T8" fmla="*/ 47 w 753"/>
                  <a:gd name="T9" fmla="*/ 0 h 161"/>
                  <a:gd name="T10" fmla="*/ 641 w 753"/>
                  <a:gd name="T11" fmla="*/ 0 h 161"/>
                  <a:gd name="T12" fmla="*/ 698 w 753"/>
                  <a:gd name="T13" fmla="*/ 18 h 161"/>
                  <a:gd name="T14" fmla="*/ 749 w 753"/>
                  <a:gd name="T15" fmla="*/ 142 h 161"/>
                  <a:gd name="T16" fmla="*/ 706 w 753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3" h="161">
                    <a:moveTo>
                      <a:pt x="706" y="161"/>
                    </a:moveTo>
                    <a:cubicBezTo>
                      <a:pt x="102" y="161"/>
                      <a:pt x="102" y="161"/>
                      <a:pt x="102" y="161"/>
                    </a:cubicBezTo>
                    <a:cubicBezTo>
                      <a:pt x="74" y="161"/>
                      <a:pt x="48" y="153"/>
                      <a:pt x="45" y="142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0" y="8"/>
                      <a:pt x="20" y="0"/>
                      <a:pt x="47" y="0"/>
                    </a:cubicBezTo>
                    <a:cubicBezTo>
                      <a:pt x="641" y="0"/>
                      <a:pt x="641" y="0"/>
                      <a:pt x="641" y="0"/>
                    </a:cubicBezTo>
                    <a:cubicBezTo>
                      <a:pt x="669" y="0"/>
                      <a:pt x="694" y="8"/>
                      <a:pt x="698" y="18"/>
                    </a:cubicBezTo>
                    <a:cubicBezTo>
                      <a:pt x="749" y="142"/>
                      <a:pt x="749" y="142"/>
                      <a:pt x="749" y="142"/>
                    </a:cubicBezTo>
                    <a:cubicBezTo>
                      <a:pt x="753" y="153"/>
                      <a:pt x="734" y="161"/>
                      <a:pt x="706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işḻíḍe">
                <a:extLst>
                  <a:ext uri="{FF2B5EF4-FFF2-40B4-BE49-F238E27FC236}">
                    <a16:creationId xmlns="" xmlns:a16="http://schemas.microsoft.com/office/drawing/2014/main" id="{0B021103-BF16-45F9-A8CC-E680808170BD}"/>
                  </a:ext>
                </a:extLst>
              </p:cNvPr>
              <p:cNvSpPr/>
              <p:nvPr/>
            </p:nvSpPr>
            <p:spPr bwMode="auto">
              <a:xfrm>
                <a:off x="4119993" y="4909152"/>
                <a:ext cx="390160" cy="84389"/>
              </a:xfrm>
              <a:custGeom>
                <a:avLst/>
                <a:gdLst>
                  <a:gd name="T0" fmla="*/ 665 w 770"/>
                  <a:gd name="T1" fmla="*/ 168 h 168"/>
                  <a:gd name="T2" fmla="*/ 48 w 770"/>
                  <a:gd name="T3" fmla="*/ 168 h 168"/>
                  <a:gd name="T4" fmla="*/ 5 w 770"/>
                  <a:gd name="T5" fmla="*/ 148 h 168"/>
                  <a:gd name="T6" fmla="*/ 57 w 770"/>
                  <a:gd name="T7" fmla="*/ 19 h 168"/>
                  <a:gd name="T8" fmla="*/ 116 w 770"/>
                  <a:gd name="T9" fmla="*/ 0 h 168"/>
                  <a:gd name="T10" fmla="*/ 722 w 770"/>
                  <a:gd name="T11" fmla="*/ 0 h 168"/>
                  <a:gd name="T12" fmla="*/ 766 w 770"/>
                  <a:gd name="T13" fmla="*/ 19 h 168"/>
                  <a:gd name="T14" fmla="*/ 724 w 770"/>
                  <a:gd name="T15" fmla="*/ 148 h 168"/>
                  <a:gd name="T16" fmla="*/ 665 w 770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0" h="168">
                    <a:moveTo>
                      <a:pt x="665" y="168"/>
                    </a:moveTo>
                    <a:cubicBezTo>
                      <a:pt x="48" y="168"/>
                      <a:pt x="48" y="168"/>
                      <a:pt x="48" y="168"/>
                    </a:cubicBezTo>
                    <a:cubicBezTo>
                      <a:pt x="20" y="168"/>
                      <a:pt x="0" y="159"/>
                      <a:pt x="5" y="148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61" y="8"/>
                      <a:pt x="87" y="0"/>
                      <a:pt x="116" y="0"/>
                    </a:cubicBezTo>
                    <a:cubicBezTo>
                      <a:pt x="722" y="0"/>
                      <a:pt x="722" y="0"/>
                      <a:pt x="722" y="0"/>
                    </a:cubicBezTo>
                    <a:cubicBezTo>
                      <a:pt x="750" y="0"/>
                      <a:pt x="770" y="8"/>
                      <a:pt x="766" y="19"/>
                    </a:cubicBezTo>
                    <a:cubicBezTo>
                      <a:pt x="724" y="148"/>
                      <a:pt x="724" y="148"/>
                      <a:pt x="724" y="148"/>
                    </a:cubicBezTo>
                    <a:cubicBezTo>
                      <a:pt x="720" y="159"/>
                      <a:pt x="694" y="168"/>
                      <a:pt x="665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iṣlïḋê">
                <a:extLst>
                  <a:ext uri="{FF2B5EF4-FFF2-40B4-BE49-F238E27FC236}">
                    <a16:creationId xmlns="" xmlns:a16="http://schemas.microsoft.com/office/drawing/2014/main" id="{C1AB0089-9D54-43DD-A592-C2B45D1CDD64}"/>
                  </a:ext>
                </a:extLst>
              </p:cNvPr>
              <p:cNvSpPr/>
              <p:nvPr/>
            </p:nvSpPr>
            <p:spPr bwMode="auto">
              <a:xfrm>
                <a:off x="4285483" y="4466386"/>
                <a:ext cx="609351" cy="106308"/>
              </a:xfrm>
              <a:prstGeom prst="rect">
                <a:avLst/>
              </a:pr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îS1îďê">
                <a:extLst>
                  <a:ext uri="{FF2B5EF4-FFF2-40B4-BE49-F238E27FC236}">
                    <a16:creationId xmlns="" xmlns:a16="http://schemas.microsoft.com/office/drawing/2014/main" id="{0BB73D06-52EC-4454-9EB0-9CCC85410D6A}"/>
                  </a:ext>
                </a:extLst>
              </p:cNvPr>
              <p:cNvSpPr/>
              <p:nvPr/>
            </p:nvSpPr>
            <p:spPr bwMode="auto">
              <a:xfrm>
                <a:off x="7219354" y="4464194"/>
                <a:ext cx="609351" cy="109595"/>
              </a:xfrm>
              <a:prstGeom prst="rect">
                <a:avLst/>
              </a:pr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íṣḻîḓé">
                <a:extLst>
                  <a:ext uri="{FF2B5EF4-FFF2-40B4-BE49-F238E27FC236}">
                    <a16:creationId xmlns="" xmlns:a16="http://schemas.microsoft.com/office/drawing/2014/main" id="{09178472-B0E8-4B8D-A047-84ADC655022C}"/>
                  </a:ext>
                </a:extLst>
              </p:cNvPr>
              <p:cNvSpPr/>
              <p:nvPr/>
            </p:nvSpPr>
            <p:spPr bwMode="auto">
              <a:xfrm>
                <a:off x="4657011" y="2287628"/>
                <a:ext cx="2759614" cy="1722841"/>
              </a:xfrm>
              <a:custGeom>
                <a:avLst/>
                <a:gdLst>
                  <a:gd name="T0" fmla="*/ 5452 w 5452"/>
                  <a:gd name="T1" fmla="*/ 2286 h 3409"/>
                  <a:gd name="T2" fmla="*/ 4762 w 5452"/>
                  <a:gd name="T3" fmla="*/ 3322 h 3409"/>
                  <a:gd name="T4" fmla="*/ 4451 w 5452"/>
                  <a:gd name="T5" fmla="*/ 3409 h 3409"/>
                  <a:gd name="T6" fmla="*/ 1090 w 5452"/>
                  <a:gd name="T7" fmla="*/ 3409 h 3409"/>
                  <a:gd name="T8" fmla="*/ 1008 w 5452"/>
                  <a:gd name="T9" fmla="*/ 3403 h 3409"/>
                  <a:gd name="T10" fmla="*/ 370 w 5452"/>
                  <a:gd name="T11" fmla="*/ 3119 h 3409"/>
                  <a:gd name="T12" fmla="*/ 370 w 5452"/>
                  <a:gd name="T13" fmla="*/ 3119 h 3409"/>
                  <a:gd name="T14" fmla="*/ 0 w 5452"/>
                  <a:gd name="T15" fmla="*/ 2286 h 3409"/>
                  <a:gd name="T16" fmla="*/ 964 w 5452"/>
                  <a:gd name="T17" fmla="*/ 1176 h 3409"/>
                  <a:gd name="T18" fmla="*/ 1899 w 5452"/>
                  <a:gd name="T19" fmla="*/ 398 h 3409"/>
                  <a:gd name="T20" fmla="*/ 2330 w 5452"/>
                  <a:gd name="T21" fmla="*/ 501 h 3409"/>
                  <a:gd name="T22" fmla="*/ 3379 w 5452"/>
                  <a:gd name="T23" fmla="*/ 0 h 3409"/>
                  <a:gd name="T24" fmla="*/ 4007 w 5452"/>
                  <a:gd name="T25" fmla="*/ 155 h 3409"/>
                  <a:gd name="T26" fmla="*/ 4007 w 5452"/>
                  <a:gd name="T27" fmla="*/ 155 h 3409"/>
                  <a:gd name="T28" fmla="*/ 4007 w 5452"/>
                  <a:gd name="T29" fmla="*/ 155 h 3409"/>
                  <a:gd name="T30" fmla="*/ 4689 w 5452"/>
                  <a:gd name="T31" fmla="*/ 1027 h 3409"/>
                  <a:gd name="T32" fmla="*/ 4691 w 5452"/>
                  <a:gd name="T33" fmla="*/ 1034 h 3409"/>
                  <a:gd name="T34" fmla="*/ 5040 w 5452"/>
                  <a:gd name="T35" fmla="*/ 1417 h 3409"/>
                  <a:gd name="T36" fmla="*/ 5315 w 5452"/>
                  <a:gd name="T37" fmla="*/ 1749 h 3409"/>
                  <a:gd name="T38" fmla="*/ 5452 w 5452"/>
                  <a:gd name="T39" fmla="*/ 2286 h 3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52" h="3409">
                    <a:moveTo>
                      <a:pt x="5452" y="2286"/>
                    </a:moveTo>
                    <a:cubicBezTo>
                      <a:pt x="5452" y="2753"/>
                      <a:pt x="5167" y="3153"/>
                      <a:pt x="4762" y="3322"/>
                    </a:cubicBezTo>
                    <a:cubicBezTo>
                      <a:pt x="4671" y="3377"/>
                      <a:pt x="4565" y="3409"/>
                      <a:pt x="4451" y="3409"/>
                    </a:cubicBezTo>
                    <a:cubicBezTo>
                      <a:pt x="1090" y="3409"/>
                      <a:pt x="1090" y="3409"/>
                      <a:pt x="1090" y="3409"/>
                    </a:cubicBezTo>
                    <a:cubicBezTo>
                      <a:pt x="1063" y="3409"/>
                      <a:pt x="1035" y="3406"/>
                      <a:pt x="1008" y="3403"/>
                    </a:cubicBezTo>
                    <a:cubicBezTo>
                      <a:pt x="764" y="3378"/>
                      <a:pt x="543" y="3275"/>
                      <a:pt x="370" y="3119"/>
                    </a:cubicBezTo>
                    <a:cubicBezTo>
                      <a:pt x="370" y="3119"/>
                      <a:pt x="370" y="3119"/>
                      <a:pt x="370" y="3119"/>
                    </a:cubicBezTo>
                    <a:cubicBezTo>
                      <a:pt x="143" y="2914"/>
                      <a:pt x="0" y="2617"/>
                      <a:pt x="0" y="2286"/>
                    </a:cubicBezTo>
                    <a:cubicBezTo>
                      <a:pt x="0" y="1720"/>
                      <a:pt x="419" y="1253"/>
                      <a:pt x="964" y="1176"/>
                    </a:cubicBezTo>
                    <a:cubicBezTo>
                      <a:pt x="1045" y="733"/>
                      <a:pt x="1433" y="398"/>
                      <a:pt x="1899" y="398"/>
                    </a:cubicBezTo>
                    <a:cubicBezTo>
                      <a:pt x="2054" y="398"/>
                      <a:pt x="2201" y="435"/>
                      <a:pt x="2330" y="501"/>
                    </a:cubicBezTo>
                    <a:cubicBezTo>
                      <a:pt x="2578" y="196"/>
                      <a:pt x="2956" y="0"/>
                      <a:pt x="3379" y="0"/>
                    </a:cubicBezTo>
                    <a:cubicBezTo>
                      <a:pt x="3606" y="0"/>
                      <a:pt x="3820" y="56"/>
                      <a:pt x="4007" y="155"/>
                    </a:cubicBezTo>
                    <a:cubicBezTo>
                      <a:pt x="4007" y="155"/>
                      <a:pt x="4007" y="155"/>
                      <a:pt x="4007" y="155"/>
                    </a:cubicBezTo>
                    <a:cubicBezTo>
                      <a:pt x="4007" y="155"/>
                      <a:pt x="4007" y="155"/>
                      <a:pt x="4007" y="155"/>
                    </a:cubicBezTo>
                    <a:cubicBezTo>
                      <a:pt x="4344" y="332"/>
                      <a:pt x="4596" y="648"/>
                      <a:pt x="4689" y="1027"/>
                    </a:cubicBezTo>
                    <a:cubicBezTo>
                      <a:pt x="4690" y="1029"/>
                      <a:pt x="4690" y="1032"/>
                      <a:pt x="4691" y="1034"/>
                    </a:cubicBezTo>
                    <a:cubicBezTo>
                      <a:pt x="4884" y="1058"/>
                      <a:pt x="5034" y="1219"/>
                      <a:pt x="5040" y="1417"/>
                    </a:cubicBezTo>
                    <a:cubicBezTo>
                      <a:pt x="5152" y="1509"/>
                      <a:pt x="5246" y="1621"/>
                      <a:pt x="5315" y="1749"/>
                    </a:cubicBezTo>
                    <a:cubicBezTo>
                      <a:pt x="5403" y="1908"/>
                      <a:pt x="5452" y="2091"/>
                      <a:pt x="5452" y="22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íŝļiḓè">
                <a:extLst>
                  <a:ext uri="{FF2B5EF4-FFF2-40B4-BE49-F238E27FC236}">
                    <a16:creationId xmlns="" xmlns:a16="http://schemas.microsoft.com/office/drawing/2014/main" id="{90D2D8CA-93EF-46A2-8A85-D9B907FC2F03}"/>
                  </a:ext>
                </a:extLst>
              </p:cNvPr>
              <p:cNvSpPr/>
              <p:nvPr/>
            </p:nvSpPr>
            <p:spPr bwMode="auto">
              <a:xfrm>
                <a:off x="3036094" y="1512788"/>
                <a:ext cx="1772159" cy="1540912"/>
              </a:xfrm>
              <a:custGeom>
                <a:avLst/>
                <a:gdLst>
                  <a:gd name="T0" fmla="*/ 3401 w 3501"/>
                  <a:gd name="T1" fmla="*/ 1844 h 3050"/>
                  <a:gd name="T2" fmla="*/ 1220 w 3501"/>
                  <a:gd name="T3" fmla="*/ 2645 h 3050"/>
                  <a:gd name="T4" fmla="*/ 1004 w 3501"/>
                  <a:gd name="T5" fmla="*/ 3050 h 3050"/>
                  <a:gd name="T6" fmla="*/ 923 w 3501"/>
                  <a:gd name="T7" fmla="*/ 2754 h 3050"/>
                  <a:gd name="T8" fmla="*/ 768 w 3501"/>
                  <a:gd name="T9" fmla="*/ 2811 h 3050"/>
                  <a:gd name="T10" fmla="*/ 604 w 3501"/>
                  <a:gd name="T11" fmla="*/ 2735 h 3050"/>
                  <a:gd name="T12" fmla="*/ 24 w 3501"/>
                  <a:gd name="T13" fmla="*/ 1156 h 3050"/>
                  <a:gd name="T14" fmla="*/ 100 w 3501"/>
                  <a:gd name="T15" fmla="*/ 992 h 3050"/>
                  <a:gd name="T16" fmla="*/ 2732 w 3501"/>
                  <a:gd name="T17" fmla="*/ 24 h 3050"/>
                  <a:gd name="T18" fmla="*/ 2897 w 3501"/>
                  <a:gd name="T19" fmla="*/ 101 h 3050"/>
                  <a:gd name="T20" fmla="*/ 3477 w 3501"/>
                  <a:gd name="T21" fmla="*/ 1679 h 3050"/>
                  <a:gd name="T22" fmla="*/ 3401 w 3501"/>
                  <a:gd name="T23" fmla="*/ 1844 h 3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01" h="3050">
                    <a:moveTo>
                      <a:pt x="3401" y="1844"/>
                    </a:moveTo>
                    <a:cubicBezTo>
                      <a:pt x="1220" y="2645"/>
                      <a:pt x="1220" y="2645"/>
                      <a:pt x="1220" y="2645"/>
                    </a:cubicBezTo>
                    <a:cubicBezTo>
                      <a:pt x="1004" y="3050"/>
                      <a:pt x="1004" y="3050"/>
                      <a:pt x="1004" y="3050"/>
                    </a:cubicBezTo>
                    <a:cubicBezTo>
                      <a:pt x="923" y="2754"/>
                      <a:pt x="923" y="2754"/>
                      <a:pt x="923" y="2754"/>
                    </a:cubicBezTo>
                    <a:cubicBezTo>
                      <a:pt x="768" y="2811"/>
                      <a:pt x="768" y="2811"/>
                      <a:pt x="768" y="2811"/>
                    </a:cubicBezTo>
                    <a:cubicBezTo>
                      <a:pt x="702" y="2835"/>
                      <a:pt x="628" y="2801"/>
                      <a:pt x="604" y="2735"/>
                    </a:cubicBezTo>
                    <a:cubicBezTo>
                      <a:pt x="24" y="1156"/>
                      <a:pt x="24" y="1156"/>
                      <a:pt x="24" y="1156"/>
                    </a:cubicBezTo>
                    <a:cubicBezTo>
                      <a:pt x="0" y="1090"/>
                      <a:pt x="34" y="1016"/>
                      <a:pt x="100" y="992"/>
                    </a:cubicBezTo>
                    <a:cubicBezTo>
                      <a:pt x="2732" y="24"/>
                      <a:pt x="2732" y="24"/>
                      <a:pt x="2732" y="24"/>
                    </a:cubicBezTo>
                    <a:cubicBezTo>
                      <a:pt x="2799" y="0"/>
                      <a:pt x="2873" y="34"/>
                      <a:pt x="2897" y="101"/>
                    </a:cubicBezTo>
                    <a:cubicBezTo>
                      <a:pt x="3477" y="1679"/>
                      <a:pt x="3477" y="1679"/>
                      <a:pt x="3477" y="1679"/>
                    </a:cubicBezTo>
                    <a:cubicBezTo>
                      <a:pt x="3501" y="1746"/>
                      <a:pt x="3467" y="1819"/>
                      <a:pt x="3401" y="1844"/>
                    </a:cubicBezTo>
                    <a:close/>
                  </a:path>
                </a:pathLst>
              </a:custGeom>
              <a:solidFill>
                <a:srgbClr val="CAD7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ïSľïḋé">
                <a:extLst>
                  <a:ext uri="{FF2B5EF4-FFF2-40B4-BE49-F238E27FC236}">
                    <a16:creationId xmlns="" xmlns:a16="http://schemas.microsoft.com/office/drawing/2014/main" id="{E5A9071C-F641-4FAE-B31F-B12488317463}"/>
                  </a:ext>
                </a:extLst>
              </p:cNvPr>
              <p:cNvSpPr/>
              <p:nvPr/>
            </p:nvSpPr>
            <p:spPr bwMode="auto">
              <a:xfrm>
                <a:off x="4057524" y="1749514"/>
                <a:ext cx="1435701" cy="1151848"/>
              </a:xfrm>
              <a:custGeom>
                <a:avLst/>
                <a:gdLst>
                  <a:gd name="T0" fmla="*/ 617 w 2835"/>
                  <a:gd name="T1" fmla="*/ 2259 h 2279"/>
                  <a:gd name="T2" fmla="*/ 2386 w 2835"/>
                  <a:gd name="T3" fmla="*/ 1609 h 2279"/>
                  <a:gd name="T4" fmla="*/ 2731 w 2835"/>
                  <a:gd name="T5" fmla="*/ 1743 h 2279"/>
                  <a:gd name="T6" fmla="*/ 2628 w 2835"/>
                  <a:gd name="T7" fmla="*/ 1520 h 2279"/>
                  <a:gd name="T8" fmla="*/ 2753 w 2835"/>
                  <a:gd name="T9" fmla="*/ 1474 h 2279"/>
                  <a:gd name="T10" fmla="*/ 2815 w 2835"/>
                  <a:gd name="T11" fmla="*/ 1342 h 2279"/>
                  <a:gd name="T12" fmla="*/ 2352 w 2835"/>
                  <a:gd name="T13" fmla="*/ 80 h 2279"/>
                  <a:gd name="T14" fmla="*/ 2219 w 2835"/>
                  <a:gd name="T15" fmla="*/ 20 h 2279"/>
                  <a:gd name="T16" fmla="*/ 82 w 2835"/>
                  <a:gd name="T17" fmla="*/ 805 h 2279"/>
                  <a:gd name="T18" fmla="*/ 20 w 2835"/>
                  <a:gd name="T19" fmla="*/ 937 h 2279"/>
                  <a:gd name="T20" fmla="*/ 484 w 2835"/>
                  <a:gd name="T21" fmla="*/ 2199 h 2279"/>
                  <a:gd name="T22" fmla="*/ 617 w 2835"/>
                  <a:gd name="T23" fmla="*/ 2259 h 2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35" h="2279">
                    <a:moveTo>
                      <a:pt x="617" y="2259"/>
                    </a:moveTo>
                    <a:cubicBezTo>
                      <a:pt x="2386" y="1609"/>
                      <a:pt x="2386" y="1609"/>
                      <a:pt x="2386" y="1609"/>
                    </a:cubicBezTo>
                    <a:cubicBezTo>
                      <a:pt x="2731" y="1743"/>
                      <a:pt x="2731" y="1743"/>
                      <a:pt x="2731" y="1743"/>
                    </a:cubicBezTo>
                    <a:cubicBezTo>
                      <a:pt x="2628" y="1520"/>
                      <a:pt x="2628" y="1520"/>
                      <a:pt x="2628" y="1520"/>
                    </a:cubicBezTo>
                    <a:cubicBezTo>
                      <a:pt x="2753" y="1474"/>
                      <a:pt x="2753" y="1474"/>
                      <a:pt x="2753" y="1474"/>
                    </a:cubicBezTo>
                    <a:cubicBezTo>
                      <a:pt x="2807" y="1454"/>
                      <a:pt x="2835" y="1395"/>
                      <a:pt x="2815" y="1342"/>
                    </a:cubicBezTo>
                    <a:cubicBezTo>
                      <a:pt x="2352" y="80"/>
                      <a:pt x="2352" y="80"/>
                      <a:pt x="2352" y="80"/>
                    </a:cubicBezTo>
                    <a:cubicBezTo>
                      <a:pt x="2332" y="27"/>
                      <a:pt x="2273" y="0"/>
                      <a:pt x="2219" y="20"/>
                    </a:cubicBezTo>
                    <a:cubicBezTo>
                      <a:pt x="82" y="805"/>
                      <a:pt x="82" y="805"/>
                      <a:pt x="82" y="805"/>
                    </a:cubicBezTo>
                    <a:cubicBezTo>
                      <a:pt x="28" y="825"/>
                      <a:pt x="0" y="884"/>
                      <a:pt x="20" y="937"/>
                    </a:cubicBezTo>
                    <a:cubicBezTo>
                      <a:pt x="484" y="2199"/>
                      <a:pt x="484" y="2199"/>
                      <a:pt x="484" y="2199"/>
                    </a:cubicBezTo>
                    <a:cubicBezTo>
                      <a:pt x="503" y="2252"/>
                      <a:pt x="563" y="2279"/>
                      <a:pt x="617" y="2259"/>
                    </a:cubicBezTo>
                    <a:close/>
                  </a:path>
                </a:pathLst>
              </a:custGeom>
              <a:solidFill>
                <a:srgbClr val="F060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íṣ1íḍê">
                <a:extLst>
                  <a:ext uri="{FF2B5EF4-FFF2-40B4-BE49-F238E27FC236}">
                    <a16:creationId xmlns="" xmlns:a16="http://schemas.microsoft.com/office/drawing/2014/main" id="{A693BDA8-F88D-46F6-B44D-94F3C463B36C}"/>
                  </a:ext>
                </a:extLst>
              </p:cNvPr>
              <p:cNvSpPr/>
              <p:nvPr/>
            </p:nvSpPr>
            <p:spPr bwMode="auto">
              <a:xfrm>
                <a:off x="4502482" y="2345714"/>
                <a:ext cx="131515" cy="131515"/>
              </a:xfrm>
              <a:custGeom>
                <a:avLst/>
                <a:gdLst>
                  <a:gd name="T0" fmla="*/ 239 w 260"/>
                  <a:gd name="T1" fmla="*/ 91 h 261"/>
                  <a:gd name="T2" fmla="*/ 170 w 260"/>
                  <a:gd name="T3" fmla="*/ 239 h 261"/>
                  <a:gd name="T4" fmla="*/ 22 w 260"/>
                  <a:gd name="T5" fmla="*/ 170 h 261"/>
                  <a:gd name="T6" fmla="*/ 91 w 260"/>
                  <a:gd name="T7" fmla="*/ 22 h 261"/>
                  <a:gd name="T8" fmla="*/ 239 w 260"/>
                  <a:gd name="T9" fmla="*/ 9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261">
                    <a:moveTo>
                      <a:pt x="239" y="91"/>
                    </a:moveTo>
                    <a:cubicBezTo>
                      <a:pt x="260" y="151"/>
                      <a:pt x="230" y="217"/>
                      <a:pt x="170" y="239"/>
                    </a:cubicBezTo>
                    <a:cubicBezTo>
                      <a:pt x="110" y="261"/>
                      <a:pt x="44" y="230"/>
                      <a:pt x="22" y="170"/>
                    </a:cubicBezTo>
                    <a:cubicBezTo>
                      <a:pt x="0" y="111"/>
                      <a:pt x="31" y="44"/>
                      <a:pt x="91" y="22"/>
                    </a:cubicBezTo>
                    <a:cubicBezTo>
                      <a:pt x="150" y="0"/>
                      <a:pt x="217" y="31"/>
                      <a:pt x="239" y="91"/>
                    </a:cubicBezTo>
                    <a:close/>
                  </a:path>
                </a:pathLst>
              </a:custGeom>
              <a:solidFill>
                <a:srgbClr val="3D4D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íSḷîḑé">
                <a:extLst>
                  <a:ext uri="{FF2B5EF4-FFF2-40B4-BE49-F238E27FC236}">
                    <a16:creationId xmlns="" xmlns:a16="http://schemas.microsoft.com/office/drawing/2014/main" id="{26964343-FD4A-402D-83B4-2F2FA8D3A966}"/>
                  </a:ext>
                </a:extLst>
              </p:cNvPr>
              <p:cNvSpPr/>
              <p:nvPr/>
            </p:nvSpPr>
            <p:spPr bwMode="auto">
              <a:xfrm>
                <a:off x="4715097" y="2267901"/>
                <a:ext cx="131515" cy="131515"/>
              </a:xfrm>
              <a:custGeom>
                <a:avLst/>
                <a:gdLst>
                  <a:gd name="T0" fmla="*/ 239 w 261"/>
                  <a:gd name="T1" fmla="*/ 91 h 261"/>
                  <a:gd name="T2" fmla="*/ 170 w 261"/>
                  <a:gd name="T3" fmla="*/ 239 h 261"/>
                  <a:gd name="T4" fmla="*/ 22 w 261"/>
                  <a:gd name="T5" fmla="*/ 170 h 261"/>
                  <a:gd name="T6" fmla="*/ 91 w 261"/>
                  <a:gd name="T7" fmla="*/ 22 h 261"/>
                  <a:gd name="T8" fmla="*/ 239 w 261"/>
                  <a:gd name="T9" fmla="*/ 9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261">
                    <a:moveTo>
                      <a:pt x="239" y="91"/>
                    </a:moveTo>
                    <a:cubicBezTo>
                      <a:pt x="261" y="151"/>
                      <a:pt x="230" y="217"/>
                      <a:pt x="170" y="239"/>
                    </a:cubicBezTo>
                    <a:cubicBezTo>
                      <a:pt x="110" y="261"/>
                      <a:pt x="44" y="230"/>
                      <a:pt x="22" y="170"/>
                    </a:cubicBezTo>
                    <a:cubicBezTo>
                      <a:pt x="0" y="111"/>
                      <a:pt x="31" y="44"/>
                      <a:pt x="91" y="22"/>
                    </a:cubicBezTo>
                    <a:cubicBezTo>
                      <a:pt x="150" y="0"/>
                      <a:pt x="217" y="31"/>
                      <a:pt x="239" y="91"/>
                    </a:cubicBezTo>
                    <a:close/>
                  </a:path>
                </a:pathLst>
              </a:custGeom>
              <a:solidFill>
                <a:srgbClr val="3D4D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îŝlïḓè">
                <a:extLst>
                  <a:ext uri="{FF2B5EF4-FFF2-40B4-BE49-F238E27FC236}">
                    <a16:creationId xmlns="" xmlns:a16="http://schemas.microsoft.com/office/drawing/2014/main" id="{C8FF3B2C-EB3E-4821-AACD-3EC20F780FDD}"/>
                  </a:ext>
                </a:extLst>
              </p:cNvPr>
              <p:cNvSpPr/>
              <p:nvPr/>
            </p:nvSpPr>
            <p:spPr bwMode="auto">
              <a:xfrm>
                <a:off x="4913465" y="2194472"/>
                <a:ext cx="132611" cy="132611"/>
              </a:xfrm>
              <a:custGeom>
                <a:avLst/>
                <a:gdLst>
                  <a:gd name="T0" fmla="*/ 239 w 261"/>
                  <a:gd name="T1" fmla="*/ 91 h 261"/>
                  <a:gd name="T2" fmla="*/ 170 w 261"/>
                  <a:gd name="T3" fmla="*/ 239 h 261"/>
                  <a:gd name="T4" fmla="*/ 22 w 261"/>
                  <a:gd name="T5" fmla="*/ 170 h 261"/>
                  <a:gd name="T6" fmla="*/ 91 w 261"/>
                  <a:gd name="T7" fmla="*/ 22 h 261"/>
                  <a:gd name="T8" fmla="*/ 239 w 261"/>
                  <a:gd name="T9" fmla="*/ 9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261">
                    <a:moveTo>
                      <a:pt x="239" y="91"/>
                    </a:moveTo>
                    <a:cubicBezTo>
                      <a:pt x="261" y="150"/>
                      <a:pt x="230" y="217"/>
                      <a:pt x="170" y="239"/>
                    </a:cubicBezTo>
                    <a:cubicBezTo>
                      <a:pt x="110" y="261"/>
                      <a:pt x="44" y="230"/>
                      <a:pt x="22" y="170"/>
                    </a:cubicBezTo>
                    <a:cubicBezTo>
                      <a:pt x="0" y="110"/>
                      <a:pt x="31" y="44"/>
                      <a:pt x="91" y="22"/>
                    </a:cubicBezTo>
                    <a:cubicBezTo>
                      <a:pt x="150" y="0"/>
                      <a:pt x="217" y="31"/>
                      <a:pt x="239" y="91"/>
                    </a:cubicBezTo>
                    <a:close/>
                  </a:path>
                </a:pathLst>
              </a:custGeom>
              <a:solidFill>
                <a:srgbClr val="3D4D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íṡlíḓé">
                <a:extLst>
                  <a:ext uri="{FF2B5EF4-FFF2-40B4-BE49-F238E27FC236}">
                    <a16:creationId xmlns="" xmlns:a16="http://schemas.microsoft.com/office/drawing/2014/main" id="{906AC9D8-B990-4B23-AF0B-4AE7480AA03B}"/>
                  </a:ext>
                </a:extLst>
              </p:cNvPr>
              <p:cNvSpPr/>
              <p:nvPr/>
            </p:nvSpPr>
            <p:spPr bwMode="auto">
              <a:xfrm>
                <a:off x="7720205" y="3001095"/>
                <a:ext cx="932658" cy="997319"/>
              </a:xfrm>
              <a:custGeom>
                <a:avLst/>
                <a:gdLst>
                  <a:gd name="T0" fmla="*/ 0 w 851"/>
                  <a:gd name="T1" fmla="*/ 387 h 910"/>
                  <a:gd name="T2" fmla="*/ 425 w 851"/>
                  <a:gd name="T3" fmla="*/ 0 h 910"/>
                  <a:gd name="T4" fmla="*/ 851 w 851"/>
                  <a:gd name="T5" fmla="*/ 381 h 910"/>
                  <a:gd name="T6" fmla="*/ 848 w 851"/>
                  <a:gd name="T7" fmla="*/ 908 h 910"/>
                  <a:gd name="T8" fmla="*/ 12 w 851"/>
                  <a:gd name="T9" fmla="*/ 910 h 910"/>
                  <a:gd name="T10" fmla="*/ 0 w 851"/>
                  <a:gd name="T11" fmla="*/ 387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1" h="910">
                    <a:moveTo>
                      <a:pt x="0" y="387"/>
                    </a:moveTo>
                    <a:lnTo>
                      <a:pt x="425" y="0"/>
                    </a:lnTo>
                    <a:lnTo>
                      <a:pt x="851" y="381"/>
                    </a:lnTo>
                    <a:lnTo>
                      <a:pt x="848" y="908"/>
                    </a:lnTo>
                    <a:lnTo>
                      <a:pt x="12" y="910"/>
                    </a:lnTo>
                    <a:lnTo>
                      <a:pt x="0" y="387"/>
                    </a:lnTo>
                    <a:close/>
                  </a:path>
                </a:pathLst>
              </a:custGeom>
              <a:solidFill>
                <a:srgbClr val="CE52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íšḷïďe">
                <a:extLst>
                  <a:ext uri="{FF2B5EF4-FFF2-40B4-BE49-F238E27FC236}">
                    <a16:creationId xmlns="" xmlns:a16="http://schemas.microsoft.com/office/drawing/2014/main" id="{A689E25B-FD6E-466F-9AC8-8E09594ACC93}"/>
                  </a:ext>
                </a:extLst>
              </p:cNvPr>
              <p:cNvSpPr/>
              <p:nvPr/>
            </p:nvSpPr>
            <p:spPr bwMode="auto">
              <a:xfrm>
                <a:off x="7802402" y="3207134"/>
                <a:ext cx="775936" cy="754017"/>
              </a:xfrm>
              <a:custGeom>
                <a:avLst/>
                <a:gdLst>
                  <a:gd name="T0" fmla="*/ 708 w 708"/>
                  <a:gd name="T1" fmla="*/ 686 h 688"/>
                  <a:gd name="T2" fmla="*/ 1 w 708"/>
                  <a:gd name="T3" fmla="*/ 688 h 688"/>
                  <a:gd name="T4" fmla="*/ 0 w 708"/>
                  <a:gd name="T5" fmla="*/ 2 h 688"/>
                  <a:gd name="T6" fmla="*/ 706 w 708"/>
                  <a:gd name="T7" fmla="*/ 0 h 688"/>
                  <a:gd name="T8" fmla="*/ 708 w 708"/>
                  <a:gd name="T9" fmla="*/ 686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8" h="688">
                    <a:moveTo>
                      <a:pt x="708" y="686"/>
                    </a:moveTo>
                    <a:lnTo>
                      <a:pt x="1" y="688"/>
                    </a:lnTo>
                    <a:lnTo>
                      <a:pt x="0" y="2"/>
                    </a:lnTo>
                    <a:lnTo>
                      <a:pt x="706" y="0"/>
                    </a:lnTo>
                    <a:lnTo>
                      <a:pt x="708" y="68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îṧḷíḍè">
                <a:extLst>
                  <a:ext uri="{FF2B5EF4-FFF2-40B4-BE49-F238E27FC236}">
                    <a16:creationId xmlns="" xmlns:a16="http://schemas.microsoft.com/office/drawing/2014/main" id="{B38C8EAF-984B-46CF-8459-63F21B5041C8}"/>
                  </a:ext>
                </a:extLst>
              </p:cNvPr>
              <p:cNvSpPr/>
              <p:nvPr/>
            </p:nvSpPr>
            <p:spPr bwMode="auto">
              <a:xfrm>
                <a:off x="7721301" y="3772647"/>
                <a:ext cx="932658" cy="310155"/>
              </a:xfrm>
              <a:custGeom>
                <a:avLst/>
                <a:gdLst>
                  <a:gd name="T0" fmla="*/ 0 w 851"/>
                  <a:gd name="T1" fmla="*/ 283 h 283"/>
                  <a:gd name="T2" fmla="*/ 851 w 851"/>
                  <a:gd name="T3" fmla="*/ 282 h 283"/>
                  <a:gd name="T4" fmla="*/ 550 w 851"/>
                  <a:gd name="T5" fmla="*/ 0 h 283"/>
                  <a:gd name="T6" fmla="*/ 302 w 851"/>
                  <a:gd name="T7" fmla="*/ 0 h 283"/>
                  <a:gd name="T8" fmla="*/ 0 w 851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1" h="283">
                    <a:moveTo>
                      <a:pt x="0" y="283"/>
                    </a:moveTo>
                    <a:lnTo>
                      <a:pt x="851" y="282"/>
                    </a:lnTo>
                    <a:lnTo>
                      <a:pt x="550" y="0"/>
                    </a:lnTo>
                    <a:lnTo>
                      <a:pt x="302" y="0"/>
                    </a:lnTo>
                    <a:lnTo>
                      <a:pt x="0" y="283"/>
                    </a:lnTo>
                    <a:close/>
                  </a:path>
                </a:pathLst>
              </a:custGeom>
              <a:solidFill>
                <a:srgbClr val="F060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ï$lïḋé">
                <a:extLst>
                  <a:ext uri="{FF2B5EF4-FFF2-40B4-BE49-F238E27FC236}">
                    <a16:creationId xmlns="" xmlns:a16="http://schemas.microsoft.com/office/drawing/2014/main" id="{A4446AA0-3D5F-4ACC-A2CA-8E75308D97DF}"/>
                  </a:ext>
                </a:extLst>
              </p:cNvPr>
              <p:cNvSpPr/>
              <p:nvPr/>
            </p:nvSpPr>
            <p:spPr bwMode="auto">
              <a:xfrm>
                <a:off x="7721301" y="3442765"/>
                <a:ext cx="332074" cy="640038"/>
              </a:xfrm>
              <a:custGeom>
                <a:avLst/>
                <a:gdLst>
                  <a:gd name="T0" fmla="*/ 1 w 303"/>
                  <a:gd name="T1" fmla="*/ 584 h 584"/>
                  <a:gd name="T2" fmla="*/ 0 w 303"/>
                  <a:gd name="T3" fmla="*/ 0 h 584"/>
                  <a:gd name="T4" fmla="*/ 303 w 303"/>
                  <a:gd name="T5" fmla="*/ 301 h 584"/>
                  <a:gd name="T6" fmla="*/ 1 w 303"/>
                  <a:gd name="T7" fmla="*/ 58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3" h="584">
                    <a:moveTo>
                      <a:pt x="1" y="584"/>
                    </a:moveTo>
                    <a:lnTo>
                      <a:pt x="0" y="0"/>
                    </a:lnTo>
                    <a:lnTo>
                      <a:pt x="303" y="301"/>
                    </a:lnTo>
                    <a:lnTo>
                      <a:pt x="1" y="584"/>
                    </a:ln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ïŝ1ïḑe">
                <a:extLst>
                  <a:ext uri="{FF2B5EF4-FFF2-40B4-BE49-F238E27FC236}">
                    <a16:creationId xmlns="" xmlns:a16="http://schemas.microsoft.com/office/drawing/2014/main" id="{FC113BFB-2FE5-4B70-B479-460715AC3CC3}"/>
                  </a:ext>
                </a:extLst>
              </p:cNvPr>
              <p:cNvSpPr/>
              <p:nvPr/>
            </p:nvSpPr>
            <p:spPr bwMode="auto">
              <a:xfrm>
                <a:off x="8324076" y="3440573"/>
                <a:ext cx="330978" cy="640038"/>
              </a:xfrm>
              <a:custGeom>
                <a:avLst/>
                <a:gdLst>
                  <a:gd name="T0" fmla="*/ 302 w 302"/>
                  <a:gd name="T1" fmla="*/ 584 h 584"/>
                  <a:gd name="T2" fmla="*/ 301 w 302"/>
                  <a:gd name="T3" fmla="*/ 0 h 584"/>
                  <a:gd name="T4" fmla="*/ 0 w 302"/>
                  <a:gd name="T5" fmla="*/ 303 h 584"/>
                  <a:gd name="T6" fmla="*/ 302 w 302"/>
                  <a:gd name="T7" fmla="*/ 58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2" h="584">
                    <a:moveTo>
                      <a:pt x="302" y="584"/>
                    </a:moveTo>
                    <a:lnTo>
                      <a:pt x="301" y="0"/>
                    </a:lnTo>
                    <a:lnTo>
                      <a:pt x="0" y="303"/>
                    </a:lnTo>
                    <a:lnTo>
                      <a:pt x="302" y="584"/>
                    </a:ln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4574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199" name="7dcc48fb-7349-40ea-a094-33313e3bf7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65949" y="1308083"/>
            <a:ext cx="12323897" cy="4622835"/>
            <a:chOff x="-65948" y="1520790"/>
            <a:chExt cx="12323897" cy="4622835"/>
          </a:xfrm>
        </p:grpSpPr>
        <p:grpSp>
          <p:nvGrpSpPr>
            <p:cNvPr id="200" name="îṩ1ïde">
              <a:extLst>
                <a:ext uri="{FF2B5EF4-FFF2-40B4-BE49-F238E27FC236}">
                  <a16:creationId xmlns="" xmlns:a16="http://schemas.microsoft.com/office/drawing/2014/main" id="{DDDD59DC-27F1-4F80-B97B-2F6BD1F4FA61}"/>
                </a:ext>
              </a:extLst>
            </p:cNvPr>
            <p:cNvGrpSpPr/>
            <p:nvPr/>
          </p:nvGrpSpPr>
          <p:grpSpPr>
            <a:xfrm>
              <a:off x="977106" y="1520790"/>
              <a:ext cx="2793376" cy="2499578"/>
              <a:chOff x="1102851" y="1520790"/>
              <a:chExt cx="2793376" cy="2499578"/>
            </a:xfrm>
          </p:grpSpPr>
          <p:grpSp>
            <p:nvGrpSpPr>
              <p:cNvPr id="286" name="iṡḻîdê">
                <a:extLst>
                  <a:ext uri="{FF2B5EF4-FFF2-40B4-BE49-F238E27FC236}">
                    <a16:creationId xmlns="" xmlns:a16="http://schemas.microsoft.com/office/drawing/2014/main" id="{E5D63449-AF66-46A1-A7D1-B92301B29EC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02851" y="2341772"/>
                <a:ext cx="1227857" cy="1678596"/>
                <a:chOff x="0" y="0"/>
                <a:chExt cx="1422" cy="1943"/>
              </a:xfrm>
              <a:solidFill>
                <a:schemeClr val="tx2">
                  <a:lumMod val="40000"/>
                  <a:lumOff val="60000"/>
                </a:schemeClr>
              </a:solidFill>
              <a:effectLst/>
            </p:grpSpPr>
            <p:sp>
              <p:nvSpPr>
                <p:cNvPr id="335" name="iṩ1îḍe">
                  <a:extLst>
                    <a:ext uri="{FF2B5EF4-FFF2-40B4-BE49-F238E27FC236}">
                      <a16:creationId xmlns="" xmlns:a16="http://schemas.microsoft.com/office/drawing/2014/main" id="{09CAE357-2821-4FC7-B754-31AC8CAFA29B}"/>
                    </a:ext>
                  </a:extLst>
                </p:cNvPr>
                <p:cNvSpPr/>
                <p:nvPr/>
              </p:nvSpPr>
              <p:spPr bwMode="auto">
                <a:xfrm>
                  <a:off x="64" y="1856"/>
                  <a:ext cx="1358" cy="8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9490" h="15431">
                      <a:moveTo>
                        <a:pt x="4452" y="4122"/>
                      </a:moveTo>
                      <a:cubicBezTo>
                        <a:pt x="4452" y="4122"/>
                        <a:pt x="4386" y="4122"/>
                        <a:pt x="4266" y="4122"/>
                      </a:cubicBezTo>
                      <a:cubicBezTo>
                        <a:pt x="3526" y="4053"/>
                        <a:pt x="782" y="4275"/>
                        <a:pt x="104" y="8670"/>
                      </a:cubicBezTo>
                      <a:cubicBezTo>
                        <a:pt x="-684" y="13792"/>
                        <a:pt x="3158" y="16632"/>
                        <a:pt x="6856" y="14942"/>
                      </a:cubicBezTo>
                      <a:cubicBezTo>
                        <a:pt x="10556" y="13234"/>
                        <a:pt x="12176" y="14931"/>
                        <a:pt x="14397" y="13792"/>
                      </a:cubicBezTo>
                      <a:cubicBezTo>
                        <a:pt x="16615" y="12643"/>
                        <a:pt x="20916" y="8670"/>
                        <a:pt x="19019" y="6962"/>
                      </a:cubicBezTo>
                      <a:cubicBezTo>
                        <a:pt x="17126" y="5250"/>
                        <a:pt x="15271" y="695"/>
                        <a:pt x="14258" y="695"/>
                      </a:cubicBezTo>
                      <a:cubicBezTo>
                        <a:pt x="13238" y="695"/>
                        <a:pt x="10926" y="-44"/>
                        <a:pt x="10162" y="2038"/>
                      </a:cubicBezTo>
                      <a:cubicBezTo>
                        <a:pt x="9400" y="4122"/>
                        <a:pt x="7457" y="-4968"/>
                        <a:pt x="4452" y="4122"/>
                      </a:cubicBezTo>
                      <a:close/>
                      <a:moveTo>
                        <a:pt x="4452" y="412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36" name="íŝḻiḋê">
                  <a:extLst>
                    <a:ext uri="{FF2B5EF4-FFF2-40B4-BE49-F238E27FC236}">
                      <a16:creationId xmlns="" xmlns:a16="http://schemas.microsoft.com/office/drawing/2014/main" id="{67D2E722-87AB-4946-9315-610423BB0A1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359" cy="1893"/>
                  <a:chOff x="0" y="0"/>
                  <a:chExt cx="1359" cy="1893"/>
                </a:xfrm>
                <a:grpFill/>
              </p:grpSpPr>
              <p:sp>
                <p:nvSpPr>
                  <p:cNvPr id="360" name="îṥlïďê">
                    <a:extLst>
                      <a:ext uri="{FF2B5EF4-FFF2-40B4-BE49-F238E27FC236}">
                        <a16:creationId xmlns="" xmlns:a16="http://schemas.microsoft.com/office/drawing/2014/main" id="{BB45BD89-1B1B-4502-83EF-10980FC12D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2" y="1800"/>
                    <a:ext cx="600" cy="93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0832" h="20861">
                        <a:moveTo>
                          <a:pt x="6420" y="0"/>
                        </a:moveTo>
                        <a:cubicBezTo>
                          <a:pt x="6420" y="0"/>
                          <a:pt x="6758" y="13124"/>
                          <a:pt x="3530" y="14725"/>
                        </a:cubicBezTo>
                        <a:cubicBezTo>
                          <a:pt x="307" y="16378"/>
                          <a:pt x="0" y="19945"/>
                          <a:pt x="0" y="19945"/>
                        </a:cubicBezTo>
                        <a:cubicBezTo>
                          <a:pt x="0" y="19945"/>
                          <a:pt x="3530" y="17780"/>
                          <a:pt x="5361" y="18315"/>
                        </a:cubicBezTo>
                        <a:cubicBezTo>
                          <a:pt x="7185" y="18877"/>
                          <a:pt x="7788" y="14489"/>
                          <a:pt x="9310" y="15289"/>
                        </a:cubicBezTo>
                        <a:cubicBezTo>
                          <a:pt x="10842" y="16135"/>
                          <a:pt x="13310" y="21600"/>
                          <a:pt x="15432" y="20777"/>
                        </a:cubicBezTo>
                        <a:cubicBezTo>
                          <a:pt x="17554" y="19947"/>
                          <a:pt x="18875" y="16135"/>
                          <a:pt x="20236" y="18035"/>
                        </a:cubicBezTo>
                        <a:cubicBezTo>
                          <a:pt x="21600" y="19947"/>
                          <a:pt x="20448" y="14727"/>
                          <a:pt x="18540" y="15030"/>
                        </a:cubicBezTo>
                        <a:cubicBezTo>
                          <a:pt x="16622" y="15291"/>
                          <a:pt x="14881" y="15573"/>
                          <a:pt x="13986" y="8189"/>
                        </a:cubicBezTo>
                        <a:cubicBezTo>
                          <a:pt x="13092" y="844"/>
                          <a:pt x="6420" y="0"/>
                          <a:pt x="6420" y="0"/>
                        </a:cubicBezTo>
                        <a:close/>
                        <a:moveTo>
                          <a:pt x="6420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grpSp>
                <p:nvGrpSpPr>
                  <p:cNvPr id="361" name="íṡliďê">
                    <a:extLst>
                      <a:ext uri="{FF2B5EF4-FFF2-40B4-BE49-F238E27FC236}">
                        <a16:creationId xmlns="" xmlns:a16="http://schemas.microsoft.com/office/drawing/2014/main" id="{F5009011-86CA-495A-A67D-9BE9D91C88F2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40" y="1096"/>
                    <a:ext cx="328" cy="198"/>
                    <a:chOff x="0" y="0"/>
                    <a:chExt cx="328" cy="198"/>
                  </a:xfrm>
                  <a:grpFill/>
                </p:grpSpPr>
                <p:sp>
                  <p:nvSpPr>
                    <p:cNvPr id="380" name="ïṡlîḋé">
                      <a:extLst>
                        <a:ext uri="{FF2B5EF4-FFF2-40B4-BE49-F238E27FC236}">
                          <a16:creationId xmlns="" xmlns:a16="http://schemas.microsoft.com/office/drawing/2014/main" id="{0CA78FE6-FBD4-4834-B8D1-FFA896B5BD6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24"/>
                      <a:ext cx="328" cy="174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0797" y="0"/>
                          </a:moveTo>
                          <a:cubicBezTo>
                            <a:pt x="20797" y="0"/>
                            <a:pt x="15426" y="12850"/>
                            <a:pt x="1185" y="14161"/>
                          </a:cubicBezTo>
                          <a:lnTo>
                            <a:pt x="0" y="21600"/>
                          </a:lnTo>
                          <a:cubicBezTo>
                            <a:pt x="0" y="21600"/>
                            <a:pt x="2891" y="17477"/>
                            <a:pt x="6229" y="16379"/>
                          </a:cubicBezTo>
                          <a:cubicBezTo>
                            <a:pt x="9548" y="15295"/>
                            <a:pt x="19274" y="7587"/>
                            <a:pt x="21600" y="206"/>
                          </a:cubicBezTo>
                          <a:lnTo>
                            <a:pt x="20797" y="0"/>
                          </a:lnTo>
                          <a:close/>
                          <a:moveTo>
                            <a:pt x="20797" y="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81" name="îṡľîḓé">
                      <a:extLst>
                        <a:ext uri="{FF2B5EF4-FFF2-40B4-BE49-F238E27FC236}">
                          <a16:creationId xmlns="" xmlns:a16="http://schemas.microsoft.com/office/drawing/2014/main" id="{740360B5-BBFB-46E3-9070-43423D08FD1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48" y="0"/>
                      <a:ext cx="50" cy="94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14215" h="18193">
                          <a:moveTo>
                            <a:pt x="13356" y="0"/>
                          </a:moveTo>
                          <a:cubicBezTo>
                            <a:pt x="13356" y="0"/>
                            <a:pt x="13507" y="9200"/>
                            <a:pt x="4258" y="15381"/>
                          </a:cubicBezTo>
                          <a:cubicBezTo>
                            <a:pt x="-4989" y="21600"/>
                            <a:pt x="3662" y="15561"/>
                            <a:pt x="3945" y="15586"/>
                          </a:cubicBezTo>
                          <a:cubicBezTo>
                            <a:pt x="4172" y="15630"/>
                            <a:pt x="9564" y="14076"/>
                            <a:pt x="9564" y="14076"/>
                          </a:cubicBezTo>
                          <a:cubicBezTo>
                            <a:pt x="9564" y="14076"/>
                            <a:pt x="16611" y="3737"/>
                            <a:pt x="13356" y="0"/>
                          </a:cubicBezTo>
                          <a:close/>
                          <a:moveTo>
                            <a:pt x="13356" y="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362" name="î$ľidè">
                    <a:extLst>
                      <a:ext uri="{FF2B5EF4-FFF2-40B4-BE49-F238E27FC236}">
                        <a16:creationId xmlns="" xmlns:a16="http://schemas.microsoft.com/office/drawing/2014/main" id="{3DC01680-CC63-4162-955D-DC877271F5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6" y="824"/>
                    <a:ext cx="365" cy="1043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0346" h="20436">
                        <a:moveTo>
                          <a:pt x="5017" y="1632"/>
                        </a:moveTo>
                        <a:cubicBezTo>
                          <a:pt x="5017" y="1632"/>
                          <a:pt x="7477" y="1871"/>
                          <a:pt x="3114" y="8684"/>
                        </a:cubicBezTo>
                        <a:cubicBezTo>
                          <a:pt x="-1254" y="15493"/>
                          <a:pt x="250" y="20436"/>
                          <a:pt x="250" y="20436"/>
                        </a:cubicBezTo>
                        <a:lnTo>
                          <a:pt x="13205" y="20436"/>
                        </a:lnTo>
                        <a:cubicBezTo>
                          <a:pt x="13205" y="20436"/>
                          <a:pt x="7156" y="16167"/>
                          <a:pt x="7886" y="11944"/>
                        </a:cubicBezTo>
                        <a:cubicBezTo>
                          <a:pt x="8611" y="7726"/>
                          <a:pt x="18337" y="3662"/>
                          <a:pt x="20346" y="658"/>
                        </a:cubicBezTo>
                        <a:lnTo>
                          <a:pt x="16891" y="530"/>
                        </a:lnTo>
                        <a:cubicBezTo>
                          <a:pt x="16891" y="530"/>
                          <a:pt x="12160" y="5037"/>
                          <a:pt x="9071" y="6124"/>
                        </a:cubicBezTo>
                        <a:cubicBezTo>
                          <a:pt x="9071" y="6124"/>
                          <a:pt x="10703" y="2288"/>
                          <a:pt x="9437" y="563"/>
                        </a:cubicBezTo>
                        <a:cubicBezTo>
                          <a:pt x="8165" y="-1164"/>
                          <a:pt x="5017" y="1632"/>
                          <a:pt x="5017" y="1632"/>
                        </a:cubicBezTo>
                        <a:close/>
                        <a:moveTo>
                          <a:pt x="5017" y="1632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3" name="ïsḻîde">
                    <a:extLst>
                      <a:ext uri="{FF2B5EF4-FFF2-40B4-BE49-F238E27FC236}">
                        <a16:creationId xmlns="" xmlns:a16="http://schemas.microsoft.com/office/drawing/2014/main" id="{89892B64-8D49-47F0-B0FC-1CBCA7FBBC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8" y="912"/>
                    <a:ext cx="301" cy="559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600" h="21600">
                        <a:moveTo>
                          <a:pt x="5787" y="899"/>
                        </a:moveTo>
                        <a:cubicBezTo>
                          <a:pt x="6574" y="2410"/>
                          <a:pt x="4477" y="8507"/>
                          <a:pt x="3514" y="11251"/>
                        </a:cubicBezTo>
                        <a:cubicBezTo>
                          <a:pt x="2537" y="13988"/>
                          <a:pt x="0" y="21600"/>
                          <a:pt x="0" y="21600"/>
                        </a:cubicBezTo>
                        <a:cubicBezTo>
                          <a:pt x="0" y="21600"/>
                          <a:pt x="2635" y="15078"/>
                          <a:pt x="8422" y="12241"/>
                        </a:cubicBezTo>
                        <a:cubicBezTo>
                          <a:pt x="14221" y="9402"/>
                          <a:pt x="21600" y="146"/>
                          <a:pt x="21600" y="146"/>
                        </a:cubicBezTo>
                        <a:cubicBezTo>
                          <a:pt x="21600" y="146"/>
                          <a:pt x="19948" y="71"/>
                          <a:pt x="17715" y="9"/>
                        </a:cubicBezTo>
                        <a:cubicBezTo>
                          <a:pt x="15615" y="2801"/>
                          <a:pt x="12004" y="7261"/>
                          <a:pt x="9337" y="8693"/>
                        </a:cubicBezTo>
                        <a:cubicBezTo>
                          <a:pt x="9337" y="8693"/>
                          <a:pt x="10727" y="3697"/>
                          <a:pt x="10371" y="0"/>
                        </a:cubicBezTo>
                        <a:cubicBezTo>
                          <a:pt x="7605" y="91"/>
                          <a:pt x="5508" y="335"/>
                          <a:pt x="5787" y="899"/>
                        </a:cubicBezTo>
                        <a:close/>
                        <a:moveTo>
                          <a:pt x="5787" y="899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grpSp>
                <p:nvGrpSpPr>
                  <p:cNvPr id="364" name="îṩḻïḍé">
                    <a:extLst>
                      <a:ext uri="{FF2B5EF4-FFF2-40B4-BE49-F238E27FC236}">
                        <a16:creationId xmlns="" xmlns:a16="http://schemas.microsoft.com/office/drawing/2014/main" id="{02AECD4A-031B-4744-9AC5-BB1DC3BDA01E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31" y="1120"/>
                    <a:ext cx="339" cy="420"/>
                    <a:chOff x="0" y="0"/>
                    <a:chExt cx="338" cy="420"/>
                  </a:xfrm>
                  <a:grpFill/>
                </p:grpSpPr>
                <p:sp>
                  <p:nvSpPr>
                    <p:cNvPr id="378" name="ïṣľîďè">
                      <a:extLst>
                        <a:ext uri="{FF2B5EF4-FFF2-40B4-BE49-F238E27FC236}">
                          <a16:creationId xmlns="" xmlns:a16="http://schemas.microsoft.com/office/drawing/2014/main" id="{AD3D35FD-794B-4CC9-BD4A-AC121DC1E71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88"/>
                      <a:ext cx="338" cy="332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996" y="171"/>
                          </a:moveTo>
                          <a:cubicBezTo>
                            <a:pt x="996" y="171"/>
                            <a:pt x="4943" y="10351"/>
                            <a:pt x="21600" y="16394"/>
                          </a:cubicBezTo>
                          <a:lnTo>
                            <a:pt x="21600" y="21600"/>
                          </a:lnTo>
                          <a:cubicBezTo>
                            <a:pt x="21600" y="21600"/>
                            <a:pt x="18943" y="17891"/>
                            <a:pt x="15190" y="15976"/>
                          </a:cubicBezTo>
                          <a:cubicBezTo>
                            <a:pt x="11452" y="14071"/>
                            <a:pt x="1351" y="5571"/>
                            <a:pt x="0" y="0"/>
                          </a:cubicBezTo>
                          <a:lnTo>
                            <a:pt x="996" y="171"/>
                          </a:lnTo>
                          <a:close/>
                          <a:moveTo>
                            <a:pt x="996" y="171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79" name="iṡḷiḑê">
                      <a:extLst>
                        <a:ext uri="{FF2B5EF4-FFF2-40B4-BE49-F238E27FC236}">
                          <a16:creationId xmlns="" xmlns:a16="http://schemas.microsoft.com/office/drawing/2014/main" id="{CB9839BE-B815-4DF4-B422-5D604C68F32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0" y="0"/>
                      <a:ext cx="86" cy="317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13216" h="17829">
                          <a:moveTo>
                            <a:pt x="4836" y="0"/>
                          </a:moveTo>
                          <a:cubicBezTo>
                            <a:pt x="4836" y="0"/>
                            <a:pt x="-1867" y="7820"/>
                            <a:pt x="8427" y="14703"/>
                          </a:cubicBezTo>
                          <a:cubicBezTo>
                            <a:pt x="18699" y="21600"/>
                            <a:pt x="9327" y="14932"/>
                            <a:pt x="8839" y="14932"/>
                          </a:cubicBezTo>
                          <a:cubicBezTo>
                            <a:pt x="8427" y="14932"/>
                            <a:pt x="968" y="12683"/>
                            <a:pt x="968" y="12683"/>
                          </a:cubicBezTo>
                          <a:cubicBezTo>
                            <a:pt x="968" y="12683"/>
                            <a:pt x="-2901" y="2622"/>
                            <a:pt x="4836" y="0"/>
                          </a:cubicBezTo>
                          <a:close/>
                          <a:moveTo>
                            <a:pt x="4836" y="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65" name="iṧľíďê">
                    <a:extLst>
                      <a:ext uri="{FF2B5EF4-FFF2-40B4-BE49-F238E27FC236}">
                        <a16:creationId xmlns="" xmlns:a16="http://schemas.microsoft.com/office/drawing/2014/main" id="{B7DB0C87-98E8-4D94-936A-0CC413B9815E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0" y="904"/>
                    <a:ext cx="537" cy="380"/>
                    <a:chOff x="0" y="0"/>
                    <a:chExt cx="537" cy="380"/>
                  </a:xfrm>
                  <a:grpFill/>
                </p:grpSpPr>
                <p:sp>
                  <p:nvSpPr>
                    <p:cNvPr id="375" name="î$ḻïḍé">
                      <a:extLst>
                        <a:ext uri="{FF2B5EF4-FFF2-40B4-BE49-F238E27FC236}">
                          <a16:creationId xmlns="" xmlns:a16="http://schemas.microsoft.com/office/drawing/2014/main" id="{FF0F6E6E-C573-466E-B59A-72162867493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0"/>
                      <a:ext cx="537" cy="380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027" y="11953"/>
                          </a:moveTo>
                          <a:cubicBezTo>
                            <a:pt x="21085" y="11698"/>
                            <a:pt x="21118" y="11440"/>
                            <a:pt x="21118" y="11172"/>
                          </a:cubicBezTo>
                          <a:cubicBezTo>
                            <a:pt x="21118" y="9807"/>
                            <a:pt x="20336" y="8702"/>
                            <a:pt x="19374" y="8702"/>
                          </a:cubicBezTo>
                          <a:cubicBezTo>
                            <a:pt x="19214" y="8702"/>
                            <a:pt x="19057" y="8745"/>
                            <a:pt x="18915" y="8796"/>
                          </a:cubicBezTo>
                          <a:cubicBezTo>
                            <a:pt x="18463" y="7672"/>
                            <a:pt x="17706" y="6837"/>
                            <a:pt x="16799" y="6515"/>
                          </a:cubicBezTo>
                          <a:cubicBezTo>
                            <a:pt x="16835" y="6277"/>
                            <a:pt x="16861" y="6040"/>
                            <a:pt x="16861" y="5783"/>
                          </a:cubicBezTo>
                          <a:cubicBezTo>
                            <a:pt x="16861" y="4139"/>
                            <a:pt x="15917" y="2808"/>
                            <a:pt x="14755" y="2808"/>
                          </a:cubicBezTo>
                          <a:cubicBezTo>
                            <a:pt x="14698" y="2808"/>
                            <a:pt x="14642" y="2808"/>
                            <a:pt x="14582" y="2820"/>
                          </a:cubicBezTo>
                          <a:cubicBezTo>
                            <a:pt x="14058" y="1160"/>
                            <a:pt x="12880" y="0"/>
                            <a:pt x="11512" y="0"/>
                          </a:cubicBezTo>
                          <a:cubicBezTo>
                            <a:pt x="9702" y="0"/>
                            <a:pt x="8238" y="2012"/>
                            <a:pt x="8154" y="4533"/>
                          </a:cubicBezTo>
                          <a:cubicBezTo>
                            <a:pt x="8127" y="4533"/>
                            <a:pt x="8098" y="4524"/>
                            <a:pt x="8061" y="4524"/>
                          </a:cubicBezTo>
                          <a:cubicBezTo>
                            <a:pt x="7130" y="4524"/>
                            <a:pt x="6378" y="5565"/>
                            <a:pt x="6334" y="6860"/>
                          </a:cubicBezTo>
                          <a:cubicBezTo>
                            <a:pt x="6060" y="6721"/>
                            <a:pt x="5775" y="6643"/>
                            <a:pt x="5468" y="6643"/>
                          </a:cubicBezTo>
                          <a:cubicBezTo>
                            <a:pt x="4297" y="6643"/>
                            <a:pt x="3313" y="7801"/>
                            <a:pt x="3065" y="9359"/>
                          </a:cubicBezTo>
                          <a:cubicBezTo>
                            <a:pt x="1343" y="9577"/>
                            <a:pt x="0" y="11606"/>
                            <a:pt x="0" y="14094"/>
                          </a:cubicBezTo>
                          <a:cubicBezTo>
                            <a:pt x="0" y="16716"/>
                            <a:pt x="1508" y="18851"/>
                            <a:pt x="3363" y="18851"/>
                          </a:cubicBezTo>
                          <a:cubicBezTo>
                            <a:pt x="3845" y="18851"/>
                            <a:pt x="4298" y="18707"/>
                            <a:pt x="4709" y="18447"/>
                          </a:cubicBezTo>
                          <a:cubicBezTo>
                            <a:pt x="5080" y="20043"/>
                            <a:pt x="6127" y="21198"/>
                            <a:pt x="7379" y="21198"/>
                          </a:cubicBezTo>
                          <a:cubicBezTo>
                            <a:pt x="7900" y="21198"/>
                            <a:pt x="8380" y="20989"/>
                            <a:pt x="8791" y="20646"/>
                          </a:cubicBezTo>
                          <a:cubicBezTo>
                            <a:pt x="9665" y="21251"/>
                            <a:pt x="10643" y="21600"/>
                            <a:pt x="11673" y="21600"/>
                          </a:cubicBezTo>
                          <a:cubicBezTo>
                            <a:pt x="13561" y="21600"/>
                            <a:pt x="15271" y="20451"/>
                            <a:pt x="16454" y="18636"/>
                          </a:cubicBezTo>
                          <a:cubicBezTo>
                            <a:pt x="16974" y="19092"/>
                            <a:pt x="17581" y="19356"/>
                            <a:pt x="18241" y="19356"/>
                          </a:cubicBezTo>
                          <a:cubicBezTo>
                            <a:pt x="20099" y="19356"/>
                            <a:pt x="21600" y="17233"/>
                            <a:pt x="21600" y="14612"/>
                          </a:cubicBezTo>
                          <a:cubicBezTo>
                            <a:pt x="21600" y="13620"/>
                            <a:pt x="21385" y="12707"/>
                            <a:pt x="21027" y="11953"/>
                          </a:cubicBezTo>
                          <a:close/>
                          <a:moveTo>
                            <a:pt x="21027" y="11953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76" name="iṡļídè">
                      <a:extLst>
                        <a:ext uri="{FF2B5EF4-FFF2-40B4-BE49-F238E27FC236}">
                          <a16:creationId xmlns="" xmlns:a16="http://schemas.microsoft.com/office/drawing/2014/main" id="{5BB06F99-D3A8-40A3-A112-614062A4E16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" y="8"/>
                      <a:ext cx="519" cy="367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026" y="11941"/>
                          </a:moveTo>
                          <a:cubicBezTo>
                            <a:pt x="21087" y="11699"/>
                            <a:pt x="21110" y="11443"/>
                            <a:pt x="21110" y="11170"/>
                          </a:cubicBezTo>
                          <a:cubicBezTo>
                            <a:pt x="21110" y="9810"/>
                            <a:pt x="20337" y="8696"/>
                            <a:pt x="19372" y="8696"/>
                          </a:cubicBezTo>
                          <a:cubicBezTo>
                            <a:pt x="19209" y="8696"/>
                            <a:pt x="19050" y="8737"/>
                            <a:pt x="18907" y="8795"/>
                          </a:cubicBezTo>
                          <a:cubicBezTo>
                            <a:pt x="18458" y="7665"/>
                            <a:pt x="17700" y="6828"/>
                            <a:pt x="16792" y="6506"/>
                          </a:cubicBezTo>
                          <a:cubicBezTo>
                            <a:pt x="16832" y="6274"/>
                            <a:pt x="16858" y="6030"/>
                            <a:pt x="16858" y="5780"/>
                          </a:cubicBezTo>
                          <a:cubicBezTo>
                            <a:pt x="16858" y="4139"/>
                            <a:pt x="15907" y="2804"/>
                            <a:pt x="14755" y="2804"/>
                          </a:cubicBezTo>
                          <a:cubicBezTo>
                            <a:pt x="14693" y="2804"/>
                            <a:pt x="14638" y="2808"/>
                            <a:pt x="14584" y="2816"/>
                          </a:cubicBezTo>
                          <a:cubicBezTo>
                            <a:pt x="14054" y="1157"/>
                            <a:pt x="12879" y="0"/>
                            <a:pt x="11515" y="0"/>
                          </a:cubicBezTo>
                          <a:cubicBezTo>
                            <a:pt x="9707" y="0"/>
                            <a:pt x="8237" y="2008"/>
                            <a:pt x="8147" y="4529"/>
                          </a:cubicBezTo>
                          <a:cubicBezTo>
                            <a:pt x="8123" y="4529"/>
                            <a:pt x="8098" y="4517"/>
                            <a:pt x="8066" y="4517"/>
                          </a:cubicBezTo>
                          <a:cubicBezTo>
                            <a:pt x="7134" y="4517"/>
                            <a:pt x="6368" y="5552"/>
                            <a:pt x="6328" y="6863"/>
                          </a:cubicBezTo>
                          <a:cubicBezTo>
                            <a:pt x="6058" y="6716"/>
                            <a:pt x="5773" y="6645"/>
                            <a:pt x="5469" y="6645"/>
                          </a:cubicBezTo>
                          <a:cubicBezTo>
                            <a:pt x="4299" y="6645"/>
                            <a:pt x="3322" y="7802"/>
                            <a:pt x="3068" y="9349"/>
                          </a:cubicBezTo>
                          <a:cubicBezTo>
                            <a:pt x="1346" y="9570"/>
                            <a:pt x="0" y="11603"/>
                            <a:pt x="0" y="14083"/>
                          </a:cubicBezTo>
                          <a:cubicBezTo>
                            <a:pt x="0" y="16714"/>
                            <a:pt x="1503" y="18833"/>
                            <a:pt x="3365" y="18833"/>
                          </a:cubicBezTo>
                          <a:cubicBezTo>
                            <a:pt x="3843" y="18833"/>
                            <a:pt x="4298" y="18695"/>
                            <a:pt x="4716" y="18447"/>
                          </a:cubicBezTo>
                          <a:cubicBezTo>
                            <a:pt x="5070" y="20027"/>
                            <a:pt x="6126" y="21187"/>
                            <a:pt x="7371" y="21187"/>
                          </a:cubicBezTo>
                          <a:cubicBezTo>
                            <a:pt x="7894" y="21187"/>
                            <a:pt x="8383" y="20992"/>
                            <a:pt x="8802" y="20640"/>
                          </a:cubicBezTo>
                          <a:cubicBezTo>
                            <a:pt x="9663" y="21253"/>
                            <a:pt x="10639" y="21600"/>
                            <a:pt x="11674" y="21600"/>
                          </a:cubicBezTo>
                          <a:cubicBezTo>
                            <a:pt x="13562" y="21600"/>
                            <a:pt x="15266" y="20446"/>
                            <a:pt x="16446" y="18630"/>
                          </a:cubicBezTo>
                          <a:cubicBezTo>
                            <a:pt x="16969" y="19082"/>
                            <a:pt x="17582" y="19356"/>
                            <a:pt x="18234" y="19356"/>
                          </a:cubicBezTo>
                          <a:cubicBezTo>
                            <a:pt x="20091" y="19356"/>
                            <a:pt x="21600" y="17229"/>
                            <a:pt x="21600" y="14606"/>
                          </a:cubicBezTo>
                          <a:cubicBezTo>
                            <a:pt x="21600" y="13619"/>
                            <a:pt x="21387" y="12694"/>
                            <a:pt x="21026" y="11941"/>
                          </a:cubicBezTo>
                          <a:close/>
                          <a:moveTo>
                            <a:pt x="21026" y="11941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77" name="îṡļïdé">
                      <a:extLst>
                        <a:ext uri="{FF2B5EF4-FFF2-40B4-BE49-F238E27FC236}">
                          <a16:creationId xmlns="" xmlns:a16="http://schemas.microsoft.com/office/drawing/2014/main" id="{884E6507-5A13-43C3-8FD4-05711B3C38A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9" y="16"/>
                      <a:ext cx="473" cy="334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017" y="11948"/>
                          </a:moveTo>
                          <a:cubicBezTo>
                            <a:pt x="21080" y="11697"/>
                            <a:pt x="21113" y="11433"/>
                            <a:pt x="21113" y="11171"/>
                          </a:cubicBezTo>
                          <a:cubicBezTo>
                            <a:pt x="21113" y="9811"/>
                            <a:pt x="20331" y="8709"/>
                            <a:pt x="19368" y="8709"/>
                          </a:cubicBezTo>
                          <a:cubicBezTo>
                            <a:pt x="19208" y="8709"/>
                            <a:pt x="19054" y="8737"/>
                            <a:pt x="18900" y="8801"/>
                          </a:cubicBezTo>
                          <a:cubicBezTo>
                            <a:pt x="18462" y="7675"/>
                            <a:pt x="17694" y="6832"/>
                            <a:pt x="16792" y="6519"/>
                          </a:cubicBezTo>
                          <a:cubicBezTo>
                            <a:pt x="16834" y="6279"/>
                            <a:pt x="16858" y="6034"/>
                            <a:pt x="16858" y="5785"/>
                          </a:cubicBezTo>
                          <a:cubicBezTo>
                            <a:pt x="16858" y="4134"/>
                            <a:pt x="15914" y="2797"/>
                            <a:pt x="14747" y="2797"/>
                          </a:cubicBezTo>
                          <a:cubicBezTo>
                            <a:pt x="14687" y="2797"/>
                            <a:pt x="14640" y="2816"/>
                            <a:pt x="14582" y="2816"/>
                          </a:cubicBezTo>
                          <a:cubicBezTo>
                            <a:pt x="14059" y="1163"/>
                            <a:pt x="12878" y="0"/>
                            <a:pt x="11511" y="0"/>
                          </a:cubicBezTo>
                          <a:cubicBezTo>
                            <a:pt x="9706" y="0"/>
                            <a:pt x="8234" y="2012"/>
                            <a:pt x="8156" y="4536"/>
                          </a:cubicBezTo>
                          <a:cubicBezTo>
                            <a:pt x="8129" y="4530"/>
                            <a:pt x="8097" y="4521"/>
                            <a:pt x="8097" y="4521"/>
                          </a:cubicBezTo>
                          <a:cubicBezTo>
                            <a:pt x="7132" y="4521"/>
                            <a:pt x="6370" y="5555"/>
                            <a:pt x="6326" y="6873"/>
                          </a:cubicBezTo>
                          <a:cubicBezTo>
                            <a:pt x="6060" y="6722"/>
                            <a:pt x="5772" y="6654"/>
                            <a:pt x="5464" y="6654"/>
                          </a:cubicBezTo>
                          <a:cubicBezTo>
                            <a:pt x="4290" y="6654"/>
                            <a:pt x="3317" y="7805"/>
                            <a:pt x="3059" y="9356"/>
                          </a:cubicBezTo>
                          <a:cubicBezTo>
                            <a:pt x="1344" y="9575"/>
                            <a:pt x="0" y="11608"/>
                            <a:pt x="0" y="14092"/>
                          </a:cubicBezTo>
                          <a:cubicBezTo>
                            <a:pt x="0" y="16711"/>
                            <a:pt x="1511" y="18839"/>
                            <a:pt x="3364" y="18839"/>
                          </a:cubicBezTo>
                          <a:cubicBezTo>
                            <a:pt x="3839" y="18839"/>
                            <a:pt x="4290" y="18695"/>
                            <a:pt x="4708" y="18444"/>
                          </a:cubicBezTo>
                          <a:cubicBezTo>
                            <a:pt x="5070" y="20036"/>
                            <a:pt x="6133" y="21197"/>
                            <a:pt x="7380" y="21197"/>
                          </a:cubicBezTo>
                          <a:cubicBezTo>
                            <a:pt x="7890" y="21197"/>
                            <a:pt x="8375" y="21003"/>
                            <a:pt x="8795" y="20635"/>
                          </a:cubicBezTo>
                          <a:cubicBezTo>
                            <a:pt x="9656" y="21257"/>
                            <a:pt x="10643" y="21600"/>
                            <a:pt x="11663" y="21600"/>
                          </a:cubicBezTo>
                          <a:cubicBezTo>
                            <a:pt x="13561" y="21600"/>
                            <a:pt x="15261" y="20461"/>
                            <a:pt x="16455" y="18636"/>
                          </a:cubicBezTo>
                          <a:cubicBezTo>
                            <a:pt x="16962" y="19090"/>
                            <a:pt x="17577" y="19356"/>
                            <a:pt x="18244" y="19356"/>
                          </a:cubicBezTo>
                          <a:cubicBezTo>
                            <a:pt x="20095" y="19356"/>
                            <a:pt x="21600" y="17233"/>
                            <a:pt x="21600" y="14608"/>
                          </a:cubicBezTo>
                          <a:cubicBezTo>
                            <a:pt x="21599" y="13625"/>
                            <a:pt x="21383" y="12699"/>
                            <a:pt x="21017" y="11948"/>
                          </a:cubicBezTo>
                          <a:close/>
                          <a:moveTo>
                            <a:pt x="21017" y="11948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66" name="îṡḷïḑé">
                    <a:extLst>
                      <a:ext uri="{FF2B5EF4-FFF2-40B4-BE49-F238E27FC236}">
                        <a16:creationId xmlns="" xmlns:a16="http://schemas.microsoft.com/office/drawing/2014/main" id="{46E7FF36-6B1A-4B5C-8E8A-F0F02F634BB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8" y="0"/>
                    <a:ext cx="1351" cy="955"/>
                    <a:chOff x="0" y="0"/>
                    <a:chExt cx="1351" cy="955"/>
                  </a:xfrm>
                  <a:grpFill/>
                </p:grpSpPr>
                <p:sp>
                  <p:nvSpPr>
                    <p:cNvPr id="372" name="iślíďé">
                      <a:extLst>
                        <a:ext uri="{FF2B5EF4-FFF2-40B4-BE49-F238E27FC236}">
                          <a16:creationId xmlns="" xmlns:a16="http://schemas.microsoft.com/office/drawing/2014/main" id="{B4536E93-478E-4B68-B01C-4DD6584F2DE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0"/>
                      <a:ext cx="1351" cy="955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022" y="11944"/>
                          </a:moveTo>
                          <a:cubicBezTo>
                            <a:pt x="21081" y="11702"/>
                            <a:pt x="21114" y="11441"/>
                            <a:pt x="21114" y="11168"/>
                          </a:cubicBezTo>
                          <a:cubicBezTo>
                            <a:pt x="21114" y="9809"/>
                            <a:pt x="20332" y="8706"/>
                            <a:pt x="19371" y="8706"/>
                          </a:cubicBezTo>
                          <a:cubicBezTo>
                            <a:pt x="19209" y="8706"/>
                            <a:pt x="19052" y="8741"/>
                            <a:pt x="18902" y="8800"/>
                          </a:cubicBezTo>
                          <a:cubicBezTo>
                            <a:pt x="18460" y="7674"/>
                            <a:pt x="17697" y="6834"/>
                            <a:pt x="16793" y="6505"/>
                          </a:cubicBezTo>
                          <a:cubicBezTo>
                            <a:pt x="16835" y="6276"/>
                            <a:pt x="16858" y="6036"/>
                            <a:pt x="16858" y="5785"/>
                          </a:cubicBezTo>
                          <a:cubicBezTo>
                            <a:pt x="16858" y="4138"/>
                            <a:pt x="15916" y="2805"/>
                            <a:pt x="14750" y="2805"/>
                          </a:cubicBezTo>
                          <a:cubicBezTo>
                            <a:pt x="14691" y="2805"/>
                            <a:pt x="14637" y="2809"/>
                            <a:pt x="14579" y="2821"/>
                          </a:cubicBezTo>
                          <a:cubicBezTo>
                            <a:pt x="14053" y="1158"/>
                            <a:pt x="12878" y="0"/>
                            <a:pt x="11511" y="0"/>
                          </a:cubicBezTo>
                          <a:cubicBezTo>
                            <a:pt x="9702" y="0"/>
                            <a:pt x="8238" y="2006"/>
                            <a:pt x="8153" y="4530"/>
                          </a:cubicBezTo>
                          <a:cubicBezTo>
                            <a:pt x="8123" y="4530"/>
                            <a:pt x="8095" y="4523"/>
                            <a:pt x="8063" y="4523"/>
                          </a:cubicBezTo>
                          <a:cubicBezTo>
                            <a:pt x="7130" y="4523"/>
                            <a:pt x="6373" y="5560"/>
                            <a:pt x="6325" y="6864"/>
                          </a:cubicBezTo>
                          <a:cubicBezTo>
                            <a:pt x="6061" y="6724"/>
                            <a:pt x="5772" y="6643"/>
                            <a:pt x="5471" y="6643"/>
                          </a:cubicBezTo>
                          <a:cubicBezTo>
                            <a:pt x="4294" y="6643"/>
                            <a:pt x="3316" y="7808"/>
                            <a:pt x="3061" y="9360"/>
                          </a:cubicBezTo>
                          <a:cubicBezTo>
                            <a:pt x="1347" y="9573"/>
                            <a:pt x="0" y="11610"/>
                            <a:pt x="0" y="14094"/>
                          </a:cubicBezTo>
                          <a:cubicBezTo>
                            <a:pt x="0" y="16715"/>
                            <a:pt x="1505" y="18849"/>
                            <a:pt x="3363" y="18849"/>
                          </a:cubicBezTo>
                          <a:cubicBezTo>
                            <a:pt x="3842" y="18849"/>
                            <a:pt x="4297" y="18705"/>
                            <a:pt x="4711" y="18446"/>
                          </a:cubicBezTo>
                          <a:cubicBezTo>
                            <a:pt x="5071" y="20040"/>
                            <a:pt x="6125" y="21198"/>
                            <a:pt x="7375" y="21198"/>
                          </a:cubicBezTo>
                          <a:cubicBezTo>
                            <a:pt x="7892" y="21198"/>
                            <a:pt x="8376" y="20993"/>
                            <a:pt x="8794" y="20645"/>
                          </a:cubicBezTo>
                          <a:cubicBezTo>
                            <a:pt x="9661" y="21251"/>
                            <a:pt x="10637" y="21600"/>
                            <a:pt x="11670" y="21600"/>
                          </a:cubicBezTo>
                          <a:cubicBezTo>
                            <a:pt x="13559" y="21600"/>
                            <a:pt x="15261" y="20456"/>
                            <a:pt x="16443" y="18628"/>
                          </a:cubicBezTo>
                          <a:cubicBezTo>
                            <a:pt x="16964" y="19091"/>
                            <a:pt x="17577" y="19363"/>
                            <a:pt x="18234" y="19363"/>
                          </a:cubicBezTo>
                          <a:cubicBezTo>
                            <a:pt x="20092" y="19363"/>
                            <a:pt x="21600" y="17229"/>
                            <a:pt x="21600" y="14605"/>
                          </a:cubicBezTo>
                          <a:cubicBezTo>
                            <a:pt x="21600" y="13623"/>
                            <a:pt x="21387" y="12706"/>
                            <a:pt x="21022" y="11944"/>
                          </a:cubicBezTo>
                          <a:close/>
                          <a:moveTo>
                            <a:pt x="21022" y="11944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73" name="iṧļiḑè">
                      <a:extLst>
                        <a:ext uri="{FF2B5EF4-FFF2-40B4-BE49-F238E27FC236}">
                          <a16:creationId xmlns="" xmlns:a16="http://schemas.microsoft.com/office/drawing/2014/main" id="{D0EC56CD-C43E-40E8-A362-1EE3CA44CC6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4" y="16"/>
                      <a:ext cx="1305" cy="92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023" y="11950"/>
                          </a:moveTo>
                          <a:cubicBezTo>
                            <a:pt x="21082" y="11704"/>
                            <a:pt x="21112" y="11444"/>
                            <a:pt x="21112" y="11172"/>
                          </a:cubicBezTo>
                          <a:cubicBezTo>
                            <a:pt x="21112" y="9813"/>
                            <a:pt x="20334" y="8708"/>
                            <a:pt x="19370" y="8708"/>
                          </a:cubicBezTo>
                          <a:cubicBezTo>
                            <a:pt x="19207" y="8708"/>
                            <a:pt x="19050" y="8743"/>
                            <a:pt x="18902" y="8802"/>
                          </a:cubicBezTo>
                          <a:cubicBezTo>
                            <a:pt x="18458" y="7676"/>
                            <a:pt x="17696" y="6833"/>
                            <a:pt x="16790" y="6512"/>
                          </a:cubicBezTo>
                          <a:cubicBezTo>
                            <a:pt x="16835" y="6279"/>
                            <a:pt x="16859" y="6039"/>
                            <a:pt x="16859" y="5786"/>
                          </a:cubicBezTo>
                          <a:cubicBezTo>
                            <a:pt x="16859" y="4140"/>
                            <a:pt x="15913" y="2806"/>
                            <a:pt x="14749" y="2806"/>
                          </a:cubicBezTo>
                          <a:cubicBezTo>
                            <a:pt x="14693" y="2806"/>
                            <a:pt x="14636" y="2813"/>
                            <a:pt x="14580" y="2820"/>
                          </a:cubicBezTo>
                          <a:cubicBezTo>
                            <a:pt x="14055" y="1159"/>
                            <a:pt x="12878" y="0"/>
                            <a:pt x="11508" y="0"/>
                          </a:cubicBezTo>
                          <a:cubicBezTo>
                            <a:pt x="9705" y="0"/>
                            <a:pt x="8233" y="2011"/>
                            <a:pt x="8154" y="4532"/>
                          </a:cubicBezTo>
                          <a:cubicBezTo>
                            <a:pt x="8123" y="4532"/>
                            <a:pt x="8093" y="4529"/>
                            <a:pt x="8063" y="4529"/>
                          </a:cubicBezTo>
                          <a:cubicBezTo>
                            <a:pt x="7133" y="4529"/>
                            <a:pt x="6370" y="5563"/>
                            <a:pt x="6328" y="6868"/>
                          </a:cubicBezTo>
                          <a:cubicBezTo>
                            <a:pt x="6060" y="6728"/>
                            <a:pt x="5771" y="6644"/>
                            <a:pt x="5470" y="6644"/>
                          </a:cubicBezTo>
                          <a:cubicBezTo>
                            <a:pt x="4296" y="6644"/>
                            <a:pt x="3311" y="7806"/>
                            <a:pt x="3062" y="9361"/>
                          </a:cubicBezTo>
                          <a:cubicBezTo>
                            <a:pt x="1345" y="9576"/>
                            <a:pt x="0" y="11612"/>
                            <a:pt x="0" y="14096"/>
                          </a:cubicBezTo>
                          <a:cubicBezTo>
                            <a:pt x="0" y="16723"/>
                            <a:pt x="1504" y="18847"/>
                            <a:pt x="3362" y="18847"/>
                          </a:cubicBezTo>
                          <a:cubicBezTo>
                            <a:pt x="3843" y="18847"/>
                            <a:pt x="4298" y="18707"/>
                            <a:pt x="4710" y="18451"/>
                          </a:cubicBezTo>
                          <a:cubicBezTo>
                            <a:pt x="5072" y="20045"/>
                            <a:pt x="6127" y="21197"/>
                            <a:pt x="7376" y="21197"/>
                          </a:cubicBezTo>
                          <a:cubicBezTo>
                            <a:pt x="7893" y="21197"/>
                            <a:pt x="8376" y="21000"/>
                            <a:pt x="8795" y="20649"/>
                          </a:cubicBezTo>
                          <a:cubicBezTo>
                            <a:pt x="9661" y="21258"/>
                            <a:pt x="10638" y="21600"/>
                            <a:pt x="11670" y="21600"/>
                          </a:cubicBezTo>
                          <a:cubicBezTo>
                            <a:pt x="13562" y="21600"/>
                            <a:pt x="15261" y="20456"/>
                            <a:pt x="16447" y="18631"/>
                          </a:cubicBezTo>
                          <a:cubicBezTo>
                            <a:pt x="16965" y="19095"/>
                            <a:pt x="17579" y="19366"/>
                            <a:pt x="18238" y="19366"/>
                          </a:cubicBezTo>
                          <a:cubicBezTo>
                            <a:pt x="20090" y="19366"/>
                            <a:pt x="21600" y="17236"/>
                            <a:pt x="21600" y="14613"/>
                          </a:cubicBezTo>
                          <a:cubicBezTo>
                            <a:pt x="21600" y="13626"/>
                            <a:pt x="21387" y="12708"/>
                            <a:pt x="21023" y="11950"/>
                          </a:cubicBezTo>
                          <a:close/>
                          <a:moveTo>
                            <a:pt x="21023" y="1195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74" name="iṩļîḑê">
                      <a:extLst>
                        <a:ext uri="{FF2B5EF4-FFF2-40B4-BE49-F238E27FC236}">
                          <a16:creationId xmlns="" xmlns:a16="http://schemas.microsoft.com/office/drawing/2014/main" id="{341287FC-479E-4E05-BE28-F50280C613C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96" y="32"/>
                      <a:ext cx="1187" cy="840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021" y="11947"/>
                          </a:moveTo>
                          <a:cubicBezTo>
                            <a:pt x="21081" y="11705"/>
                            <a:pt x="21113" y="11444"/>
                            <a:pt x="21113" y="11173"/>
                          </a:cubicBezTo>
                          <a:cubicBezTo>
                            <a:pt x="21113" y="9812"/>
                            <a:pt x="20331" y="8707"/>
                            <a:pt x="19371" y="8707"/>
                          </a:cubicBezTo>
                          <a:cubicBezTo>
                            <a:pt x="19210" y="8707"/>
                            <a:pt x="19051" y="8739"/>
                            <a:pt x="18904" y="8802"/>
                          </a:cubicBezTo>
                          <a:cubicBezTo>
                            <a:pt x="18459" y="7674"/>
                            <a:pt x="17700" y="6837"/>
                            <a:pt x="16792" y="6510"/>
                          </a:cubicBezTo>
                          <a:cubicBezTo>
                            <a:pt x="16832" y="6276"/>
                            <a:pt x="16857" y="6037"/>
                            <a:pt x="16857" y="5788"/>
                          </a:cubicBezTo>
                          <a:cubicBezTo>
                            <a:pt x="16857" y="4142"/>
                            <a:pt x="15914" y="2806"/>
                            <a:pt x="14745" y="2806"/>
                          </a:cubicBezTo>
                          <a:cubicBezTo>
                            <a:pt x="14692" y="2806"/>
                            <a:pt x="14633" y="2814"/>
                            <a:pt x="14579" y="2815"/>
                          </a:cubicBezTo>
                          <a:cubicBezTo>
                            <a:pt x="14055" y="1155"/>
                            <a:pt x="12878" y="0"/>
                            <a:pt x="11508" y="0"/>
                          </a:cubicBezTo>
                          <a:cubicBezTo>
                            <a:pt x="9703" y="0"/>
                            <a:pt x="8233" y="2010"/>
                            <a:pt x="8151" y="4532"/>
                          </a:cubicBezTo>
                          <a:cubicBezTo>
                            <a:pt x="8121" y="4527"/>
                            <a:pt x="8095" y="4527"/>
                            <a:pt x="8065" y="4527"/>
                          </a:cubicBezTo>
                          <a:cubicBezTo>
                            <a:pt x="7130" y="4527"/>
                            <a:pt x="6368" y="5563"/>
                            <a:pt x="6324" y="6866"/>
                          </a:cubicBezTo>
                          <a:cubicBezTo>
                            <a:pt x="6060" y="6728"/>
                            <a:pt x="5769" y="6646"/>
                            <a:pt x="5467" y="6646"/>
                          </a:cubicBezTo>
                          <a:cubicBezTo>
                            <a:pt x="4294" y="6646"/>
                            <a:pt x="3314" y="7805"/>
                            <a:pt x="3060" y="9355"/>
                          </a:cubicBezTo>
                          <a:cubicBezTo>
                            <a:pt x="1344" y="9575"/>
                            <a:pt x="0" y="11611"/>
                            <a:pt x="0" y="14095"/>
                          </a:cubicBezTo>
                          <a:cubicBezTo>
                            <a:pt x="0" y="16718"/>
                            <a:pt x="1503" y="18850"/>
                            <a:pt x="3360" y="18850"/>
                          </a:cubicBezTo>
                          <a:cubicBezTo>
                            <a:pt x="3841" y="18850"/>
                            <a:pt x="4298" y="18702"/>
                            <a:pt x="4710" y="18452"/>
                          </a:cubicBezTo>
                          <a:cubicBezTo>
                            <a:pt x="5070" y="20043"/>
                            <a:pt x="6126" y="21201"/>
                            <a:pt x="7371" y="21201"/>
                          </a:cubicBezTo>
                          <a:cubicBezTo>
                            <a:pt x="7892" y="21201"/>
                            <a:pt x="8376" y="20998"/>
                            <a:pt x="8789" y="20648"/>
                          </a:cubicBezTo>
                          <a:cubicBezTo>
                            <a:pt x="9656" y="21258"/>
                            <a:pt x="10636" y="21600"/>
                            <a:pt x="11671" y="21600"/>
                          </a:cubicBezTo>
                          <a:cubicBezTo>
                            <a:pt x="13560" y="21600"/>
                            <a:pt x="15261" y="20457"/>
                            <a:pt x="16449" y="18630"/>
                          </a:cubicBezTo>
                          <a:cubicBezTo>
                            <a:pt x="16965" y="19092"/>
                            <a:pt x="17576" y="19364"/>
                            <a:pt x="18236" y="19364"/>
                          </a:cubicBezTo>
                          <a:cubicBezTo>
                            <a:pt x="20092" y="19364"/>
                            <a:pt x="21600" y="17234"/>
                            <a:pt x="21600" y="14611"/>
                          </a:cubicBezTo>
                          <a:cubicBezTo>
                            <a:pt x="21600" y="13625"/>
                            <a:pt x="21388" y="12706"/>
                            <a:pt x="21021" y="11947"/>
                          </a:cubicBezTo>
                          <a:close/>
                          <a:moveTo>
                            <a:pt x="21021" y="11947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67" name="íṩľîdè">
                    <a:extLst>
                      <a:ext uri="{FF2B5EF4-FFF2-40B4-BE49-F238E27FC236}">
                        <a16:creationId xmlns="" xmlns:a16="http://schemas.microsoft.com/office/drawing/2014/main" id="{87BF3521-5EB4-4BE8-BF7A-63D54A90F83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816" y="952"/>
                    <a:ext cx="327" cy="231"/>
                    <a:chOff x="0" y="0"/>
                    <a:chExt cx="327" cy="231"/>
                  </a:xfrm>
                  <a:grpFill/>
                </p:grpSpPr>
                <p:sp>
                  <p:nvSpPr>
                    <p:cNvPr id="369" name="íşḷiḑé">
                      <a:extLst>
                        <a:ext uri="{FF2B5EF4-FFF2-40B4-BE49-F238E27FC236}">
                          <a16:creationId xmlns="" xmlns:a16="http://schemas.microsoft.com/office/drawing/2014/main" id="{8903C76D-81AA-4A18-BF56-337221F33CF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0"/>
                      <a:ext cx="327" cy="231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018" y="11944"/>
                          </a:moveTo>
                          <a:cubicBezTo>
                            <a:pt x="21073" y="11703"/>
                            <a:pt x="21097" y="11443"/>
                            <a:pt x="21097" y="11164"/>
                          </a:cubicBezTo>
                          <a:cubicBezTo>
                            <a:pt x="21097" y="9822"/>
                            <a:pt x="20326" y="8709"/>
                            <a:pt x="19368" y="8709"/>
                          </a:cubicBezTo>
                          <a:cubicBezTo>
                            <a:pt x="19206" y="8709"/>
                            <a:pt x="19050" y="8753"/>
                            <a:pt x="18908" y="8793"/>
                          </a:cubicBezTo>
                          <a:cubicBezTo>
                            <a:pt x="18454" y="7665"/>
                            <a:pt x="17700" y="6837"/>
                            <a:pt x="16790" y="6512"/>
                          </a:cubicBezTo>
                          <a:cubicBezTo>
                            <a:pt x="16830" y="6286"/>
                            <a:pt x="16862" y="6044"/>
                            <a:pt x="16862" y="5777"/>
                          </a:cubicBezTo>
                          <a:cubicBezTo>
                            <a:pt x="16862" y="4154"/>
                            <a:pt x="15914" y="2811"/>
                            <a:pt x="14739" y="2811"/>
                          </a:cubicBezTo>
                          <a:cubicBezTo>
                            <a:pt x="14692" y="2811"/>
                            <a:pt x="14641" y="2811"/>
                            <a:pt x="14582" y="2817"/>
                          </a:cubicBezTo>
                          <a:cubicBezTo>
                            <a:pt x="14050" y="1162"/>
                            <a:pt x="12879" y="0"/>
                            <a:pt x="11509" y="0"/>
                          </a:cubicBezTo>
                          <a:cubicBezTo>
                            <a:pt x="9714" y="0"/>
                            <a:pt x="8241" y="2008"/>
                            <a:pt x="8162" y="4524"/>
                          </a:cubicBezTo>
                          <a:cubicBezTo>
                            <a:pt x="8113" y="4524"/>
                            <a:pt x="8096" y="4519"/>
                            <a:pt x="8096" y="4519"/>
                          </a:cubicBezTo>
                          <a:cubicBezTo>
                            <a:pt x="7125" y="4519"/>
                            <a:pt x="6368" y="5569"/>
                            <a:pt x="6318" y="6858"/>
                          </a:cubicBezTo>
                          <a:cubicBezTo>
                            <a:pt x="6044" y="6721"/>
                            <a:pt x="5763" y="6651"/>
                            <a:pt x="5469" y="6651"/>
                          </a:cubicBezTo>
                          <a:cubicBezTo>
                            <a:pt x="4290" y="6651"/>
                            <a:pt x="3312" y="7816"/>
                            <a:pt x="3062" y="9359"/>
                          </a:cubicBezTo>
                          <a:cubicBezTo>
                            <a:pt x="1334" y="9583"/>
                            <a:pt x="0" y="11624"/>
                            <a:pt x="0" y="14100"/>
                          </a:cubicBezTo>
                          <a:cubicBezTo>
                            <a:pt x="0" y="16729"/>
                            <a:pt x="1501" y="18839"/>
                            <a:pt x="3364" y="18839"/>
                          </a:cubicBezTo>
                          <a:cubicBezTo>
                            <a:pt x="3842" y="18839"/>
                            <a:pt x="4290" y="18712"/>
                            <a:pt x="4707" y="18452"/>
                          </a:cubicBezTo>
                          <a:cubicBezTo>
                            <a:pt x="5070" y="20041"/>
                            <a:pt x="6129" y="21194"/>
                            <a:pt x="7378" y="21194"/>
                          </a:cubicBezTo>
                          <a:cubicBezTo>
                            <a:pt x="7896" y="21194"/>
                            <a:pt x="8372" y="20993"/>
                            <a:pt x="8795" y="20658"/>
                          </a:cubicBezTo>
                          <a:cubicBezTo>
                            <a:pt x="9659" y="21269"/>
                            <a:pt x="10634" y="21600"/>
                            <a:pt x="11667" y="21600"/>
                          </a:cubicBezTo>
                          <a:cubicBezTo>
                            <a:pt x="13561" y="21600"/>
                            <a:pt x="15256" y="20450"/>
                            <a:pt x="16444" y="18634"/>
                          </a:cubicBezTo>
                          <a:cubicBezTo>
                            <a:pt x="16968" y="19090"/>
                            <a:pt x="17562" y="19369"/>
                            <a:pt x="18228" y="19369"/>
                          </a:cubicBezTo>
                          <a:cubicBezTo>
                            <a:pt x="20085" y="19369"/>
                            <a:pt x="21600" y="17237"/>
                            <a:pt x="21600" y="14595"/>
                          </a:cubicBezTo>
                          <a:cubicBezTo>
                            <a:pt x="21599" y="13625"/>
                            <a:pt x="21393" y="12725"/>
                            <a:pt x="21018" y="11944"/>
                          </a:cubicBezTo>
                          <a:close/>
                          <a:moveTo>
                            <a:pt x="21018" y="11944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70" name="íṡļidè">
                      <a:extLst>
                        <a:ext uri="{FF2B5EF4-FFF2-40B4-BE49-F238E27FC236}">
                          <a16:creationId xmlns="" xmlns:a16="http://schemas.microsoft.com/office/drawing/2014/main" id="{26CCA13D-C86D-4D20-BFE4-95EE2929481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" y="8"/>
                      <a:ext cx="316" cy="22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020" y="11949"/>
                          </a:moveTo>
                          <a:cubicBezTo>
                            <a:pt x="21088" y="11705"/>
                            <a:pt x="21106" y="11448"/>
                            <a:pt x="21106" y="11168"/>
                          </a:cubicBezTo>
                          <a:cubicBezTo>
                            <a:pt x="21106" y="9818"/>
                            <a:pt x="20339" y="8698"/>
                            <a:pt x="19367" y="8698"/>
                          </a:cubicBezTo>
                          <a:cubicBezTo>
                            <a:pt x="19210" y="8698"/>
                            <a:pt x="19051" y="8740"/>
                            <a:pt x="18898" y="8810"/>
                          </a:cubicBezTo>
                          <a:cubicBezTo>
                            <a:pt x="18462" y="7671"/>
                            <a:pt x="17706" y="6828"/>
                            <a:pt x="16798" y="6500"/>
                          </a:cubicBezTo>
                          <a:cubicBezTo>
                            <a:pt x="16827" y="6288"/>
                            <a:pt x="16855" y="6038"/>
                            <a:pt x="16855" y="5788"/>
                          </a:cubicBezTo>
                          <a:cubicBezTo>
                            <a:pt x="16855" y="4138"/>
                            <a:pt x="15920" y="2788"/>
                            <a:pt x="14755" y="2788"/>
                          </a:cubicBezTo>
                          <a:cubicBezTo>
                            <a:pt x="14755" y="2788"/>
                            <a:pt x="14632" y="2797"/>
                            <a:pt x="14587" y="2810"/>
                          </a:cubicBezTo>
                          <a:cubicBezTo>
                            <a:pt x="14060" y="1142"/>
                            <a:pt x="12878" y="0"/>
                            <a:pt x="11510" y="0"/>
                          </a:cubicBezTo>
                          <a:cubicBezTo>
                            <a:pt x="9705" y="0"/>
                            <a:pt x="8232" y="2012"/>
                            <a:pt x="8151" y="4530"/>
                          </a:cubicBezTo>
                          <a:lnTo>
                            <a:pt x="8070" y="4530"/>
                          </a:lnTo>
                          <a:cubicBezTo>
                            <a:pt x="7136" y="4530"/>
                            <a:pt x="6367" y="5557"/>
                            <a:pt x="6325" y="6872"/>
                          </a:cubicBezTo>
                          <a:cubicBezTo>
                            <a:pt x="6059" y="6714"/>
                            <a:pt x="5772" y="6641"/>
                            <a:pt x="5471" y="6641"/>
                          </a:cubicBezTo>
                          <a:cubicBezTo>
                            <a:pt x="4291" y="6641"/>
                            <a:pt x="3308" y="7802"/>
                            <a:pt x="3055" y="9348"/>
                          </a:cubicBezTo>
                          <a:cubicBezTo>
                            <a:pt x="1357" y="9570"/>
                            <a:pt x="0" y="11613"/>
                            <a:pt x="0" y="14087"/>
                          </a:cubicBezTo>
                          <a:cubicBezTo>
                            <a:pt x="0" y="16715"/>
                            <a:pt x="1502" y="18848"/>
                            <a:pt x="3361" y="18848"/>
                          </a:cubicBezTo>
                          <a:cubicBezTo>
                            <a:pt x="3839" y="18848"/>
                            <a:pt x="4291" y="18698"/>
                            <a:pt x="4711" y="18447"/>
                          </a:cubicBezTo>
                          <a:cubicBezTo>
                            <a:pt x="5071" y="20031"/>
                            <a:pt x="6125" y="21187"/>
                            <a:pt x="7379" y="21187"/>
                          </a:cubicBezTo>
                          <a:cubicBezTo>
                            <a:pt x="7890" y="21187"/>
                            <a:pt x="8388" y="21001"/>
                            <a:pt x="8782" y="20651"/>
                          </a:cubicBezTo>
                          <a:cubicBezTo>
                            <a:pt x="9660" y="21261"/>
                            <a:pt x="10643" y="21600"/>
                            <a:pt x="11664" y="21600"/>
                          </a:cubicBezTo>
                          <a:cubicBezTo>
                            <a:pt x="13554" y="21600"/>
                            <a:pt x="15271" y="20448"/>
                            <a:pt x="16451" y="18620"/>
                          </a:cubicBezTo>
                          <a:cubicBezTo>
                            <a:pt x="16964" y="19101"/>
                            <a:pt x="17574" y="19370"/>
                            <a:pt x="18237" y="19370"/>
                          </a:cubicBezTo>
                          <a:cubicBezTo>
                            <a:pt x="20095" y="19370"/>
                            <a:pt x="21600" y="17227"/>
                            <a:pt x="21600" y="14613"/>
                          </a:cubicBezTo>
                          <a:cubicBezTo>
                            <a:pt x="21600" y="13630"/>
                            <a:pt x="21387" y="12700"/>
                            <a:pt x="21020" y="11949"/>
                          </a:cubicBezTo>
                          <a:close/>
                          <a:moveTo>
                            <a:pt x="21020" y="11949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71" name="ïślïdè">
                      <a:extLst>
                        <a:ext uri="{FF2B5EF4-FFF2-40B4-BE49-F238E27FC236}">
                          <a16:creationId xmlns="" xmlns:a16="http://schemas.microsoft.com/office/drawing/2014/main" id="{A1A1AC41-73E0-423C-89BD-6D184E7D6AC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4" y="8"/>
                      <a:ext cx="287" cy="20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030" y="11975"/>
                          </a:moveTo>
                          <a:cubicBezTo>
                            <a:pt x="21070" y="11711"/>
                            <a:pt x="21115" y="11439"/>
                            <a:pt x="21115" y="11178"/>
                          </a:cubicBezTo>
                          <a:cubicBezTo>
                            <a:pt x="21115" y="9824"/>
                            <a:pt x="20332" y="8706"/>
                            <a:pt x="19363" y="8706"/>
                          </a:cubicBezTo>
                          <a:cubicBezTo>
                            <a:pt x="19194" y="8706"/>
                            <a:pt x="19047" y="8749"/>
                            <a:pt x="18904" y="8808"/>
                          </a:cubicBezTo>
                          <a:cubicBezTo>
                            <a:pt x="18456" y="7687"/>
                            <a:pt x="17703" y="6841"/>
                            <a:pt x="16786" y="6512"/>
                          </a:cubicBezTo>
                          <a:cubicBezTo>
                            <a:pt x="16829" y="6276"/>
                            <a:pt x="16856" y="6036"/>
                            <a:pt x="16856" y="5783"/>
                          </a:cubicBezTo>
                          <a:cubicBezTo>
                            <a:pt x="16856" y="4154"/>
                            <a:pt x="15914" y="2807"/>
                            <a:pt x="14758" y="2807"/>
                          </a:cubicBezTo>
                          <a:cubicBezTo>
                            <a:pt x="14693" y="2807"/>
                            <a:pt x="14628" y="2821"/>
                            <a:pt x="14580" y="2842"/>
                          </a:cubicBezTo>
                          <a:cubicBezTo>
                            <a:pt x="14054" y="1156"/>
                            <a:pt x="12881" y="0"/>
                            <a:pt x="11508" y="0"/>
                          </a:cubicBezTo>
                          <a:cubicBezTo>
                            <a:pt x="9709" y="0"/>
                            <a:pt x="8248" y="2017"/>
                            <a:pt x="8153" y="4535"/>
                          </a:cubicBezTo>
                          <a:cubicBezTo>
                            <a:pt x="8121" y="4535"/>
                            <a:pt x="8098" y="4535"/>
                            <a:pt x="8059" y="4535"/>
                          </a:cubicBezTo>
                          <a:cubicBezTo>
                            <a:pt x="7137" y="4535"/>
                            <a:pt x="6374" y="5579"/>
                            <a:pt x="6322" y="6883"/>
                          </a:cubicBezTo>
                          <a:cubicBezTo>
                            <a:pt x="6071" y="6735"/>
                            <a:pt x="5776" y="6651"/>
                            <a:pt x="5473" y="6651"/>
                          </a:cubicBezTo>
                          <a:cubicBezTo>
                            <a:pt x="4296" y="6651"/>
                            <a:pt x="3325" y="7822"/>
                            <a:pt x="3068" y="9373"/>
                          </a:cubicBezTo>
                          <a:cubicBezTo>
                            <a:pt x="1345" y="9577"/>
                            <a:pt x="0" y="11623"/>
                            <a:pt x="0" y="14098"/>
                          </a:cubicBezTo>
                          <a:cubicBezTo>
                            <a:pt x="0" y="16743"/>
                            <a:pt x="1510" y="18872"/>
                            <a:pt x="3370" y="18872"/>
                          </a:cubicBezTo>
                          <a:cubicBezTo>
                            <a:pt x="3854" y="18872"/>
                            <a:pt x="4304" y="18710"/>
                            <a:pt x="4710" y="18463"/>
                          </a:cubicBezTo>
                          <a:cubicBezTo>
                            <a:pt x="5073" y="20063"/>
                            <a:pt x="6122" y="21206"/>
                            <a:pt x="7373" y="21206"/>
                          </a:cubicBezTo>
                          <a:cubicBezTo>
                            <a:pt x="7902" y="21206"/>
                            <a:pt x="8383" y="21009"/>
                            <a:pt x="8796" y="20658"/>
                          </a:cubicBezTo>
                          <a:cubicBezTo>
                            <a:pt x="9663" y="21255"/>
                            <a:pt x="10643" y="21600"/>
                            <a:pt x="11669" y="21600"/>
                          </a:cubicBezTo>
                          <a:cubicBezTo>
                            <a:pt x="13549" y="21600"/>
                            <a:pt x="15265" y="20458"/>
                            <a:pt x="16447" y="18638"/>
                          </a:cubicBezTo>
                          <a:cubicBezTo>
                            <a:pt x="16960" y="19104"/>
                            <a:pt x="17571" y="19372"/>
                            <a:pt x="18221" y="19372"/>
                          </a:cubicBezTo>
                          <a:cubicBezTo>
                            <a:pt x="20088" y="19372"/>
                            <a:pt x="21600" y="17235"/>
                            <a:pt x="21600" y="14615"/>
                          </a:cubicBezTo>
                          <a:cubicBezTo>
                            <a:pt x="21600" y="13639"/>
                            <a:pt x="21376" y="12723"/>
                            <a:pt x="21030" y="11975"/>
                          </a:cubicBezTo>
                          <a:close/>
                          <a:moveTo>
                            <a:pt x="21030" y="11975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368" name="îślíḓé">
                    <a:extLst>
                      <a:ext uri="{FF2B5EF4-FFF2-40B4-BE49-F238E27FC236}">
                        <a16:creationId xmlns="" xmlns:a16="http://schemas.microsoft.com/office/drawing/2014/main" id="{18AA5831-4A7D-44E2-A2E8-E3E9EA7800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8" y="1272"/>
                    <a:ext cx="121" cy="561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0570" h="21110">
                        <a:moveTo>
                          <a:pt x="17269" y="0"/>
                        </a:moveTo>
                        <a:cubicBezTo>
                          <a:pt x="17269" y="0"/>
                          <a:pt x="8387" y="2335"/>
                          <a:pt x="3983" y="5582"/>
                        </a:cubicBezTo>
                        <a:cubicBezTo>
                          <a:pt x="-449" y="8836"/>
                          <a:pt x="-1029" y="15584"/>
                          <a:pt x="1483" y="18589"/>
                        </a:cubicBezTo>
                        <a:cubicBezTo>
                          <a:pt x="3983" y="21600"/>
                          <a:pt x="3408" y="16503"/>
                          <a:pt x="9220" y="17734"/>
                        </a:cubicBezTo>
                        <a:cubicBezTo>
                          <a:pt x="15034" y="18963"/>
                          <a:pt x="15584" y="21232"/>
                          <a:pt x="20570" y="21105"/>
                        </a:cubicBezTo>
                        <a:cubicBezTo>
                          <a:pt x="20571" y="21105"/>
                          <a:pt x="379" y="12211"/>
                          <a:pt x="17269" y="0"/>
                        </a:cubicBezTo>
                        <a:close/>
                        <a:moveTo>
                          <a:pt x="17269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37" name="îṥļiďé">
                  <a:extLst>
                    <a:ext uri="{FF2B5EF4-FFF2-40B4-BE49-F238E27FC236}">
                      <a16:creationId xmlns="" xmlns:a16="http://schemas.microsoft.com/office/drawing/2014/main" id="{BA0FE559-F99D-44C1-8B51-C44D6860202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864" y="1208"/>
                  <a:ext cx="481" cy="673"/>
                  <a:chOff x="0" y="0"/>
                  <a:chExt cx="481" cy="673"/>
                </a:xfrm>
                <a:grpFill/>
              </p:grpSpPr>
              <p:sp>
                <p:nvSpPr>
                  <p:cNvPr id="338" name="işḷiḍé">
                    <a:extLst>
                      <a:ext uri="{FF2B5EF4-FFF2-40B4-BE49-F238E27FC236}">
                        <a16:creationId xmlns="" xmlns:a16="http://schemas.microsoft.com/office/drawing/2014/main" id="{72AD15A8-50CA-462A-8C05-73716E0EE3D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44" y="640"/>
                    <a:ext cx="213" cy="33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0833" h="20919">
                        <a:moveTo>
                          <a:pt x="14405" y="0"/>
                        </a:moveTo>
                        <a:cubicBezTo>
                          <a:pt x="14405" y="0"/>
                          <a:pt x="14068" y="13145"/>
                          <a:pt x="17298" y="14764"/>
                        </a:cubicBezTo>
                        <a:cubicBezTo>
                          <a:pt x="20546" y="16389"/>
                          <a:pt x="20833" y="20060"/>
                          <a:pt x="20833" y="20060"/>
                        </a:cubicBezTo>
                        <a:cubicBezTo>
                          <a:pt x="20833" y="20060"/>
                          <a:pt x="17298" y="17768"/>
                          <a:pt x="15476" y="18325"/>
                        </a:cubicBezTo>
                        <a:cubicBezTo>
                          <a:pt x="13638" y="18887"/>
                          <a:pt x="13049" y="14474"/>
                          <a:pt x="11526" y="15266"/>
                        </a:cubicBezTo>
                        <a:cubicBezTo>
                          <a:pt x="9989" y="16184"/>
                          <a:pt x="7501" y="21600"/>
                          <a:pt x="5388" y="20848"/>
                        </a:cubicBezTo>
                        <a:cubicBezTo>
                          <a:pt x="3266" y="20060"/>
                          <a:pt x="1950" y="16179"/>
                          <a:pt x="598" y="18160"/>
                        </a:cubicBezTo>
                        <a:cubicBezTo>
                          <a:pt x="-767" y="20060"/>
                          <a:pt x="374" y="14764"/>
                          <a:pt x="2305" y="15105"/>
                        </a:cubicBezTo>
                        <a:cubicBezTo>
                          <a:pt x="4215" y="15266"/>
                          <a:pt x="5949" y="15622"/>
                          <a:pt x="6834" y="8190"/>
                        </a:cubicBezTo>
                        <a:cubicBezTo>
                          <a:pt x="7740" y="848"/>
                          <a:pt x="14405" y="0"/>
                          <a:pt x="14405" y="0"/>
                        </a:cubicBezTo>
                        <a:close/>
                        <a:moveTo>
                          <a:pt x="14405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grpSp>
                <p:nvGrpSpPr>
                  <p:cNvPr id="339" name="íṩļiḋé">
                    <a:extLst>
                      <a:ext uri="{FF2B5EF4-FFF2-40B4-BE49-F238E27FC236}">
                        <a16:creationId xmlns="" xmlns:a16="http://schemas.microsoft.com/office/drawing/2014/main" id="{A5E9BBBB-4265-4083-8CC7-8A0B4413A86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36" y="392"/>
                    <a:ext cx="117" cy="69"/>
                    <a:chOff x="0" y="0"/>
                    <a:chExt cx="117" cy="69"/>
                  </a:xfrm>
                  <a:grpFill/>
                </p:grpSpPr>
                <p:sp>
                  <p:nvSpPr>
                    <p:cNvPr id="358" name="îşḷîḍe">
                      <a:extLst>
                        <a:ext uri="{FF2B5EF4-FFF2-40B4-BE49-F238E27FC236}">
                          <a16:creationId xmlns="" xmlns:a16="http://schemas.microsoft.com/office/drawing/2014/main" id="{31AADDA4-F125-418A-8D70-6A37A0D68CC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8"/>
                      <a:ext cx="117" cy="61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813" y="0"/>
                          </a:moveTo>
                          <a:cubicBezTo>
                            <a:pt x="813" y="0"/>
                            <a:pt x="6197" y="12825"/>
                            <a:pt x="20430" y="14169"/>
                          </a:cubicBezTo>
                          <a:lnTo>
                            <a:pt x="21600" y="21600"/>
                          </a:lnTo>
                          <a:cubicBezTo>
                            <a:pt x="21600" y="21600"/>
                            <a:pt x="18698" y="17433"/>
                            <a:pt x="15369" y="16346"/>
                          </a:cubicBezTo>
                          <a:cubicBezTo>
                            <a:pt x="12035" y="15259"/>
                            <a:pt x="2335" y="7560"/>
                            <a:pt x="0" y="162"/>
                          </a:cubicBezTo>
                          <a:lnTo>
                            <a:pt x="813" y="0"/>
                          </a:lnTo>
                          <a:close/>
                          <a:moveTo>
                            <a:pt x="813" y="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59" name="išḷîďé">
                      <a:extLst>
                        <a:ext uri="{FF2B5EF4-FFF2-40B4-BE49-F238E27FC236}">
                          <a16:creationId xmlns="" xmlns:a16="http://schemas.microsoft.com/office/drawing/2014/main" id="{737DF451-ABEC-46F0-8431-A06EE8693DB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6" y="0"/>
                      <a:ext cx="17" cy="3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14254" h="18239">
                          <a:moveTo>
                            <a:pt x="787" y="0"/>
                          </a:moveTo>
                          <a:cubicBezTo>
                            <a:pt x="787" y="0"/>
                            <a:pt x="730" y="9325"/>
                            <a:pt x="9888" y="15484"/>
                          </a:cubicBezTo>
                          <a:cubicBezTo>
                            <a:pt x="19288" y="21600"/>
                            <a:pt x="10603" y="15605"/>
                            <a:pt x="10475" y="15735"/>
                          </a:cubicBezTo>
                          <a:cubicBezTo>
                            <a:pt x="10130" y="15752"/>
                            <a:pt x="4743" y="14283"/>
                            <a:pt x="4743" y="14283"/>
                          </a:cubicBezTo>
                          <a:cubicBezTo>
                            <a:pt x="4743" y="14283"/>
                            <a:pt x="-2312" y="3857"/>
                            <a:pt x="787" y="0"/>
                          </a:cubicBezTo>
                          <a:close/>
                          <a:moveTo>
                            <a:pt x="787" y="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340" name="ïšḷiḍe">
                    <a:extLst>
                      <a:ext uri="{FF2B5EF4-FFF2-40B4-BE49-F238E27FC236}">
                        <a16:creationId xmlns="" xmlns:a16="http://schemas.microsoft.com/office/drawing/2014/main" id="{5533337D-D5CE-43D1-A607-F3E7A140BC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60" y="296"/>
                    <a:ext cx="130" cy="372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0367" h="20436">
                        <a:moveTo>
                          <a:pt x="15351" y="1635"/>
                        </a:moveTo>
                        <a:cubicBezTo>
                          <a:pt x="15351" y="1635"/>
                          <a:pt x="12889" y="1885"/>
                          <a:pt x="17221" y="8686"/>
                        </a:cubicBezTo>
                        <a:cubicBezTo>
                          <a:pt x="21600" y="15492"/>
                          <a:pt x="20129" y="20436"/>
                          <a:pt x="20129" y="20436"/>
                        </a:cubicBezTo>
                        <a:lnTo>
                          <a:pt x="7175" y="20436"/>
                        </a:lnTo>
                        <a:cubicBezTo>
                          <a:pt x="7175" y="20436"/>
                          <a:pt x="13199" y="16174"/>
                          <a:pt x="12494" y="11944"/>
                        </a:cubicBezTo>
                        <a:cubicBezTo>
                          <a:pt x="11756" y="7728"/>
                          <a:pt x="1980" y="3669"/>
                          <a:pt x="0" y="665"/>
                        </a:cubicBezTo>
                        <a:lnTo>
                          <a:pt x="3455" y="530"/>
                        </a:lnTo>
                        <a:cubicBezTo>
                          <a:pt x="3455" y="530"/>
                          <a:pt x="8178" y="5038"/>
                          <a:pt x="11294" y="6133"/>
                        </a:cubicBezTo>
                        <a:cubicBezTo>
                          <a:pt x="11294" y="6133"/>
                          <a:pt x="9657" y="2289"/>
                          <a:pt x="10948" y="563"/>
                        </a:cubicBezTo>
                        <a:cubicBezTo>
                          <a:pt x="12203" y="-1164"/>
                          <a:pt x="15351" y="1635"/>
                          <a:pt x="15351" y="1635"/>
                        </a:cubicBezTo>
                        <a:close/>
                        <a:moveTo>
                          <a:pt x="15351" y="1635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1" name="iSľídè">
                    <a:extLst>
                      <a:ext uri="{FF2B5EF4-FFF2-40B4-BE49-F238E27FC236}">
                        <a16:creationId xmlns="" xmlns:a16="http://schemas.microsoft.com/office/drawing/2014/main" id="{53252608-A330-4A7A-9E8D-45EF119EB66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68" y="328"/>
                    <a:ext cx="107" cy="199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600" h="21600">
                        <a:moveTo>
                          <a:pt x="15805" y="886"/>
                        </a:moveTo>
                        <a:cubicBezTo>
                          <a:pt x="15023" y="2405"/>
                          <a:pt x="17102" y="8509"/>
                          <a:pt x="18071" y="11252"/>
                        </a:cubicBezTo>
                        <a:cubicBezTo>
                          <a:pt x="19033" y="13995"/>
                          <a:pt x="21600" y="21600"/>
                          <a:pt x="21600" y="21600"/>
                        </a:cubicBezTo>
                        <a:cubicBezTo>
                          <a:pt x="21600" y="21600"/>
                          <a:pt x="18972" y="15071"/>
                          <a:pt x="13165" y="12252"/>
                        </a:cubicBezTo>
                        <a:cubicBezTo>
                          <a:pt x="7352" y="9409"/>
                          <a:pt x="0" y="137"/>
                          <a:pt x="0" y="137"/>
                        </a:cubicBezTo>
                        <a:cubicBezTo>
                          <a:pt x="0" y="137"/>
                          <a:pt x="1649" y="65"/>
                          <a:pt x="3902" y="0"/>
                        </a:cubicBezTo>
                        <a:cubicBezTo>
                          <a:pt x="5980" y="2775"/>
                          <a:pt x="9597" y="7257"/>
                          <a:pt x="12262" y="8702"/>
                        </a:cubicBezTo>
                        <a:cubicBezTo>
                          <a:pt x="12262" y="8702"/>
                          <a:pt x="10872" y="3703"/>
                          <a:pt x="11247" y="0"/>
                        </a:cubicBezTo>
                        <a:cubicBezTo>
                          <a:pt x="13993" y="76"/>
                          <a:pt x="16114" y="332"/>
                          <a:pt x="15805" y="886"/>
                        </a:cubicBezTo>
                        <a:close/>
                        <a:moveTo>
                          <a:pt x="15805" y="886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grpSp>
                <p:nvGrpSpPr>
                  <p:cNvPr id="342" name="í$1iḑè">
                    <a:extLst>
                      <a:ext uri="{FF2B5EF4-FFF2-40B4-BE49-F238E27FC236}">
                        <a16:creationId xmlns="" xmlns:a16="http://schemas.microsoft.com/office/drawing/2014/main" id="{F2F612D1-FC43-46A5-8275-BF01F9A20792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80" y="400"/>
                    <a:ext cx="120" cy="150"/>
                    <a:chOff x="0" y="0"/>
                    <a:chExt cx="120" cy="150"/>
                  </a:xfrm>
                  <a:grpFill/>
                </p:grpSpPr>
                <p:sp>
                  <p:nvSpPr>
                    <p:cNvPr id="356" name="íslidé">
                      <a:extLst>
                        <a:ext uri="{FF2B5EF4-FFF2-40B4-BE49-F238E27FC236}">
                          <a16:creationId xmlns="" xmlns:a16="http://schemas.microsoft.com/office/drawing/2014/main" id="{C0113C8E-A37E-4D31-A482-0673129AAC5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31"/>
                      <a:ext cx="120" cy="119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0584" y="133"/>
                          </a:moveTo>
                          <a:cubicBezTo>
                            <a:pt x="20584" y="133"/>
                            <a:pt x="16632" y="10318"/>
                            <a:pt x="0" y="16399"/>
                          </a:cubicBezTo>
                          <a:lnTo>
                            <a:pt x="0" y="21600"/>
                          </a:lnTo>
                          <a:cubicBezTo>
                            <a:pt x="0" y="21600"/>
                            <a:pt x="2651" y="17854"/>
                            <a:pt x="6405" y="15968"/>
                          </a:cubicBezTo>
                          <a:cubicBezTo>
                            <a:pt x="10131" y="14056"/>
                            <a:pt x="20245" y="5534"/>
                            <a:pt x="21600" y="0"/>
                          </a:cubicBezTo>
                          <a:lnTo>
                            <a:pt x="20584" y="133"/>
                          </a:lnTo>
                          <a:close/>
                          <a:moveTo>
                            <a:pt x="20584" y="133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57" name="ï$ḻiḑe">
                      <a:extLst>
                        <a:ext uri="{FF2B5EF4-FFF2-40B4-BE49-F238E27FC236}">
                          <a16:creationId xmlns="" xmlns:a16="http://schemas.microsoft.com/office/drawing/2014/main" id="{BDE3B8F8-D808-40FF-9619-0A7A694D63A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8" y="0"/>
                      <a:ext cx="30" cy="11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13214" h="17829">
                          <a:moveTo>
                            <a:pt x="8402" y="0"/>
                          </a:moveTo>
                          <a:cubicBezTo>
                            <a:pt x="8402" y="0"/>
                            <a:pt x="15107" y="7813"/>
                            <a:pt x="4805" y="14723"/>
                          </a:cubicBezTo>
                          <a:cubicBezTo>
                            <a:pt x="-5483" y="21600"/>
                            <a:pt x="3874" y="14910"/>
                            <a:pt x="4362" y="14910"/>
                          </a:cubicBezTo>
                          <a:cubicBezTo>
                            <a:pt x="4805" y="14910"/>
                            <a:pt x="12239" y="12694"/>
                            <a:pt x="12239" y="12694"/>
                          </a:cubicBezTo>
                          <a:cubicBezTo>
                            <a:pt x="12239" y="12694"/>
                            <a:pt x="16117" y="2627"/>
                            <a:pt x="8402" y="0"/>
                          </a:cubicBezTo>
                          <a:close/>
                          <a:moveTo>
                            <a:pt x="8402" y="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43" name="íşḷiḑê">
                    <a:extLst>
                      <a:ext uri="{FF2B5EF4-FFF2-40B4-BE49-F238E27FC236}">
                        <a16:creationId xmlns="" xmlns:a16="http://schemas.microsoft.com/office/drawing/2014/main" id="{DDFA7C29-F66B-4C14-94CE-656F89E92F3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88" y="320"/>
                    <a:ext cx="193" cy="139"/>
                    <a:chOff x="0" y="0"/>
                    <a:chExt cx="193" cy="139"/>
                  </a:xfrm>
                  <a:grpFill/>
                </p:grpSpPr>
                <p:sp>
                  <p:nvSpPr>
                    <p:cNvPr id="353" name="îSḻíďe">
                      <a:extLst>
                        <a:ext uri="{FF2B5EF4-FFF2-40B4-BE49-F238E27FC236}">
                          <a16:creationId xmlns="" xmlns:a16="http://schemas.microsoft.com/office/drawing/2014/main" id="{8F0EC5AC-E4A4-4F53-B7AF-E035221DE27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0"/>
                      <a:ext cx="191" cy="135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599" h="21600">
                          <a:moveTo>
                            <a:pt x="557" y="11934"/>
                          </a:moveTo>
                          <a:cubicBezTo>
                            <a:pt x="494" y="11701"/>
                            <a:pt x="477" y="11432"/>
                            <a:pt x="477" y="11140"/>
                          </a:cubicBezTo>
                          <a:cubicBezTo>
                            <a:pt x="477" y="9817"/>
                            <a:pt x="1252" y="8685"/>
                            <a:pt x="2225" y="8685"/>
                          </a:cubicBezTo>
                          <a:cubicBezTo>
                            <a:pt x="2378" y="8685"/>
                            <a:pt x="2550" y="8722"/>
                            <a:pt x="2678" y="8790"/>
                          </a:cubicBezTo>
                          <a:cubicBezTo>
                            <a:pt x="3143" y="7657"/>
                            <a:pt x="3902" y="6822"/>
                            <a:pt x="4807" y="6520"/>
                          </a:cubicBezTo>
                          <a:cubicBezTo>
                            <a:pt x="4743" y="6244"/>
                            <a:pt x="4734" y="6006"/>
                            <a:pt x="4734" y="5774"/>
                          </a:cubicBezTo>
                          <a:cubicBezTo>
                            <a:pt x="4734" y="4112"/>
                            <a:pt x="5683" y="2790"/>
                            <a:pt x="6852" y="2790"/>
                          </a:cubicBezTo>
                          <a:cubicBezTo>
                            <a:pt x="6896" y="2790"/>
                            <a:pt x="6959" y="2790"/>
                            <a:pt x="7009" y="2805"/>
                          </a:cubicBezTo>
                          <a:cubicBezTo>
                            <a:pt x="7536" y="1138"/>
                            <a:pt x="8711" y="0"/>
                            <a:pt x="10084" y="0"/>
                          </a:cubicBezTo>
                          <a:cubicBezTo>
                            <a:pt x="11881" y="0"/>
                            <a:pt x="13363" y="1996"/>
                            <a:pt x="13452" y="4510"/>
                          </a:cubicBezTo>
                          <a:cubicBezTo>
                            <a:pt x="13452" y="4510"/>
                            <a:pt x="13491" y="4505"/>
                            <a:pt x="13524" y="4505"/>
                          </a:cubicBezTo>
                          <a:cubicBezTo>
                            <a:pt x="14470" y="4505"/>
                            <a:pt x="15211" y="5542"/>
                            <a:pt x="15264" y="6839"/>
                          </a:cubicBezTo>
                          <a:cubicBezTo>
                            <a:pt x="15526" y="6697"/>
                            <a:pt x="15803" y="6653"/>
                            <a:pt x="16113" y="6653"/>
                          </a:cubicBezTo>
                          <a:cubicBezTo>
                            <a:pt x="17289" y="6653"/>
                            <a:pt x="18284" y="7775"/>
                            <a:pt x="18535" y="9342"/>
                          </a:cubicBezTo>
                          <a:cubicBezTo>
                            <a:pt x="20237" y="9559"/>
                            <a:pt x="21599" y="11596"/>
                            <a:pt x="21599" y="14099"/>
                          </a:cubicBezTo>
                          <a:cubicBezTo>
                            <a:pt x="21599" y="16687"/>
                            <a:pt x="20069" y="18826"/>
                            <a:pt x="18225" y="18826"/>
                          </a:cubicBezTo>
                          <a:cubicBezTo>
                            <a:pt x="17745" y="18826"/>
                            <a:pt x="17289" y="18688"/>
                            <a:pt x="16877" y="18445"/>
                          </a:cubicBezTo>
                          <a:cubicBezTo>
                            <a:pt x="16515" y="20027"/>
                            <a:pt x="15470" y="21202"/>
                            <a:pt x="14220" y="21202"/>
                          </a:cubicBezTo>
                          <a:cubicBezTo>
                            <a:pt x="13696" y="21202"/>
                            <a:pt x="13219" y="20965"/>
                            <a:pt x="12806" y="20637"/>
                          </a:cubicBezTo>
                          <a:cubicBezTo>
                            <a:pt x="11949" y="21234"/>
                            <a:pt x="10949" y="21600"/>
                            <a:pt x="9928" y="21600"/>
                          </a:cubicBezTo>
                          <a:cubicBezTo>
                            <a:pt x="8038" y="21600"/>
                            <a:pt x="6332" y="20435"/>
                            <a:pt x="5145" y="18619"/>
                          </a:cubicBezTo>
                          <a:cubicBezTo>
                            <a:pt x="4637" y="19069"/>
                            <a:pt x="4012" y="19344"/>
                            <a:pt x="3337" y="19344"/>
                          </a:cubicBezTo>
                          <a:cubicBezTo>
                            <a:pt x="1497" y="19344"/>
                            <a:pt x="0" y="17206"/>
                            <a:pt x="0" y="14598"/>
                          </a:cubicBezTo>
                          <a:cubicBezTo>
                            <a:pt x="-1" y="13602"/>
                            <a:pt x="212" y="12687"/>
                            <a:pt x="557" y="11934"/>
                          </a:cubicBezTo>
                          <a:close/>
                          <a:moveTo>
                            <a:pt x="557" y="11934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54" name="îşľïḍê">
                      <a:extLst>
                        <a:ext uri="{FF2B5EF4-FFF2-40B4-BE49-F238E27FC236}">
                          <a16:creationId xmlns="" xmlns:a16="http://schemas.microsoft.com/office/drawing/2014/main" id="{18E0C1CC-9523-4A01-BB24-46E09115DBA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" y="8"/>
                      <a:ext cx="185" cy="131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569" y="11940"/>
                          </a:moveTo>
                          <a:cubicBezTo>
                            <a:pt x="526" y="11688"/>
                            <a:pt x="492" y="11447"/>
                            <a:pt x="492" y="11175"/>
                          </a:cubicBezTo>
                          <a:cubicBezTo>
                            <a:pt x="492" y="9813"/>
                            <a:pt x="1263" y="8702"/>
                            <a:pt x="2232" y="8702"/>
                          </a:cubicBezTo>
                          <a:cubicBezTo>
                            <a:pt x="2403" y="8702"/>
                            <a:pt x="2557" y="8746"/>
                            <a:pt x="2696" y="8801"/>
                          </a:cubicBezTo>
                          <a:cubicBezTo>
                            <a:pt x="3139" y="7674"/>
                            <a:pt x="3922" y="6820"/>
                            <a:pt x="4821" y="6548"/>
                          </a:cubicBezTo>
                          <a:cubicBezTo>
                            <a:pt x="4766" y="6296"/>
                            <a:pt x="4735" y="6039"/>
                            <a:pt x="4735" y="5782"/>
                          </a:cubicBezTo>
                          <a:cubicBezTo>
                            <a:pt x="4735" y="4152"/>
                            <a:pt x="5700" y="2800"/>
                            <a:pt x="6852" y="2800"/>
                          </a:cubicBezTo>
                          <a:cubicBezTo>
                            <a:pt x="6852" y="2800"/>
                            <a:pt x="6967" y="2800"/>
                            <a:pt x="7022" y="2823"/>
                          </a:cubicBezTo>
                          <a:cubicBezTo>
                            <a:pt x="7564" y="1171"/>
                            <a:pt x="8735" y="0"/>
                            <a:pt x="10079" y="0"/>
                          </a:cubicBezTo>
                          <a:cubicBezTo>
                            <a:pt x="11908" y="0"/>
                            <a:pt x="13376" y="2040"/>
                            <a:pt x="13462" y="4540"/>
                          </a:cubicBezTo>
                          <a:cubicBezTo>
                            <a:pt x="13462" y="4540"/>
                            <a:pt x="13513" y="4540"/>
                            <a:pt x="13566" y="4540"/>
                          </a:cubicBezTo>
                          <a:cubicBezTo>
                            <a:pt x="14473" y="4540"/>
                            <a:pt x="15237" y="5562"/>
                            <a:pt x="15290" y="6876"/>
                          </a:cubicBezTo>
                          <a:cubicBezTo>
                            <a:pt x="15555" y="6728"/>
                            <a:pt x="15826" y="6631"/>
                            <a:pt x="16136" y="6631"/>
                          </a:cubicBezTo>
                          <a:cubicBezTo>
                            <a:pt x="17322" y="6631"/>
                            <a:pt x="18302" y="7796"/>
                            <a:pt x="18551" y="9382"/>
                          </a:cubicBezTo>
                          <a:cubicBezTo>
                            <a:pt x="20275" y="9578"/>
                            <a:pt x="21600" y="11603"/>
                            <a:pt x="21600" y="14086"/>
                          </a:cubicBezTo>
                          <a:cubicBezTo>
                            <a:pt x="21600" y="16699"/>
                            <a:pt x="20107" y="18827"/>
                            <a:pt x="18244" y="18827"/>
                          </a:cubicBezTo>
                          <a:cubicBezTo>
                            <a:pt x="17780" y="18827"/>
                            <a:pt x="17322" y="18685"/>
                            <a:pt x="16900" y="18451"/>
                          </a:cubicBezTo>
                          <a:cubicBezTo>
                            <a:pt x="16555" y="20037"/>
                            <a:pt x="15493" y="21180"/>
                            <a:pt x="14230" y="21180"/>
                          </a:cubicBezTo>
                          <a:cubicBezTo>
                            <a:pt x="13718" y="21180"/>
                            <a:pt x="13237" y="20988"/>
                            <a:pt x="12815" y="20633"/>
                          </a:cubicBezTo>
                          <a:cubicBezTo>
                            <a:pt x="11959" y="21246"/>
                            <a:pt x="10974" y="21600"/>
                            <a:pt x="9936" y="21600"/>
                          </a:cubicBezTo>
                          <a:cubicBezTo>
                            <a:pt x="8064" y="21600"/>
                            <a:pt x="6343" y="20474"/>
                            <a:pt x="5167" y="18625"/>
                          </a:cubicBezTo>
                          <a:cubicBezTo>
                            <a:pt x="4631" y="19072"/>
                            <a:pt x="4022" y="19363"/>
                            <a:pt x="3364" y="19363"/>
                          </a:cubicBezTo>
                          <a:cubicBezTo>
                            <a:pt x="1522" y="19363"/>
                            <a:pt x="0" y="17235"/>
                            <a:pt x="0" y="14589"/>
                          </a:cubicBezTo>
                          <a:cubicBezTo>
                            <a:pt x="0" y="13625"/>
                            <a:pt x="210" y="12695"/>
                            <a:pt x="569" y="11940"/>
                          </a:cubicBezTo>
                          <a:close/>
                          <a:moveTo>
                            <a:pt x="569" y="1194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55" name="ïSļîdè">
                      <a:extLst>
                        <a:ext uri="{FF2B5EF4-FFF2-40B4-BE49-F238E27FC236}">
                          <a16:creationId xmlns="" xmlns:a16="http://schemas.microsoft.com/office/drawing/2014/main" id="{3CCBFC13-94CC-4FBC-8AD5-4F0847E008C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6" y="8"/>
                      <a:ext cx="168" cy="119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598" h="21600">
                          <a:moveTo>
                            <a:pt x="581" y="11950"/>
                          </a:moveTo>
                          <a:cubicBezTo>
                            <a:pt x="525" y="11716"/>
                            <a:pt x="508" y="11469"/>
                            <a:pt x="508" y="11198"/>
                          </a:cubicBezTo>
                          <a:cubicBezTo>
                            <a:pt x="508" y="9839"/>
                            <a:pt x="1292" y="8719"/>
                            <a:pt x="2257" y="8719"/>
                          </a:cubicBezTo>
                          <a:cubicBezTo>
                            <a:pt x="2407" y="8719"/>
                            <a:pt x="2561" y="8750"/>
                            <a:pt x="2730" y="8828"/>
                          </a:cubicBezTo>
                          <a:cubicBezTo>
                            <a:pt x="3164" y="7704"/>
                            <a:pt x="3912" y="6855"/>
                            <a:pt x="4831" y="6559"/>
                          </a:cubicBezTo>
                          <a:cubicBezTo>
                            <a:pt x="4785" y="6306"/>
                            <a:pt x="4743" y="6023"/>
                            <a:pt x="4743" y="5796"/>
                          </a:cubicBezTo>
                          <a:cubicBezTo>
                            <a:pt x="4743" y="4170"/>
                            <a:pt x="5704" y="2809"/>
                            <a:pt x="6846" y="2809"/>
                          </a:cubicBezTo>
                          <a:cubicBezTo>
                            <a:pt x="6912" y="2809"/>
                            <a:pt x="6982" y="2809"/>
                            <a:pt x="7020" y="2828"/>
                          </a:cubicBezTo>
                          <a:cubicBezTo>
                            <a:pt x="7549" y="1161"/>
                            <a:pt x="8730" y="0"/>
                            <a:pt x="10110" y="0"/>
                          </a:cubicBezTo>
                          <a:cubicBezTo>
                            <a:pt x="11907" y="0"/>
                            <a:pt x="13370" y="2034"/>
                            <a:pt x="13471" y="4561"/>
                          </a:cubicBezTo>
                          <a:cubicBezTo>
                            <a:pt x="13497" y="4561"/>
                            <a:pt x="13531" y="4561"/>
                            <a:pt x="13531" y="4561"/>
                          </a:cubicBezTo>
                          <a:cubicBezTo>
                            <a:pt x="14497" y="4561"/>
                            <a:pt x="15250" y="5590"/>
                            <a:pt x="15284" y="6878"/>
                          </a:cubicBezTo>
                          <a:cubicBezTo>
                            <a:pt x="15548" y="6758"/>
                            <a:pt x="15828" y="6643"/>
                            <a:pt x="16143" y="6643"/>
                          </a:cubicBezTo>
                          <a:cubicBezTo>
                            <a:pt x="17321" y="6643"/>
                            <a:pt x="18300" y="7804"/>
                            <a:pt x="18560" y="9363"/>
                          </a:cubicBezTo>
                          <a:cubicBezTo>
                            <a:pt x="20249" y="9584"/>
                            <a:pt x="21598" y="11643"/>
                            <a:pt x="21598" y="14132"/>
                          </a:cubicBezTo>
                          <a:cubicBezTo>
                            <a:pt x="21598" y="16733"/>
                            <a:pt x="20109" y="18865"/>
                            <a:pt x="18242" y="18865"/>
                          </a:cubicBezTo>
                          <a:cubicBezTo>
                            <a:pt x="17770" y="18865"/>
                            <a:pt x="17314" y="18708"/>
                            <a:pt x="16888" y="18472"/>
                          </a:cubicBezTo>
                          <a:cubicBezTo>
                            <a:pt x="16524" y="20066"/>
                            <a:pt x="15481" y="21209"/>
                            <a:pt x="14246" y="21209"/>
                          </a:cubicBezTo>
                          <a:cubicBezTo>
                            <a:pt x="13718" y="21209"/>
                            <a:pt x="13234" y="21029"/>
                            <a:pt x="12833" y="20680"/>
                          </a:cubicBezTo>
                          <a:cubicBezTo>
                            <a:pt x="11969" y="21270"/>
                            <a:pt x="10986" y="21600"/>
                            <a:pt x="9939" y="21600"/>
                          </a:cubicBezTo>
                          <a:cubicBezTo>
                            <a:pt x="8041" y="21600"/>
                            <a:pt x="6339" y="20474"/>
                            <a:pt x="5165" y="18657"/>
                          </a:cubicBezTo>
                          <a:cubicBezTo>
                            <a:pt x="4673" y="19115"/>
                            <a:pt x="4037" y="19392"/>
                            <a:pt x="3373" y="19392"/>
                          </a:cubicBezTo>
                          <a:cubicBezTo>
                            <a:pt x="1501" y="19392"/>
                            <a:pt x="0" y="17250"/>
                            <a:pt x="0" y="14644"/>
                          </a:cubicBezTo>
                          <a:cubicBezTo>
                            <a:pt x="-2" y="13641"/>
                            <a:pt x="228" y="12714"/>
                            <a:pt x="581" y="11950"/>
                          </a:cubicBezTo>
                          <a:close/>
                          <a:moveTo>
                            <a:pt x="581" y="1195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44" name="iśḻîḓè">
                    <a:extLst>
                      <a:ext uri="{FF2B5EF4-FFF2-40B4-BE49-F238E27FC236}">
                        <a16:creationId xmlns="" xmlns:a16="http://schemas.microsoft.com/office/drawing/2014/main" id="{F4DD7913-8E04-4F11-A31E-16B4F3C6921B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481" cy="340"/>
                    <a:chOff x="0" y="0"/>
                    <a:chExt cx="481" cy="340"/>
                  </a:xfrm>
                  <a:grpFill/>
                </p:grpSpPr>
                <p:sp>
                  <p:nvSpPr>
                    <p:cNvPr id="350" name="iśḷíḋè">
                      <a:extLst>
                        <a:ext uri="{FF2B5EF4-FFF2-40B4-BE49-F238E27FC236}">
                          <a16:creationId xmlns="" xmlns:a16="http://schemas.microsoft.com/office/drawing/2014/main" id="{E45C07A6-253B-4A1D-8F6C-1DCD94EB1BA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0"/>
                      <a:ext cx="481" cy="340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580" y="11938"/>
                          </a:moveTo>
                          <a:cubicBezTo>
                            <a:pt x="523" y="11702"/>
                            <a:pt x="484" y="11441"/>
                            <a:pt x="484" y="11167"/>
                          </a:cubicBezTo>
                          <a:cubicBezTo>
                            <a:pt x="484" y="9807"/>
                            <a:pt x="1269" y="8706"/>
                            <a:pt x="2235" y="8706"/>
                          </a:cubicBezTo>
                          <a:cubicBezTo>
                            <a:pt x="2399" y="8706"/>
                            <a:pt x="2549" y="8731"/>
                            <a:pt x="2698" y="8792"/>
                          </a:cubicBezTo>
                          <a:cubicBezTo>
                            <a:pt x="3148" y="7672"/>
                            <a:pt x="3906" y="6829"/>
                            <a:pt x="4809" y="6513"/>
                          </a:cubicBezTo>
                          <a:cubicBezTo>
                            <a:pt x="4770" y="6273"/>
                            <a:pt x="4753" y="6025"/>
                            <a:pt x="4753" y="5776"/>
                          </a:cubicBezTo>
                          <a:cubicBezTo>
                            <a:pt x="4753" y="4142"/>
                            <a:pt x="5690" y="2807"/>
                            <a:pt x="6853" y="2807"/>
                          </a:cubicBezTo>
                          <a:cubicBezTo>
                            <a:pt x="6909" y="2807"/>
                            <a:pt x="6966" y="2807"/>
                            <a:pt x="7027" y="2819"/>
                          </a:cubicBezTo>
                          <a:cubicBezTo>
                            <a:pt x="7550" y="1152"/>
                            <a:pt x="8724" y="0"/>
                            <a:pt x="10098" y="0"/>
                          </a:cubicBezTo>
                          <a:cubicBezTo>
                            <a:pt x="11898" y="0"/>
                            <a:pt x="13366" y="2005"/>
                            <a:pt x="13451" y="4521"/>
                          </a:cubicBezTo>
                          <a:cubicBezTo>
                            <a:pt x="13451" y="4521"/>
                            <a:pt x="13504" y="4521"/>
                            <a:pt x="13532" y="4521"/>
                          </a:cubicBezTo>
                          <a:cubicBezTo>
                            <a:pt x="14471" y="4521"/>
                            <a:pt x="15228" y="5560"/>
                            <a:pt x="15284" y="6867"/>
                          </a:cubicBezTo>
                          <a:cubicBezTo>
                            <a:pt x="15549" y="6724"/>
                            <a:pt x="15822" y="6646"/>
                            <a:pt x="16134" y="6646"/>
                          </a:cubicBezTo>
                          <a:cubicBezTo>
                            <a:pt x="17308" y="6646"/>
                            <a:pt x="18281" y="7802"/>
                            <a:pt x="18536" y="9350"/>
                          </a:cubicBezTo>
                          <a:cubicBezTo>
                            <a:pt x="20249" y="9562"/>
                            <a:pt x="21600" y="11618"/>
                            <a:pt x="21600" y="14086"/>
                          </a:cubicBezTo>
                          <a:cubicBezTo>
                            <a:pt x="21600" y="16710"/>
                            <a:pt x="20096" y="18852"/>
                            <a:pt x="18238" y="18852"/>
                          </a:cubicBezTo>
                          <a:cubicBezTo>
                            <a:pt x="17755" y="18852"/>
                            <a:pt x="17298" y="18692"/>
                            <a:pt x="16891" y="18439"/>
                          </a:cubicBezTo>
                          <a:cubicBezTo>
                            <a:pt x="16530" y="20040"/>
                            <a:pt x="15476" y="21189"/>
                            <a:pt x="14229" y="21189"/>
                          </a:cubicBezTo>
                          <a:cubicBezTo>
                            <a:pt x="13707" y="21189"/>
                            <a:pt x="13230" y="20989"/>
                            <a:pt x="12807" y="20636"/>
                          </a:cubicBezTo>
                          <a:cubicBezTo>
                            <a:pt x="11944" y="21248"/>
                            <a:pt x="10964" y="21600"/>
                            <a:pt x="9924" y="21600"/>
                          </a:cubicBezTo>
                          <a:cubicBezTo>
                            <a:pt x="8047" y="21600"/>
                            <a:pt x="6343" y="20440"/>
                            <a:pt x="5156" y="18626"/>
                          </a:cubicBezTo>
                          <a:cubicBezTo>
                            <a:pt x="4645" y="19081"/>
                            <a:pt x="4024" y="19359"/>
                            <a:pt x="3372" y="19359"/>
                          </a:cubicBezTo>
                          <a:cubicBezTo>
                            <a:pt x="1515" y="19359"/>
                            <a:pt x="0" y="17228"/>
                            <a:pt x="0" y="14604"/>
                          </a:cubicBezTo>
                          <a:cubicBezTo>
                            <a:pt x="0" y="13610"/>
                            <a:pt x="218" y="12698"/>
                            <a:pt x="580" y="11938"/>
                          </a:cubicBezTo>
                          <a:close/>
                          <a:moveTo>
                            <a:pt x="580" y="11938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51" name="ïšḷiḓê">
                      <a:extLst>
                        <a:ext uri="{FF2B5EF4-FFF2-40B4-BE49-F238E27FC236}">
                          <a16:creationId xmlns="" xmlns:a16="http://schemas.microsoft.com/office/drawing/2014/main" id="{D8E2F11F-0FA7-4FE7-ABC8-CAD1DD00059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" y="8"/>
                      <a:ext cx="465" cy="329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577" y="11939"/>
                          </a:moveTo>
                          <a:cubicBezTo>
                            <a:pt x="520" y="11710"/>
                            <a:pt x="492" y="11442"/>
                            <a:pt x="492" y="11167"/>
                          </a:cubicBezTo>
                          <a:cubicBezTo>
                            <a:pt x="492" y="9806"/>
                            <a:pt x="1264" y="8702"/>
                            <a:pt x="2220" y="8702"/>
                          </a:cubicBezTo>
                          <a:cubicBezTo>
                            <a:pt x="2397" y="8702"/>
                            <a:pt x="2552" y="8746"/>
                            <a:pt x="2701" y="8803"/>
                          </a:cubicBezTo>
                          <a:cubicBezTo>
                            <a:pt x="3148" y="7669"/>
                            <a:pt x="3902" y="6836"/>
                            <a:pt x="4813" y="6509"/>
                          </a:cubicBezTo>
                          <a:cubicBezTo>
                            <a:pt x="4770" y="6273"/>
                            <a:pt x="4744" y="6029"/>
                            <a:pt x="4744" y="5789"/>
                          </a:cubicBezTo>
                          <a:cubicBezTo>
                            <a:pt x="4744" y="4126"/>
                            <a:pt x="5690" y="2805"/>
                            <a:pt x="6853" y="2805"/>
                          </a:cubicBezTo>
                          <a:cubicBezTo>
                            <a:pt x="6911" y="2805"/>
                            <a:pt x="6967" y="2805"/>
                            <a:pt x="7025" y="2822"/>
                          </a:cubicBezTo>
                          <a:cubicBezTo>
                            <a:pt x="7544" y="1145"/>
                            <a:pt x="8722" y="0"/>
                            <a:pt x="10087" y="0"/>
                          </a:cubicBezTo>
                          <a:cubicBezTo>
                            <a:pt x="11897" y="0"/>
                            <a:pt x="13369" y="2000"/>
                            <a:pt x="13449" y="4541"/>
                          </a:cubicBezTo>
                          <a:cubicBezTo>
                            <a:pt x="13449" y="4541"/>
                            <a:pt x="13507" y="4523"/>
                            <a:pt x="13543" y="4523"/>
                          </a:cubicBezTo>
                          <a:cubicBezTo>
                            <a:pt x="14472" y="4523"/>
                            <a:pt x="15225" y="5566"/>
                            <a:pt x="15275" y="6866"/>
                          </a:cubicBezTo>
                          <a:cubicBezTo>
                            <a:pt x="15544" y="6731"/>
                            <a:pt x="15830" y="6652"/>
                            <a:pt x="16132" y="6652"/>
                          </a:cubicBezTo>
                          <a:cubicBezTo>
                            <a:pt x="17309" y="6652"/>
                            <a:pt x="18289" y="7804"/>
                            <a:pt x="18535" y="9362"/>
                          </a:cubicBezTo>
                          <a:cubicBezTo>
                            <a:pt x="20257" y="9577"/>
                            <a:pt x="21600" y="11599"/>
                            <a:pt x="21600" y="14097"/>
                          </a:cubicBezTo>
                          <a:cubicBezTo>
                            <a:pt x="21600" y="16720"/>
                            <a:pt x="20098" y="18858"/>
                            <a:pt x="18241" y="18858"/>
                          </a:cubicBezTo>
                          <a:cubicBezTo>
                            <a:pt x="17756" y="18858"/>
                            <a:pt x="17300" y="18703"/>
                            <a:pt x="16888" y="18453"/>
                          </a:cubicBezTo>
                          <a:cubicBezTo>
                            <a:pt x="16530" y="20040"/>
                            <a:pt x="15472" y="21205"/>
                            <a:pt x="14229" y="21205"/>
                          </a:cubicBezTo>
                          <a:cubicBezTo>
                            <a:pt x="13709" y="21205"/>
                            <a:pt x="13227" y="20996"/>
                            <a:pt x="12804" y="20649"/>
                          </a:cubicBezTo>
                          <a:cubicBezTo>
                            <a:pt x="11945" y="21262"/>
                            <a:pt x="10963" y="21600"/>
                            <a:pt x="9933" y="21600"/>
                          </a:cubicBezTo>
                          <a:cubicBezTo>
                            <a:pt x="8042" y="21600"/>
                            <a:pt x="6339" y="20459"/>
                            <a:pt x="5158" y="18631"/>
                          </a:cubicBezTo>
                          <a:cubicBezTo>
                            <a:pt x="4640" y="19094"/>
                            <a:pt x="4024" y="19366"/>
                            <a:pt x="3364" y="19366"/>
                          </a:cubicBezTo>
                          <a:cubicBezTo>
                            <a:pt x="1504" y="19366"/>
                            <a:pt x="0" y="17244"/>
                            <a:pt x="0" y="14609"/>
                          </a:cubicBezTo>
                          <a:cubicBezTo>
                            <a:pt x="0" y="13623"/>
                            <a:pt x="218" y="12706"/>
                            <a:pt x="577" y="11939"/>
                          </a:cubicBezTo>
                          <a:close/>
                          <a:moveTo>
                            <a:pt x="577" y="11939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52" name="îšlîḍè">
                      <a:extLst>
                        <a:ext uri="{FF2B5EF4-FFF2-40B4-BE49-F238E27FC236}">
                          <a16:creationId xmlns="" xmlns:a16="http://schemas.microsoft.com/office/drawing/2014/main" id="{CC4C5E8E-C72F-4E5C-B0EF-E4A395FA7F2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4" y="8"/>
                      <a:ext cx="423" cy="299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575" y="11944"/>
                          </a:moveTo>
                          <a:cubicBezTo>
                            <a:pt x="524" y="11699"/>
                            <a:pt x="485" y="11440"/>
                            <a:pt x="485" y="11167"/>
                          </a:cubicBezTo>
                          <a:cubicBezTo>
                            <a:pt x="485" y="9805"/>
                            <a:pt x="1270" y="8707"/>
                            <a:pt x="2229" y="8707"/>
                          </a:cubicBezTo>
                          <a:cubicBezTo>
                            <a:pt x="2397" y="8707"/>
                            <a:pt x="2550" y="8741"/>
                            <a:pt x="2697" y="8796"/>
                          </a:cubicBezTo>
                          <a:cubicBezTo>
                            <a:pt x="3135" y="7674"/>
                            <a:pt x="3906" y="6827"/>
                            <a:pt x="4805" y="6511"/>
                          </a:cubicBezTo>
                          <a:cubicBezTo>
                            <a:pt x="4763" y="6271"/>
                            <a:pt x="4744" y="6022"/>
                            <a:pt x="4744" y="5777"/>
                          </a:cubicBezTo>
                          <a:cubicBezTo>
                            <a:pt x="4744" y="4138"/>
                            <a:pt x="5688" y="2800"/>
                            <a:pt x="6854" y="2800"/>
                          </a:cubicBezTo>
                          <a:cubicBezTo>
                            <a:pt x="6912" y="2800"/>
                            <a:pt x="6970" y="2800"/>
                            <a:pt x="7028" y="2816"/>
                          </a:cubicBezTo>
                          <a:cubicBezTo>
                            <a:pt x="7545" y="1153"/>
                            <a:pt x="8726" y="0"/>
                            <a:pt x="10086" y="0"/>
                          </a:cubicBezTo>
                          <a:cubicBezTo>
                            <a:pt x="11896" y="0"/>
                            <a:pt x="13368" y="2007"/>
                            <a:pt x="13443" y="4519"/>
                          </a:cubicBezTo>
                          <a:cubicBezTo>
                            <a:pt x="13484" y="4519"/>
                            <a:pt x="13506" y="4519"/>
                            <a:pt x="13506" y="4519"/>
                          </a:cubicBezTo>
                          <a:cubicBezTo>
                            <a:pt x="14472" y="4519"/>
                            <a:pt x="15231" y="5547"/>
                            <a:pt x="15278" y="6871"/>
                          </a:cubicBezTo>
                          <a:cubicBezTo>
                            <a:pt x="15545" y="6725"/>
                            <a:pt x="15829" y="6645"/>
                            <a:pt x="16136" y="6645"/>
                          </a:cubicBezTo>
                          <a:cubicBezTo>
                            <a:pt x="17316" y="6645"/>
                            <a:pt x="18287" y="7817"/>
                            <a:pt x="18538" y="9350"/>
                          </a:cubicBezTo>
                          <a:cubicBezTo>
                            <a:pt x="20268" y="9573"/>
                            <a:pt x="21600" y="11604"/>
                            <a:pt x="21600" y="14101"/>
                          </a:cubicBezTo>
                          <a:cubicBezTo>
                            <a:pt x="21600" y="16720"/>
                            <a:pt x="20100" y="18848"/>
                            <a:pt x="18241" y="18848"/>
                          </a:cubicBezTo>
                          <a:cubicBezTo>
                            <a:pt x="17753" y="18848"/>
                            <a:pt x="17298" y="18709"/>
                            <a:pt x="16888" y="18440"/>
                          </a:cubicBezTo>
                          <a:cubicBezTo>
                            <a:pt x="16534" y="20037"/>
                            <a:pt x="15482" y="21207"/>
                            <a:pt x="14232" y="21207"/>
                          </a:cubicBezTo>
                          <a:cubicBezTo>
                            <a:pt x="13715" y="21207"/>
                            <a:pt x="13231" y="21003"/>
                            <a:pt x="12811" y="20650"/>
                          </a:cubicBezTo>
                          <a:cubicBezTo>
                            <a:pt x="11950" y="21250"/>
                            <a:pt x="10968" y="21600"/>
                            <a:pt x="9932" y="21600"/>
                          </a:cubicBezTo>
                          <a:cubicBezTo>
                            <a:pt x="8038" y="21600"/>
                            <a:pt x="6341" y="20463"/>
                            <a:pt x="5156" y="18627"/>
                          </a:cubicBezTo>
                          <a:cubicBezTo>
                            <a:pt x="4639" y="19083"/>
                            <a:pt x="4023" y="19361"/>
                            <a:pt x="3368" y="19361"/>
                          </a:cubicBezTo>
                          <a:cubicBezTo>
                            <a:pt x="1500" y="19361"/>
                            <a:pt x="0" y="17236"/>
                            <a:pt x="0" y="14600"/>
                          </a:cubicBezTo>
                          <a:cubicBezTo>
                            <a:pt x="0" y="13617"/>
                            <a:pt x="212" y="12702"/>
                            <a:pt x="575" y="11944"/>
                          </a:cubicBezTo>
                          <a:close/>
                          <a:moveTo>
                            <a:pt x="575" y="11944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45" name="îşlîḋê">
                    <a:extLst>
                      <a:ext uri="{FF2B5EF4-FFF2-40B4-BE49-F238E27FC236}">
                        <a16:creationId xmlns="" xmlns:a16="http://schemas.microsoft.com/office/drawing/2014/main" id="{6D91B00D-11E7-4C4A-B4CC-D1593AC89C2B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72" y="336"/>
                    <a:ext cx="116" cy="87"/>
                    <a:chOff x="0" y="0"/>
                    <a:chExt cx="116" cy="87"/>
                  </a:xfrm>
                  <a:grpFill/>
                </p:grpSpPr>
                <p:sp>
                  <p:nvSpPr>
                    <p:cNvPr id="347" name="íš1iḓe">
                      <a:extLst>
                        <a:ext uri="{FF2B5EF4-FFF2-40B4-BE49-F238E27FC236}">
                          <a16:creationId xmlns="" xmlns:a16="http://schemas.microsoft.com/office/drawing/2014/main" id="{C947251C-7461-4163-BCB9-FEF83833945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0"/>
                      <a:ext cx="116" cy="82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588" y="11966"/>
                          </a:moveTo>
                          <a:cubicBezTo>
                            <a:pt x="521" y="11695"/>
                            <a:pt x="486" y="11461"/>
                            <a:pt x="486" y="11182"/>
                          </a:cubicBezTo>
                          <a:cubicBezTo>
                            <a:pt x="486" y="9825"/>
                            <a:pt x="1260" y="8711"/>
                            <a:pt x="2256" y="8711"/>
                          </a:cubicBezTo>
                          <a:cubicBezTo>
                            <a:pt x="2391" y="8711"/>
                            <a:pt x="2549" y="8736"/>
                            <a:pt x="2687" y="8763"/>
                          </a:cubicBezTo>
                          <a:cubicBezTo>
                            <a:pt x="3165" y="7649"/>
                            <a:pt x="3909" y="6832"/>
                            <a:pt x="4830" y="6543"/>
                          </a:cubicBezTo>
                          <a:cubicBezTo>
                            <a:pt x="4769" y="6273"/>
                            <a:pt x="4769" y="6030"/>
                            <a:pt x="4769" y="5768"/>
                          </a:cubicBezTo>
                          <a:cubicBezTo>
                            <a:pt x="4769" y="4134"/>
                            <a:pt x="5684" y="2775"/>
                            <a:pt x="6852" y="2775"/>
                          </a:cubicBezTo>
                          <a:cubicBezTo>
                            <a:pt x="6852" y="2775"/>
                            <a:pt x="6976" y="2775"/>
                            <a:pt x="7011" y="2828"/>
                          </a:cubicBezTo>
                          <a:cubicBezTo>
                            <a:pt x="7558" y="1123"/>
                            <a:pt x="8726" y="0"/>
                            <a:pt x="10087" y="0"/>
                          </a:cubicBezTo>
                          <a:cubicBezTo>
                            <a:pt x="11894" y="0"/>
                            <a:pt x="13376" y="2027"/>
                            <a:pt x="13430" y="4524"/>
                          </a:cubicBezTo>
                          <a:lnTo>
                            <a:pt x="13536" y="4524"/>
                          </a:lnTo>
                          <a:cubicBezTo>
                            <a:pt x="14475" y="4524"/>
                            <a:pt x="15219" y="5542"/>
                            <a:pt x="15267" y="6866"/>
                          </a:cubicBezTo>
                          <a:cubicBezTo>
                            <a:pt x="15549" y="6761"/>
                            <a:pt x="15840" y="6656"/>
                            <a:pt x="16135" y="6656"/>
                          </a:cubicBezTo>
                          <a:cubicBezTo>
                            <a:pt x="17309" y="6656"/>
                            <a:pt x="18312" y="7823"/>
                            <a:pt x="18539" y="9360"/>
                          </a:cubicBezTo>
                          <a:cubicBezTo>
                            <a:pt x="20265" y="9586"/>
                            <a:pt x="21600" y="11614"/>
                            <a:pt x="21600" y="14066"/>
                          </a:cubicBezTo>
                          <a:cubicBezTo>
                            <a:pt x="21600" y="16728"/>
                            <a:pt x="20093" y="18869"/>
                            <a:pt x="18250" y="18869"/>
                          </a:cubicBezTo>
                          <a:cubicBezTo>
                            <a:pt x="17757" y="18869"/>
                            <a:pt x="17307" y="18678"/>
                            <a:pt x="16896" y="18467"/>
                          </a:cubicBezTo>
                          <a:cubicBezTo>
                            <a:pt x="16514" y="20042"/>
                            <a:pt x="15457" y="21217"/>
                            <a:pt x="14219" y="21217"/>
                          </a:cubicBezTo>
                          <a:cubicBezTo>
                            <a:pt x="13725" y="21217"/>
                            <a:pt x="13213" y="20997"/>
                            <a:pt x="12795" y="20649"/>
                          </a:cubicBezTo>
                          <a:cubicBezTo>
                            <a:pt x="11921" y="21267"/>
                            <a:pt x="10945" y="21600"/>
                            <a:pt x="9936" y="21600"/>
                          </a:cubicBezTo>
                          <a:cubicBezTo>
                            <a:pt x="8054" y="21600"/>
                            <a:pt x="6334" y="20486"/>
                            <a:pt x="5135" y="18657"/>
                          </a:cubicBezTo>
                          <a:cubicBezTo>
                            <a:pt x="4624" y="19093"/>
                            <a:pt x="4034" y="19374"/>
                            <a:pt x="3400" y="19374"/>
                          </a:cubicBezTo>
                          <a:cubicBezTo>
                            <a:pt x="1514" y="19374"/>
                            <a:pt x="0" y="17233"/>
                            <a:pt x="0" y="14615"/>
                          </a:cubicBezTo>
                          <a:cubicBezTo>
                            <a:pt x="3" y="13643"/>
                            <a:pt x="226" y="12694"/>
                            <a:pt x="588" y="11966"/>
                          </a:cubicBezTo>
                          <a:close/>
                          <a:moveTo>
                            <a:pt x="588" y="11966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48" name="ïŝḷíḋê">
                      <a:extLst>
                        <a:ext uri="{FF2B5EF4-FFF2-40B4-BE49-F238E27FC236}">
                          <a16:creationId xmlns="" xmlns:a16="http://schemas.microsoft.com/office/drawing/2014/main" id="{4E7B7A65-95A7-49C8-A200-379A96E79EF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8"/>
                      <a:ext cx="112" cy="79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589" y="11966"/>
                          </a:moveTo>
                          <a:cubicBezTo>
                            <a:pt x="546" y="11678"/>
                            <a:pt x="470" y="11436"/>
                            <a:pt x="470" y="11194"/>
                          </a:cubicBezTo>
                          <a:cubicBezTo>
                            <a:pt x="470" y="9829"/>
                            <a:pt x="1258" y="8698"/>
                            <a:pt x="2249" y="8698"/>
                          </a:cubicBezTo>
                          <a:cubicBezTo>
                            <a:pt x="2414" y="8698"/>
                            <a:pt x="2552" y="8769"/>
                            <a:pt x="2719" y="8804"/>
                          </a:cubicBezTo>
                          <a:cubicBezTo>
                            <a:pt x="3156" y="7672"/>
                            <a:pt x="3924" y="6863"/>
                            <a:pt x="4816" y="6522"/>
                          </a:cubicBezTo>
                          <a:cubicBezTo>
                            <a:pt x="4772" y="6279"/>
                            <a:pt x="4772" y="6026"/>
                            <a:pt x="4772" y="5812"/>
                          </a:cubicBezTo>
                          <a:cubicBezTo>
                            <a:pt x="4772" y="4149"/>
                            <a:pt x="5693" y="2849"/>
                            <a:pt x="6868" y="2849"/>
                          </a:cubicBezTo>
                          <a:cubicBezTo>
                            <a:pt x="6868" y="2849"/>
                            <a:pt x="6981" y="2849"/>
                            <a:pt x="7031" y="2849"/>
                          </a:cubicBezTo>
                          <a:cubicBezTo>
                            <a:pt x="7567" y="1185"/>
                            <a:pt x="8728" y="0"/>
                            <a:pt x="10114" y="0"/>
                          </a:cubicBezTo>
                          <a:cubicBezTo>
                            <a:pt x="11885" y="0"/>
                            <a:pt x="13354" y="2048"/>
                            <a:pt x="13438" y="4529"/>
                          </a:cubicBezTo>
                          <a:cubicBezTo>
                            <a:pt x="13483" y="4529"/>
                            <a:pt x="13521" y="4529"/>
                            <a:pt x="13521" y="4529"/>
                          </a:cubicBezTo>
                          <a:cubicBezTo>
                            <a:pt x="14472" y="4529"/>
                            <a:pt x="15222" y="5598"/>
                            <a:pt x="15282" y="6883"/>
                          </a:cubicBezTo>
                          <a:cubicBezTo>
                            <a:pt x="15542" y="6740"/>
                            <a:pt x="15832" y="6658"/>
                            <a:pt x="16105" y="6658"/>
                          </a:cubicBezTo>
                          <a:cubicBezTo>
                            <a:pt x="17313" y="6658"/>
                            <a:pt x="18285" y="7780"/>
                            <a:pt x="18565" y="9362"/>
                          </a:cubicBezTo>
                          <a:cubicBezTo>
                            <a:pt x="20255" y="9593"/>
                            <a:pt x="21600" y="11624"/>
                            <a:pt x="21600" y="14105"/>
                          </a:cubicBezTo>
                          <a:cubicBezTo>
                            <a:pt x="21600" y="16744"/>
                            <a:pt x="20076" y="18849"/>
                            <a:pt x="18221" y="18849"/>
                          </a:cubicBezTo>
                          <a:cubicBezTo>
                            <a:pt x="17739" y="18849"/>
                            <a:pt x="17312" y="18686"/>
                            <a:pt x="16893" y="18479"/>
                          </a:cubicBezTo>
                          <a:cubicBezTo>
                            <a:pt x="16524" y="20071"/>
                            <a:pt x="15476" y="21183"/>
                            <a:pt x="14231" y="21183"/>
                          </a:cubicBezTo>
                          <a:cubicBezTo>
                            <a:pt x="13717" y="21183"/>
                            <a:pt x="13213" y="20977"/>
                            <a:pt x="12813" y="20629"/>
                          </a:cubicBezTo>
                          <a:cubicBezTo>
                            <a:pt x="11960" y="21213"/>
                            <a:pt x="10952" y="21600"/>
                            <a:pt x="9910" y="21600"/>
                          </a:cubicBezTo>
                          <a:cubicBezTo>
                            <a:pt x="8061" y="21600"/>
                            <a:pt x="6340" y="20432"/>
                            <a:pt x="5146" y="18632"/>
                          </a:cubicBezTo>
                          <a:cubicBezTo>
                            <a:pt x="4657" y="19093"/>
                            <a:pt x="4022" y="19368"/>
                            <a:pt x="3386" y="19368"/>
                          </a:cubicBezTo>
                          <a:cubicBezTo>
                            <a:pt x="1524" y="19368"/>
                            <a:pt x="0" y="17241"/>
                            <a:pt x="0" y="14609"/>
                          </a:cubicBezTo>
                          <a:cubicBezTo>
                            <a:pt x="0" y="13608"/>
                            <a:pt x="234" y="12684"/>
                            <a:pt x="589" y="11966"/>
                          </a:cubicBezTo>
                          <a:close/>
                          <a:moveTo>
                            <a:pt x="589" y="11966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49" name="iś1îďe">
                      <a:extLst>
                        <a:ext uri="{FF2B5EF4-FFF2-40B4-BE49-F238E27FC236}">
                          <a16:creationId xmlns="" xmlns:a16="http://schemas.microsoft.com/office/drawing/2014/main" id="{8CC95563-E969-4419-AF41-A57D4CF8B13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" y="8"/>
                      <a:ext cx="102" cy="72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595" h="21600">
                          <a:moveTo>
                            <a:pt x="571" y="11945"/>
                          </a:moveTo>
                          <a:cubicBezTo>
                            <a:pt x="495" y="11658"/>
                            <a:pt x="444" y="11432"/>
                            <a:pt x="444" y="11137"/>
                          </a:cubicBezTo>
                          <a:cubicBezTo>
                            <a:pt x="444" y="9805"/>
                            <a:pt x="1242" y="8719"/>
                            <a:pt x="2200" y="8719"/>
                          </a:cubicBezTo>
                          <a:cubicBezTo>
                            <a:pt x="2373" y="8719"/>
                            <a:pt x="2533" y="8738"/>
                            <a:pt x="2668" y="8790"/>
                          </a:cubicBezTo>
                          <a:cubicBezTo>
                            <a:pt x="3109" y="7636"/>
                            <a:pt x="3883" y="6816"/>
                            <a:pt x="4786" y="6540"/>
                          </a:cubicBezTo>
                          <a:cubicBezTo>
                            <a:pt x="4723" y="6265"/>
                            <a:pt x="4723" y="6027"/>
                            <a:pt x="4723" y="5782"/>
                          </a:cubicBezTo>
                          <a:cubicBezTo>
                            <a:pt x="4723" y="4146"/>
                            <a:pt x="5674" y="2791"/>
                            <a:pt x="6821" y="2791"/>
                          </a:cubicBezTo>
                          <a:cubicBezTo>
                            <a:pt x="6821" y="2791"/>
                            <a:pt x="6945" y="2822"/>
                            <a:pt x="6987" y="2822"/>
                          </a:cubicBezTo>
                          <a:cubicBezTo>
                            <a:pt x="7541" y="1185"/>
                            <a:pt x="8696" y="0"/>
                            <a:pt x="10086" y="0"/>
                          </a:cubicBezTo>
                          <a:cubicBezTo>
                            <a:pt x="11869" y="0"/>
                            <a:pt x="13322" y="2012"/>
                            <a:pt x="13407" y="4519"/>
                          </a:cubicBezTo>
                          <a:lnTo>
                            <a:pt x="13512" y="4519"/>
                          </a:lnTo>
                          <a:cubicBezTo>
                            <a:pt x="14456" y="4519"/>
                            <a:pt x="15190" y="5545"/>
                            <a:pt x="15254" y="6866"/>
                          </a:cubicBezTo>
                          <a:cubicBezTo>
                            <a:pt x="15500" y="6726"/>
                            <a:pt x="15811" y="6650"/>
                            <a:pt x="16092" y="6650"/>
                          </a:cubicBezTo>
                          <a:cubicBezTo>
                            <a:pt x="17286" y="6650"/>
                            <a:pt x="18237" y="7795"/>
                            <a:pt x="18491" y="9372"/>
                          </a:cubicBezTo>
                          <a:cubicBezTo>
                            <a:pt x="20237" y="9550"/>
                            <a:pt x="21595" y="11584"/>
                            <a:pt x="21595" y="14050"/>
                          </a:cubicBezTo>
                          <a:cubicBezTo>
                            <a:pt x="21595" y="16694"/>
                            <a:pt x="20077" y="18847"/>
                            <a:pt x="18217" y="18847"/>
                          </a:cubicBezTo>
                          <a:cubicBezTo>
                            <a:pt x="17698" y="18847"/>
                            <a:pt x="17286" y="18668"/>
                            <a:pt x="16860" y="18443"/>
                          </a:cubicBezTo>
                          <a:cubicBezTo>
                            <a:pt x="16511" y="20032"/>
                            <a:pt x="15421" y="21175"/>
                            <a:pt x="14204" y="21175"/>
                          </a:cubicBezTo>
                          <a:cubicBezTo>
                            <a:pt x="13667" y="21175"/>
                            <a:pt x="13219" y="20937"/>
                            <a:pt x="12722" y="20640"/>
                          </a:cubicBezTo>
                          <a:cubicBezTo>
                            <a:pt x="11923" y="21222"/>
                            <a:pt x="10946" y="21600"/>
                            <a:pt x="9940" y="21600"/>
                          </a:cubicBezTo>
                          <a:cubicBezTo>
                            <a:pt x="8016" y="21600"/>
                            <a:pt x="6324" y="20405"/>
                            <a:pt x="5131" y="18559"/>
                          </a:cubicBezTo>
                          <a:cubicBezTo>
                            <a:pt x="4600" y="19063"/>
                            <a:pt x="4020" y="19291"/>
                            <a:pt x="3343" y="19291"/>
                          </a:cubicBezTo>
                          <a:cubicBezTo>
                            <a:pt x="1505" y="19291"/>
                            <a:pt x="0" y="17210"/>
                            <a:pt x="0" y="14604"/>
                          </a:cubicBezTo>
                          <a:cubicBezTo>
                            <a:pt x="-5" y="13594"/>
                            <a:pt x="187" y="12686"/>
                            <a:pt x="571" y="11945"/>
                          </a:cubicBezTo>
                          <a:close/>
                          <a:moveTo>
                            <a:pt x="571" y="11945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346" name="í$ḷíḑe">
                    <a:extLst>
                      <a:ext uri="{FF2B5EF4-FFF2-40B4-BE49-F238E27FC236}">
                        <a16:creationId xmlns="" xmlns:a16="http://schemas.microsoft.com/office/drawing/2014/main" id="{8D266A72-8AA2-4617-BD63-1C58F13607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4" y="455"/>
                    <a:ext cx="43" cy="201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0607" h="21128">
                        <a:moveTo>
                          <a:pt x="3369" y="0"/>
                        </a:moveTo>
                        <a:cubicBezTo>
                          <a:pt x="3369" y="0"/>
                          <a:pt x="12188" y="2330"/>
                          <a:pt x="16566" y="5588"/>
                        </a:cubicBezTo>
                        <a:cubicBezTo>
                          <a:pt x="21093" y="8834"/>
                          <a:pt x="21596" y="15582"/>
                          <a:pt x="19167" y="18602"/>
                        </a:cubicBezTo>
                        <a:cubicBezTo>
                          <a:pt x="16566" y="21600"/>
                          <a:pt x="17160" y="16507"/>
                          <a:pt x="11354" y="17732"/>
                        </a:cubicBezTo>
                        <a:cubicBezTo>
                          <a:pt x="5551" y="18965"/>
                          <a:pt x="4999" y="21232"/>
                          <a:pt x="0" y="21124"/>
                        </a:cubicBezTo>
                        <a:cubicBezTo>
                          <a:pt x="-4" y="21124"/>
                          <a:pt x="20172" y="12208"/>
                          <a:pt x="3369" y="0"/>
                        </a:cubicBezTo>
                        <a:close/>
                        <a:moveTo>
                          <a:pt x="3369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87" name="išḻïďé">
                <a:extLst>
                  <a:ext uri="{FF2B5EF4-FFF2-40B4-BE49-F238E27FC236}">
                    <a16:creationId xmlns="" xmlns:a16="http://schemas.microsoft.com/office/drawing/2014/main" id="{F80DD91E-1B91-4CB9-AB2C-D279252925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67834" y="1520790"/>
                <a:ext cx="1828393" cy="2499568"/>
                <a:chOff x="0" y="0"/>
                <a:chExt cx="1422" cy="1943"/>
              </a:xfrm>
              <a:solidFill>
                <a:schemeClr val="accent1"/>
              </a:solidFill>
              <a:effectLst/>
            </p:grpSpPr>
            <p:sp>
              <p:nvSpPr>
                <p:cNvPr id="288" name="íṩlîḋé">
                  <a:extLst>
                    <a:ext uri="{FF2B5EF4-FFF2-40B4-BE49-F238E27FC236}">
                      <a16:creationId xmlns="" xmlns:a16="http://schemas.microsoft.com/office/drawing/2014/main" id="{0E06D636-EF60-4D33-A7EE-62FE48E152F2}"/>
                    </a:ext>
                  </a:extLst>
                </p:cNvPr>
                <p:cNvSpPr/>
                <p:nvPr/>
              </p:nvSpPr>
              <p:spPr bwMode="auto">
                <a:xfrm>
                  <a:off x="64" y="1856"/>
                  <a:ext cx="1358" cy="8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9490" h="15431">
                      <a:moveTo>
                        <a:pt x="4452" y="4122"/>
                      </a:moveTo>
                      <a:cubicBezTo>
                        <a:pt x="4452" y="4122"/>
                        <a:pt x="4386" y="4122"/>
                        <a:pt x="4266" y="4122"/>
                      </a:cubicBezTo>
                      <a:cubicBezTo>
                        <a:pt x="3526" y="4053"/>
                        <a:pt x="782" y="4275"/>
                        <a:pt x="104" y="8670"/>
                      </a:cubicBezTo>
                      <a:cubicBezTo>
                        <a:pt x="-684" y="13792"/>
                        <a:pt x="3158" y="16632"/>
                        <a:pt x="6856" y="14942"/>
                      </a:cubicBezTo>
                      <a:cubicBezTo>
                        <a:pt x="10556" y="13234"/>
                        <a:pt x="12176" y="14931"/>
                        <a:pt x="14397" y="13792"/>
                      </a:cubicBezTo>
                      <a:cubicBezTo>
                        <a:pt x="16615" y="12643"/>
                        <a:pt x="20916" y="8670"/>
                        <a:pt x="19019" y="6962"/>
                      </a:cubicBezTo>
                      <a:cubicBezTo>
                        <a:pt x="17126" y="5250"/>
                        <a:pt x="15271" y="695"/>
                        <a:pt x="14258" y="695"/>
                      </a:cubicBezTo>
                      <a:cubicBezTo>
                        <a:pt x="13238" y="695"/>
                        <a:pt x="10926" y="-44"/>
                        <a:pt x="10162" y="2038"/>
                      </a:cubicBezTo>
                      <a:cubicBezTo>
                        <a:pt x="9400" y="4122"/>
                        <a:pt x="7457" y="-4968"/>
                        <a:pt x="4452" y="4122"/>
                      </a:cubicBezTo>
                      <a:close/>
                      <a:moveTo>
                        <a:pt x="4452" y="412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289" name="íṡ1iḓè">
                  <a:extLst>
                    <a:ext uri="{FF2B5EF4-FFF2-40B4-BE49-F238E27FC236}">
                      <a16:creationId xmlns="" xmlns:a16="http://schemas.microsoft.com/office/drawing/2014/main" id="{83E3DC17-9809-4506-9700-63C3CEE8303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359" cy="1893"/>
                  <a:chOff x="0" y="0"/>
                  <a:chExt cx="1359" cy="1893"/>
                </a:xfrm>
                <a:grpFill/>
              </p:grpSpPr>
              <p:sp>
                <p:nvSpPr>
                  <p:cNvPr id="313" name="îṡḷiḋe">
                    <a:extLst>
                      <a:ext uri="{FF2B5EF4-FFF2-40B4-BE49-F238E27FC236}">
                        <a16:creationId xmlns="" xmlns:a16="http://schemas.microsoft.com/office/drawing/2014/main" id="{8101842C-525D-4978-A053-D59E25A4B3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2" y="1800"/>
                    <a:ext cx="600" cy="93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0832" h="20861">
                        <a:moveTo>
                          <a:pt x="6420" y="0"/>
                        </a:moveTo>
                        <a:cubicBezTo>
                          <a:pt x="6420" y="0"/>
                          <a:pt x="6758" y="13124"/>
                          <a:pt x="3530" y="14725"/>
                        </a:cubicBezTo>
                        <a:cubicBezTo>
                          <a:pt x="307" y="16378"/>
                          <a:pt x="0" y="19945"/>
                          <a:pt x="0" y="19945"/>
                        </a:cubicBezTo>
                        <a:cubicBezTo>
                          <a:pt x="0" y="19945"/>
                          <a:pt x="3530" y="17780"/>
                          <a:pt x="5361" y="18315"/>
                        </a:cubicBezTo>
                        <a:cubicBezTo>
                          <a:pt x="7185" y="18877"/>
                          <a:pt x="7788" y="14489"/>
                          <a:pt x="9310" y="15289"/>
                        </a:cubicBezTo>
                        <a:cubicBezTo>
                          <a:pt x="10842" y="16135"/>
                          <a:pt x="13310" y="21600"/>
                          <a:pt x="15432" y="20777"/>
                        </a:cubicBezTo>
                        <a:cubicBezTo>
                          <a:pt x="17554" y="19947"/>
                          <a:pt x="18875" y="16135"/>
                          <a:pt x="20236" y="18035"/>
                        </a:cubicBezTo>
                        <a:cubicBezTo>
                          <a:pt x="21600" y="19947"/>
                          <a:pt x="20448" y="14727"/>
                          <a:pt x="18540" y="15030"/>
                        </a:cubicBezTo>
                        <a:cubicBezTo>
                          <a:pt x="16622" y="15291"/>
                          <a:pt x="14881" y="15573"/>
                          <a:pt x="13986" y="8189"/>
                        </a:cubicBezTo>
                        <a:cubicBezTo>
                          <a:pt x="13092" y="844"/>
                          <a:pt x="6420" y="0"/>
                          <a:pt x="6420" y="0"/>
                        </a:cubicBezTo>
                        <a:close/>
                        <a:moveTo>
                          <a:pt x="6420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grpSp>
                <p:nvGrpSpPr>
                  <p:cNvPr id="314" name="î$ḻïḍe">
                    <a:extLst>
                      <a:ext uri="{FF2B5EF4-FFF2-40B4-BE49-F238E27FC236}">
                        <a16:creationId xmlns="" xmlns:a16="http://schemas.microsoft.com/office/drawing/2014/main" id="{B05B7F47-1844-452F-A431-CAD15B2E626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40" y="1096"/>
                    <a:ext cx="328" cy="198"/>
                    <a:chOff x="0" y="0"/>
                    <a:chExt cx="328" cy="198"/>
                  </a:xfrm>
                  <a:grpFill/>
                </p:grpSpPr>
                <p:sp>
                  <p:nvSpPr>
                    <p:cNvPr id="333" name="íSļîḑé">
                      <a:extLst>
                        <a:ext uri="{FF2B5EF4-FFF2-40B4-BE49-F238E27FC236}">
                          <a16:creationId xmlns="" xmlns:a16="http://schemas.microsoft.com/office/drawing/2014/main" id="{8FBDD812-5655-4729-90BD-5758DD24B35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24"/>
                      <a:ext cx="328" cy="174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0797" y="0"/>
                          </a:moveTo>
                          <a:cubicBezTo>
                            <a:pt x="20797" y="0"/>
                            <a:pt x="15426" y="12850"/>
                            <a:pt x="1185" y="14161"/>
                          </a:cubicBezTo>
                          <a:lnTo>
                            <a:pt x="0" y="21600"/>
                          </a:lnTo>
                          <a:cubicBezTo>
                            <a:pt x="0" y="21600"/>
                            <a:pt x="2891" y="17477"/>
                            <a:pt x="6229" y="16379"/>
                          </a:cubicBezTo>
                          <a:cubicBezTo>
                            <a:pt x="9548" y="15295"/>
                            <a:pt x="19274" y="7587"/>
                            <a:pt x="21600" y="206"/>
                          </a:cubicBezTo>
                          <a:lnTo>
                            <a:pt x="20797" y="0"/>
                          </a:lnTo>
                          <a:close/>
                          <a:moveTo>
                            <a:pt x="20797" y="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4" name="îṡḷïdè">
                      <a:extLst>
                        <a:ext uri="{FF2B5EF4-FFF2-40B4-BE49-F238E27FC236}">
                          <a16:creationId xmlns="" xmlns:a16="http://schemas.microsoft.com/office/drawing/2014/main" id="{4A707793-43D0-4754-810E-6B01C2EF10E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48" y="0"/>
                      <a:ext cx="50" cy="94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14215" h="18193">
                          <a:moveTo>
                            <a:pt x="13356" y="0"/>
                          </a:moveTo>
                          <a:cubicBezTo>
                            <a:pt x="13356" y="0"/>
                            <a:pt x="13507" y="9200"/>
                            <a:pt x="4258" y="15381"/>
                          </a:cubicBezTo>
                          <a:cubicBezTo>
                            <a:pt x="-4989" y="21600"/>
                            <a:pt x="3662" y="15561"/>
                            <a:pt x="3945" y="15586"/>
                          </a:cubicBezTo>
                          <a:cubicBezTo>
                            <a:pt x="4172" y="15630"/>
                            <a:pt x="9564" y="14076"/>
                            <a:pt x="9564" y="14076"/>
                          </a:cubicBezTo>
                          <a:cubicBezTo>
                            <a:pt x="9564" y="14076"/>
                            <a:pt x="16611" y="3737"/>
                            <a:pt x="13356" y="0"/>
                          </a:cubicBezTo>
                          <a:close/>
                          <a:moveTo>
                            <a:pt x="13356" y="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315" name="îšḻiḋe">
                    <a:extLst>
                      <a:ext uri="{FF2B5EF4-FFF2-40B4-BE49-F238E27FC236}">
                        <a16:creationId xmlns="" xmlns:a16="http://schemas.microsoft.com/office/drawing/2014/main" id="{B20666B4-6091-434F-91AE-393686FE879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6" y="824"/>
                    <a:ext cx="365" cy="1043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0346" h="20436">
                        <a:moveTo>
                          <a:pt x="5017" y="1632"/>
                        </a:moveTo>
                        <a:cubicBezTo>
                          <a:pt x="5017" y="1632"/>
                          <a:pt x="7477" y="1871"/>
                          <a:pt x="3114" y="8684"/>
                        </a:cubicBezTo>
                        <a:cubicBezTo>
                          <a:pt x="-1254" y="15493"/>
                          <a:pt x="250" y="20436"/>
                          <a:pt x="250" y="20436"/>
                        </a:cubicBezTo>
                        <a:lnTo>
                          <a:pt x="13205" y="20436"/>
                        </a:lnTo>
                        <a:cubicBezTo>
                          <a:pt x="13205" y="20436"/>
                          <a:pt x="7156" y="16167"/>
                          <a:pt x="7886" y="11944"/>
                        </a:cubicBezTo>
                        <a:cubicBezTo>
                          <a:pt x="8611" y="7726"/>
                          <a:pt x="18337" y="3662"/>
                          <a:pt x="20346" y="658"/>
                        </a:cubicBezTo>
                        <a:lnTo>
                          <a:pt x="16891" y="530"/>
                        </a:lnTo>
                        <a:cubicBezTo>
                          <a:pt x="16891" y="530"/>
                          <a:pt x="12160" y="5037"/>
                          <a:pt x="9071" y="6124"/>
                        </a:cubicBezTo>
                        <a:cubicBezTo>
                          <a:pt x="9071" y="6124"/>
                          <a:pt x="10703" y="2288"/>
                          <a:pt x="9437" y="563"/>
                        </a:cubicBezTo>
                        <a:cubicBezTo>
                          <a:pt x="8165" y="-1164"/>
                          <a:pt x="5017" y="1632"/>
                          <a:pt x="5017" y="1632"/>
                        </a:cubicBezTo>
                        <a:close/>
                        <a:moveTo>
                          <a:pt x="5017" y="1632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16" name="îšľiḓè">
                    <a:extLst>
                      <a:ext uri="{FF2B5EF4-FFF2-40B4-BE49-F238E27FC236}">
                        <a16:creationId xmlns="" xmlns:a16="http://schemas.microsoft.com/office/drawing/2014/main" id="{6B03E25E-8BC9-4B15-B9D1-2E6D752B6C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8" y="912"/>
                    <a:ext cx="301" cy="559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600" h="21600">
                        <a:moveTo>
                          <a:pt x="5787" y="899"/>
                        </a:moveTo>
                        <a:cubicBezTo>
                          <a:pt x="6574" y="2410"/>
                          <a:pt x="4477" y="8507"/>
                          <a:pt x="3514" y="11251"/>
                        </a:cubicBezTo>
                        <a:cubicBezTo>
                          <a:pt x="2537" y="13988"/>
                          <a:pt x="0" y="21600"/>
                          <a:pt x="0" y="21600"/>
                        </a:cubicBezTo>
                        <a:cubicBezTo>
                          <a:pt x="0" y="21600"/>
                          <a:pt x="2635" y="15078"/>
                          <a:pt x="8422" y="12241"/>
                        </a:cubicBezTo>
                        <a:cubicBezTo>
                          <a:pt x="14221" y="9402"/>
                          <a:pt x="21600" y="146"/>
                          <a:pt x="21600" y="146"/>
                        </a:cubicBezTo>
                        <a:cubicBezTo>
                          <a:pt x="21600" y="146"/>
                          <a:pt x="19948" y="71"/>
                          <a:pt x="17715" y="9"/>
                        </a:cubicBezTo>
                        <a:cubicBezTo>
                          <a:pt x="15615" y="2801"/>
                          <a:pt x="12004" y="7261"/>
                          <a:pt x="9337" y="8693"/>
                        </a:cubicBezTo>
                        <a:cubicBezTo>
                          <a:pt x="9337" y="8693"/>
                          <a:pt x="10727" y="3697"/>
                          <a:pt x="10371" y="0"/>
                        </a:cubicBezTo>
                        <a:cubicBezTo>
                          <a:pt x="7605" y="91"/>
                          <a:pt x="5508" y="335"/>
                          <a:pt x="5787" y="899"/>
                        </a:cubicBezTo>
                        <a:close/>
                        <a:moveTo>
                          <a:pt x="5787" y="899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grpSp>
                <p:nvGrpSpPr>
                  <p:cNvPr id="317" name="îṩḻîḋé">
                    <a:extLst>
                      <a:ext uri="{FF2B5EF4-FFF2-40B4-BE49-F238E27FC236}">
                        <a16:creationId xmlns="" xmlns:a16="http://schemas.microsoft.com/office/drawing/2014/main" id="{E094A800-2A65-4E1E-9B5A-2269B15A449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31" y="1120"/>
                    <a:ext cx="339" cy="420"/>
                    <a:chOff x="0" y="0"/>
                    <a:chExt cx="338" cy="420"/>
                  </a:xfrm>
                  <a:grpFill/>
                </p:grpSpPr>
                <p:sp>
                  <p:nvSpPr>
                    <p:cNvPr id="331" name="iṡľiďê">
                      <a:extLst>
                        <a:ext uri="{FF2B5EF4-FFF2-40B4-BE49-F238E27FC236}">
                          <a16:creationId xmlns="" xmlns:a16="http://schemas.microsoft.com/office/drawing/2014/main" id="{C5AB86DF-7308-4D7D-9BCA-180165FC7A2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88"/>
                      <a:ext cx="338" cy="332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996" y="171"/>
                          </a:moveTo>
                          <a:cubicBezTo>
                            <a:pt x="996" y="171"/>
                            <a:pt x="4943" y="10351"/>
                            <a:pt x="21600" y="16394"/>
                          </a:cubicBezTo>
                          <a:lnTo>
                            <a:pt x="21600" y="21600"/>
                          </a:lnTo>
                          <a:cubicBezTo>
                            <a:pt x="21600" y="21600"/>
                            <a:pt x="18943" y="17891"/>
                            <a:pt x="15190" y="15976"/>
                          </a:cubicBezTo>
                          <a:cubicBezTo>
                            <a:pt x="11452" y="14071"/>
                            <a:pt x="1351" y="5571"/>
                            <a:pt x="0" y="0"/>
                          </a:cubicBezTo>
                          <a:lnTo>
                            <a:pt x="996" y="171"/>
                          </a:lnTo>
                          <a:close/>
                          <a:moveTo>
                            <a:pt x="996" y="171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2" name="íşḻiḍê">
                      <a:extLst>
                        <a:ext uri="{FF2B5EF4-FFF2-40B4-BE49-F238E27FC236}">
                          <a16:creationId xmlns="" xmlns:a16="http://schemas.microsoft.com/office/drawing/2014/main" id="{A48F9A5F-8738-4E34-83E1-C444618A07D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0" y="0"/>
                      <a:ext cx="86" cy="317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13216" h="17829">
                          <a:moveTo>
                            <a:pt x="4836" y="0"/>
                          </a:moveTo>
                          <a:cubicBezTo>
                            <a:pt x="4836" y="0"/>
                            <a:pt x="-1867" y="7820"/>
                            <a:pt x="8427" y="14703"/>
                          </a:cubicBezTo>
                          <a:cubicBezTo>
                            <a:pt x="18699" y="21600"/>
                            <a:pt x="9327" y="14932"/>
                            <a:pt x="8839" y="14932"/>
                          </a:cubicBezTo>
                          <a:cubicBezTo>
                            <a:pt x="8427" y="14932"/>
                            <a:pt x="968" y="12683"/>
                            <a:pt x="968" y="12683"/>
                          </a:cubicBezTo>
                          <a:cubicBezTo>
                            <a:pt x="968" y="12683"/>
                            <a:pt x="-2901" y="2622"/>
                            <a:pt x="4836" y="0"/>
                          </a:cubicBezTo>
                          <a:close/>
                          <a:moveTo>
                            <a:pt x="4836" y="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18" name="îšḷiḑe">
                    <a:extLst>
                      <a:ext uri="{FF2B5EF4-FFF2-40B4-BE49-F238E27FC236}">
                        <a16:creationId xmlns="" xmlns:a16="http://schemas.microsoft.com/office/drawing/2014/main" id="{E0BD4A59-567A-45C2-AFF5-09DAE128D59B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0" y="904"/>
                    <a:ext cx="537" cy="380"/>
                    <a:chOff x="0" y="0"/>
                    <a:chExt cx="537" cy="380"/>
                  </a:xfrm>
                  <a:grpFill/>
                </p:grpSpPr>
                <p:sp>
                  <p:nvSpPr>
                    <p:cNvPr id="328" name="îṧḷiḓe">
                      <a:extLst>
                        <a:ext uri="{FF2B5EF4-FFF2-40B4-BE49-F238E27FC236}">
                          <a16:creationId xmlns="" xmlns:a16="http://schemas.microsoft.com/office/drawing/2014/main" id="{B3685CCC-CF42-4766-8B83-5FFF9E0C7B2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0"/>
                      <a:ext cx="537" cy="380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027" y="11953"/>
                          </a:moveTo>
                          <a:cubicBezTo>
                            <a:pt x="21085" y="11698"/>
                            <a:pt x="21118" y="11440"/>
                            <a:pt x="21118" y="11172"/>
                          </a:cubicBezTo>
                          <a:cubicBezTo>
                            <a:pt x="21118" y="9807"/>
                            <a:pt x="20336" y="8702"/>
                            <a:pt x="19374" y="8702"/>
                          </a:cubicBezTo>
                          <a:cubicBezTo>
                            <a:pt x="19214" y="8702"/>
                            <a:pt x="19057" y="8745"/>
                            <a:pt x="18915" y="8796"/>
                          </a:cubicBezTo>
                          <a:cubicBezTo>
                            <a:pt x="18463" y="7672"/>
                            <a:pt x="17706" y="6837"/>
                            <a:pt x="16799" y="6515"/>
                          </a:cubicBezTo>
                          <a:cubicBezTo>
                            <a:pt x="16835" y="6277"/>
                            <a:pt x="16861" y="6040"/>
                            <a:pt x="16861" y="5783"/>
                          </a:cubicBezTo>
                          <a:cubicBezTo>
                            <a:pt x="16861" y="4139"/>
                            <a:pt x="15917" y="2808"/>
                            <a:pt x="14755" y="2808"/>
                          </a:cubicBezTo>
                          <a:cubicBezTo>
                            <a:pt x="14698" y="2808"/>
                            <a:pt x="14642" y="2808"/>
                            <a:pt x="14582" y="2820"/>
                          </a:cubicBezTo>
                          <a:cubicBezTo>
                            <a:pt x="14058" y="1160"/>
                            <a:pt x="12880" y="0"/>
                            <a:pt x="11512" y="0"/>
                          </a:cubicBezTo>
                          <a:cubicBezTo>
                            <a:pt x="9702" y="0"/>
                            <a:pt x="8238" y="2012"/>
                            <a:pt x="8154" y="4533"/>
                          </a:cubicBezTo>
                          <a:cubicBezTo>
                            <a:pt x="8127" y="4533"/>
                            <a:pt x="8098" y="4524"/>
                            <a:pt x="8061" y="4524"/>
                          </a:cubicBezTo>
                          <a:cubicBezTo>
                            <a:pt x="7130" y="4524"/>
                            <a:pt x="6378" y="5565"/>
                            <a:pt x="6334" y="6860"/>
                          </a:cubicBezTo>
                          <a:cubicBezTo>
                            <a:pt x="6060" y="6721"/>
                            <a:pt x="5775" y="6643"/>
                            <a:pt x="5468" y="6643"/>
                          </a:cubicBezTo>
                          <a:cubicBezTo>
                            <a:pt x="4297" y="6643"/>
                            <a:pt x="3313" y="7801"/>
                            <a:pt x="3065" y="9359"/>
                          </a:cubicBezTo>
                          <a:cubicBezTo>
                            <a:pt x="1343" y="9577"/>
                            <a:pt x="0" y="11606"/>
                            <a:pt x="0" y="14094"/>
                          </a:cubicBezTo>
                          <a:cubicBezTo>
                            <a:pt x="0" y="16716"/>
                            <a:pt x="1508" y="18851"/>
                            <a:pt x="3363" y="18851"/>
                          </a:cubicBezTo>
                          <a:cubicBezTo>
                            <a:pt x="3845" y="18851"/>
                            <a:pt x="4298" y="18707"/>
                            <a:pt x="4709" y="18447"/>
                          </a:cubicBezTo>
                          <a:cubicBezTo>
                            <a:pt x="5080" y="20043"/>
                            <a:pt x="6127" y="21198"/>
                            <a:pt x="7379" y="21198"/>
                          </a:cubicBezTo>
                          <a:cubicBezTo>
                            <a:pt x="7900" y="21198"/>
                            <a:pt x="8380" y="20989"/>
                            <a:pt x="8791" y="20646"/>
                          </a:cubicBezTo>
                          <a:cubicBezTo>
                            <a:pt x="9665" y="21251"/>
                            <a:pt x="10643" y="21600"/>
                            <a:pt x="11673" y="21600"/>
                          </a:cubicBezTo>
                          <a:cubicBezTo>
                            <a:pt x="13561" y="21600"/>
                            <a:pt x="15271" y="20451"/>
                            <a:pt x="16454" y="18636"/>
                          </a:cubicBezTo>
                          <a:cubicBezTo>
                            <a:pt x="16974" y="19092"/>
                            <a:pt x="17581" y="19356"/>
                            <a:pt x="18241" y="19356"/>
                          </a:cubicBezTo>
                          <a:cubicBezTo>
                            <a:pt x="20099" y="19356"/>
                            <a:pt x="21600" y="17233"/>
                            <a:pt x="21600" y="14612"/>
                          </a:cubicBezTo>
                          <a:cubicBezTo>
                            <a:pt x="21600" y="13620"/>
                            <a:pt x="21385" y="12707"/>
                            <a:pt x="21027" y="11953"/>
                          </a:cubicBezTo>
                          <a:close/>
                          <a:moveTo>
                            <a:pt x="21027" y="11953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29" name="íṣľïďè">
                      <a:extLst>
                        <a:ext uri="{FF2B5EF4-FFF2-40B4-BE49-F238E27FC236}">
                          <a16:creationId xmlns="" xmlns:a16="http://schemas.microsoft.com/office/drawing/2014/main" id="{D44D08A0-0B86-4CE1-8461-5E12E386758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" y="8"/>
                      <a:ext cx="519" cy="367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026" y="11941"/>
                          </a:moveTo>
                          <a:cubicBezTo>
                            <a:pt x="21087" y="11699"/>
                            <a:pt x="21110" y="11443"/>
                            <a:pt x="21110" y="11170"/>
                          </a:cubicBezTo>
                          <a:cubicBezTo>
                            <a:pt x="21110" y="9810"/>
                            <a:pt x="20337" y="8696"/>
                            <a:pt x="19372" y="8696"/>
                          </a:cubicBezTo>
                          <a:cubicBezTo>
                            <a:pt x="19209" y="8696"/>
                            <a:pt x="19050" y="8737"/>
                            <a:pt x="18907" y="8795"/>
                          </a:cubicBezTo>
                          <a:cubicBezTo>
                            <a:pt x="18458" y="7665"/>
                            <a:pt x="17700" y="6828"/>
                            <a:pt x="16792" y="6506"/>
                          </a:cubicBezTo>
                          <a:cubicBezTo>
                            <a:pt x="16832" y="6274"/>
                            <a:pt x="16858" y="6030"/>
                            <a:pt x="16858" y="5780"/>
                          </a:cubicBezTo>
                          <a:cubicBezTo>
                            <a:pt x="16858" y="4139"/>
                            <a:pt x="15907" y="2804"/>
                            <a:pt x="14755" y="2804"/>
                          </a:cubicBezTo>
                          <a:cubicBezTo>
                            <a:pt x="14693" y="2804"/>
                            <a:pt x="14638" y="2808"/>
                            <a:pt x="14584" y="2816"/>
                          </a:cubicBezTo>
                          <a:cubicBezTo>
                            <a:pt x="14054" y="1157"/>
                            <a:pt x="12879" y="0"/>
                            <a:pt x="11515" y="0"/>
                          </a:cubicBezTo>
                          <a:cubicBezTo>
                            <a:pt x="9707" y="0"/>
                            <a:pt x="8237" y="2008"/>
                            <a:pt x="8147" y="4529"/>
                          </a:cubicBezTo>
                          <a:cubicBezTo>
                            <a:pt x="8123" y="4529"/>
                            <a:pt x="8098" y="4517"/>
                            <a:pt x="8066" y="4517"/>
                          </a:cubicBezTo>
                          <a:cubicBezTo>
                            <a:pt x="7134" y="4517"/>
                            <a:pt x="6368" y="5552"/>
                            <a:pt x="6328" y="6863"/>
                          </a:cubicBezTo>
                          <a:cubicBezTo>
                            <a:pt x="6058" y="6716"/>
                            <a:pt x="5773" y="6645"/>
                            <a:pt x="5469" y="6645"/>
                          </a:cubicBezTo>
                          <a:cubicBezTo>
                            <a:pt x="4299" y="6645"/>
                            <a:pt x="3322" y="7802"/>
                            <a:pt x="3068" y="9349"/>
                          </a:cubicBezTo>
                          <a:cubicBezTo>
                            <a:pt x="1346" y="9570"/>
                            <a:pt x="0" y="11603"/>
                            <a:pt x="0" y="14083"/>
                          </a:cubicBezTo>
                          <a:cubicBezTo>
                            <a:pt x="0" y="16714"/>
                            <a:pt x="1503" y="18833"/>
                            <a:pt x="3365" y="18833"/>
                          </a:cubicBezTo>
                          <a:cubicBezTo>
                            <a:pt x="3843" y="18833"/>
                            <a:pt x="4298" y="18695"/>
                            <a:pt x="4716" y="18447"/>
                          </a:cubicBezTo>
                          <a:cubicBezTo>
                            <a:pt x="5070" y="20027"/>
                            <a:pt x="6126" y="21187"/>
                            <a:pt x="7371" y="21187"/>
                          </a:cubicBezTo>
                          <a:cubicBezTo>
                            <a:pt x="7894" y="21187"/>
                            <a:pt x="8383" y="20992"/>
                            <a:pt x="8802" y="20640"/>
                          </a:cubicBezTo>
                          <a:cubicBezTo>
                            <a:pt x="9663" y="21253"/>
                            <a:pt x="10639" y="21600"/>
                            <a:pt x="11674" y="21600"/>
                          </a:cubicBezTo>
                          <a:cubicBezTo>
                            <a:pt x="13562" y="21600"/>
                            <a:pt x="15266" y="20446"/>
                            <a:pt x="16446" y="18630"/>
                          </a:cubicBezTo>
                          <a:cubicBezTo>
                            <a:pt x="16969" y="19082"/>
                            <a:pt x="17582" y="19356"/>
                            <a:pt x="18234" y="19356"/>
                          </a:cubicBezTo>
                          <a:cubicBezTo>
                            <a:pt x="20091" y="19356"/>
                            <a:pt x="21600" y="17229"/>
                            <a:pt x="21600" y="14606"/>
                          </a:cubicBezTo>
                          <a:cubicBezTo>
                            <a:pt x="21600" y="13619"/>
                            <a:pt x="21387" y="12694"/>
                            <a:pt x="21026" y="11941"/>
                          </a:cubicBezTo>
                          <a:close/>
                          <a:moveTo>
                            <a:pt x="21026" y="11941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0" name="îṩ1îḑè">
                      <a:extLst>
                        <a:ext uri="{FF2B5EF4-FFF2-40B4-BE49-F238E27FC236}">
                          <a16:creationId xmlns="" xmlns:a16="http://schemas.microsoft.com/office/drawing/2014/main" id="{83C7B05A-68EB-4665-9BA8-921484ECA65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9" y="16"/>
                      <a:ext cx="473" cy="334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017" y="11948"/>
                          </a:moveTo>
                          <a:cubicBezTo>
                            <a:pt x="21080" y="11697"/>
                            <a:pt x="21113" y="11433"/>
                            <a:pt x="21113" y="11171"/>
                          </a:cubicBezTo>
                          <a:cubicBezTo>
                            <a:pt x="21113" y="9811"/>
                            <a:pt x="20331" y="8709"/>
                            <a:pt x="19368" y="8709"/>
                          </a:cubicBezTo>
                          <a:cubicBezTo>
                            <a:pt x="19208" y="8709"/>
                            <a:pt x="19054" y="8737"/>
                            <a:pt x="18900" y="8801"/>
                          </a:cubicBezTo>
                          <a:cubicBezTo>
                            <a:pt x="18462" y="7675"/>
                            <a:pt x="17694" y="6832"/>
                            <a:pt x="16792" y="6519"/>
                          </a:cubicBezTo>
                          <a:cubicBezTo>
                            <a:pt x="16834" y="6279"/>
                            <a:pt x="16858" y="6034"/>
                            <a:pt x="16858" y="5785"/>
                          </a:cubicBezTo>
                          <a:cubicBezTo>
                            <a:pt x="16858" y="4134"/>
                            <a:pt x="15914" y="2797"/>
                            <a:pt x="14747" y="2797"/>
                          </a:cubicBezTo>
                          <a:cubicBezTo>
                            <a:pt x="14687" y="2797"/>
                            <a:pt x="14640" y="2816"/>
                            <a:pt x="14582" y="2816"/>
                          </a:cubicBezTo>
                          <a:cubicBezTo>
                            <a:pt x="14059" y="1163"/>
                            <a:pt x="12878" y="0"/>
                            <a:pt x="11511" y="0"/>
                          </a:cubicBezTo>
                          <a:cubicBezTo>
                            <a:pt x="9706" y="0"/>
                            <a:pt x="8234" y="2012"/>
                            <a:pt x="8156" y="4536"/>
                          </a:cubicBezTo>
                          <a:cubicBezTo>
                            <a:pt x="8129" y="4530"/>
                            <a:pt x="8097" y="4521"/>
                            <a:pt x="8097" y="4521"/>
                          </a:cubicBezTo>
                          <a:cubicBezTo>
                            <a:pt x="7132" y="4521"/>
                            <a:pt x="6370" y="5555"/>
                            <a:pt x="6326" y="6873"/>
                          </a:cubicBezTo>
                          <a:cubicBezTo>
                            <a:pt x="6060" y="6722"/>
                            <a:pt x="5772" y="6654"/>
                            <a:pt x="5464" y="6654"/>
                          </a:cubicBezTo>
                          <a:cubicBezTo>
                            <a:pt x="4290" y="6654"/>
                            <a:pt x="3317" y="7805"/>
                            <a:pt x="3059" y="9356"/>
                          </a:cubicBezTo>
                          <a:cubicBezTo>
                            <a:pt x="1344" y="9575"/>
                            <a:pt x="0" y="11608"/>
                            <a:pt x="0" y="14092"/>
                          </a:cubicBezTo>
                          <a:cubicBezTo>
                            <a:pt x="0" y="16711"/>
                            <a:pt x="1511" y="18839"/>
                            <a:pt x="3364" y="18839"/>
                          </a:cubicBezTo>
                          <a:cubicBezTo>
                            <a:pt x="3839" y="18839"/>
                            <a:pt x="4290" y="18695"/>
                            <a:pt x="4708" y="18444"/>
                          </a:cubicBezTo>
                          <a:cubicBezTo>
                            <a:pt x="5070" y="20036"/>
                            <a:pt x="6133" y="21197"/>
                            <a:pt x="7380" y="21197"/>
                          </a:cubicBezTo>
                          <a:cubicBezTo>
                            <a:pt x="7890" y="21197"/>
                            <a:pt x="8375" y="21003"/>
                            <a:pt x="8795" y="20635"/>
                          </a:cubicBezTo>
                          <a:cubicBezTo>
                            <a:pt x="9656" y="21257"/>
                            <a:pt x="10643" y="21600"/>
                            <a:pt x="11663" y="21600"/>
                          </a:cubicBezTo>
                          <a:cubicBezTo>
                            <a:pt x="13561" y="21600"/>
                            <a:pt x="15261" y="20461"/>
                            <a:pt x="16455" y="18636"/>
                          </a:cubicBezTo>
                          <a:cubicBezTo>
                            <a:pt x="16962" y="19090"/>
                            <a:pt x="17577" y="19356"/>
                            <a:pt x="18244" y="19356"/>
                          </a:cubicBezTo>
                          <a:cubicBezTo>
                            <a:pt x="20095" y="19356"/>
                            <a:pt x="21600" y="17233"/>
                            <a:pt x="21600" y="14608"/>
                          </a:cubicBezTo>
                          <a:cubicBezTo>
                            <a:pt x="21599" y="13625"/>
                            <a:pt x="21383" y="12699"/>
                            <a:pt x="21017" y="11948"/>
                          </a:cubicBezTo>
                          <a:close/>
                          <a:moveTo>
                            <a:pt x="21017" y="11948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19" name="íṣḻiďé">
                    <a:extLst>
                      <a:ext uri="{FF2B5EF4-FFF2-40B4-BE49-F238E27FC236}">
                        <a16:creationId xmlns="" xmlns:a16="http://schemas.microsoft.com/office/drawing/2014/main" id="{95588FFF-3C99-44DD-8C1C-04B16010807E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8" y="0"/>
                    <a:ext cx="1351" cy="955"/>
                    <a:chOff x="0" y="0"/>
                    <a:chExt cx="1351" cy="955"/>
                  </a:xfrm>
                  <a:grpFill/>
                </p:grpSpPr>
                <p:sp>
                  <p:nvSpPr>
                    <p:cNvPr id="325" name="ïślíḑe">
                      <a:extLst>
                        <a:ext uri="{FF2B5EF4-FFF2-40B4-BE49-F238E27FC236}">
                          <a16:creationId xmlns="" xmlns:a16="http://schemas.microsoft.com/office/drawing/2014/main" id="{D8BC3BA3-1E7E-43C6-90A0-0C84A4019E7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0"/>
                      <a:ext cx="1351" cy="955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022" y="11944"/>
                          </a:moveTo>
                          <a:cubicBezTo>
                            <a:pt x="21081" y="11702"/>
                            <a:pt x="21114" y="11441"/>
                            <a:pt x="21114" y="11168"/>
                          </a:cubicBezTo>
                          <a:cubicBezTo>
                            <a:pt x="21114" y="9809"/>
                            <a:pt x="20332" y="8706"/>
                            <a:pt x="19371" y="8706"/>
                          </a:cubicBezTo>
                          <a:cubicBezTo>
                            <a:pt x="19209" y="8706"/>
                            <a:pt x="19052" y="8741"/>
                            <a:pt x="18902" y="8800"/>
                          </a:cubicBezTo>
                          <a:cubicBezTo>
                            <a:pt x="18460" y="7674"/>
                            <a:pt x="17697" y="6834"/>
                            <a:pt x="16793" y="6505"/>
                          </a:cubicBezTo>
                          <a:cubicBezTo>
                            <a:pt x="16835" y="6276"/>
                            <a:pt x="16858" y="6036"/>
                            <a:pt x="16858" y="5785"/>
                          </a:cubicBezTo>
                          <a:cubicBezTo>
                            <a:pt x="16858" y="4138"/>
                            <a:pt x="15916" y="2805"/>
                            <a:pt x="14750" y="2805"/>
                          </a:cubicBezTo>
                          <a:cubicBezTo>
                            <a:pt x="14691" y="2805"/>
                            <a:pt x="14637" y="2809"/>
                            <a:pt x="14579" y="2821"/>
                          </a:cubicBezTo>
                          <a:cubicBezTo>
                            <a:pt x="14053" y="1158"/>
                            <a:pt x="12878" y="0"/>
                            <a:pt x="11511" y="0"/>
                          </a:cubicBezTo>
                          <a:cubicBezTo>
                            <a:pt x="9702" y="0"/>
                            <a:pt x="8238" y="2006"/>
                            <a:pt x="8153" y="4530"/>
                          </a:cubicBezTo>
                          <a:cubicBezTo>
                            <a:pt x="8123" y="4530"/>
                            <a:pt x="8095" y="4523"/>
                            <a:pt x="8063" y="4523"/>
                          </a:cubicBezTo>
                          <a:cubicBezTo>
                            <a:pt x="7130" y="4523"/>
                            <a:pt x="6373" y="5560"/>
                            <a:pt x="6325" y="6864"/>
                          </a:cubicBezTo>
                          <a:cubicBezTo>
                            <a:pt x="6061" y="6724"/>
                            <a:pt x="5772" y="6643"/>
                            <a:pt x="5471" y="6643"/>
                          </a:cubicBezTo>
                          <a:cubicBezTo>
                            <a:pt x="4294" y="6643"/>
                            <a:pt x="3316" y="7808"/>
                            <a:pt x="3061" y="9360"/>
                          </a:cubicBezTo>
                          <a:cubicBezTo>
                            <a:pt x="1347" y="9573"/>
                            <a:pt x="0" y="11610"/>
                            <a:pt x="0" y="14094"/>
                          </a:cubicBezTo>
                          <a:cubicBezTo>
                            <a:pt x="0" y="16715"/>
                            <a:pt x="1505" y="18849"/>
                            <a:pt x="3363" y="18849"/>
                          </a:cubicBezTo>
                          <a:cubicBezTo>
                            <a:pt x="3842" y="18849"/>
                            <a:pt x="4297" y="18705"/>
                            <a:pt x="4711" y="18446"/>
                          </a:cubicBezTo>
                          <a:cubicBezTo>
                            <a:pt x="5071" y="20040"/>
                            <a:pt x="6125" y="21198"/>
                            <a:pt x="7375" y="21198"/>
                          </a:cubicBezTo>
                          <a:cubicBezTo>
                            <a:pt x="7892" y="21198"/>
                            <a:pt x="8376" y="20993"/>
                            <a:pt x="8794" y="20645"/>
                          </a:cubicBezTo>
                          <a:cubicBezTo>
                            <a:pt x="9661" y="21251"/>
                            <a:pt x="10637" y="21600"/>
                            <a:pt x="11670" y="21600"/>
                          </a:cubicBezTo>
                          <a:cubicBezTo>
                            <a:pt x="13559" y="21600"/>
                            <a:pt x="15261" y="20456"/>
                            <a:pt x="16443" y="18628"/>
                          </a:cubicBezTo>
                          <a:cubicBezTo>
                            <a:pt x="16964" y="19091"/>
                            <a:pt x="17577" y="19363"/>
                            <a:pt x="18234" y="19363"/>
                          </a:cubicBezTo>
                          <a:cubicBezTo>
                            <a:pt x="20092" y="19363"/>
                            <a:pt x="21600" y="17229"/>
                            <a:pt x="21600" y="14605"/>
                          </a:cubicBezTo>
                          <a:cubicBezTo>
                            <a:pt x="21600" y="13623"/>
                            <a:pt x="21387" y="12706"/>
                            <a:pt x="21022" y="11944"/>
                          </a:cubicBezTo>
                          <a:close/>
                          <a:moveTo>
                            <a:pt x="21022" y="11944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26" name="iṩļïḑe">
                      <a:extLst>
                        <a:ext uri="{FF2B5EF4-FFF2-40B4-BE49-F238E27FC236}">
                          <a16:creationId xmlns="" xmlns:a16="http://schemas.microsoft.com/office/drawing/2014/main" id="{39282175-1010-417A-8A78-C2ED9C48435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4" y="16"/>
                      <a:ext cx="1305" cy="92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023" y="11950"/>
                          </a:moveTo>
                          <a:cubicBezTo>
                            <a:pt x="21082" y="11704"/>
                            <a:pt x="21112" y="11444"/>
                            <a:pt x="21112" y="11172"/>
                          </a:cubicBezTo>
                          <a:cubicBezTo>
                            <a:pt x="21112" y="9813"/>
                            <a:pt x="20334" y="8708"/>
                            <a:pt x="19370" y="8708"/>
                          </a:cubicBezTo>
                          <a:cubicBezTo>
                            <a:pt x="19207" y="8708"/>
                            <a:pt x="19050" y="8743"/>
                            <a:pt x="18902" y="8802"/>
                          </a:cubicBezTo>
                          <a:cubicBezTo>
                            <a:pt x="18458" y="7676"/>
                            <a:pt x="17696" y="6833"/>
                            <a:pt x="16790" y="6512"/>
                          </a:cubicBezTo>
                          <a:cubicBezTo>
                            <a:pt x="16835" y="6279"/>
                            <a:pt x="16859" y="6039"/>
                            <a:pt x="16859" y="5786"/>
                          </a:cubicBezTo>
                          <a:cubicBezTo>
                            <a:pt x="16859" y="4140"/>
                            <a:pt x="15913" y="2806"/>
                            <a:pt x="14749" y="2806"/>
                          </a:cubicBezTo>
                          <a:cubicBezTo>
                            <a:pt x="14693" y="2806"/>
                            <a:pt x="14636" y="2813"/>
                            <a:pt x="14580" y="2820"/>
                          </a:cubicBezTo>
                          <a:cubicBezTo>
                            <a:pt x="14055" y="1159"/>
                            <a:pt x="12878" y="0"/>
                            <a:pt x="11508" y="0"/>
                          </a:cubicBezTo>
                          <a:cubicBezTo>
                            <a:pt x="9705" y="0"/>
                            <a:pt x="8233" y="2011"/>
                            <a:pt x="8154" y="4532"/>
                          </a:cubicBezTo>
                          <a:cubicBezTo>
                            <a:pt x="8123" y="4532"/>
                            <a:pt x="8093" y="4529"/>
                            <a:pt x="8063" y="4529"/>
                          </a:cubicBezTo>
                          <a:cubicBezTo>
                            <a:pt x="7133" y="4529"/>
                            <a:pt x="6370" y="5563"/>
                            <a:pt x="6328" y="6868"/>
                          </a:cubicBezTo>
                          <a:cubicBezTo>
                            <a:pt x="6060" y="6728"/>
                            <a:pt x="5771" y="6644"/>
                            <a:pt x="5470" y="6644"/>
                          </a:cubicBezTo>
                          <a:cubicBezTo>
                            <a:pt x="4296" y="6644"/>
                            <a:pt x="3311" y="7806"/>
                            <a:pt x="3062" y="9361"/>
                          </a:cubicBezTo>
                          <a:cubicBezTo>
                            <a:pt x="1345" y="9576"/>
                            <a:pt x="0" y="11612"/>
                            <a:pt x="0" y="14096"/>
                          </a:cubicBezTo>
                          <a:cubicBezTo>
                            <a:pt x="0" y="16723"/>
                            <a:pt x="1504" y="18847"/>
                            <a:pt x="3362" y="18847"/>
                          </a:cubicBezTo>
                          <a:cubicBezTo>
                            <a:pt x="3843" y="18847"/>
                            <a:pt x="4298" y="18707"/>
                            <a:pt x="4710" y="18451"/>
                          </a:cubicBezTo>
                          <a:cubicBezTo>
                            <a:pt x="5072" y="20045"/>
                            <a:pt x="6127" y="21197"/>
                            <a:pt x="7376" y="21197"/>
                          </a:cubicBezTo>
                          <a:cubicBezTo>
                            <a:pt x="7893" y="21197"/>
                            <a:pt x="8376" y="21000"/>
                            <a:pt x="8795" y="20649"/>
                          </a:cubicBezTo>
                          <a:cubicBezTo>
                            <a:pt x="9661" y="21258"/>
                            <a:pt x="10638" y="21600"/>
                            <a:pt x="11670" y="21600"/>
                          </a:cubicBezTo>
                          <a:cubicBezTo>
                            <a:pt x="13562" y="21600"/>
                            <a:pt x="15261" y="20456"/>
                            <a:pt x="16447" y="18631"/>
                          </a:cubicBezTo>
                          <a:cubicBezTo>
                            <a:pt x="16965" y="19095"/>
                            <a:pt x="17579" y="19366"/>
                            <a:pt x="18238" y="19366"/>
                          </a:cubicBezTo>
                          <a:cubicBezTo>
                            <a:pt x="20090" y="19366"/>
                            <a:pt x="21600" y="17236"/>
                            <a:pt x="21600" y="14613"/>
                          </a:cubicBezTo>
                          <a:cubicBezTo>
                            <a:pt x="21600" y="13626"/>
                            <a:pt x="21387" y="12708"/>
                            <a:pt x="21023" y="11950"/>
                          </a:cubicBezTo>
                          <a:close/>
                          <a:moveTo>
                            <a:pt x="21023" y="1195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27" name="íṣļiḍè">
                      <a:extLst>
                        <a:ext uri="{FF2B5EF4-FFF2-40B4-BE49-F238E27FC236}">
                          <a16:creationId xmlns="" xmlns:a16="http://schemas.microsoft.com/office/drawing/2014/main" id="{5D04A6D0-8A1A-48A2-942F-4006B8CB181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96" y="32"/>
                      <a:ext cx="1187" cy="840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021" y="11947"/>
                          </a:moveTo>
                          <a:cubicBezTo>
                            <a:pt x="21081" y="11705"/>
                            <a:pt x="21113" y="11444"/>
                            <a:pt x="21113" y="11173"/>
                          </a:cubicBezTo>
                          <a:cubicBezTo>
                            <a:pt x="21113" y="9812"/>
                            <a:pt x="20331" y="8707"/>
                            <a:pt x="19371" y="8707"/>
                          </a:cubicBezTo>
                          <a:cubicBezTo>
                            <a:pt x="19210" y="8707"/>
                            <a:pt x="19051" y="8739"/>
                            <a:pt x="18904" y="8802"/>
                          </a:cubicBezTo>
                          <a:cubicBezTo>
                            <a:pt x="18459" y="7674"/>
                            <a:pt x="17700" y="6837"/>
                            <a:pt x="16792" y="6510"/>
                          </a:cubicBezTo>
                          <a:cubicBezTo>
                            <a:pt x="16832" y="6276"/>
                            <a:pt x="16857" y="6037"/>
                            <a:pt x="16857" y="5788"/>
                          </a:cubicBezTo>
                          <a:cubicBezTo>
                            <a:pt x="16857" y="4142"/>
                            <a:pt x="15914" y="2806"/>
                            <a:pt x="14745" y="2806"/>
                          </a:cubicBezTo>
                          <a:cubicBezTo>
                            <a:pt x="14692" y="2806"/>
                            <a:pt x="14633" y="2814"/>
                            <a:pt x="14579" y="2815"/>
                          </a:cubicBezTo>
                          <a:cubicBezTo>
                            <a:pt x="14055" y="1155"/>
                            <a:pt x="12878" y="0"/>
                            <a:pt x="11508" y="0"/>
                          </a:cubicBezTo>
                          <a:cubicBezTo>
                            <a:pt x="9703" y="0"/>
                            <a:pt x="8233" y="2010"/>
                            <a:pt x="8151" y="4532"/>
                          </a:cubicBezTo>
                          <a:cubicBezTo>
                            <a:pt x="8121" y="4527"/>
                            <a:pt x="8095" y="4527"/>
                            <a:pt x="8065" y="4527"/>
                          </a:cubicBezTo>
                          <a:cubicBezTo>
                            <a:pt x="7130" y="4527"/>
                            <a:pt x="6368" y="5563"/>
                            <a:pt x="6324" y="6866"/>
                          </a:cubicBezTo>
                          <a:cubicBezTo>
                            <a:pt x="6060" y="6728"/>
                            <a:pt x="5769" y="6646"/>
                            <a:pt x="5467" y="6646"/>
                          </a:cubicBezTo>
                          <a:cubicBezTo>
                            <a:pt x="4294" y="6646"/>
                            <a:pt x="3314" y="7805"/>
                            <a:pt x="3060" y="9355"/>
                          </a:cubicBezTo>
                          <a:cubicBezTo>
                            <a:pt x="1344" y="9575"/>
                            <a:pt x="0" y="11611"/>
                            <a:pt x="0" y="14095"/>
                          </a:cubicBezTo>
                          <a:cubicBezTo>
                            <a:pt x="0" y="16718"/>
                            <a:pt x="1503" y="18850"/>
                            <a:pt x="3360" y="18850"/>
                          </a:cubicBezTo>
                          <a:cubicBezTo>
                            <a:pt x="3841" y="18850"/>
                            <a:pt x="4298" y="18702"/>
                            <a:pt x="4710" y="18452"/>
                          </a:cubicBezTo>
                          <a:cubicBezTo>
                            <a:pt x="5070" y="20043"/>
                            <a:pt x="6126" y="21201"/>
                            <a:pt x="7371" y="21201"/>
                          </a:cubicBezTo>
                          <a:cubicBezTo>
                            <a:pt x="7892" y="21201"/>
                            <a:pt x="8376" y="20998"/>
                            <a:pt x="8789" y="20648"/>
                          </a:cubicBezTo>
                          <a:cubicBezTo>
                            <a:pt x="9656" y="21258"/>
                            <a:pt x="10636" y="21600"/>
                            <a:pt x="11671" y="21600"/>
                          </a:cubicBezTo>
                          <a:cubicBezTo>
                            <a:pt x="13560" y="21600"/>
                            <a:pt x="15261" y="20457"/>
                            <a:pt x="16449" y="18630"/>
                          </a:cubicBezTo>
                          <a:cubicBezTo>
                            <a:pt x="16965" y="19092"/>
                            <a:pt x="17576" y="19364"/>
                            <a:pt x="18236" y="19364"/>
                          </a:cubicBezTo>
                          <a:cubicBezTo>
                            <a:pt x="20092" y="19364"/>
                            <a:pt x="21600" y="17234"/>
                            <a:pt x="21600" y="14611"/>
                          </a:cubicBezTo>
                          <a:cubicBezTo>
                            <a:pt x="21600" y="13625"/>
                            <a:pt x="21388" y="12706"/>
                            <a:pt x="21021" y="11947"/>
                          </a:cubicBezTo>
                          <a:close/>
                          <a:moveTo>
                            <a:pt x="21021" y="11947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20" name="îṡḻíďe">
                    <a:extLst>
                      <a:ext uri="{FF2B5EF4-FFF2-40B4-BE49-F238E27FC236}">
                        <a16:creationId xmlns="" xmlns:a16="http://schemas.microsoft.com/office/drawing/2014/main" id="{9FD09997-C5DE-41AE-9845-E06EA006FF8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816" y="952"/>
                    <a:ext cx="327" cy="231"/>
                    <a:chOff x="0" y="0"/>
                    <a:chExt cx="327" cy="231"/>
                  </a:xfrm>
                  <a:grpFill/>
                </p:grpSpPr>
                <p:sp>
                  <p:nvSpPr>
                    <p:cNvPr id="322" name="íṩ1iḓe">
                      <a:extLst>
                        <a:ext uri="{FF2B5EF4-FFF2-40B4-BE49-F238E27FC236}">
                          <a16:creationId xmlns="" xmlns:a16="http://schemas.microsoft.com/office/drawing/2014/main" id="{2502C51B-8D2A-4993-8554-5028B4B9CEA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0"/>
                      <a:ext cx="327" cy="231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018" y="11944"/>
                          </a:moveTo>
                          <a:cubicBezTo>
                            <a:pt x="21073" y="11703"/>
                            <a:pt x="21097" y="11443"/>
                            <a:pt x="21097" y="11164"/>
                          </a:cubicBezTo>
                          <a:cubicBezTo>
                            <a:pt x="21097" y="9822"/>
                            <a:pt x="20326" y="8709"/>
                            <a:pt x="19368" y="8709"/>
                          </a:cubicBezTo>
                          <a:cubicBezTo>
                            <a:pt x="19206" y="8709"/>
                            <a:pt x="19050" y="8753"/>
                            <a:pt x="18908" y="8793"/>
                          </a:cubicBezTo>
                          <a:cubicBezTo>
                            <a:pt x="18454" y="7665"/>
                            <a:pt x="17700" y="6837"/>
                            <a:pt x="16790" y="6512"/>
                          </a:cubicBezTo>
                          <a:cubicBezTo>
                            <a:pt x="16830" y="6286"/>
                            <a:pt x="16862" y="6044"/>
                            <a:pt x="16862" y="5777"/>
                          </a:cubicBezTo>
                          <a:cubicBezTo>
                            <a:pt x="16862" y="4154"/>
                            <a:pt x="15914" y="2811"/>
                            <a:pt x="14739" y="2811"/>
                          </a:cubicBezTo>
                          <a:cubicBezTo>
                            <a:pt x="14692" y="2811"/>
                            <a:pt x="14641" y="2811"/>
                            <a:pt x="14582" y="2817"/>
                          </a:cubicBezTo>
                          <a:cubicBezTo>
                            <a:pt x="14050" y="1162"/>
                            <a:pt x="12879" y="0"/>
                            <a:pt x="11509" y="0"/>
                          </a:cubicBezTo>
                          <a:cubicBezTo>
                            <a:pt x="9714" y="0"/>
                            <a:pt x="8241" y="2008"/>
                            <a:pt x="8162" y="4524"/>
                          </a:cubicBezTo>
                          <a:cubicBezTo>
                            <a:pt x="8113" y="4524"/>
                            <a:pt x="8096" y="4519"/>
                            <a:pt x="8096" y="4519"/>
                          </a:cubicBezTo>
                          <a:cubicBezTo>
                            <a:pt x="7125" y="4519"/>
                            <a:pt x="6368" y="5569"/>
                            <a:pt x="6318" y="6858"/>
                          </a:cubicBezTo>
                          <a:cubicBezTo>
                            <a:pt x="6044" y="6721"/>
                            <a:pt x="5763" y="6651"/>
                            <a:pt x="5469" y="6651"/>
                          </a:cubicBezTo>
                          <a:cubicBezTo>
                            <a:pt x="4290" y="6651"/>
                            <a:pt x="3312" y="7816"/>
                            <a:pt x="3062" y="9359"/>
                          </a:cubicBezTo>
                          <a:cubicBezTo>
                            <a:pt x="1334" y="9583"/>
                            <a:pt x="0" y="11624"/>
                            <a:pt x="0" y="14100"/>
                          </a:cubicBezTo>
                          <a:cubicBezTo>
                            <a:pt x="0" y="16729"/>
                            <a:pt x="1501" y="18839"/>
                            <a:pt x="3364" y="18839"/>
                          </a:cubicBezTo>
                          <a:cubicBezTo>
                            <a:pt x="3842" y="18839"/>
                            <a:pt x="4290" y="18712"/>
                            <a:pt x="4707" y="18452"/>
                          </a:cubicBezTo>
                          <a:cubicBezTo>
                            <a:pt x="5070" y="20041"/>
                            <a:pt x="6129" y="21194"/>
                            <a:pt x="7378" y="21194"/>
                          </a:cubicBezTo>
                          <a:cubicBezTo>
                            <a:pt x="7896" y="21194"/>
                            <a:pt x="8372" y="20993"/>
                            <a:pt x="8795" y="20658"/>
                          </a:cubicBezTo>
                          <a:cubicBezTo>
                            <a:pt x="9659" y="21269"/>
                            <a:pt x="10634" y="21600"/>
                            <a:pt x="11667" y="21600"/>
                          </a:cubicBezTo>
                          <a:cubicBezTo>
                            <a:pt x="13561" y="21600"/>
                            <a:pt x="15256" y="20450"/>
                            <a:pt x="16444" y="18634"/>
                          </a:cubicBezTo>
                          <a:cubicBezTo>
                            <a:pt x="16968" y="19090"/>
                            <a:pt x="17562" y="19369"/>
                            <a:pt x="18228" y="19369"/>
                          </a:cubicBezTo>
                          <a:cubicBezTo>
                            <a:pt x="20085" y="19369"/>
                            <a:pt x="21600" y="17237"/>
                            <a:pt x="21600" y="14595"/>
                          </a:cubicBezTo>
                          <a:cubicBezTo>
                            <a:pt x="21599" y="13625"/>
                            <a:pt x="21393" y="12725"/>
                            <a:pt x="21018" y="11944"/>
                          </a:cubicBezTo>
                          <a:close/>
                          <a:moveTo>
                            <a:pt x="21018" y="11944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23" name="ï$ľiḑè">
                      <a:extLst>
                        <a:ext uri="{FF2B5EF4-FFF2-40B4-BE49-F238E27FC236}">
                          <a16:creationId xmlns="" xmlns:a16="http://schemas.microsoft.com/office/drawing/2014/main" id="{89E41801-0181-4226-B43B-DE26203641E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" y="8"/>
                      <a:ext cx="316" cy="22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020" y="11949"/>
                          </a:moveTo>
                          <a:cubicBezTo>
                            <a:pt x="21088" y="11705"/>
                            <a:pt x="21106" y="11448"/>
                            <a:pt x="21106" y="11168"/>
                          </a:cubicBezTo>
                          <a:cubicBezTo>
                            <a:pt x="21106" y="9818"/>
                            <a:pt x="20339" y="8698"/>
                            <a:pt x="19367" y="8698"/>
                          </a:cubicBezTo>
                          <a:cubicBezTo>
                            <a:pt x="19210" y="8698"/>
                            <a:pt x="19051" y="8740"/>
                            <a:pt x="18898" y="8810"/>
                          </a:cubicBezTo>
                          <a:cubicBezTo>
                            <a:pt x="18462" y="7671"/>
                            <a:pt x="17706" y="6828"/>
                            <a:pt x="16798" y="6500"/>
                          </a:cubicBezTo>
                          <a:cubicBezTo>
                            <a:pt x="16827" y="6288"/>
                            <a:pt x="16855" y="6038"/>
                            <a:pt x="16855" y="5788"/>
                          </a:cubicBezTo>
                          <a:cubicBezTo>
                            <a:pt x="16855" y="4138"/>
                            <a:pt x="15920" y="2788"/>
                            <a:pt x="14755" y="2788"/>
                          </a:cubicBezTo>
                          <a:cubicBezTo>
                            <a:pt x="14755" y="2788"/>
                            <a:pt x="14632" y="2797"/>
                            <a:pt x="14587" y="2810"/>
                          </a:cubicBezTo>
                          <a:cubicBezTo>
                            <a:pt x="14060" y="1142"/>
                            <a:pt x="12878" y="0"/>
                            <a:pt x="11510" y="0"/>
                          </a:cubicBezTo>
                          <a:cubicBezTo>
                            <a:pt x="9705" y="0"/>
                            <a:pt x="8232" y="2012"/>
                            <a:pt x="8151" y="4530"/>
                          </a:cubicBezTo>
                          <a:lnTo>
                            <a:pt x="8070" y="4530"/>
                          </a:lnTo>
                          <a:cubicBezTo>
                            <a:pt x="7136" y="4530"/>
                            <a:pt x="6367" y="5557"/>
                            <a:pt x="6325" y="6872"/>
                          </a:cubicBezTo>
                          <a:cubicBezTo>
                            <a:pt x="6059" y="6714"/>
                            <a:pt x="5772" y="6641"/>
                            <a:pt x="5471" y="6641"/>
                          </a:cubicBezTo>
                          <a:cubicBezTo>
                            <a:pt x="4291" y="6641"/>
                            <a:pt x="3308" y="7802"/>
                            <a:pt x="3055" y="9348"/>
                          </a:cubicBezTo>
                          <a:cubicBezTo>
                            <a:pt x="1357" y="9570"/>
                            <a:pt x="0" y="11613"/>
                            <a:pt x="0" y="14087"/>
                          </a:cubicBezTo>
                          <a:cubicBezTo>
                            <a:pt x="0" y="16715"/>
                            <a:pt x="1502" y="18848"/>
                            <a:pt x="3361" y="18848"/>
                          </a:cubicBezTo>
                          <a:cubicBezTo>
                            <a:pt x="3839" y="18848"/>
                            <a:pt x="4291" y="18698"/>
                            <a:pt x="4711" y="18447"/>
                          </a:cubicBezTo>
                          <a:cubicBezTo>
                            <a:pt x="5071" y="20031"/>
                            <a:pt x="6125" y="21187"/>
                            <a:pt x="7379" y="21187"/>
                          </a:cubicBezTo>
                          <a:cubicBezTo>
                            <a:pt x="7890" y="21187"/>
                            <a:pt x="8388" y="21001"/>
                            <a:pt x="8782" y="20651"/>
                          </a:cubicBezTo>
                          <a:cubicBezTo>
                            <a:pt x="9660" y="21261"/>
                            <a:pt x="10643" y="21600"/>
                            <a:pt x="11664" y="21600"/>
                          </a:cubicBezTo>
                          <a:cubicBezTo>
                            <a:pt x="13554" y="21600"/>
                            <a:pt x="15271" y="20448"/>
                            <a:pt x="16451" y="18620"/>
                          </a:cubicBezTo>
                          <a:cubicBezTo>
                            <a:pt x="16964" y="19101"/>
                            <a:pt x="17574" y="19370"/>
                            <a:pt x="18237" y="19370"/>
                          </a:cubicBezTo>
                          <a:cubicBezTo>
                            <a:pt x="20095" y="19370"/>
                            <a:pt x="21600" y="17227"/>
                            <a:pt x="21600" y="14613"/>
                          </a:cubicBezTo>
                          <a:cubicBezTo>
                            <a:pt x="21600" y="13630"/>
                            <a:pt x="21387" y="12700"/>
                            <a:pt x="21020" y="11949"/>
                          </a:cubicBezTo>
                          <a:close/>
                          <a:moveTo>
                            <a:pt x="21020" y="11949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24" name="îṧľîḋe">
                      <a:extLst>
                        <a:ext uri="{FF2B5EF4-FFF2-40B4-BE49-F238E27FC236}">
                          <a16:creationId xmlns="" xmlns:a16="http://schemas.microsoft.com/office/drawing/2014/main" id="{DB04356D-3065-4E40-B2D4-0D1ABBDDC81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4" y="8"/>
                      <a:ext cx="287" cy="20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030" y="11975"/>
                          </a:moveTo>
                          <a:cubicBezTo>
                            <a:pt x="21070" y="11711"/>
                            <a:pt x="21115" y="11439"/>
                            <a:pt x="21115" y="11178"/>
                          </a:cubicBezTo>
                          <a:cubicBezTo>
                            <a:pt x="21115" y="9824"/>
                            <a:pt x="20332" y="8706"/>
                            <a:pt x="19363" y="8706"/>
                          </a:cubicBezTo>
                          <a:cubicBezTo>
                            <a:pt x="19194" y="8706"/>
                            <a:pt x="19047" y="8749"/>
                            <a:pt x="18904" y="8808"/>
                          </a:cubicBezTo>
                          <a:cubicBezTo>
                            <a:pt x="18456" y="7687"/>
                            <a:pt x="17703" y="6841"/>
                            <a:pt x="16786" y="6512"/>
                          </a:cubicBezTo>
                          <a:cubicBezTo>
                            <a:pt x="16829" y="6276"/>
                            <a:pt x="16856" y="6036"/>
                            <a:pt x="16856" y="5783"/>
                          </a:cubicBezTo>
                          <a:cubicBezTo>
                            <a:pt x="16856" y="4154"/>
                            <a:pt x="15914" y="2807"/>
                            <a:pt x="14758" y="2807"/>
                          </a:cubicBezTo>
                          <a:cubicBezTo>
                            <a:pt x="14693" y="2807"/>
                            <a:pt x="14628" y="2821"/>
                            <a:pt x="14580" y="2842"/>
                          </a:cubicBezTo>
                          <a:cubicBezTo>
                            <a:pt x="14054" y="1156"/>
                            <a:pt x="12881" y="0"/>
                            <a:pt x="11508" y="0"/>
                          </a:cubicBezTo>
                          <a:cubicBezTo>
                            <a:pt x="9709" y="0"/>
                            <a:pt x="8248" y="2017"/>
                            <a:pt x="8153" y="4535"/>
                          </a:cubicBezTo>
                          <a:cubicBezTo>
                            <a:pt x="8121" y="4535"/>
                            <a:pt x="8098" y="4535"/>
                            <a:pt x="8059" y="4535"/>
                          </a:cubicBezTo>
                          <a:cubicBezTo>
                            <a:pt x="7137" y="4535"/>
                            <a:pt x="6374" y="5579"/>
                            <a:pt x="6322" y="6883"/>
                          </a:cubicBezTo>
                          <a:cubicBezTo>
                            <a:pt x="6071" y="6735"/>
                            <a:pt x="5776" y="6651"/>
                            <a:pt x="5473" y="6651"/>
                          </a:cubicBezTo>
                          <a:cubicBezTo>
                            <a:pt x="4296" y="6651"/>
                            <a:pt x="3325" y="7822"/>
                            <a:pt x="3068" y="9373"/>
                          </a:cubicBezTo>
                          <a:cubicBezTo>
                            <a:pt x="1345" y="9577"/>
                            <a:pt x="0" y="11623"/>
                            <a:pt x="0" y="14098"/>
                          </a:cubicBezTo>
                          <a:cubicBezTo>
                            <a:pt x="0" y="16743"/>
                            <a:pt x="1510" y="18872"/>
                            <a:pt x="3370" y="18872"/>
                          </a:cubicBezTo>
                          <a:cubicBezTo>
                            <a:pt x="3854" y="18872"/>
                            <a:pt x="4304" y="18710"/>
                            <a:pt x="4710" y="18463"/>
                          </a:cubicBezTo>
                          <a:cubicBezTo>
                            <a:pt x="5073" y="20063"/>
                            <a:pt x="6122" y="21206"/>
                            <a:pt x="7373" y="21206"/>
                          </a:cubicBezTo>
                          <a:cubicBezTo>
                            <a:pt x="7902" y="21206"/>
                            <a:pt x="8383" y="21009"/>
                            <a:pt x="8796" y="20658"/>
                          </a:cubicBezTo>
                          <a:cubicBezTo>
                            <a:pt x="9663" y="21255"/>
                            <a:pt x="10643" y="21600"/>
                            <a:pt x="11669" y="21600"/>
                          </a:cubicBezTo>
                          <a:cubicBezTo>
                            <a:pt x="13549" y="21600"/>
                            <a:pt x="15265" y="20458"/>
                            <a:pt x="16447" y="18638"/>
                          </a:cubicBezTo>
                          <a:cubicBezTo>
                            <a:pt x="16960" y="19104"/>
                            <a:pt x="17571" y="19372"/>
                            <a:pt x="18221" y="19372"/>
                          </a:cubicBezTo>
                          <a:cubicBezTo>
                            <a:pt x="20088" y="19372"/>
                            <a:pt x="21600" y="17235"/>
                            <a:pt x="21600" y="14615"/>
                          </a:cubicBezTo>
                          <a:cubicBezTo>
                            <a:pt x="21600" y="13639"/>
                            <a:pt x="21376" y="12723"/>
                            <a:pt x="21030" y="11975"/>
                          </a:cubicBezTo>
                          <a:close/>
                          <a:moveTo>
                            <a:pt x="21030" y="11975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321" name="îṡlîdè">
                    <a:extLst>
                      <a:ext uri="{FF2B5EF4-FFF2-40B4-BE49-F238E27FC236}">
                        <a16:creationId xmlns="" xmlns:a16="http://schemas.microsoft.com/office/drawing/2014/main" id="{5E547AAB-8974-4445-8E16-0E6C2679A3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8" y="1272"/>
                    <a:ext cx="121" cy="561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0570" h="21110">
                        <a:moveTo>
                          <a:pt x="17269" y="0"/>
                        </a:moveTo>
                        <a:cubicBezTo>
                          <a:pt x="17269" y="0"/>
                          <a:pt x="8387" y="2335"/>
                          <a:pt x="3983" y="5582"/>
                        </a:cubicBezTo>
                        <a:cubicBezTo>
                          <a:pt x="-449" y="8836"/>
                          <a:pt x="-1029" y="15584"/>
                          <a:pt x="1483" y="18589"/>
                        </a:cubicBezTo>
                        <a:cubicBezTo>
                          <a:pt x="3983" y="21600"/>
                          <a:pt x="3408" y="16503"/>
                          <a:pt x="9220" y="17734"/>
                        </a:cubicBezTo>
                        <a:cubicBezTo>
                          <a:pt x="15034" y="18963"/>
                          <a:pt x="15584" y="21232"/>
                          <a:pt x="20570" y="21105"/>
                        </a:cubicBezTo>
                        <a:cubicBezTo>
                          <a:pt x="20571" y="21105"/>
                          <a:pt x="379" y="12211"/>
                          <a:pt x="17269" y="0"/>
                        </a:cubicBezTo>
                        <a:close/>
                        <a:moveTo>
                          <a:pt x="17269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90" name="îšļîďè">
                  <a:extLst>
                    <a:ext uri="{FF2B5EF4-FFF2-40B4-BE49-F238E27FC236}">
                      <a16:creationId xmlns="" xmlns:a16="http://schemas.microsoft.com/office/drawing/2014/main" id="{64C57CA9-0E0E-4751-A4D8-ED50B4BA6F0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864" y="1208"/>
                  <a:ext cx="481" cy="673"/>
                  <a:chOff x="0" y="0"/>
                  <a:chExt cx="481" cy="673"/>
                </a:xfrm>
                <a:grpFill/>
              </p:grpSpPr>
              <p:sp>
                <p:nvSpPr>
                  <p:cNvPr id="291" name="îṡ1íḍè">
                    <a:extLst>
                      <a:ext uri="{FF2B5EF4-FFF2-40B4-BE49-F238E27FC236}">
                        <a16:creationId xmlns="" xmlns:a16="http://schemas.microsoft.com/office/drawing/2014/main" id="{C3A7CCBD-C1CB-4F2E-BD17-E3883CA5AA2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44" y="640"/>
                    <a:ext cx="213" cy="33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0833" h="20919">
                        <a:moveTo>
                          <a:pt x="14405" y="0"/>
                        </a:moveTo>
                        <a:cubicBezTo>
                          <a:pt x="14405" y="0"/>
                          <a:pt x="14068" y="13145"/>
                          <a:pt x="17298" y="14764"/>
                        </a:cubicBezTo>
                        <a:cubicBezTo>
                          <a:pt x="20546" y="16389"/>
                          <a:pt x="20833" y="20060"/>
                          <a:pt x="20833" y="20060"/>
                        </a:cubicBezTo>
                        <a:cubicBezTo>
                          <a:pt x="20833" y="20060"/>
                          <a:pt x="17298" y="17768"/>
                          <a:pt x="15476" y="18325"/>
                        </a:cubicBezTo>
                        <a:cubicBezTo>
                          <a:pt x="13638" y="18887"/>
                          <a:pt x="13049" y="14474"/>
                          <a:pt x="11526" y="15266"/>
                        </a:cubicBezTo>
                        <a:cubicBezTo>
                          <a:pt x="9989" y="16184"/>
                          <a:pt x="7501" y="21600"/>
                          <a:pt x="5388" y="20848"/>
                        </a:cubicBezTo>
                        <a:cubicBezTo>
                          <a:pt x="3266" y="20060"/>
                          <a:pt x="1950" y="16179"/>
                          <a:pt x="598" y="18160"/>
                        </a:cubicBezTo>
                        <a:cubicBezTo>
                          <a:pt x="-767" y="20060"/>
                          <a:pt x="374" y="14764"/>
                          <a:pt x="2305" y="15105"/>
                        </a:cubicBezTo>
                        <a:cubicBezTo>
                          <a:pt x="4215" y="15266"/>
                          <a:pt x="5949" y="15622"/>
                          <a:pt x="6834" y="8190"/>
                        </a:cubicBezTo>
                        <a:cubicBezTo>
                          <a:pt x="7740" y="848"/>
                          <a:pt x="14405" y="0"/>
                          <a:pt x="14405" y="0"/>
                        </a:cubicBezTo>
                        <a:close/>
                        <a:moveTo>
                          <a:pt x="14405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grpSp>
                <p:nvGrpSpPr>
                  <p:cNvPr id="292" name="îṣļidê">
                    <a:extLst>
                      <a:ext uri="{FF2B5EF4-FFF2-40B4-BE49-F238E27FC236}">
                        <a16:creationId xmlns="" xmlns:a16="http://schemas.microsoft.com/office/drawing/2014/main" id="{B1C833A1-F3AD-40EA-8BD0-6694DC2FC46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36" y="392"/>
                    <a:ext cx="117" cy="69"/>
                    <a:chOff x="0" y="0"/>
                    <a:chExt cx="117" cy="69"/>
                  </a:xfrm>
                  <a:grpFill/>
                </p:grpSpPr>
                <p:sp>
                  <p:nvSpPr>
                    <p:cNvPr id="311" name="ïṥḻïde">
                      <a:extLst>
                        <a:ext uri="{FF2B5EF4-FFF2-40B4-BE49-F238E27FC236}">
                          <a16:creationId xmlns="" xmlns:a16="http://schemas.microsoft.com/office/drawing/2014/main" id="{4BEC07BC-9747-4B57-A200-B9DC871BD00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8"/>
                      <a:ext cx="117" cy="61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813" y="0"/>
                          </a:moveTo>
                          <a:cubicBezTo>
                            <a:pt x="813" y="0"/>
                            <a:pt x="6197" y="12825"/>
                            <a:pt x="20430" y="14169"/>
                          </a:cubicBezTo>
                          <a:lnTo>
                            <a:pt x="21600" y="21600"/>
                          </a:lnTo>
                          <a:cubicBezTo>
                            <a:pt x="21600" y="21600"/>
                            <a:pt x="18698" y="17433"/>
                            <a:pt x="15369" y="16346"/>
                          </a:cubicBezTo>
                          <a:cubicBezTo>
                            <a:pt x="12035" y="15259"/>
                            <a:pt x="2335" y="7560"/>
                            <a:pt x="0" y="162"/>
                          </a:cubicBezTo>
                          <a:lnTo>
                            <a:pt x="813" y="0"/>
                          </a:lnTo>
                          <a:close/>
                          <a:moveTo>
                            <a:pt x="813" y="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12" name="íṣļiḍè">
                      <a:extLst>
                        <a:ext uri="{FF2B5EF4-FFF2-40B4-BE49-F238E27FC236}">
                          <a16:creationId xmlns="" xmlns:a16="http://schemas.microsoft.com/office/drawing/2014/main" id="{639E9080-CBA9-4EF7-AF9A-6C26D4A5262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6" y="0"/>
                      <a:ext cx="17" cy="3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14254" h="18239">
                          <a:moveTo>
                            <a:pt x="787" y="0"/>
                          </a:moveTo>
                          <a:cubicBezTo>
                            <a:pt x="787" y="0"/>
                            <a:pt x="730" y="9325"/>
                            <a:pt x="9888" y="15484"/>
                          </a:cubicBezTo>
                          <a:cubicBezTo>
                            <a:pt x="19288" y="21600"/>
                            <a:pt x="10603" y="15605"/>
                            <a:pt x="10475" y="15735"/>
                          </a:cubicBezTo>
                          <a:cubicBezTo>
                            <a:pt x="10130" y="15752"/>
                            <a:pt x="4743" y="14283"/>
                            <a:pt x="4743" y="14283"/>
                          </a:cubicBezTo>
                          <a:cubicBezTo>
                            <a:pt x="4743" y="14283"/>
                            <a:pt x="-2312" y="3857"/>
                            <a:pt x="787" y="0"/>
                          </a:cubicBezTo>
                          <a:close/>
                          <a:moveTo>
                            <a:pt x="787" y="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293" name="îsḷiḋé">
                    <a:extLst>
                      <a:ext uri="{FF2B5EF4-FFF2-40B4-BE49-F238E27FC236}">
                        <a16:creationId xmlns="" xmlns:a16="http://schemas.microsoft.com/office/drawing/2014/main" id="{898F059F-FBBB-475B-82CF-6881FE9E20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60" y="296"/>
                    <a:ext cx="130" cy="372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0367" h="20436">
                        <a:moveTo>
                          <a:pt x="15351" y="1635"/>
                        </a:moveTo>
                        <a:cubicBezTo>
                          <a:pt x="15351" y="1635"/>
                          <a:pt x="12889" y="1885"/>
                          <a:pt x="17221" y="8686"/>
                        </a:cubicBezTo>
                        <a:cubicBezTo>
                          <a:pt x="21600" y="15492"/>
                          <a:pt x="20129" y="20436"/>
                          <a:pt x="20129" y="20436"/>
                        </a:cubicBezTo>
                        <a:lnTo>
                          <a:pt x="7175" y="20436"/>
                        </a:lnTo>
                        <a:cubicBezTo>
                          <a:pt x="7175" y="20436"/>
                          <a:pt x="13199" y="16174"/>
                          <a:pt x="12494" y="11944"/>
                        </a:cubicBezTo>
                        <a:cubicBezTo>
                          <a:pt x="11756" y="7728"/>
                          <a:pt x="1980" y="3669"/>
                          <a:pt x="0" y="665"/>
                        </a:cubicBezTo>
                        <a:lnTo>
                          <a:pt x="3455" y="530"/>
                        </a:lnTo>
                        <a:cubicBezTo>
                          <a:pt x="3455" y="530"/>
                          <a:pt x="8178" y="5038"/>
                          <a:pt x="11294" y="6133"/>
                        </a:cubicBezTo>
                        <a:cubicBezTo>
                          <a:pt x="11294" y="6133"/>
                          <a:pt x="9657" y="2289"/>
                          <a:pt x="10948" y="563"/>
                        </a:cubicBezTo>
                        <a:cubicBezTo>
                          <a:pt x="12203" y="-1164"/>
                          <a:pt x="15351" y="1635"/>
                          <a:pt x="15351" y="1635"/>
                        </a:cubicBezTo>
                        <a:close/>
                        <a:moveTo>
                          <a:pt x="15351" y="1635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94" name="îṧľíḍe">
                    <a:extLst>
                      <a:ext uri="{FF2B5EF4-FFF2-40B4-BE49-F238E27FC236}">
                        <a16:creationId xmlns="" xmlns:a16="http://schemas.microsoft.com/office/drawing/2014/main" id="{EAA2B5B5-FFD1-4351-ABF1-B67088EAD1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68" y="328"/>
                    <a:ext cx="107" cy="199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600" h="21600">
                        <a:moveTo>
                          <a:pt x="15805" y="886"/>
                        </a:moveTo>
                        <a:cubicBezTo>
                          <a:pt x="15023" y="2405"/>
                          <a:pt x="17102" y="8509"/>
                          <a:pt x="18071" y="11252"/>
                        </a:cubicBezTo>
                        <a:cubicBezTo>
                          <a:pt x="19033" y="13995"/>
                          <a:pt x="21600" y="21600"/>
                          <a:pt x="21600" y="21600"/>
                        </a:cubicBezTo>
                        <a:cubicBezTo>
                          <a:pt x="21600" y="21600"/>
                          <a:pt x="18972" y="15071"/>
                          <a:pt x="13165" y="12252"/>
                        </a:cubicBezTo>
                        <a:cubicBezTo>
                          <a:pt x="7352" y="9409"/>
                          <a:pt x="0" y="137"/>
                          <a:pt x="0" y="137"/>
                        </a:cubicBezTo>
                        <a:cubicBezTo>
                          <a:pt x="0" y="137"/>
                          <a:pt x="1649" y="65"/>
                          <a:pt x="3902" y="0"/>
                        </a:cubicBezTo>
                        <a:cubicBezTo>
                          <a:pt x="5980" y="2775"/>
                          <a:pt x="9597" y="7257"/>
                          <a:pt x="12262" y="8702"/>
                        </a:cubicBezTo>
                        <a:cubicBezTo>
                          <a:pt x="12262" y="8702"/>
                          <a:pt x="10872" y="3703"/>
                          <a:pt x="11247" y="0"/>
                        </a:cubicBezTo>
                        <a:cubicBezTo>
                          <a:pt x="13993" y="76"/>
                          <a:pt x="16114" y="332"/>
                          <a:pt x="15805" y="886"/>
                        </a:cubicBezTo>
                        <a:close/>
                        <a:moveTo>
                          <a:pt x="15805" y="886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grpSp>
                <p:nvGrpSpPr>
                  <p:cNvPr id="295" name="ïṥḷíḋe">
                    <a:extLst>
                      <a:ext uri="{FF2B5EF4-FFF2-40B4-BE49-F238E27FC236}">
                        <a16:creationId xmlns="" xmlns:a16="http://schemas.microsoft.com/office/drawing/2014/main" id="{F1A2132C-42FA-4032-82BE-A6EC3E2BB35E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80" y="400"/>
                    <a:ext cx="120" cy="150"/>
                    <a:chOff x="0" y="0"/>
                    <a:chExt cx="120" cy="150"/>
                  </a:xfrm>
                  <a:grpFill/>
                </p:grpSpPr>
                <p:sp>
                  <p:nvSpPr>
                    <p:cNvPr id="309" name="işľïḑè">
                      <a:extLst>
                        <a:ext uri="{FF2B5EF4-FFF2-40B4-BE49-F238E27FC236}">
                          <a16:creationId xmlns="" xmlns:a16="http://schemas.microsoft.com/office/drawing/2014/main" id="{DD8F608B-9757-4B6F-88DB-B4990F423C4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31"/>
                      <a:ext cx="120" cy="119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0584" y="133"/>
                          </a:moveTo>
                          <a:cubicBezTo>
                            <a:pt x="20584" y="133"/>
                            <a:pt x="16632" y="10318"/>
                            <a:pt x="0" y="16399"/>
                          </a:cubicBezTo>
                          <a:lnTo>
                            <a:pt x="0" y="21600"/>
                          </a:lnTo>
                          <a:cubicBezTo>
                            <a:pt x="0" y="21600"/>
                            <a:pt x="2651" y="17854"/>
                            <a:pt x="6405" y="15968"/>
                          </a:cubicBezTo>
                          <a:cubicBezTo>
                            <a:pt x="10131" y="14056"/>
                            <a:pt x="20245" y="5534"/>
                            <a:pt x="21600" y="0"/>
                          </a:cubicBezTo>
                          <a:lnTo>
                            <a:pt x="20584" y="133"/>
                          </a:lnTo>
                          <a:close/>
                          <a:moveTo>
                            <a:pt x="20584" y="133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10" name="iṥḷïḋe">
                      <a:extLst>
                        <a:ext uri="{FF2B5EF4-FFF2-40B4-BE49-F238E27FC236}">
                          <a16:creationId xmlns="" xmlns:a16="http://schemas.microsoft.com/office/drawing/2014/main" id="{4747E7D9-CB71-4FFA-976F-4D0597C3CC0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8" y="0"/>
                      <a:ext cx="30" cy="11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13214" h="17829">
                          <a:moveTo>
                            <a:pt x="8402" y="0"/>
                          </a:moveTo>
                          <a:cubicBezTo>
                            <a:pt x="8402" y="0"/>
                            <a:pt x="15107" y="7813"/>
                            <a:pt x="4805" y="14723"/>
                          </a:cubicBezTo>
                          <a:cubicBezTo>
                            <a:pt x="-5483" y="21600"/>
                            <a:pt x="3874" y="14910"/>
                            <a:pt x="4362" y="14910"/>
                          </a:cubicBezTo>
                          <a:cubicBezTo>
                            <a:pt x="4805" y="14910"/>
                            <a:pt x="12239" y="12694"/>
                            <a:pt x="12239" y="12694"/>
                          </a:cubicBezTo>
                          <a:cubicBezTo>
                            <a:pt x="12239" y="12694"/>
                            <a:pt x="16117" y="2627"/>
                            <a:pt x="8402" y="0"/>
                          </a:cubicBezTo>
                          <a:close/>
                          <a:moveTo>
                            <a:pt x="8402" y="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296" name="îśḷïďe">
                    <a:extLst>
                      <a:ext uri="{FF2B5EF4-FFF2-40B4-BE49-F238E27FC236}">
                        <a16:creationId xmlns="" xmlns:a16="http://schemas.microsoft.com/office/drawing/2014/main" id="{A5D9B4F4-6707-4EC7-A52A-C58186F8D1FE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88" y="320"/>
                    <a:ext cx="193" cy="139"/>
                    <a:chOff x="0" y="0"/>
                    <a:chExt cx="193" cy="139"/>
                  </a:xfrm>
                  <a:grpFill/>
                </p:grpSpPr>
                <p:sp>
                  <p:nvSpPr>
                    <p:cNvPr id="306" name="íşḷíḋé">
                      <a:extLst>
                        <a:ext uri="{FF2B5EF4-FFF2-40B4-BE49-F238E27FC236}">
                          <a16:creationId xmlns="" xmlns:a16="http://schemas.microsoft.com/office/drawing/2014/main" id="{79F935A1-7E0B-45A7-B05E-84005E31AEE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0"/>
                      <a:ext cx="191" cy="135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599" h="21600">
                          <a:moveTo>
                            <a:pt x="557" y="11934"/>
                          </a:moveTo>
                          <a:cubicBezTo>
                            <a:pt x="494" y="11701"/>
                            <a:pt x="477" y="11432"/>
                            <a:pt x="477" y="11140"/>
                          </a:cubicBezTo>
                          <a:cubicBezTo>
                            <a:pt x="477" y="9817"/>
                            <a:pt x="1252" y="8685"/>
                            <a:pt x="2225" y="8685"/>
                          </a:cubicBezTo>
                          <a:cubicBezTo>
                            <a:pt x="2378" y="8685"/>
                            <a:pt x="2550" y="8722"/>
                            <a:pt x="2678" y="8790"/>
                          </a:cubicBezTo>
                          <a:cubicBezTo>
                            <a:pt x="3143" y="7657"/>
                            <a:pt x="3902" y="6822"/>
                            <a:pt x="4807" y="6520"/>
                          </a:cubicBezTo>
                          <a:cubicBezTo>
                            <a:pt x="4743" y="6244"/>
                            <a:pt x="4734" y="6006"/>
                            <a:pt x="4734" y="5774"/>
                          </a:cubicBezTo>
                          <a:cubicBezTo>
                            <a:pt x="4734" y="4112"/>
                            <a:pt x="5683" y="2790"/>
                            <a:pt x="6852" y="2790"/>
                          </a:cubicBezTo>
                          <a:cubicBezTo>
                            <a:pt x="6896" y="2790"/>
                            <a:pt x="6959" y="2790"/>
                            <a:pt x="7009" y="2805"/>
                          </a:cubicBezTo>
                          <a:cubicBezTo>
                            <a:pt x="7536" y="1138"/>
                            <a:pt x="8711" y="0"/>
                            <a:pt x="10084" y="0"/>
                          </a:cubicBezTo>
                          <a:cubicBezTo>
                            <a:pt x="11881" y="0"/>
                            <a:pt x="13363" y="1996"/>
                            <a:pt x="13452" y="4510"/>
                          </a:cubicBezTo>
                          <a:cubicBezTo>
                            <a:pt x="13452" y="4510"/>
                            <a:pt x="13491" y="4505"/>
                            <a:pt x="13524" y="4505"/>
                          </a:cubicBezTo>
                          <a:cubicBezTo>
                            <a:pt x="14470" y="4505"/>
                            <a:pt x="15211" y="5542"/>
                            <a:pt x="15264" y="6839"/>
                          </a:cubicBezTo>
                          <a:cubicBezTo>
                            <a:pt x="15526" y="6697"/>
                            <a:pt x="15803" y="6653"/>
                            <a:pt x="16113" y="6653"/>
                          </a:cubicBezTo>
                          <a:cubicBezTo>
                            <a:pt x="17289" y="6653"/>
                            <a:pt x="18284" y="7775"/>
                            <a:pt x="18535" y="9342"/>
                          </a:cubicBezTo>
                          <a:cubicBezTo>
                            <a:pt x="20237" y="9559"/>
                            <a:pt x="21599" y="11596"/>
                            <a:pt x="21599" y="14099"/>
                          </a:cubicBezTo>
                          <a:cubicBezTo>
                            <a:pt x="21599" y="16687"/>
                            <a:pt x="20069" y="18826"/>
                            <a:pt x="18225" y="18826"/>
                          </a:cubicBezTo>
                          <a:cubicBezTo>
                            <a:pt x="17745" y="18826"/>
                            <a:pt x="17289" y="18688"/>
                            <a:pt x="16877" y="18445"/>
                          </a:cubicBezTo>
                          <a:cubicBezTo>
                            <a:pt x="16515" y="20027"/>
                            <a:pt x="15470" y="21202"/>
                            <a:pt x="14220" y="21202"/>
                          </a:cubicBezTo>
                          <a:cubicBezTo>
                            <a:pt x="13696" y="21202"/>
                            <a:pt x="13219" y="20965"/>
                            <a:pt x="12806" y="20637"/>
                          </a:cubicBezTo>
                          <a:cubicBezTo>
                            <a:pt x="11949" y="21234"/>
                            <a:pt x="10949" y="21600"/>
                            <a:pt x="9928" y="21600"/>
                          </a:cubicBezTo>
                          <a:cubicBezTo>
                            <a:pt x="8038" y="21600"/>
                            <a:pt x="6332" y="20435"/>
                            <a:pt x="5145" y="18619"/>
                          </a:cubicBezTo>
                          <a:cubicBezTo>
                            <a:pt x="4637" y="19069"/>
                            <a:pt x="4012" y="19344"/>
                            <a:pt x="3337" y="19344"/>
                          </a:cubicBezTo>
                          <a:cubicBezTo>
                            <a:pt x="1497" y="19344"/>
                            <a:pt x="0" y="17206"/>
                            <a:pt x="0" y="14598"/>
                          </a:cubicBezTo>
                          <a:cubicBezTo>
                            <a:pt x="-1" y="13602"/>
                            <a:pt x="212" y="12687"/>
                            <a:pt x="557" y="11934"/>
                          </a:cubicBezTo>
                          <a:close/>
                          <a:moveTo>
                            <a:pt x="557" y="11934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07" name="îṣḻïḓê">
                      <a:extLst>
                        <a:ext uri="{FF2B5EF4-FFF2-40B4-BE49-F238E27FC236}">
                          <a16:creationId xmlns="" xmlns:a16="http://schemas.microsoft.com/office/drawing/2014/main" id="{5320F0A4-FD02-44F2-BC9D-CC5F5209CAF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" y="8"/>
                      <a:ext cx="185" cy="131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569" y="11940"/>
                          </a:moveTo>
                          <a:cubicBezTo>
                            <a:pt x="526" y="11688"/>
                            <a:pt x="492" y="11447"/>
                            <a:pt x="492" y="11175"/>
                          </a:cubicBezTo>
                          <a:cubicBezTo>
                            <a:pt x="492" y="9813"/>
                            <a:pt x="1263" y="8702"/>
                            <a:pt x="2232" y="8702"/>
                          </a:cubicBezTo>
                          <a:cubicBezTo>
                            <a:pt x="2403" y="8702"/>
                            <a:pt x="2557" y="8746"/>
                            <a:pt x="2696" y="8801"/>
                          </a:cubicBezTo>
                          <a:cubicBezTo>
                            <a:pt x="3139" y="7674"/>
                            <a:pt x="3922" y="6820"/>
                            <a:pt x="4821" y="6548"/>
                          </a:cubicBezTo>
                          <a:cubicBezTo>
                            <a:pt x="4766" y="6296"/>
                            <a:pt x="4735" y="6039"/>
                            <a:pt x="4735" y="5782"/>
                          </a:cubicBezTo>
                          <a:cubicBezTo>
                            <a:pt x="4735" y="4152"/>
                            <a:pt x="5700" y="2800"/>
                            <a:pt x="6852" y="2800"/>
                          </a:cubicBezTo>
                          <a:cubicBezTo>
                            <a:pt x="6852" y="2800"/>
                            <a:pt x="6967" y="2800"/>
                            <a:pt x="7022" y="2823"/>
                          </a:cubicBezTo>
                          <a:cubicBezTo>
                            <a:pt x="7564" y="1171"/>
                            <a:pt x="8735" y="0"/>
                            <a:pt x="10079" y="0"/>
                          </a:cubicBezTo>
                          <a:cubicBezTo>
                            <a:pt x="11908" y="0"/>
                            <a:pt x="13376" y="2040"/>
                            <a:pt x="13462" y="4540"/>
                          </a:cubicBezTo>
                          <a:cubicBezTo>
                            <a:pt x="13462" y="4540"/>
                            <a:pt x="13513" y="4540"/>
                            <a:pt x="13566" y="4540"/>
                          </a:cubicBezTo>
                          <a:cubicBezTo>
                            <a:pt x="14473" y="4540"/>
                            <a:pt x="15237" y="5562"/>
                            <a:pt x="15290" y="6876"/>
                          </a:cubicBezTo>
                          <a:cubicBezTo>
                            <a:pt x="15555" y="6728"/>
                            <a:pt x="15826" y="6631"/>
                            <a:pt x="16136" y="6631"/>
                          </a:cubicBezTo>
                          <a:cubicBezTo>
                            <a:pt x="17322" y="6631"/>
                            <a:pt x="18302" y="7796"/>
                            <a:pt x="18551" y="9382"/>
                          </a:cubicBezTo>
                          <a:cubicBezTo>
                            <a:pt x="20275" y="9578"/>
                            <a:pt x="21600" y="11603"/>
                            <a:pt x="21600" y="14086"/>
                          </a:cubicBezTo>
                          <a:cubicBezTo>
                            <a:pt x="21600" y="16699"/>
                            <a:pt x="20107" y="18827"/>
                            <a:pt x="18244" y="18827"/>
                          </a:cubicBezTo>
                          <a:cubicBezTo>
                            <a:pt x="17780" y="18827"/>
                            <a:pt x="17322" y="18685"/>
                            <a:pt x="16900" y="18451"/>
                          </a:cubicBezTo>
                          <a:cubicBezTo>
                            <a:pt x="16555" y="20037"/>
                            <a:pt x="15493" y="21180"/>
                            <a:pt x="14230" y="21180"/>
                          </a:cubicBezTo>
                          <a:cubicBezTo>
                            <a:pt x="13718" y="21180"/>
                            <a:pt x="13237" y="20988"/>
                            <a:pt x="12815" y="20633"/>
                          </a:cubicBezTo>
                          <a:cubicBezTo>
                            <a:pt x="11959" y="21246"/>
                            <a:pt x="10974" y="21600"/>
                            <a:pt x="9936" y="21600"/>
                          </a:cubicBezTo>
                          <a:cubicBezTo>
                            <a:pt x="8064" y="21600"/>
                            <a:pt x="6343" y="20474"/>
                            <a:pt x="5167" y="18625"/>
                          </a:cubicBezTo>
                          <a:cubicBezTo>
                            <a:pt x="4631" y="19072"/>
                            <a:pt x="4022" y="19363"/>
                            <a:pt x="3364" y="19363"/>
                          </a:cubicBezTo>
                          <a:cubicBezTo>
                            <a:pt x="1522" y="19363"/>
                            <a:pt x="0" y="17235"/>
                            <a:pt x="0" y="14589"/>
                          </a:cubicBezTo>
                          <a:cubicBezTo>
                            <a:pt x="0" y="13625"/>
                            <a:pt x="210" y="12695"/>
                            <a:pt x="569" y="11940"/>
                          </a:cubicBezTo>
                          <a:close/>
                          <a:moveTo>
                            <a:pt x="569" y="1194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08" name="îṥlíḓé">
                      <a:extLst>
                        <a:ext uri="{FF2B5EF4-FFF2-40B4-BE49-F238E27FC236}">
                          <a16:creationId xmlns="" xmlns:a16="http://schemas.microsoft.com/office/drawing/2014/main" id="{C6E35CE6-4BB9-4F65-9D8E-3861C4637F4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6" y="8"/>
                      <a:ext cx="168" cy="119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598" h="21600">
                          <a:moveTo>
                            <a:pt x="581" y="11950"/>
                          </a:moveTo>
                          <a:cubicBezTo>
                            <a:pt x="525" y="11716"/>
                            <a:pt x="508" y="11469"/>
                            <a:pt x="508" y="11198"/>
                          </a:cubicBezTo>
                          <a:cubicBezTo>
                            <a:pt x="508" y="9839"/>
                            <a:pt x="1292" y="8719"/>
                            <a:pt x="2257" y="8719"/>
                          </a:cubicBezTo>
                          <a:cubicBezTo>
                            <a:pt x="2407" y="8719"/>
                            <a:pt x="2561" y="8750"/>
                            <a:pt x="2730" y="8828"/>
                          </a:cubicBezTo>
                          <a:cubicBezTo>
                            <a:pt x="3164" y="7704"/>
                            <a:pt x="3912" y="6855"/>
                            <a:pt x="4831" y="6559"/>
                          </a:cubicBezTo>
                          <a:cubicBezTo>
                            <a:pt x="4785" y="6306"/>
                            <a:pt x="4743" y="6023"/>
                            <a:pt x="4743" y="5796"/>
                          </a:cubicBezTo>
                          <a:cubicBezTo>
                            <a:pt x="4743" y="4170"/>
                            <a:pt x="5704" y="2809"/>
                            <a:pt x="6846" y="2809"/>
                          </a:cubicBezTo>
                          <a:cubicBezTo>
                            <a:pt x="6912" y="2809"/>
                            <a:pt x="6982" y="2809"/>
                            <a:pt x="7020" y="2828"/>
                          </a:cubicBezTo>
                          <a:cubicBezTo>
                            <a:pt x="7549" y="1161"/>
                            <a:pt x="8730" y="0"/>
                            <a:pt x="10110" y="0"/>
                          </a:cubicBezTo>
                          <a:cubicBezTo>
                            <a:pt x="11907" y="0"/>
                            <a:pt x="13370" y="2034"/>
                            <a:pt x="13471" y="4561"/>
                          </a:cubicBezTo>
                          <a:cubicBezTo>
                            <a:pt x="13497" y="4561"/>
                            <a:pt x="13531" y="4561"/>
                            <a:pt x="13531" y="4561"/>
                          </a:cubicBezTo>
                          <a:cubicBezTo>
                            <a:pt x="14497" y="4561"/>
                            <a:pt x="15250" y="5590"/>
                            <a:pt x="15284" y="6878"/>
                          </a:cubicBezTo>
                          <a:cubicBezTo>
                            <a:pt x="15548" y="6758"/>
                            <a:pt x="15828" y="6643"/>
                            <a:pt x="16143" y="6643"/>
                          </a:cubicBezTo>
                          <a:cubicBezTo>
                            <a:pt x="17321" y="6643"/>
                            <a:pt x="18300" y="7804"/>
                            <a:pt x="18560" y="9363"/>
                          </a:cubicBezTo>
                          <a:cubicBezTo>
                            <a:pt x="20249" y="9584"/>
                            <a:pt x="21598" y="11643"/>
                            <a:pt x="21598" y="14132"/>
                          </a:cubicBezTo>
                          <a:cubicBezTo>
                            <a:pt x="21598" y="16733"/>
                            <a:pt x="20109" y="18865"/>
                            <a:pt x="18242" y="18865"/>
                          </a:cubicBezTo>
                          <a:cubicBezTo>
                            <a:pt x="17770" y="18865"/>
                            <a:pt x="17314" y="18708"/>
                            <a:pt x="16888" y="18472"/>
                          </a:cubicBezTo>
                          <a:cubicBezTo>
                            <a:pt x="16524" y="20066"/>
                            <a:pt x="15481" y="21209"/>
                            <a:pt x="14246" y="21209"/>
                          </a:cubicBezTo>
                          <a:cubicBezTo>
                            <a:pt x="13718" y="21209"/>
                            <a:pt x="13234" y="21029"/>
                            <a:pt x="12833" y="20680"/>
                          </a:cubicBezTo>
                          <a:cubicBezTo>
                            <a:pt x="11969" y="21270"/>
                            <a:pt x="10986" y="21600"/>
                            <a:pt x="9939" y="21600"/>
                          </a:cubicBezTo>
                          <a:cubicBezTo>
                            <a:pt x="8041" y="21600"/>
                            <a:pt x="6339" y="20474"/>
                            <a:pt x="5165" y="18657"/>
                          </a:cubicBezTo>
                          <a:cubicBezTo>
                            <a:pt x="4673" y="19115"/>
                            <a:pt x="4037" y="19392"/>
                            <a:pt x="3373" y="19392"/>
                          </a:cubicBezTo>
                          <a:cubicBezTo>
                            <a:pt x="1501" y="19392"/>
                            <a:pt x="0" y="17250"/>
                            <a:pt x="0" y="14644"/>
                          </a:cubicBezTo>
                          <a:cubicBezTo>
                            <a:pt x="-2" y="13641"/>
                            <a:pt x="228" y="12714"/>
                            <a:pt x="581" y="11950"/>
                          </a:cubicBezTo>
                          <a:close/>
                          <a:moveTo>
                            <a:pt x="581" y="1195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297" name="íṡlíḍê">
                    <a:extLst>
                      <a:ext uri="{FF2B5EF4-FFF2-40B4-BE49-F238E27FC236}">
                        <a16:creationId xmlns="" xmlns:a16="http://schemas.microsoft.com/office/drawing/2014/main" id="{E785ED10-7C73-4076-9930-CEE5BB74140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481" cy="340"/>
                    <a:chOff x="0" y="0"/>
                    <a:chExt cx="481" cy="340"/>
                  </a:xfrm>
                  <a:grpFill/>
                </p:grpSpPr>
                <p:sp>
                  <p:nvSpPr>
                    <p:cNvPr id="303" name="iṡlïḓe">
                      <a:extLst>
                        <a:ext uri="{FF2B5EF4-FFF2-40B4-BE49-F238E27FC236}">
                          <a16:creationId xmlns="" xmlns:a16="http://schemas.microsoft.com/office/drawing/2014/main" id="{54463A47-5D26-4F92-892E-14984062FE0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0"/>
                      <a:ext cx="481" cy="340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580" y="11938"/>
                          </a:moveTo>
                          <a:cubicBezTo>
                            <a:pt x="523" y="11702"/>
                            <a:pt x="484" y="11441"/>
                            <a:pt x="484" y="11167"/>
                          </a:cubicBezTo>
                          <a:cubicBezTo>
                            <a:pt x="484" y="9807"/>
                            <a:pt x="1269" y="8706"/>
                            <a:pt x="2235" y="8706"/>
                          </a:cubicBezTo>
                          <a:cubicBezTo>
                            <a:pt x="2399" y="8706"/>
                            <a:pt x="2549" y="8731"/>
                            <a:pt x="2698" y="8792"/>
                          </a:cubicBezTo>
                          <a:cubicBezTo>
                            <a:pt x="3148" y="7672"/>
                            <a:pt x="3906" y="6829"/>
                            <a:pt x="4809" y="6513"/>
                          </a:cubicBezTo>
                          <a:cubicBezTo>
                            <a:pt x="4770" y="6273"/>
                            <a:pt x="4753" y="6025"/>
                            <a:pt x="4753" y="5776"/>
                          </a:cubicBezTo>
                          <a:cubicBezTo>
                            <a:pt x="4753" y="4142"/>
                            <a:pt x="5690" y="2807"/>
                            <a:pt x="6853" y="2807"/>
                          </a:cubicBezTo>
                          <a:cubicBezTo>
                            <a:pt x="6909" y="2807"/>
                            <a:pt x="6966" y="2807"/>
                            <a:pt x="7027" y="2819"/>
                          </a:cubicBezTo>
                          <a:cubicBezTo>
                            <a:pt x="7550" y="1152"/>
                            <a:pt x="8724" y="0"/>
                            <a:pt x="10098" y="0"/>
                          </a:cubicBezTo>
                          <a:cubicBezTo>
                            <a:pt x="11898" y="0"/>
                            <a:pt x="13366" y="2005"/>
                            <a:pt x="13451" y="4521"/>
                          </a:cubicBezTo>
                          <a:cubicBezTo>
                            <a:pt x="13451" y="4521"/>
                            <a:pt x="13504" y="4521"/>
                            <a:pt x="13532" y="4521"/>
                          </a:cubicBezTo>
                          <a:cubicBezTo>
                            <a:pt x="14471" y="4521"/>
                            <a:pt x="15228" y="5560"/>
                            <a:pt x="15284" y="6867"/>
                          </a:cubicBezTo>
                          <a:cubicBezTo>
                            <a:pt x="15549" y="6724"/>
                            <a:pt x="15822" y="6646"/>
                            <a:pt x="16134" y="6646"/>
                          </a:cubicBezTo>
                          <a:cubicBezTo>
                            <a:pt x="17308" y="6646"/>
                            <a:pt x="18281" y="7802"/>
                            <a:pt x="18536" y="9350"/>
                          </a:cubicBezTo>
                          <a:cubicBezTo>
                            <a:pt x="20249" y="9562"/>
                            <a:pt x="21600" y="11618"/>
                            <a:pt x="21600" y="14086"/>
                          </a:cubicBezTo>
                          <a:cubicBezTo>
                            <a:pt x="21600" y="16710"/>
                            <a:pt x="20096" y="18852"/>
                            <a:pt x="18238" y="18852"/>
                          </a:cubicBezTo>
                          <a:cubicBezTo>
                            <a:pt x="17755" y="18852"/>
                            <a:pt x="17298" y="18692"/>
                            <a:pt x="16891" y="18439"/>
                          </a:cubicBezTo>
                          <a:cubicBezTo>
                            <a:pt x="16530" y="20040"/>
                            <a:pt x="15476" y="21189"/>
                            <a:pt x="14229" y="21189"/>
                          </a:cubicBezTo>
                          <a:cubicBezTo>
                            <a:pt x="13707" y="21189"/>
                            <a:pt x="13230" y="20989"/>
                            <a:pt x="12807" y="20636"/>
                          </a:cubicBezTo>
                          <a:cubicBezTo>
                            <a:pt x="11944" y="21248"/>
                            <a:pt x="10964" y="21600"/>
                            <a:pt x="9924" y="21600"/>
                          </a:cubicBezTo>
                          <a:cubicBezTo>
                            <a:pt x="8047" y="21600"/>
                            <a:pt x="6343" y="20440"/>
                            <a:pt x="5156" y="18626"/>
                          </a:cubicBezTo>
                          <a:cubicBezTo>
                            <a:pt x="4645" y="19081"/>
                            <a:pt x="4024" y="19359"/>
                            <a:pt x="3372" y="19359"/>
                          </a:cubicBezTo>
                          <a:cubicBezTo>
                            <a:pt x="1515" y="19359"/>
                            <a:pt x="0" y="17228"/>
                            <a:pt x="0" y="14604"/>
                          </a:cubicBezTo>
                          <a:cubicBezTo>
                            <a:pt x="0" y="13610"/>
                            <a:pt x="218" y="12698"/>
                            <a:pt x="580" y="11938"/>
                          </a:cubicBezTo>
                          <a:close/>
                          <a:moveTo>
                            <a:pt x="580" y="11938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04" name="îṥ1íďê">
                      <a:extLst>
                        <a:ext uri="{FF2B5EF4-FFF2-40B4-BE49-F238E27FC236}">
                          <a16:creationId xmlns="" xmlns:a16="http://schemas.microsoft.com/office/drawing/2014/main" id="{4D2B914B-B47A-4A21-A586-9E6B493242A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" y="8"/>
                      <a:ext cx="465" cy="329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577" y="11939"/>
                          </a:moveTo>
                          <a:cubicBezTo>
                            <a:pt x="520" y="11710"/>
                            <a:pt x="492" y="11442"/>
                            <a:pt x="492" y="11167"/>
                          </a:cubicBezTo>
                          <a:cubicBezTo>
                            <a:pt x="492" y="9806"/>
                            <a:pt x="1264" y="8702"/>
                            <a:pt x="2220" y="8702"/>
                          </a:cubicBezTo>
                          <a:cubicBezTo>
                            <a:pt x="2397" y="8702"/>
                            <a:pt x="2552" y="8746"/>
                            <a:pt x="2701" y="8803"/>
                          </a:cubicBezTo>
                          <a:cubicBezTo>
                            <a:pt x="3148" y="7669"/>
                            <a:pt x="3902" y="6836"/>
                            <a:pt x="4813" y="6509"/>
                          </a:cubicBezTo>
                          <a:cubicBezTo>
                            <a:pt x="4770" y="6273"/>
                            <a:pt x="4744" y="6029"/>
                            <a:pt x="4744" y="5789"/>
                          </a:cubicBezTo>
                          <a:cubicBezTo>
                            <a:pt x="4744" y="4126"/>
                            <a:pt x="5690" y="2805"/>
                            <a:pt x="6853" y="2805"/>
                          </a:cubicBezTo>
                          <a:cubicBezTo>
                            <a:pt x="6911" y="2805"/>
                            <a:pt x="6967" y="2805"/>
                            <a:pt x="7025" y="2822"/>
                          </a:cubicBezTo>
                          <a:cubicBezTo>
                            <a:pt x="7544" y="1145"/>
                            <a:pt x="8722" y="0"/>
                            <a:pt x="10087" y="0"/>
                          </a:cubicBezTo>
                          <a:cubicBezTo>
                            <a:pt x="11897" y="0"/>
                            <a:pt x="13369" y="2000"/>
                            <a:pt x="13449" y="4541"/>
                          </a:cubicBezTo>
                          <a:cubicBezTo>
                            <a:pt x="13449" y="4541"/>
                            <a:pt x="13507" y="4523"/>
                            <a:pt x="13543" y="4523"/>
                          </a:cubicBezTo>
                          <a:cubicBezTo>
                            <a:pt x="14472" y="4523"/>
                            <a:pt x="15225" y="5566"/>
                            <a:pt x="15275" y="6866"/>
                          </a:cubicBezTo>
                          <a:cubicBezTo>
                            <a:pt x="15544" y="6731"/>
                            <a:pt x="15830" y="6652"/>
                            <a:pt x="16132" y="6652"/>
                          </a:cubicBezTo>
                          <a:cubicBezTo>
                            <a:pt x="17309" y="6652"/>
                            <a:pt x="18289" y="7804"/>
                            <a:pt x="18535" y="9362"/>
                          </a:cubicBezTo>
                          <a:cubicBezTo>
                            <a:pt x="20257" y="9577"/>
                            <a:pt x="21600" y="11599"/>
                            <a:pt x="21600" y="14097"/>
                          </a:cubicBezTo>
                          <a:cubicBezTo>
                            <a:pt x="21600" y="16720"/>
                            <a:pt x="20098" y="18858"/>
                            <a:pt x="18241" y="18858"/>
                          </a:cubicBezTo>
                          <a:cubicBezTo>
                            <a:pt x="17756" y="18858"/>
                            <a:pt x="17300" y="18703"/>
                            <a:pt x="16888" y="18453"/>
                          </a:cubicBezTo>
                          <a:cubicBezTo>
                            <a:pt x="16530" y="20040"/>
                            <a:pt x="15472" y="21205"/>
                            <a:pt x="14229" y="21205"/>
                          </a:cubicBezTo>
                          <a:cubicBezTo>
                            <a:pt x="13709" y="21205"/>
                            <a:pt x="13227" y="20996"/>
                            <a:pt x="12804" y="20649"/>
                          </a:cubicBezTo>
                          <a:cubicBezTo>
                            <a:pt x="11945" y="21262"/>
                            <a:pt x="10963" y="21600"/>
                            <a:pt x="9933" y="21600"/>
                          </a:cubicBezTo>
                          <a:cubicBezTo>
                            <a:pt x="8042" y="21600"/>
                            <a:pt x="6339" y="20459"/>
                            <a:pt x="5158" y="18631"/>
                          </a:cubicBezTo>
                          <a:cubicBezTo>
                            <a:pt x="4640" y="19094"/>
                            <a:pt x="4024" y="19366"/>
                            <a:pt x="3364" y="19366"/>
                          </a:cubicBezTo>
                          <a:cubicBezTo>
                            <a:pt x="1504" y="19366"/>
                            <a:pt x="0" y="17244"/>
                            <a:pt x="0" y="14609"/>
                          </a:cubicBezTo>
                          <a:cubicBezTo>
                            <a:pt x="0" y="13623"/>
                            <a:pt x="218" y="12706"/>
                            <a:pt x="577" y="11939"/>
                          </a:cubicBezTo>
                          <a:close/>
                          <a:moveTo>
                            <a:pt x="577" y="11939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05" name="îṧḻîḑè">
                      <a:extLst>
                        <a:ext uri="{FF2B5EF4-FFF2-40B4-BE49-F238E27FC236}">
                          <a16:creationId xmlns="" xmlns:a16="http://schemas.microsoft.com/office/drawing/2014/main" id="{EF5B379B-1008-45BD-982B-ADC04D974D1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4" y="8"/>
                      <a:ext cx="423" cy="299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575" y="11944"/>
                          </a:moveTo>
                          <a:cubicBezTo>
                            <a:pt x="524" y="11699"/>
                            <a:pt x="485" y="11440"/>
                            <a:pt x="485" y="11167"/>
                          </a:cubicBezTo>
                          <a:cubicBezTo>
                            <a:pt x="485" y="9805"/>
                            <a:pt x="1270" y="8707"/>
                            <a:pt x="2229" y="8707"/>
                          </a:cubicBezTo>
                          <a:cubicBezTo>
                            <a:pt x="2397" y="8707"/>
                            <a:pt x="2550" y="8741"/>
                            <a:pt x="2697" y="8796"/>
                          </a:cubicBezTo>
                          <a:cubicBezTo>
                            <a:pt x="3135" y="7674"/>
                            <a:pt x="3906" y="6827"/>
                            <a:pt x="4805" y="6511"/>
                          </a:cubicBezTo>
                          <a:cubicBezTo>
                            <a:pt x="4763" y="6271"/>
                            <a:pt x="4744" y="6022"/>
                            <a:pt x="4744" y="5777"/>
                          </a:cubicBezTo>
                          <a:cubicBezTo>
                            <a:pt x="4744" y="4138"/>
                            <a:pt x="5688" y="2800"/>
                            <a:pt x="6854" y="2800"/>
                          </a:cubicBezTo>
                          <a:cubicBezTo>
                            <a:pt x="6912" y="2800"/>
                            <a:pt x="6970" y="2800"/>
                            <a:pt x="7028" y="2816"/>
                          </a:cubicBezTo>
                          <a:cubicBezTo>
                            <a:pt x="7545" y="1153"/>
                            <a:pt x="8726" y="0"/>
                            <a:pt x="10086" y="0"/>
                          </a:cubicBezTo>
                          <a:cubicBezTo>
                            <a:pt x="11896" y="0"/>
                            <a:pt x="13368" y="2007"/>
                            <a:pt x="13443" y="4519"/>
                          </a:cubicBezTo>
                          <a:cubicBezTo>
                            <a:pt x="13484" y="4519"/>
                            <a:pt x="13506" y="4519"/>
                            <a:pt x="13506" y="4519"/>
                          </a:cubicBezTo>
                          <a:cubicBezTo>
                            <a:pt x="14472" y="4519"/>
                            <a:pt x="15231" y="5547"/>
                            <a:pt x="15278" y="6871"/>
                          </a:cubicBezTo>
                          <a:cubicBezTo>
                            <a:pt x="15545" y="6725"/>
                            <a:pt x="15829" y="6645"/>
                            <a:pt x="16136" y="6645"/>
                          </a:cubicBezTo>
                          <a:cubicBezTo>
                            <a:pt x="17316" y="6645"/>
                            <a:pt x="18287" y="7817"/>
                            <a:pt x="18538" y="9350"/>
                          </a:cubicBezTo>
                          <a:cubicBezTo>
                            <a:pt x="20268" y="9573"/>
                            <a:pt x="21600" y="11604"/>
                            <a:pt x="21600" y="14101"/>
                          </a:cubicBezTo>
                          <a:cubicBezTo>
                            <a:pt x="21600" y="16720"/>
                            <a:pt x="20100" y="18848"/>
                            <a:pt x="18241" y="18848"/>
                          </a:cubicBezTo>
                          <a:cubicBezTo>
                            <a:pt x="17753" y="18848"/>
                            <a:pt x="17298" y="18709"/>
                            <a:pt x="16888" y="18440"/>
                          </a:cubicBezTo>
                          <a:cubicBezTo>
                            <a:pt x="16534" y="20037"/>
                            <a:pt x="15482" y="21207"/>
                            <a:pt x="14232" y="21207"/>
                          </a:cubicBezTo>
                          <a:cubicBezTo>
                            <a:pt x="13715" y="21207"/>
                            <a:pt x="13231" y="21003"/>
                            <a:pt x="12811" y="20650"/>
                          </a:cubicBezTo>
                          <a:cubicBezTo>
                            <a:pt x="11950" y="21250"/>
                            <a:pt x="10968" y="21600"/>
                            <a:pt x="9932" y="21600"/>
                          </a:cubicBezTo>
                          <a:cubicBezTo>
                            <a:pt x="8038" y="21600"/>
                            <a:pt x="6341" y="20463"/>
                            <a:pt x="5156" y="18627"/>
                          </a:cubicBezTo>
                          <a:cubicBezTo>
                            <a:pt x="4639" y="19083"/>
                            <a:pt x="4023" y="19361"/>
                            <a:pt x="3368" y="19361"/>
                          </a:cubicBezTo>
                          <a:cubicBezTo>
                            <a:pt x="1500" y="19361"/>
                            <a:pt x="0" y="17236"/>
                            <a:pt x="0" y="14600"/>
                          </a:cubicBezTo>
                          <a:cubicBezTo>
                            <a:pt x="0" y="13617"/>
                            <a:pt x="212" y="12702"/>
                            <a:pt x="575" y="11944"/>
                          </a:cubicBezTo>
                          <a:close/>
                          <a:moveTo>
                            <a:pt x="575" y="11944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298" name="iśļïďè">
                    <a:extLst>
                      <a:ext uri="{FF2B5EF4-FFF2-40B4-BE49-F238E27FC236}">
                        <a16:creationId xmlns="" xmlns:a16="http://schemas.microsoft.com/office/drawing/2014/main" id="{831B7460-D87A-4318-AD6D-AD0BA717155E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72" y="336"/>
                    <a:ext cx="116" cy="87"/>
                    <a:chOff x="0" y="0"/>
                    <a:chExt cx="116" cy="87"/>
                  </a:xfrm>
                  <a:grpFill/>
                </p:grpSpPr>
                <p:sp>
                  <p:nvSpPr>
                    <p:cNvPr id="300" name="ï$ľïďé">
                      <a:extLst>
                        <a:ext uri="{FF2B5EF4-FFF2-40B4-BE49-F238E27FC236}">
                          <a16:creationId xmlns="" xmlns:a16="http://schemas.microsoft.com/office/drawing/2014/main" id="{492AE38C-117D-4127-A3C9-CF573D5A011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0"/>
                      <a:ext cx="116" cy="82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588" y="11966"/>
                          </a:moveTo>
                          <a:cubicBezTo>
                            <a:pt x="521" y="11695"/>
                            <a:pt x="486" y="11461"/>
                            <a:pt x="486" y="11182"/>
                          </a:cubicBezTo>
                          <a:cubicBezTo>
                            <a:pt x="486" y="9825"/>
                            <a:pt x="1260" y="8711"/>
                            <a:pt x="2256" y="8711"/>
                          </a:cubicBezTo>
                          <a:cubicBezTo>
                            <a:pt x="2391" y="8711"/>
                            <a:pt x="2549" y="8736"/>
                            <a:pt x="2687" y="8763"/>
                          </a:cubicBezTo>
                          <a:cubicBezTo>
                            <a:pt x="3165" y="7649"/>
                            <a:pt x="3909" y="6832"/>
                            <a:pt x="4830" y="6543"/>
                          </a:cubicBezTo>
                          <a:cubicBezTo>
                            <a:pt x="4769" y="6273"/>
                            <a:pt x="4769" y="6030"/>
                            <a:pt x="4769" y="5768"/>
                          </a:cubicBezTo>
                          <a:cubicBezTo>
                            <a:pt x="4769" y="4134"/>
                            <a:pt x="5684" y="2775"/>
                            <a:pt x="6852" y="2775"/>
                          </a:cubicBezTo>
                          <a:cubicBezTo>
                            <a:pt x="6852" y="2775"/>
                            <a:pt x="6976" y="2775"/>
                            <a:pt x="7011" y="2828"/>
                          </a:cubicBezTo>
                          <a:cubicBezTo>
                            <a:pt x="7558" y="1123"/>
                            <a:pt x="8726" y="0"/>
                            <a:pt x="10087" y="0"/>
                          </a:cubicBezTo>
                          <a:cubicBezTo>
                            <a:pt x="11894" y="0"/>
                            <a:pt x="13376" y="2027"/>
                            <a:pt x="13430" y="4524"/>
                          </a:cubicBezTo>
                          <a:lnTo>
                            <a:pt x="13536" y="4524"/>
                          </a:lnTo>
                          <a:cubicBezTo>
                            <a:pt x="14475" y="4524"/>
                            <a:pt x="15219" y="5542"/>
                            <a:pt x="15267" y="6866"/>
                          </a:cubicBezTo>
                          <a:cubicBezTo>
                            <a:pt x="15549" y="6761"/>
                            <a:pt x="15840" y="6656"/>
                            <a:pt x="16135" y="6656"/>
                          </a:cubicBezTo>
                          <a:cubicBezTo>
                            <a:pt x="17309" y="6656"/>
                            <a:pt x="18312" y="7823"/>
                            <a:pt x="18539" y="9360"/>
                          </a:cubicBezTo>
                          <a:cubicBezTo>
                            <a:pt x="20265" y="9586"/>
                            <a:pt x="21600" y="11614"/>
                            <a:pt x="21600" y="14066"/>
                          </a:cubicBezTo>
                          <a:cubicBezTo>
                            <a:pt x="21600" y="16728"/>
                            <a:pt x="20093" y="18869"/>
                            <a:pt x="18250" y="18869"/>
                          </a:cubicBezTo>
                          <a:cubicBezTo>
                            <a:pt x="17757" y="18869"/>
                            <a:pt x="17307" y="18678"/>
                            <a:pt x="16896" y="18467"/>
                          </a:cubicBezTo>
                          <a:cubicBezTo>
                            <a:pt x="16514" y="20042"/>
                            <a:pt x="15457" y="21217"/>
                            <a:pt x="14219" y="21217"/>
                          </a:cubicBezTo>
                          <a:cubicBezTo>
                            <a:pt x="13725" y="21217"/>
                            <a:pt x="13213" y="20997"/>
                            <a:pt x="12795" y="20649"/>
                          </a:cubicBezTo>
                          <a:cubicBezTo>
                            <a:pt x="11921" y="21267"/>
                            <a:pt x="10945" y="21600"/>
                            <a:pt x="9936" y="21600"/>
                          </a:cubicBezTo>
                          <a:cubicBezTo>
                            <a:pt x="8054" y="21600"/>
                            <a:pt x="6334" y="20486"/>
                            <a:pt x="5135" y="18657"/>
                          </a:cubicBezTo>
                          <a:cubicBezTo>
                            <a:pt x="4624" y="19093"/>
                            <a:pt x="4034" y="19374"/>
                            <a:pt x="3400" y="19374"/>
                          </a:cubicBezTo>
                          <a:cubicBezTo>
                            <a:pt x="1514" y="19374"/>
                            <a:pt x="0" y="17233"/>
                            <a:pt x="0" y="14615"/>
                          </a:cubicBezTo>
                          <a:cubicBezTo>
                            <a:pt x="3" y="13643"/>
                            <a:pt x="226" y="12694"/>
                            <a:pt x="588" y="11966"/>
                          </a:cubicBezTo>
                          <a:close/>
                          <a:moveTo>
                            <a:pt x="588" y="11966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01" name="is1îḋê">
                      <a:extLst>
                        <a:ext uri="{FF2B5EF4-FFF2-40B4-BE49-F238E27FC236}">
                          <a16:creationId xmlns="" xmlns:a16="http://schemas.microsoft.com/office/drawing/2014/main" id="{9472F6AA-FC71-4EFD-A6C0-6AF1AC79258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8"/>
                      <a:ext cx="112" cy="79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589" y="11966"/>
                          </a:moveTo>
                          <a:cubicBezTo>
                            <a:pt x="546" y="11678"/>
                            <a:pt x="470" y="11436"/>
                            <a:pt x="470" y="11194"/>
                          </a:cubicBezTo>
                          <a:cubicBezTo>
                            <a:pt x="470" y="9829"/>
                            <a:pt x="1258" y="8698"/>
                            <a:pt x="2249" y="8698"/>
                          </a:cubicBezTo>
                          <a:cubicBezTo>
                            <a:pt x="2414" y="8698"/>
                            <a:pt x="2552" y="8769"/>
                            <a:pt x="2719" y="8804"/>
                          </a:cubicBezTo>
                          <a:cubicBezTo>
                            <a:pt x="3156" y="7672"/>
                            <a:pt x="3924" y="6863"/>
                            <a:pt x="4816" y="6522"/>
                          </a:cubicBezTo>
                          <a:cubicBezTo>
                            <a:pt x="4772" y="6279"/>
                            <a:pt x="4772" y="6026"/>
                            <a:pt x="4772" y="5812"/>
                          </a:cubicBezTo>
                          <a:cubicBezTo>
                            <a:pt x="4772" y="4149"/>
                            <a:pt x="5693" y="2849"/>
                            <a:pt x="6868" y="2849"/>
                          </a:cubicBezTo>
                          <a:cubicBezTo>
                            <a:pt x="6868" y="2849"/>
                            <a:pt x="6981" y="2849"/>
                            <a:pt x="7031" y="2849"/>
                          </a:cubicBezTo>
                          <a:cubicBezTo>
                            <a:pt x="7567" y="1185"/>
                            <a:pt x="8728" y="0"/>
                            <a:pt x="10114" y="0"/>
                          </a:cubicBezTo>
                          <a:cubicBezTo>
                            <a:pt x="11885" y="0"/>
                            <a:pt x="13354" y="2048"/>
                            <a:pt x="13438" y="4529"/>
                          </a:cubicBezTo>
                          <a:cubicBezTo>
                            <a:pt x="13483" y="4529"/>
                            <a:pt x="13521" y="4529"/>
                            <a:pt x="13521" y="4529"/>
                          </a:cubicBezTo>
                          <a:cubicBezTo>
                            <a:pt x="14472" y="4529"/>
                            <a:pt x="15222" y="5598"/>
                            <a:pt x="15282" y="6883"/>
                          </a:cubicBezTo>
                          <a:cubicBezTo>
                            <a:pt x="15542" y="6740"/>
                            <a:pt x="15832" y="6658"/>
                            <a:pt x="16105" y="6658"/>
                          </a:cubicBezTo>
                          <a:cubicBezTo>
                            <a:pt x="17313" y="6658"/>
                            <a:pt x="18285" y="7780"/>
                            <a:pt x="18565" y="9362"/>
                          </a:cubicBezTo>
                          <a:cubicBezTo>
                            <a:pt x="20255" y="9593"/>
                            <a:pt x="21600" y="11624"/>
                            <a:pt x="21600" y="14105"/>
                          </a:cubicBezTo>
                          <a:cubicBezTo>
                            <a:pt x="21600" y="16744"/>
                            <a:pt x="20076" y="18849"/>
                            <a:pt x="18221" y="18849"/>
                          </a:cubicBezTo>
                          <a:cubicBezTo>
                            <a:pt x="17739" y="18849"/>
                            <a:pt x="17312" y="18686"/>
                            <a:pt x="16893" y="18479"/>
                          </a:cubicBezTo>
                          <a:cubicBezTo>
                            <a:pt x="16524" y="20071"/>
                            <a:pt x="15476" y="21183"/>
                            <a:pt x="14231" y="21183"/>
                          </a:cubicBezTo>
                          <a:cubicBezTo>
                            <a:pt x="13717" y="21183"/>
                            <a:pt x="13213" y="20977"/>
                            <a:pt x="12813" y="20629"/>
                          </a:cubicBezTo>
                          <a:cubicBezTo>
                            <a:pt x="11960" y="21213"/>
                            <a:pt x="10952" y="21600"/>
                            <a:pt x="9910" y="21600"/>
                          </a:cubicBezTo>
                          <a:cubicBezTo>
                            <a:pt x="8061" y="21600"/>
                            <a:pt x="6340" y="20432"/>
                            <a:pt x="5146" y="18632"/>
                          </a:cubicBezTo>
                          <a:cubicBezTo>
                            <a:pt x="4657" y="19093"/>
                            <a:pt x="4022" y="19368"/>
                            <a:pt x="3386" y="19368"/>
                          </a:cubicBezTo>
                          <a:cubicBezTo>
                            <a:pt x="1524" y="19368"/>
                            <a:pt x="0" y="17241"/>
                            <a:pt x="0" y="14609"/>
                          </a:cubicBezTo>
                          <a:cubicBezTo>
                            <a:pt x="0" y="13608"/>
                            <a:pt x="234" y="12684"/>
                            <a:pt x="589" y="11966"/>
                          </a:cubicBezTo>
                          <a:close/>
                          <a:moveTo>
                            <a:pt x="589" y="11966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02" name="iŝḻiďê">
                      <a:extLst>
                        <a:ext uri="{FF2B5EF4-FFF2-40B4-BE49-F238E27FC236}">
                          <a16:creationId xmlns="" xmlns:a16="http://schemas.microsoft.com/office/drawing/2014/main" id="{504461C2-0852-4E81-B03B-CFCC8B8AEE0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" y="8"/>
                      <a:ext cx="102" cy="72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595" h="21600">
                          <a:moveTo>
                            <a:pt x="571" y="11945"/>
                          </a:moveTo>
                          <a:cubicBezTo>
                            <a:pt x="495" y="11658"/>
                            <a:pt x="444" y="11432"/>
                            <a:pt x="444" y="11137"/>
                          </a:cubicBezTo>
                          <a:cubicBezTo>
                            <a:pt x="444" y="9805"/>
                            <a:pt x="1242" y="8719"/>
                            <a:pt x="2200" y="8719"/>
                          </a:cubicBezTo>
                          <a:cubicBezTo>
                            <a:pt x="2373" y="8719"/>
                            <a:pt x="2533" y="8738"/>
                            <a:pt x="2668" y="8790"/>
                          </a:cubicBezTo>
                          <a:cubicBezTo>
                            <a:pt x="3109" y="7636"/>
                            <a:pt x="3883" y="6816"/>
                            <a:pt x="4786" y="6540"/>
                          </a:cubicBezTo>
                          <a:cubicBezTo>
                            <a:pt x="4723" y="6265"/>
                            <a:pt x="4723" y="6027"/>
                            <a:pt x="4723" y="5782"/>
                          </a:cubicBezTo>
                          <a:cubicBezTo>
                            <a:pt x="4723" y="4146"/>
                            <a:pt x="5674" y="2791"/>
                            <a:pt x="6821" y="2791"/>
                          </a:cubicBezTo>
                          <a:cubicBezTo>
                            <a:pt x="6821" y="2791"/>
                            <a:pt x="6945" y="2822"/>
                            <a:pt x="6987" y="2822"/>
                          </a:cubicBezTo>
                          <a:cubicBezTo>
                            <a:pt x="7541" y="1185"/>
                            <a:pt x="8696" y="0"/>
                            <a:pt x="10086" y="0"/>
                          </a:cubicBezTo>
                          <a:cubicBezTo>
                            <a:pt x="11869" y="0"/>
                            <a:pt x="13322" y="2012"/>
                            <a:pt x="13407" y="4519"/>
                          </a:cubicBezTo>
                          <a:lnTo>
                            <a:pt x="13512" y="4519"/>
                          </a:lnTo>
                          <a:cubicBezTo>
                            <a:pt x="14456" y="4519"/>
                            <a:pt x="15190" y="5545"/>
                            <a:pt x="15254" y="6866"/>
                          </a:cubicBezTo>
                          <a:cubicBezTo>
                            <a:pt x="15500" y="6726"/>
                            <a:pt x="15811" y="6650"/>
                            <a:pt x="16092" y="6650"/>
                          </a:cubicBezTo>
                          <a:cubicBezTo>
                            <a:pt x="17286" y="6650"/>
                            <a:pt x="18237" y="7795"/>
                            <a:pt x="18491" y="9372"/>
                          </a:cubicBezTo>
                          <a:cubicBezTo>
                            <a:pt x="20237" y="9550"/>
                            <a:pt x="21595" y="11584"/>
                            <a:pt x="21595" y="14050"/>
                          </a:cubicBezTo>
                          <a:cubicBezTo>
                            <a:pt x="21595" y="16694"/>
                            <a:pt x="20077" y="18847"/>
                            <a:pt x="18217" y="18847"/>
                          </a:cubicBezTo>
                          <a:cubicBezTo>
                            <a:pt x="17698" y="18847"/>
                            <a:pt x="17286" y="18668"/>
                            <a:pt x="16860" y="18443"/>
                          </a:cubicBezTo>
                          <a:cubicBezTo>
                            <a:pt x="16511" y="20032"/>
                            <a:pt x="15421" y="21175"/>
                            <a:pt x="14204" y="21175"/>
                          </a:cubicBezTo>
                          <a:cubicBezTo>
                            <a:pt x="13667" y="21175"/>
                            <a:pt x="13219" y="20937"/>
                            <a:pt x="12722" y="20640"/>
                          </a:cubicBezTo>
                          <a:cubicBezTo>
                            <a:pt x="11923" y="21222"/>
                            <a:pt x="10946" y="21600"/>
                            <a:pt x="9940" y="21600"/>
                          </a:cubicBezTo>
                          <a:cubicBezTo>
                            <a:pt x="8016" y="21600"/>
                            <a:pt x="6324" y="20405"/>
                            <a:pt x="5131" y="18559"/>
                          </a:cubicBezTo>
                          <a:cubicBezTo>
                            <a:pt x="4600" y="19063"/>
                            <a:pt x="4020" y="19291"/>
                            <a:pt x="3343" y="19291"/>
                          </a:cubicBezTo>
                          <a:cubicBezTo>
                            <a:pt x="1505" y="19291"/>
                            <a:pt x="0" y="17210"/>
                            <a:pt x="0" y="14604"/>
                          </a:cubicBezTo>
                          <a:cubicBezTo>
                            <a:pt x="-5" y="13594"/>
                            <a:pt x="187" y="12686"/>
                            <a:pt x="571" y="11945"/>
                          </a:cubicBezTo>
                          <a:close/>
                          <a:moveTo>
                            <a:pt x="571" y="11945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299" name="ïṥlîḓê">
                    <a:extLst>
                      <a:ext uri="{FF2B5EF4-FFF2-40B4-BE49-F238E27FC236}">
                        <a16:creationId xmlns="" xmlns:a16="http://schemas.microsoft.com/office/drawing/2014/main" id="{D2C0A1CE-6A06-48FC-9B49-6DE17281B9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4" y="455"/>
                    <a:ext cx="43" cy="201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0607" h="21128">
                        <a:moveTo>
                          <a:pt x="3369" y="0"/>
                        </a:moveTo>
                        <a:cubicBezTo>
                          <a:pt x="3369" y="0"/>
                          <a:pt x="12188" y="2330"/>
                          <a:pt x="16566" y="5588"/>
                        </a:cubicBezTo>
                        <a:cubicBezTo>
                          <a:pt x="21093" y="8834"/>
                          <a:pt x="21596" y="15582"/>
                          <a:pt x="19167" y="18602"/>
                        </a:cubicBezTo>
                        <a:cubicBezTo>
                          <a:pt x="16566" y="21600"/>
                          <a:pt x="17160" y="16507"/>
                          <a:pt x="11354" y="17732"/>
                        </a:cubicBezTo>
                        <a:cubicBezTo>
                          <a:pt x="5551" y="18965"/>
                          <a:pt x="4999" y="21232"/>
                          <a:pt x="0" y="21124"/>
                        </a:cubicBezTo>
                        <a:cubicBezTo>
                          <a:pt x="-4" y="21124"/>
                          <a:pt x="20172" y="12208"/>
                          <a:pt x="3369" y="0"/>
                        </a:cubicBezTo>
                        <a:close/>
                        <a:moveTo>
                          <a:pt x="3369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grpSp>
          <p:nvGrpSpPr>
            <p:cNvPr id="201" name="ï$ḻíḍê">
              <a:extLst>
                <a:ext uri="{FF2B5EF4-FFF2-40B4-BE49-F238E27FC236}">
                  <a16:creationId xmlns="" xmlns:a16="http://schemas.microsoft.com/office/drawing/2014/main" id="{0C5058B5-987F-46A3-BAE2-3D750C40E7B7}"/>
                </a:ext>
              </a:extLst>
            </p:cNvPr>
            <p:cNvGrpSpPr/>
            <p:nvPr/>
          </p:nvGrpSpPr>
          <p:grpSpPr>
            <a:xfrm>
              <a:off x="8158981" y="1867445"/>
              <a:ext cx="3266300" cy="2320920"/>
              <a:chOff x="7494999" y="1867445"/>
              <a:chExt cx="3266300" cy="2320920"/>
            </a:xfrm>
          </p:grpSpPr>
          <p:grpSp>
            <p:nvGrpSpPr>
              <p:cNvPr id="268" name="îsľiḍè">
                <a:extLst>
                  <a:ext uri="{FF2B5EF4-FFF2-40B4-BE49-F238E27FC236}">
                    <a16:creationId xmlns="" xmlns:a16="http://schemas.microsoft.com/office/drawing/2014/main" id="{CD88E9D2-E9B1-487E-8EF5-1510FE4BFF7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494999" y="2576380"/>
                <a:ext cx="1723359" cy="1611984"/>
                <a:chOff x="304" y="0"/>
                <a:chExt cx="1176" cy="1100"/>
              </a:xfrm>
              <a:solidFill>
                <a:schemeClr val="tx2">
                  <a:lumMod val="40000"/>
                  <a:lumOff val="60000"/>
                </a:schemeClr>
              </a:solidFill>
              <a:effectLst/>
            </p:grpSpPr>
            <p:grpSp>
              <p:nvGrpSpPr>
                <p:cNvPr id="278" name="ï$lïḑé">
                  <a:extLst>
                    <a:ext uri="{FF2B5EF4-FFF2-40B4-BE49-F238E27FC236}">
                      <a16:creationId xmlns="" xmlns:a16="http://schemas.microsoft.com/office/drawing/2014/main" id="{83162284-77D3-40F9-B4DE-4315BA3635F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04" y="399"/>
                  <a:ext cx="1176" cy="701"/>
                  <a:chOff x="304" y="0"/>
                  <a:chExt cx="1176" cy="700"/>
                </a:xfrm>
                <a:grpFill/>
              </p:grpSpPr>
              <p:sp>
                <p:nvSpPr>
                  <p:cNvPr id="281" name="íśḷiḍe">
                    <a:extLst>
                      <a:ext uri="{FF2B5EF4-FFF2-40B4-BE49-F238E27FC236}">
                        <a16:creationId xmlns="" xmlns:a16="http://schemas.microsoft.com/office/drawing/2014/main" id="{0EA7F1EB-DF1B-43A9-8C8C-EB706B533A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0" y="0"/>
                    <a:ext cx="504" cy="700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600" h="21600">
                        <a:moveTo>
                          <a:pt x="18608" y="11413"/>
                        </a:moveTo>
                        <a:cubicBezTo>
                          <a:pt x="16743" y="9022"/>
                          <a:pt x="16338" y="5951"/>
                          <a:pt x="16338" y="5951"/>
                        </a:cubicBezTo>
                        <a:lnTo>
                          <a:pt x="16338" y="0"/>
                        </a:lnTo>
                        <a:lnTo>
                          <a:pt x="11166" y="0"/>
                        </a:lnTo>
                        <a:lnTo>
                          <a:pt x="10440" y="0"/>
                        </a:lnTo>
                        <a:lnTo>
                          <a:pt x="5257" y="0"/>
                        </a:lnTo>
                        <a:lnTo>
                          <a:pt x="5257" y="5951"/>
                        </a:lnTo>
                        <a:cubicBezTo>
                          <a:pt x="5257" y="5951"/>
                          <a:pt x="4853" y="9022"/>
                          <a:pt x="2996" y="11413"/>
                        </a:cubicBezTo>
                        <a:cubicBezTo>
                          <a:pt x="1128" y="13806"/>
                          <a:pt x="0" y="15649"/>
                          <a:pt x="0" y="20561"/>
                        </a:cubicBezTo>
                        <a:lnTo>
                          <a:pt x="0" y="21600"/>
                        </a:lnTo>
                        <a:lnTo>
                          <a:pt x="10599" y="21600"/>
                        </a:lnTo>
                        <a:lnTo>
                          <a:pt x="11000" y="21600"/>
                        </a:lnTo>
                        <a:lnTo>
                          <a:pt x="21600" y="21600"/>
                        </a:lnTo>
                        <a:lnTo>
                          <a:pt x="21600" y="20561"/>
                        </a:lnTo>
                        <a:cubicBezTo>
                          <a:pt x="21600" y="15649"/>
                          <a:pt x="20471" y="13806"/>
                          <a:pt x="18608" y="11413"/>
                        </a:cubicBezTo>
                        <a:close/>
                        <a:moveTo>
                          <a:pt x="18608" y="11413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grpSp>
                <p:nvGrpSpPr>
                  <p:cNvPr id="282" name="íṧḻídé">
                    <a:extLst>
                      <a:ext uri="{FF2B5EF4-FFF2-40B4-BE49-F238E27FC236}">
                        <a16:creationId xmlns="" xmlns:a16="http://schemas.microsoft.com/office/drawing/2014/main" id="{BF6D691E-7805-4BB7-9B5C-94F94E5243E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00" y="104"/>
                    <a:ext cx="981" cy="473"/>
                    <a:chOff x="0" y="0"/>
                    <a:chExt cx="981" cy="473"/>
                  </a:xfrm>
                  <a:grpFill/>
                </p:grpSpPr>
                <p:sp>
                  <p:nvSpPr>
                    <p:cNvPr id="284" name="iṧḻïḍè">
                      <a:extLst>
                        <a:ext uri="{FF2B5EF4-FFF2-40B4-BE49-F238E27FC236}">
                          <a16:creationId xmlns="" xmlns:a16="http://schemas.microsoft.com/office/drawing/2014/main" id="{B40BED8F-3A08-41C1-B2ED-D7672E8C647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0"/>
                      <a:ext cx="341" cy="47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18614" y="11421"/>
                          </a:moveTo>
                          <a:cubicBezTo>
                            <a:pt x="16753" y="9011"/>
                            <a:pt x="16342" y="5949"/>
                            <a:pt x="16342" y="5949"/>
                          </a:cubicBezTo>
                          <a:lnTo>
                            <a:pt x="16342" y="0"/>
                          </a:lnTo>
                          <a:lnTo>
                            <a:pt x="11158" y="0"/>
                          </a:lnTo>
                          <a:lnTo>
                            <a:pt x="10446" y="0"/>
                          </a:lnTo>
                          <a:lnTo>
                            <a:pt x="5258" y="0"/>
                          </a:lnTo>
                          <a:lnTo>
                            <a:pt x="5258" y="5949"/>
                          </a:lnTo>
                          <a:cubicBezTo>
                            <a:pt x="5258" y="5949"/>
                            <a:pt x="4849" y="9011"/>
                            <a:pt x="2987" y="11421"/>
                          </a:cubicBezTo>
                          <a:cubicBezTo>
                            <a:pt x="1136" y="13805"/>
                            <a:pt x="0" y="15651"/>
                            <a:pt x="0" y="20561"/>
                          </a:cubicBezTo>
                          <a:lnTo>
                            <a:pt x="0" y="21600"/>
                          </a:lnTo>
                          <a:lnTo>
                            <a:pt x="10593" y="21600"/>
                          </a:lnTo>
                          <a:lnTo>
                            <a:pt x="11008" y="21600"/>
                          </a:lnTo>
                          <a:lnTo>
                            <a:pt x="21600" y="21600"/>
                          </a:lnTo>
                          <a:lnTo>
                            <a:pt x="21600" y="20561"/>
                          </a:lnTo>
                          <a:cubicBezTo>
                            <a:pt x="21600" y="15651"/>
                            <a:pt x="20486" y="13805"/>
                            <a:pt x="18614" y="11421"/>
                          </a:cubicBezTo>
                          <a:close/>
                          <a:moveTo>
                            <a:pt x="18614" y="11421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85" name="i$ļíḓé">
                      <a:extLst>
                        <a:ext uri="{FF2B5EF4-FFF2-40B4-BE49-F238E27FC236}">
                          <a16:creationId xmlns="" xmlns:a16="http://schemas.microsoft.com/office/drawing/2014/main" id="{8C206BF5-3344-43D3-B743-DE9B2F73A32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40" y="0"/>
                      <a:ext cx="341" cy="47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18612" y="11421"/>
                          </a:moveTo>
                          <a:cubicBezTo>
                            <a:pt x="16760" y="9011"/>
                            <a:pt x="16351" y="5949"/>
                            <a:pt x="16351" y="5949"/>
                          </a:cubicBezTo>
                          <a:lnTo>
                            <a:pt x="16351" y="0"/>
                          </a:lnTo>
                          <a:lnTo>
                            <a:pt x="11170" y="0"/>
                          </a:lnTo>
                          <a:lnTo>
                            <a:pt x="10445" y="0"/>
                          </a:lnTo>
                          <a:lnTo>
                            <a:pt x="5262" y="0"/>
                          </a:lnTo>
                          <a:lnTo>
                            <a:pt x="5262" y="5949"/>
                          </a:lnTo>
                          <a:cubicBezTo>
                            <a:pt x="5262" y="5949"/>
                            <a:pt x="4849" y="9011"/>
                            <a:pt x="2995" y="11421"/>
                          </a:cubicBezTo>
                          <a:cubicBezTo>
                            <a:pt x="1127" y="13805"/>
                            <a:pt x="0" y="15651"/>
                            <a:pt x="0" y="20561"/>
                          </a:cubicBezTo>
                          <a:lnTo>
                            <a:pt x="0" y="21600"/>
                          </a:lnTo>
                          <a:lnTo>
                            <a:pt x="10611" y="21600"/>
                          </a:lnTo>
                          <a:lnTo>
                            <a:pt x="11008" y="21600"/>
                          </a:lnTo>
                          <a:lnTo>
                            <a:pt x="21600" y="21600"/>
                          </a:lnTo>
                          <a:lnTo>
                            <a:pt x="21600" y="20561"/>
                          </a:lnTo>
                          <a:cubicBezTo>
                            <a:pt x="21600" y="15651"/>
                            <a:pt x="20470" y="13805"/>
                            <a:pt x="18612" y="11421"/>
                          </a:cubicBezTo>
                          <a:close/>
                          <a:moveTo>
                            <a:pt x="18612" y="11421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283" name="ïslide">
                    <a:extLst>
                      <a:ext uri="{FF2B5EF4-FFF2-40B4-BE49-F238E27FC236}">
                        <a16:creationId xmlns="" xmlns:a16="http://schemas.microsoft.com/office/drawing/2014/main" id="{5EE2E3EA-DDDE-496A-BC1B-CF156170A4A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4" y="512"/>
                    <a:ext cx="1176" cy="9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279" name="ïṡḷïḓe">
                  <a:extLst>
                    <a:ext uri="{FF2B5EF4-FFF2-40B4-BE49-F238E27FC236}">
                      <a16:creationId xmlns="" xmlns:a16="http://schemas.microsoft.com/office/drawing/2014/main" id="{9430ACD3-454A-4C06-8989-627759B0A8AC}"/>
                    </a:ext>
                  </a:extLst>
                </p:cNvPr>
                <p:cNvSpPr/>
                <p:nvPr/>
              </p:nvSpPr>
              <p:spPr bwMode="auto">
                <a:xfrm>
                  <a:off x="1032" y="120"/>
                  <a:ext cx="286" cy="366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6935"/>
                      </a:moveTo>
                      <a:cubicBezTo>
                        <a:pt x="21600" y="5562"/>
                        <a:pt x="20173" y="4449"/>
                        <a:pt x="18440" y="4449"/>
                      </a:cubicBezTo>
                      <a:cubicBezTo>
                        <a:pt x="18294" y="4449"/>
                        <a:pt x="18125" y="4463"/>
                        <a:pt x="17994" y="4469"/>
                      </a:cubicBezTo>
                      <a:cubicBezTo>
                        <a:pt x="17789" y="3989"/>
                        <a:pt x="17406" y="3574"/>
                        <a:pt x="16898" y="3268"/>
                      </a:cubicBezTo>
                      <a:cubicBezTo>
                        <a:pt x="16957" y="3073"/>
                        <a:pt x="17009" y="2878"/>
                        <a:pt x="17009" y="2678"/>
                      </a:cubicBezTo>
                      <a:cubicBezTo>
                        <a:pt x="17009" y="1196"/>
                        <a:pt x="15475" y="0"/>
                        <a:pt x="13612" y="0"/>
                      </a:cubicBezTo>
                      <a:cubicBezTo>
                        <a:pt x="12365" y="0"/>
                        <a:pt x="11247" y="553"/>
                        <a:pt x="10681" y="1362"/>
                      </a:cubicBezTo>
                      <a:cubicBezTo>
                        <a:pt x="10593" y="1345"/>
                        <a:pt x="10484" y="1345"/>
                        <a:pt x="10379" y="1345"/>
                      </a:cubicBezTo>
                      <a:cubicBezTo>
                        <a:pt x="8623" y="1345"/>
                        <a:pt x="7228" y="2478"/>
                        <a:pt x="7228" y="3834"/>
                      </a:cubicBezTo>
                      <a:cubicBezTo>
                        <a:pt x="7228" y="3908"/>
                        <a:pt x="7228" y="3985"/>
                        <a:pt x="7254" y="4037"/>
                      </a:cubicBezTo>
                      <a:cubicBezTo>
                        <a:pt x="6326" y="4066"/>
                        <a:pt x="5530" y="4400"/>
                        <a:pt x="4979" y="4907"/>
                      </a:cubicBezTo>
                      <a:cubicBezTo>
                        <a:pt x="4450" y="4613"/>
                        <a:pt x="3829" y="4449"/>
                        <a:pt x="3158" y="4449"/>
                      </a:cubicBezTo>
                      <a:cubicBezTo>
                        <a:pt x="1408" y="4449"/>
                        <a:pt x="0" y="5562"/>
                        <a:pt x="0" y="6935"/>
                      </a:cubicBezTo>
                      <a:cubicBezTo>
                        <a:pt x="0" y="7986"/>
                        <a:pt x="811" y="8855"/>
                        <a:pt x="1960" y="9229"/>
                      </a:cubicBezTo>
                      <a:cubicBezTo>
                        <a:pt x="2071" y="9856"/>
                        <a:pt x="2876" y="13310"/>
                        <a:pt x="8642" y="13435"/>
                      </a:cubicBezTo>
                      <a:cubicBezTo>
                        <a:pt x="8642" y="13435"/>
                        <a:pt x="6377" y="16141"/>
                        <a:pt x="11058" y="17422"/>
                      </a:cubicBezTo>
                      <a:cubicBezTo>
                        <a:pt x="11058" y="17422"/>
                        <a:pt x="14234" y="18084"/>
                        <a:pt x="14345" y="21600"/>
                      </a:cubicBezTo>
                      <a:lnTo>
                        <a:pt x="15669" y="21600"/>
                      </a:lnTo>
                      <a:cubicBezTo>
                        <a:pt x="15669" y="21600"/>
                        <a:pt x="17041" y="18465"/>
                        <a:pt x="14745" y="16714"/>
                      </a:cubicBezTo>
                      <a:cubicBezTo>
                        <a:pt x="12439" y="14963"/>
                        <a:pt x="18250" y="14723"/>
                        <a:pt x="17178" y="12629"/>
                      </a:cubicBezTo>
                      <a:cubicBezTo>
                        <a:pt x="17178" y="12629"/>
                        <a:pt x="20601" y="11356"/>
                        <a:pt x="20175" y="9001"/>
                      </a:cubicBezTo>
                      <a:cubicBezTo>
                        <a:pt x="21020" y="8563"/>
                        <a:pt x="21600" y="7800"/>
                        <a:pt x="21600" y="6935"/>
                      </a:cubicBezTo>
                      <a:close/>
                      <a:moveTo>
                        <a:pt x="21600" y="6935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0" name="i$ľîḍé">
                  <a:extLst>
                    <a:ext uri="{FF2B5EF4-FFF2-40B4-BE49-F238E27FC236}">
                      <a16:creationId xmlns="" xmlns:a16="http://schemas.microsoft.com/office/drawing/2014/main" id="{D67D4DD7-48E3-4735-88CD-9A1DC8360681}"/>
                    </a:ext>
                  </a:extLst>
                </p:cNvPr>
                <p:cNvSpPr/>
                <p:nvPr/>
              </p:nvSpPr>
              <p:spPr bwMode="auto">
                <a:xfrm>
                  <a:off x="720" y="0"/>
                  <a:ext cx="286" cy="366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6930"/>
                      </a:moveTo>
                      <a:cubicBezTo>
                        <a:pt x="21600" y="5548"/>
                        <a:pt x="20193" y="4452"/>
                        <a:pt x="18446" y="4452"/>
                      </a:cubicBezTo>
                      <a:cubicBezTo>
                        <a:pt x="18304" y="4452"/>
                        <a:pt x="18157" y="4452"/>
                        <a:pt x="17997" y="4461"/>
                      </a:cubicBezTo>
                      <a:cubicBezTo>
                        <a:pt x="17803" y="3974"/>
                        <a:pt x="17423" y="3559"/>
                        <a:pt x="16919" y="3279"/>
                      </a:cubicBezTo>
                      <a:cubicBezTo>
                        <a:pt x="16977" y="3068"/>
                        <a:pt x="16991" y="2861"/>
                        <a:pt x="16991" y="2660"/>
                      </a:cubicBezTo>
                      <a:cubicBezTo>
                        <a:pt x="16991" y="1184"/>
                        <a:pt x="15497" y="0"/>
                        <a:pt x="13630" y="0"/>
                      </a:cubicBezTo>
                      <a:cubicBezTo>
                        <a:pt x="12357" y="0"/>
                        <a:pt x="11264" y="546"/>
                        <a:pt x="10687" y="1362"/>
                      </a:cubicBezTo>
                      <a:cubicBezTo>
                        <a:pt x="10592" y="1351"/>
                        <a:pt x="10474" y="1333"/>
                        <a:pt x="10383" y="1333"/>
                      </a:cubicBezTo>
                      <a:cubicBezTo>
                        <a:pt x="8637" y="1333"/>
                        <a:pt x="7225" y="2449"/>
                        <a:pt x="7225" y="3834"/>
                      </a:cubicBezTo>
                      <a:cubicBezTo>
                        <a:pt x="7225" y="3897"/>
                        <a:pt x="7225" y="3971"/>
                        <a:pt x="7254" y="4031"/>
                      </a:cubicBezTo>
                      <a:cubicBezTo>
                        <a:pt x="6313" y="4062"/>
                        <a:pt x="5530" y="4395"/>
                        <a:pt x="4967" y="4892"/>
                      </a:cubicBezTo>
                      <a:cubicBezTo>
                        <a:pt x="4451" y="4600"/>
                        <a:pt x="3819" y="4451"/>
                        <a:pt x="3139" y="4451"/>
                      </a:cubicBezTo>
                      <a:cubicBezTo>
                        <a:pt x="1406" y="4451"/>
                        <a:pt x="0" y="5547"/>
                        <a:pt x="0" y="6929"/>
                      </a:cubicBezTo>
                      <a:cubicBezTo>
                        <a:pt x="0" y="7964"/>
                        <a:pt x="790" y="8857"/>
                        <a:pt x="1962" y="9233"/>
                      </a:cubicBezTo>
                      <a:cubicBezTo>
                        <a:pt x="2057" y="9841"/>
                        <a:pt x="2860" y="13298"/>
                        <a:pt x="8637" y="13435"/>
                      </a:cubicBezTo>
                      <a:cubicBezTo>
                        <a:pt x="8637" y="13435"/>
                        <a:pt x="6386" y="16135"/>
                        <a:pt x="11049" y="17423"/>
                      </a:cubicBezTo>
                      <a:cubicBezTo>
                        <a:pt x="11049" y="17423"/>
                        <a:pt x="14226" y="18070"/>
                        <a:pt x="14346" y="21600"/>
                      </a:cubicBezTo>
                      <a:lnTo>
                        <a:pt x="15669" y="21600"/>
                      </a:lnTo>
                      <a:cubicBezTo>
                        <a:pt x="15669" y="21600"/>
                        <a:pt x="17062" y="18456"/>
                        <a:pt x="14755" y="16696"/>
                      </a:cubicBezTo>
                      <a:cubicBezTo>
                        <a:pt x="12438" y="14956"/>
                        <a:pt x="18263" y="14705"/>
                        <a:pt x="17149" y="12616"/>
                      </a:cubicBezTo>
                      <a:cubicBezTo>
                        <a:pt x="17149" y="12616"/>
                        <a:pt x="20600" y="11354"/>
                        <a:pt x="20179" y="8994"/>
                      </a:cubicBezTo>
                      <a:cubicBezTo>
                        <a:pt x="21041" y="8553"/>
                        <a:pt x="21600" y="7789"/>
                        <a:pt x="21600" y="6930"/>
                      </a:cubicBezTo>
                      <a:close/>
                      <a:moveTo>
                        <a:pt x="21600" y="693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9" name="i$1îdê">
                <a:extLst>
                  <a:ext uri="{FF2B5EF4-FFF2-40B4-BE49-F238E27FC236}">
                    <a16:creationId xmlns="" xmlns:a16="http://schemas.microsoft.com/office/drawing/2014/main" id="{E57F738B-F8E3-4572-A3EE-13551F52ADA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280025" y="1867445"/>
                <a:ext cx="2481274" cy="2320920"/>
                <a:chOff x="304" y="0"/>
                <a:chExt cx="1176" cy="1100"/>
              </a:xfrm>
              <a:solidFill>
                <a:schemeClr val="accent5"/>
              </a:solidFill>
              <a:effectLst/>
            </p:grpSpPr>
            <p:grpSp>
              <p:nvGrpSpPr>
                <p:cNvPr id="270" name="iSḷíḍe">
                  <a:extLst>
                    <a:ext uri="{FF2B5EF4-FFF2-40B4-BE49-F238E27FC236}">
                      <a16:creationId xmlns="" xmlns:a16="http://schemas.microsoft.com/office/drawing/2014/main" id="{B440059C-B062-42D1-B4C3-A0A92D647D6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04" y="399"/>
                  <a:ext cx="1176" cy="701"/>
                  <a:chOff x="304" y="0"/>
                  <a:chExt cx="1176" cy="700"/>
                </a:xfrm>
                <a:grpFill/>
              </p:grpSpPr>
              <p:sp>
                <p:nvSpPr>
                  <p:cNvPr id="273" name="ïSḷiḍè">
                    <a:extLst>
                      <a:ext uri="{FF2B5EF4-FFF2-40B4-BE49-F238E27FC236}">
                        <a16:creationId xmlns="" xmlns:a16="http://schemas.microsoft.com/office/drawing/2014/main" id="{F13BF817-2767-4D24-BA11-2A2D5830CE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0" y="0"/>
                    <a:ext cx="504" cy="700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600" h="21600">
                        <a:moveTo>
                          <a:pt x="18608" y="11413"/>
                        </a:moveTo>
                        <a:cubicBezTo>
                          <a:pt x="16743" y="9022"/>
                          <a:pt x="16338" y="5951"/>
                          <a:pt x="16338" y="5951"/>
                        </a:cubicBezTo>
                        <a:lnTo>
                          <a:pt x="16338" y="0"/>
                        </a:lnTo>
                        <a:lnTo>
                          <a:pt x="11166" y="0"/>
                        </a:lnTo>
                        <a:lnTo>
                          <a:pt x="10440" y="0"/>
                        </a:lnTo>
                        <a:lnTo>
                          <a:pt x="5257" y="0"/>
                        </a:lnTo>
                        <a:lnTo>
                          <a:pt x="5257" y="5951"/>
                        </a:lnTo>
                        <a:cubicBezTo>
                          <a:pt x="5257" y="5951"/>
                          <a:pt x="4853" y="9022"/>
                          <a:pt x="2996" y="11413"/>
                        </a:cubicBezTo>
                        <a:cubicBezTo>
                          <a:pt x="1128" y="13806"/>
                          <a:pt x="0" y="15649"/>
                          <a:pt x="0" y="20561"/>
                        </a:cubicBezTo>
                        <a:lnTo>
                          <a:pt x="0" y="21600"/>
                        </a:lnTo>
                        <a:lnTo>
                          <a:pt x="10599" y="21600"/>
                        </a:lnTo>
                        <a:lnTo>
                          <a:pt x="11000" y="21600"/>
                        </a:lnTo>
                        <a:lnTo>
                          <a:pt x="21600" y="21600"/>
                        </a:lnTo>
                        <a:lnTo>
                          <a:pt x="21600" y="20561"/>
                        </a:lnTo>
                        <a:cubicBezTo>
                          <a:pt x="21600" y="15649"/>
                          <a:pt x="20471" y="13806"/>
                          <a:pt x="18608" y="11413"/>
                        </a:cubicBezTo>
                        <a:close/>
                        <a:moveTo>
                          <a:pt x="18608" y="11413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grpSp>
                <p:nvGrpSpPr>
                  <p:cNvPr id="274" name="iṡḷïḋé">
                    <a:extLst>
                      <a:ext uri="{FF2B5EF4-FFF2-40B4-BE49-F238E27FC236}">
                        <a16:creationId xmlns="" xmlns:a16="http://schemas.microsoft.com/office/drawing/2014/main" id="{624E9D91-6D1B-4F12-B85E-36989D304E1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00" y="104"/>
                    <a:ext cx="981" cy="473"/>
                    <a:chOff x="0" y="0"/>
                    <a:chExt cx="981" cy="473"/>
                  </a:xfrm>
                  <a:grpFill/>
                </p:grpSpPr>
                <p:sp>
                  <p:nvSpPr>
                    <p:cNvPr id="276" name="i$lídê">
                      <a:extLst>
                        <a:ext uri="{FF2B5EF4-FFF2-40B4-BE49-F238E27FC236}">
                          <a16:creationId xmlns="" xmlns:a16="http://schemas.microsoft.com/office/drawing/2014/main" id="{A6325F55-FA0E-482E-B4BB-DF895652140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0" y="0"/>
                      <a:ext cx="341" cy="47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18614" y="11421"/>
                          </a:moveTo>
                          <a:cubicBezTo>
                            <a:pt x="16753" y="9011"/>
                            <a:pt x="16342" y="5949"/>
                            <a:pt x="16342" y="5949"/>
                          </a:cubicBezTo>
                          <a:lnTo>
                            <a:pt x="16342" y="0"/>
                          </a:lnTo>
                          <a:lnTo>
                            <a:pt x="11158" y="0"/>
                          </a:lnTo>
                          <a:lnTo>
                            <a:pt x="10446" y="0"/>
                          </a:lnTo>
                          <a:lnTo>
                            <a:pt x="5258" y="0"/>
                          </a:lnTo>
                          <a:lnTo>
                            <a:pt x="5258" y="5949"/>
                          </a:lnTo>
                          <a:cubicBezTo>
                            <a:pt x="5258" y="5949"/>
                            <a:pt x="4849" y="9011"/>
                            <a:pt x="2987" y="11421"/>
                          </a:cubicBezTo>
                          <a:cubicBezTo>
                            <a:pt x="1136" y="13805"/>
                            <a:pt x="0" y="15651"/>
                            <a:pt x="0" y="20561"/>
                          </a:cubicBezTo>
                          <a:lnTo>
                            <a:pt x="0" y="21600"/>
                          </a:lnTo>
                          <a:lnTo>
                            <a:pt x="10593" y="21600"/>
                          </a:lnTo>
                          <a:lnTo>
                            <a:pt x="11008" y="21600"/>
                          </a:lnTo>
                          <a:lnTo>
                            <a:pt x="21600" y="21600"/>
                          </a:lnTo>
                          <a:lnTo>
                            <a:pt x="21600" y="20561"/>
                          </a:lnTo>
                          <a:cubicBezTo>
                            <a:pt x="21600" y="15651"/>
                            <a:pt x="20486" y="13805"/>
                            <a:pt x="18614" y="11421"/>
                          </a:cubicBezTo>
                          <a:close/>
                          <a:moveTo>
                            <a:pt x="18614" y="11421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77" name="íṩḻîḓé">
                      <a:extLst>
                        <a:ext uri="{FF2B5EF4-FFF2-40B4-BE49-F238E27FC236}">
                          <a16:creationId xmlns="" xmlns:a16="http://schemas.microsoft.com/office/drawing/2014/main" id="{8519D212-7858-4428-ABFE-F20168A62D8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40" y="0"/>
                      <a:ext cx="341" cy="47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18612" y="11421"/>
                          </a:moveTo>
                          <a:cubicBezTo>
                            <a:pt x="16760" y="9011"/>
                            <a:pt x="16351" y="5949"/>
                            <a:pt x="16351" y="5949"/>
                          </a:cubicBezTo>
                          <a:lnTo>
                            <a:pt x="16351" y="0"/>
                          </a:lnTo>
                          <a:lnTo>
                            <a:pt x="11170" y="0"/>
                          </a:lnTo>
                          <a:lnTo>
                            <a:pt x="10445" y="0"/>
                          </a:lnTo>
                          <a:lnTo>
                            <a:pt x="5262" y="0"/>
                          </a:lnTo>
                          <a:lnTo>
                            <a:pt x="5262" y="5949"/>
                          </a:lnTo>
                          <a:cubicBezTo>
                            <a:pt x="5262" y="5949"/>
                            <a:pt x="4849" y="9011"/>
                            <a:pt x="2995" y="11421"/>
                          </a:cubicBezTo>
                          <a:cubicBezTo>
                            <a:pt x="1127" y="13805"/>
                            <a:pt x="0" y="15651"/>
                            <a:pt x="0" y="20561"/>
                          </a:cubicBezTo>
                          <a:lnTo>
                            <a:pt x="0" y="21600"/>
                          </a:lnTo>
                          <a:lnTo>
                            <a:pt x="10611" y="21600"/>
                          </a:lnTo>
                          <a:lnTo>
                            <a:pt x="11008" y="21600"/>
                          </a:lnTo>
                          <a:lnTo>
                            <a:pt x="21600" y="21600"/>
                          </a:lnTo>
                          <a:lnTo>
                            <a:pt x="21600" y="20561"/>
                          </a:lnTo>
                          <a:cubicBezTo>
                            <a:pt x="21600" y="15651"/>
                            <a:pt x="20470" y="13805"/>
                            <a:pt x="18612" y="11421"/>
                          </a:cubicBezTo>
                          <a:close/>
                          <a:moveTo>
                            <a:pt x="18612" y="11421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275" name="îś1íde">
                    <a:extLst>
                      <a:ext uri="{FF2B5EF4-FFF2-40B4-BE49-F238E27FC236}">
                        <a16:creationId xmlns="" xmlns:a16="http://schemas.microsoft.com/office/drawing/2014/main" id="{C671E69F-654E-4679-85C2-0D0B5DC93F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4" y="512"/>
                    <a:ext cx="1176" cy="9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271" name="ísḻïďè">
                  <a:extLst>
                    <a:ext uri="{FF2B5EF4-FFF2-40B4-BE49-F238E27FC236}">
                      <a16:creationId xmlns="" xmlns:a16="http://schemas.microsoft.com/office/drawing/2014/main" id="{4B547A2F-8D4C-4D19-B461-21C2FA46B3F9}"/>
                    </a:ext>
                  </a:extLst>
                </p:cNvPr>
                <p:cNvSpPr/>
                <p:nvPr/>
              </p:nvSpPr>
              <p:spPr bwMode="auto">
                <a:xfrm>
                  <a:off x="1032" y="120"/>
                  <a:ext cx="286" cy="366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6935"/>
                      </a:moveTo>
                      <a:cubicBezTo>
                        <a:pt x="21600" y="5562"/>
                        <a:pt x="20173" y="4449"/>
                        <a:pt x="18440" y="4449"/>
                      </a:cubicBezTo>
                      <a:cubicBezTo>
                        <a:pt x="18294" y="4449"/>
                        <a:pt x="18125" y="4463"/>
                        <a:pt x="17994" y="4469"/>
                      </a:cubicBezTo>
                      <a:cubicBezTo>
                        <a:pt x="17789" y="3989"/>
                        <a:pt x="17406" y="3574"/>
                        <a:pt x="16898" y="3268"/>
                      </a:cubicBezTo>
                      <a:cubicBezTo>
                        <a:pt x="16957" y="3073"/>
                        <a:pt x="17009" y="2878"/>
                        <a:pt x="17009" y="2678"/>
                      </a:cubicBezTo>
                      <a:cubicBezTo>
                        <a:pt x="17009" y="1196"/>
                        <a:pt x="15475" y="0"/>
                        <a:pt x="13612" y="0"/>
                      </a:cubicBezTo>
                      <a:cubicBezTo>
                        <a:pt x="12365" y="0"/>
                        <a:pt x="11247" y="553"/>
                        <a:pt x="10681" y="1362"/>
                      </a:cubicBezTo>
                      <a:cubicBezTo>
                        <a:pt x="10593" y="1345"/>
                        <a:pt x="10484" y="1345"/>
                        <a:pt x="10379" y="1345"/>
                      </a:cubicBezTo>
                      <a:cubicBezTo>
                        <a:pt x="8623" y="1345"/>
                        <a:pt x="7228" y="2478"/>
                        <a:pt x="7228" y="3834"/>
                      </a:cubicBezTo>
                      <a:cubicBezTo>
                        <a:pt x="7228" y="3908"/>
                        <a:pt x="7228" y="3985"/>
                        <a:pt x="7254" y="4037"/>
                      </a:cubicBezTo>
                      <a:cubicBezTo>
                        <a:pt x="6326" y="4066"/>
                        <a:pt x="5530" y="4400"/>
                        <a:pt x="4979" y="4907"/>
                      </a:cubicBezTo>
                      <a:cubicBezTo>
                        <a:pt x="4450" y="4613"/>
                        <a:pt x="3829" y="4449"/>
                        <a:pt x="3158" y="4449"/>
                      </a:cubicBezTo>
                      <a:cubicBezTo>
                        <a:pt x="1408" y="4449"/>
                        <a:pt x="0" y="5562"/>
                        <a:pt x="0" y="6935"/>
                      </a:cubicBezTo>
                      <a:cubicBezTo>
                        <a:pt x="0" y="7986"/>
                        <a:pt x="811" y="8855"/>
                        <a:pt x="1960" y="9229"/>
                      </a:cubicBezTo>
                      <a:cubicBezTo>
                        <a:pt x="2071" y="9856"/>
                        <a:pt x="2876" y="13310"/>
                        <a:pt x="8642" y="13435"/>
                      </a:cubicBezTo>
                      <a:cubicBezTo>
                        <a:pt x="8642" y="13435"/>
                        <a:pt x="6377" y="16141"/>
                        <a:pt x="11058" y="17422"/>
                      </a:cubicBezTo>
                      <a:cubicBezTo>
                        <a:pt x="11058" y="17422"/>
                        <a:pt x="14234" y="18084"/>
                        <a:pt x="14345" y="21600"/>
                      </a:cubicBezTo>
                      <a:lnTo>
                        <a:pt x="15669" y="21600"/>
                      </a:lnTo>
                      <a:cubicBezTo>
                        <a:pt x="15669" y="21600"/>
                        <a:pt x="17041" y="18465"/>
                        <a:pt x="14745" y="16714"/>
                      </a:cubicBezTo>
                      <a:cubicBezTo>
                        <a:pt x="12439" y="14963"/>
                        <a:pt x="18250" y="14723"/>
                        <a:pt x="17178" y="12629"/>
                      </a:cubicBezTo>
                      <a:cubicBezTo>
                        <a:pt x="17178" y="12629"/>
                        <a:pt x="20601" y="11356"/>
                        <a:pt x="20175" y="9001"/>
                      </a:cubicBezTo>
                      <a:cubicBezTo>
                        <a:pt x="21020" y="8563"/>
                        <a:pt x="21600" y="7800"/>
                        <a:pt x="21600" y="6935"/>
                      </a:cubicBezTo>
                      <a:close/>
                      <a:moveTo>
                        <a:pt x="21600" y="6935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2" name="ïṩḷïḑé">
                  <a:extLst>
                    <a:ext uri="{FF2B5EF4-FFF2-40B4-BE49-F238E27FC236}">
                      <a16:creationId xmlns="" xmlns:a16="http://schemas.microsoft.com/office/drawing/2014/main" id="{5C84E3B4-788B-499B-A41B-AFBBF78558E2}"/>
                    </a:ext>
                  </a:extLst>
                </p:cNvPr>
                <p:cNvSpPr/>
                <p:nvPr/>
              </p:nvSpPr>
              <p:spPr bwMode="auto">
                <a:xfrm>
                  <a:off x="720" y="0"/>
                  <a:ext cx="286" cy="366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6930"/>
                      </a:moveTo>
                      <a:cubicBezTo>
                        <a:pt x="21600" y="5548"/>
                        <a:pt x="20193" y="4452"/>
                        <a:pt x="18446" y="4452"/>
                      </a:cubicBezTo>
                      <a:cubicBezTo>
                        <a:pt x="18304" y="4452"/>
                        <a:pt x="18157" y="4452"/>
                        <a:pt x="17997" y="4461"/>
                      </a:cubicBezTo>
                      <a:cubicBezTo>
                        <a:pt x="17803" y="3974"/>
                        <a:pt x="17423" y="3559"/>
                        <a:pt x="16919" y="3279"/>
                      </a:cubicBezTo>
                      <a:cubicBezTo>
                        <a:pt x="16977" y="3068"/>
                        <a:pt x="16991" y="2861"/>
                        <a:pt x="16991" y="2660"/>
                      </a:cubicBezTo>
                      <a:cubicBezTo>
                        <a:pt x="16991" y="1184"/>
                        <a:pt x="15497" y="0"/>
                        <a:pt x="13630" y="0"/>
                      </a:cubicBezTo>
                      <a:cubicBezTo>
                        <a:pt x="12357" y="0"/>
                        <a:pt x="11264" y="546"/>
                        <a:pt x="10687" y="1362"/>
                      </a:cubicBezTo>
                      <a:cubicBezTo>
                        <a:pt x="10592" y="1351"/>
                        <a:pt x="10474" y="1333"/>
                        <a:pt x="10383" y="1333"/>
                      </a:cubicBezTo>
                      <a:cubicBezTo>
                        <a:pt x="8637" y="1333"/>
                        <a:pt x="7225" y="2449"/>
                        <a:pt x="7225" y="3834"/>
                      </a:cubicBezTo>
                      <a:cubicBezTo>
                        <a:pt x="7225" y="3897"/>
                        <a:pt x="7225" y="3971"/>
                        <a:pt x="7254" y="4031"/>
                      </a:cubicBezTo>
                      <a:cubicBezTo>
                        <a:pt x="6313" y="4062"/>
                        <a:pt x="5530" y="4395"/>
                        <a:pt x="4967" y="4892"/>
                      </a:cubicBezTo>
                      <a:cubicBezTo>
                        <a:pt x="4451" y="4600"/>
                        <a:pt x="3819" y="4451"/>
                        <a:pt x="3139" y="4451"/>
                      </a:cubicBezTo>
                      <a:cubicBezTo>
                        <a:pt x="1406" y="4451"/>
                        <a:pt x="0" y="5547"/>
                        <a:pt x="0" y="6929"/>
                      </a:cubicBezTo>
                      <a:cubicBezTo>
                        <a:pt x="0" y="7964"/>
                        <a:pt x="790" y="8857"/>
                        <a:pt x="1962" y="9233"/>
                      </a:cubicBezTo>
                      <a:cubicBezTo>
                        <a:pt x="2057" y="9841"/>
                        <a:pt x="2860" y="13298"/>
                        <a:pt x="8637" y="13435"/>
                      </a:cubicBezTo>
                      <a:cubicBezTo>
                        <a:pt x="8637" y="13435"/>
                        <a:pt x="6386" y="16135"/>
                        <a:pt x="11049" y="17423"/>
                      </a:cubicBezTo>
                      <a:cubicBezTo>
                        <a:pt x="11049" y="17423"/>
                        <a:pt x="14226" y="18070"/>
                        <a:pt x="14346" y="21600"/>
                      </a:cubicBezTo>
                      <a:lnTo>
                        <a:pt x="15669" y="21600"/>
                      </a:lnTo>
                      <a:cubicBezTo>
                        <a:pt x="15669" y="21600"/>
                        <a:pt x="17062" y="18456"/>
                        <a:pt x="14755" y="16696"/>
                      </a:cubicBezTo>
                      <a:cubicBezTo>
                        <a:pt x="12438" y="14956"/>
                        <a:pt x="18263" y="14705"/>
                        <a:pt x="17149" y="12616"/>
                      </a:cubicBezTo>
                      <a:cubicBezTo>
                        <a:pt x="17149" y="12616"/>
                        <a:pt x="20600" y="11354"/>
                        <a:pt x="20179" y="8994"/>
                      </a:cubicBezTo>
                      <a:cubicBezTo>
                        <a:pt x="21041" y="8553"/>
                        <a:pt x="21600" y="7789"/>
                        <a:pt x="21600" y="6930"/>
                      </a:cubicBezTo>
                      <a:close/>
                      <a:moveTo>
                        <a:pt x="21600" y="693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202" name="ïšḷïdê">
              <a:extLst>
                <a:ext uri="{FF2B5EF4-FFF2-40B4-BE49-F238E27FC236}">
                  <a16:creationId xmlns="" xmlns:a16="http://schemas.microsoft.com/office/drawing/2014/main" id="{5D248C3D-EF4C-40E7-BE24-B44276D2388F}"/>
                </a:ext>
              </a:extLst>
            </p:cNvPr>
            <p:cNvSpPr/>
            <p:nvPr/>
          </p:nvSpPr>
          <p:spPr>
            <a:xfrm>
              <a:off x="0" y="3973186"/>
              <a:ext cx="12193454" cy="4279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03" name="直接连接符 202">
              <a:extLst>
                <a:ext uri="{FF2B5EF4-FFF2-40B4-BE49-F238E27FC236}">
                  <a16:creationId xmlns="" xmlns:a16="http://schemas.microsoft.com/office/drawing/2014/main" id="{152D7AC9-2999-4486-B5FE-CF9F40456609}"/>
                </a:ext>
              </a:extLst>
            </p:cNvPr>
            <p:cNvCxnSpPr/>
            <p:nvPr/>
          </p:nvCxnSpPr>
          <p:spPr>
            <a:xfrm>
              <a:off x="-65948" y="3978600"/>
              <a:ext cx="12323897" cy="0"/>
            </a:xfrm>
            <a:prstGeom prst="line">
              <a:avLst/>
            </a:prstGeom>
            <a:ln w="12700" cmpd="sng">
              <a:solidFill>
                <a:schemeClr val="bg2">
                  <a:lumMod val="75000"/>
                </a:schemeClr>
              </a:solidFill>
              <a:prstDash val="sysDash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>
              <a:extLst>
                <a:ext uri="{FF2B5EF4-FFF2-40B4-BE49-F238E27FC236}">
                  <a16:creationId xmlns="" xmlns:a16="http://schemas.microsoft.com/office/drawing/2014/main" id="{B88182DB-B709-4E09-9A84-0CBED76818D3}"/>
                </a:ext>
              </a:extLst>
            </p:cNvPr>
            <p:cNvCxnSpPr/>
            <p:nvPr/>
          </p:nvCxnSpPr>
          <p:spPr>
            <a:xfrm>
              <a:off x="4232937" y="4476643"/>
              <a:ext cx="0" cy="10053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>
              <a:extLst>
                <a:ext uri="{FF2B5EF4-FFF2-40B4-BE49-F238E27FC236}">
                  <a16:creationId xmlns="" xmlns:a16="http://schemas.microsoft.com/office/drawing/2014/main" id="{49596CFF-4DE8-4385-9F47-B4F8F08D1BC3}"/>
                </a:ext>
              </a:extLst>
            </p:cNvPr>
            <p:cNvCxnSpPr/>
            <p:nvPr/>
          </p:nvCxnSpPr>
          <p:spPr>
            <a:xfrm>
              <a:off x="7635679" y="4476643"/>
              <a:ext cx="0" cy="10053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ïṣlïḑè">
              <a:extLst>
                <a:ext uri="{FF2B5EF4-FFF2-40B4-BE49-F238E27FC236}">
                  <a16:creationId xmlns="" xmlns:a16="http://schemas.microsoft.com/office/drawing/2014/main" id="{910BF3E1-C078-41B1-BDFE-1F6B5539DCA4}"/>
                </a:ext>
              </a:extLst>
            </p:cNvPr>
            <p:cNvSpPr txBox="1"/>
            <p:nvPr/>
          </p:nvSpPr>
          <p:spPr>
            <a:xfrm>
              <a:off x="669925" y="3965825"/>
              <a:ext cx="3407738" cy="42124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</a:p>
          </p:txBody>
        </p:sp>
        <p:grpSp>
          <p:nvGrpSpPr>
            <p:cNvPr id="207" name="îṡ1ïḍè">
              <a:extLst>
                <a:ext uri="{FF2B5EF4-FFF2-40B4-BE49-F238E27FC236}">
                  <a16:creationId xmlns="" xmlns:a16="http://schemas.microsoft.com/office/drawing/2014/main" id="{16FDDBDB-DC1C-47BE-BD57-DD2761696522}"/>
                </a:ext>
              </a:extLst>
            </p:cNvPr>
            <p:cNvGrpSpPr/>
            <p:nvPr/>
          </p:nvGrpSpPr>
          <p:grpSpPr>
            <a:xfrm>
              <a:off x="4392131" y="2120638"/>
              <a:ext cx="3407738" cy="2266427"/>
              <a:chOff x="4193909" y="2120638"/>
              <a:chExt cx="3407738" cy="2266427"/>
            </a:xfrm>
          </p:grpSpPr>
          <p:grpSp>
            <p:nvGrpSpPr>
              <p:cNvPr id="214" name="ïśḷiḍe">
                <a:extLst>
                  <a:ext uri="{FF2B5EF4-FFF2-40B4-BE49-F238E27FC236}">
                    <a16:creationId xmlns="" xmlns:a16="http://schemas.microsoft.com/office/drawing/2014/main" id="{E037D8A8-1475-46A6-98FA-42954B7DC1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76391" y="2120638"/>
                <a:ext cx="3042773" cy="1864056"/>
                <a:chOff x="0" y="0"/>
                <a:chExt cx="1918" cy="1175"/>
              </a:xfrm>
              <a:solidFill>
                <a:schemeClr val="tx2">
                  <a:lumMod val="40000"/>
                  <a:lumOff val="60000"/>
                </a:schemeClr>
              </a:solidFill>
              <a:effectLst/>
            </p:grpSpPr>
            <p:grpSp>
              <p:nvGrpSpPr>
                <p:cNvPr id="216" name="íṩ1ídè">
                  <a:extLst>
                    <a:ext uri="{FF2B5EF4-FFF2-40B4-BE49-F238E27FC236}">
                      <a16:creationId xmlns="" xmlns:a16="http://schemas.microsoft.com/office/drawing/2014/main" id="{0C06E098-352C-40B6-B814-9686637EA0E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52" y="16"/>
                  <a:ext cx="780" cy="1158"/>
                  <a:chOff x="0" y="0"/>
                  <a:chExt cx="780" cy="1158"/>
                </a:xfrm>
                <a:grpFill/>
              </p:grpSpPr>
              <p:grpSp>
                <p:nvGrpSpPr>
                  <p:cNvPr id="256" name="ïS1îďè">
                    <a:extLst>
                      <a:ext uri="{FF2B5EF4-FFF2-40B4-BE49-F238E27FC236}">
                        <a16:creationId xmlns="" xmlns:a16="http://schemas.microsoft.com/office/drawing/2014/main" id="{A310CFB0-E091-4EC0-BFD1-EC404448D79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690" cy="1156"/>
                    <a:chOff x="0" y="0"/>
                    <a:chExt cx="690" cy="1156"/>
                  </a:xfrm>
                  <a:grpFill/>
                </p:grpSpPr>
                <p:sp>
                  <p:nvSpPr>
                    <p:cNvPr id="263" name="iṡľïde">
                      <a:extLst>
                        <a:ext uri="{FF2B5EF4-FFF2-40B4-BE49-F238E27FC236}">
                          <a16:creationId xmlns="" xmlns:a16="http://schemas.microsoft.com/office/drawing/2014/main" id="{7F342AB7-770D-4F1F-AA03-81D9D9EAFFF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4" y="376"/>
                      <a:ext cx="95" cy="780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600" y="21600"/>
                          </a:moveTo>
                          <a:lnTo>
                            <a:pt x="0" y="21600"/>
                          </a:lnTo>
                          <a:lnTo>
                            <a:pt x="6189" y="0"/>
                          </a:lnTo>
                          <a:lnTo>
                            <a:pt x="15450" y="0"/>
                          </a:lnTo>
                          <a:close/>
                          <a:moveTo>
                            <a:pt x="21600" y="2160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grpSp>
                  <p:nvGrpSpPr>
                    <p:cNvPr id="264" name="îṣḻiḓe">
                      <a:extLst>
                        <a:ext uri="{FF2B5EF4-FFF2-40B4-BE49-F238E27FC236}">
                          <a16:creationId xmlns="" xmlns:a16="http://schemas.microsoft.com/office/drawing/2014/main" id="{8A91C480-97C9-415C-9AE7-E539B52EACF8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690" cy="552"/>
                      <a:chOff x="0" y="0"/>
                      <a:chExt cx="690" cy="552"/>
                    </a:xfrm>
                    <a:grpFill/>
                  </p:grpSpPr>
                  <p:sp>
                    <p:nvSpPr>
                      <p:cNvPr id="265" name="íṩḻîḓè">
                        <a:extLst>
                          <a:ext uri="{FF2B5EF4-FFF2-40B4-BE49-F238E27FC236}">
                            <a16:creationId xmlns="" xmlns:a16="http://schemas.microsoft.com/office/drawing/2014/main" id="{4FCFCD12-9A8C-4097-8033-7AB9B7038684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20" y="0"/>
                        <a:ext cx="53" cy="397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21600" y="21600"/>
                            </a:moveTo>
                            <a:lnTo>
                              <a:pt x="0" y="21600"/>
                            </a:lnTo>
                            <a:lnTo>
                              <a:pt x="5606" y="0"/>
                            </a:lnTo>
                            <a:lnTo>
                              <a:pt x="15894" y="0"/>
                            </a:lnTo>
                            <a:close/>
                            <a:moveTo>
                              <a:pt x="21600" y="21600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266" name="î$ľïḍé">
                        <a:extLst>
                          <a:ext uri="{FF2B5EF4-FFF2-40B4-BE49-F238E27FC236}">
                            <a16:creationId xmlns="" xmlns:a16="http://schemas.microsoft.com/office/drawing/2014/main" id="{B96C910B-BC44-45A9-8453-42E7921D1F10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12" y="352"/>
                        <a:ext cx="378" cy="200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0" y="5257"/>
                            </a:moveTo>
                            <a:lnTo>
                              <a:pt x="1256" y="0"/>
                            </a:lnTo>
                            <a:lnTo>
                              <a:pt x="21600" y="19078"/>
                            </a:lnTo>
                            <a:lnTo>
                              <a:pt x="21002" y="21600"/>
                            </a:lnTo>
                            <a:close/>
                            <a:moveTo>
                              <a:pt x="0" y="5257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267" name="ïṡḻíḓê">
                        <a:extLst>
                          <a:ext uri="{FF2B5EF4-FFF2-40B4-BE49-F238E27FC236}">
                            <a16:creationId xmlns="" xmlns:a16="http://schemas.microsoft.com/office/drawing/2014/main" id="{DA8BA4E6-19CC-4BDE-8ECF-C246032219CC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0" y="360"/>
                        <a:ext cx="386" cy="176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20555" y="0"/>
                            </a:moveTo>
                            <a:lnTo>
                              <a:pt x="21600" y="6110"/>
                            </a:lnTo>
                            <a:lnTo>
                              <a:pt x="501" y="21600"/>
                            </a:lnTo>
                            <a:lnTo>
                              <a:pt x="0" y="18684"/>
                            </a:lnTo>
                            <a:close/>
                            <a:moveTo>
                              <a:pt x="20555" y="0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</p:grpSp>
              </p:grpSp>
              <p:grpSp>
                <p:nvGrpSpPr>
                  <p:cNvPr id="257" name="ïṥļíďé">
                    <a:extLst>
                      <a:ext uri="{FF2B5EF4-FFF2-40B4-BE49-F238E27FC236}">
                        <a16:creationId xmlns="" xmlns:a16="http://schemas.microsoft.com/office/drawing/2014/main" id="{B0212709-701A-4C56-BEA1-9F8DF3B06C8E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68" y="456"/>
                    <a:ext cx="412" cy="702"/>
                    <a:chOff x="0" y="0"/>
                    <a:chExt cx="412" cy="702"/>
                  </a:xfrm>
                  <a:grpFill/>
                </p:grpSpPr>
                <p:sp>
                  <p:nvSpPr>
                    <p:cNvPr id="258" name="ïṧ1íḍé">
                      <a:extLst>
                        <a:ext uri="{FF2B5EF4-FFF2-40B4-BE49-F238E27FC236}">
                          <a16:creationId xmlns="" xmlns:a16="http://schemas.microsoft.com/office/drawing/2014/main" id="{2E38F660-CBAF-4D6F-BF14-1F1ED9BCC27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84" y="232"/>
                      <a:ext cx="57" cy="470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600" y="21600"/>
                          </a:moveTo>
                          <a:lnTo>
                            <a:pt x="0" y="21600"/>
                          </a:lnTo>
                          <a:lnTo>
                            <a:pt x="6162" y="0"/>
                          </a:lnTo>
                          <a:lnTo>
                            <a:pt x="15441" y="0"/>
                          </a:lnTo>
                          <a:close/>
                          <a:moveTo>
                            <a:pt x="21600" y="2160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grpSp>
                  <p:nvGrpSpPr>
                    <p:cNvPr id="259" name="îṡḷïďê">
                      <a:extLst>
                        <a:ext uri="{FF2B5EF4-FFF2-40B4-BE49-F238E27FC236}">
                          <a16:creationId xmlns="" xmlns:a16="http://schemas.microsoft.com/office/drawing/2014/main" id="{3E5ADB0D-4740-4546-87A4-19CA5A289C3E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412" cy="336"/>
                      <a:chOff x="0" y="0"/>
                      <a:chExt cx="412" cy="336"/>
                    </a:xfrm>
                    <a:grpFill/>
                  </p:grpSpPr>
                  <p:sp>
                    <p:nvSpPr>
                      <p:cNvPr id="260" name="îśľîḓè">
                        <a:extLst>
                          <a:ext uri="{FF2B5EF4-FFF2-40B4-BE49-F238E27FC236}">
                            <a16:creationId xmlns="" xmlns:a16="http://schemas.microsoft.com/office/drawing/2014/main" id="{B7CF24AC-D7F6-48F1-8E97-E5BBDB03BDFD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192" y="0"/>
                        <a:ext cx="32" cy="239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21600" y="21600"/>
                            </a:moveTo>
                            <a:lnTo>
                              <a:pt x="0" y="21600"/>
                            </a:lnTo>
                            <a:lnTo>
                              <a:pt x="5673" y="0"/>
                            </a:lnTo>
                            <a:lnTo>
                              <a:pt x="15922" y="0"/>
                            </a:lnTo>
                            <a:close/>
                            <a:moveTo>
                              <a:pt x="21600" y="21600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261" name="ïsľîḍe">
                        <a:extLst>
                          <a:ext uri="{FF2B5EF4-FFF2-40B4-BE49-F238E27FC236}">
                            <a16:creationId xmlns="" xmlns:a16="http://schemas.microsoft.com/office/drawing/2014/main" id="{C3594BDD-C7B0-486C-AEA2-AA8B1E62A8BA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184" y="215"/>
                        <a:ext cx="228" cy="121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0" y="5267"/>
                            </a:moveTo>
                            <a:lnTo>
                              <a:pt x="1269" y="0"/>
                            </a:lnTo>
                            <a:lnTo>
                              <a:pt x="21600" y="19090"/>
                            </a:lnTo>
                            <a:lnTo>
                              <a:pt x="20985" y="21600"/>
                            </a:lnTo>
                            <a:close/>
                            <a:moveTo>
                              <a:pt x="0" y="5267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262" name="îś1íḋê">
                        <a:extLst>
                          <a:ext uri="{FF2B5EF4-FFF2-40B4-BE49-F238E27FC236}">
                            <a16:creationId xmlns="" xmlns:a16="http://schemas.microsoft.com/office/drawing/2014/main" id="{D5E9ED57-52CA-435D-A486-1B4AFFA18B46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0" y="215"/>
                        <a:ext cx="232" cy="107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20566" y="0"/>
                            </a:moveTo>
                            <a:lnTo>
                              <a:pt x="21600" y="6079"/>
                            </a:lnTo>
                            <a:lnTo>
                              <a:pt x="519" y="21600"/>
                            </a:lnTo>
                            <a:lnTo>
                              <a:pt x="0" y="18697"/>
                            </a:lnTo>
                            <a:close/>
                            <a:moveTo>
                              <a:pt x="20566" y="0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</p:grpSp>
              </p:grpSp>
            </p:grpSp>
            <p:grpSp>
              <p:nvGrpSpPr>
                <p:cNvPr id="217" name="isḷîďê">
                  <a:extLst>
                    <a:ext uri="{FF2B5EF4-FFF2-40B4-BE49-F238E27FC236}">
                      <a16:creationId xmlns="" xmlns:a16="http://schemas.microsoft.com/office/drawing/2014/main" id="{4093C5B5-A139-4AF1-B0D7-173893F4244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831" y="448"/>
                  <a:ext cx="489" cy="727"/>
                  <a:chOff x="0" y="0"/>
                  <a:chExt cx="487" cy="727"/>
                </a:xfrm>
                <a:grpFill/>
              </p:grpSpPr>
              <p:grpSp>
                <p:nvGrpSpPr>
                  <p:cNvPr id="244" name="ïŝlîde">
                    <a:extLst>
                      <a:ext uri="{FF2B5EF4-FFF2-40B4-BE49-F238E27FC236}">
                        <a16:creationId xmlns="" xmlns:a16="http://schemas.microsoft.com/office/drawing/2014/main" id="{D6B6C266-45DF-4D9C-A2B6-C452BC84ED6A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429" cy="721"/>
                    <a:chOff x="0" y="0"/>
                    <a:chExt cx="429" cy="721"/>
                  </a:xfrm>
                  <a:grpFill/>
                </p:grpSpPr>
                <p:sp>
                  <p:nvSpPr>
                    <p:cNvPr id="251" name="íSlîďè">
                      <a:extLst>
                        <a:ext uri="{FF2B5EF4-FFF2-40B4-BE49-F238E27FC236}">
                          <a16:creationId xmlns="" xmlns:a16="http://schemas.microsoft.com/office/drawing/2014/main" id="{E814BD7F-5F98-4E97-AF47-720240EBD4A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92" y="232"/>
                      <a:ext cx="60" cy="489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600" y="21600"/>
                          </a:moveTo>
                          <a:lnTo>
                            <a:pt x="0" y="21600"/>
                          </a:lnTo>
                          <a:lnTo>
                            <a:pt x="6187" y="0"/>
                          </a:lnTo>
                          <a:lnTo>
                            <a:pt x="15451" y="0"/>
                          </a:lnTo>
                          <a:close/>
                          <a:moveTo>
                            <a:pt x="21600" y="2160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grpSp>
                  <p:nvGrpSpPr>
                    <p:cNvPr id="252" name="îSľîdê">
                      <a:extLst>
                        <a:ext uri="{FF2B5EF4-FFF2-40B4-BE49-F238E27FC236}">
                          <a16:creationId xmlns="" xmlns:a16="http://schemas.microsoft.com/office/drawing/2014/main" id="{2C8838AC-1AAA-4D69-84E2-777A1902ADB9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429" cy="349"/>
                      <a:chOff x="0" y="0"/>
                      <a:chExt cx="429" cy="349"/>
                    </a:xfrm>
                    <a:grpFill/>
                  </p:grpSpPr>
                  <p:sp>
                    <p:nvSpPr>
                      <p:cNvPr id="253" name="íšḷîďè">
                        <a:extLst>
                          <a:ext uri="{FF2B5EF4-FFF2-40B4-BE49-F238E27FC236}">
                            <a16:creationId xmlns="" xmlns:a16="http://schemas.microsoft.com/office/drawing/2014/main" id="{A00C3D68-CBD1-4E04-BDCB-74F1422858ED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200" y="0"/>
                        <a:ext cx="33" cy="249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21600" y="21600"/>
                            </a:moveTo>
                            <a:lnTo>
                              <a:pt x="0" y="21600"/>
                            </a:lnTo>
                            <a:lnTo>
                              <a:pt x="5610" y="0"/>
                            </a:lnTo>
                            <a:lnTo>
                              <a:pt x="15897" y="0"/>
                            </a:lnTo>
                            <a:close/>
                            <a:moveTo>
                              <a:pt x="21600" y="21600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254" name="ïs1íďè">
                        <a:extLst>
                          <a:ext uri="{FF2B5EF4-FFF2-40B4-BE49-F238E27FC236}">
                            <a16:creationId xmlns="" xmlns:a16="http://schemas.microsoft.com/office/drawing/2014/main" id="{CCDC29CC-1701-4076-AAED-C8E2BF35724F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192" y="224"/>
                        <a:ext cx="237" cy="125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0" y="5256"/>
                            </a:moveTo>
                            <a:lnTo>
                              <a:pt x="1256" y="0"/>
                            </a:lnTo>
                            <a:lnTo>
                              <a:pt x="21600" y="19078"/>
                            </a:lnTo>
                            <a:lnTo>
                              <a:pt x="21003" y="21600"/>
                            </a:lnTo>
                            <a:close/>
                            <a:moveTo>
                              <a:pt x="0" y="5256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255" name="ïšļïdè">
                        <a:extLst>
                          <a:ext uri="{FF2B5EF4-FFF2-40B4-BE49-F238E27FC236}">
                            <a16:creationId xmlns="" xmlns:a16="http://schemas.microsoft.com/office/drawing/2014/main" id="{CE260B78-1B64-4559-877F-C4E2E9CDF92A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0" y="223"/>
                        <a:ext cx="242" cy="111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20554" y="0"/>
                            </a:moveTo>
                            <a:lnTo>
                              <a:pt x="21600" y="6110"/>
                            </a:lnTo>
                            <a:lnTo>
                              <a:pt x="501" y="21600"/>
                            </a:lnTo>
                            <a:lnTo>
                              <a:pt x="0" y="18684"/>
                            </a:lnTo>
                            <a:close/>
                            <a:moveTo>
                              <a:pt x="20554" y="0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</p:grpSp>
              </p:grpSp>
              <p:grpSp>
                <p:nvGrpSpPr>
                  <p:cNvPr id="245" name="íṣļîḋê">
                    <a:extLst>
                      <a:ext uri="{FF2B5EF4-FFF2-40B4-BE49-F238E27FC236}">
                        <a16:creationId xmlns="" xmlns:a16="http://schemas.microsoft.com/office/drawing/2014/main" id="{07E32269-C55F-4AA7-A07E-EF83B96AF5A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32" y="288"/>
                    <a:ext cx="255" cy="439"/>
                    <a:chOff x="0" y="0"/>
                    <a:chExt cx="255" cy="439"/>
                  </a:xfrm>
                  <a:grpFill/>
                </p:grpSpPr>
                <p:sp>
                  <p:nvSpPr>
                    <p:cNvPr id="246" name="iśḻïḑè">
                      <a:extLst>
                        <a:ext uri="{FF2B5EF4-FFF2-40B4-BE49-F238E27FC236}">
                          <a16:creationId xmlns="" xmlns:a16="http://schemas.microsoft.com/office/drawing/2014/main" id="{E951BABA-6E2F-417B-BBB2-302BC4DC38D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12" y="144"/>
                      <a:ext cx="36" cy="295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600" y="21600"/>
                          </a:moveTo>
                          <a:lnTo>
                            <a:pt x="0" y="21600"/>
                          </a:lnTo>
                          <a:lnTo>
                            <a:pt x="6160" y="0"/>
                          </a:lnTo>
                          <a:lnTo>
                            <a:pt x="15440" y="0"/>
                          </a:lnTo>
                          <a:close/>
                          <a:moveTo>
                            <a:pt x="21600" y="2160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grpSp>
                  <p:nvGrpSpPr>
                    <p:cNvPr id="247" name="îsļíďê">
                      <a:extLst>
                        <a:ext uri="{FF2B5EF4-FFF2-40B4-BE49-F238E27FC236}">
                          <a16:creationId xmlns="" xmlns:a16="http://schemas.microsoft.com/office/drawing/2014/main" id="{090E3C62-F580-4517-BE40-09076E2AB54D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255" cy="203"/>
                      <a:chOff x="0" y="0"/>
                      <a:chExt cx="255" cy="203"/>
                    </a:xfrm>
                    <a:grpFill/>
                  </p:grpSpPr>
                  <p:sp>
                    <p:nvSpPr>
                      <p:cNvPr id="248" name="îṩļiḓè">
                        <a:extLst>
                          <a:ext uri="{FF2B5EF4-FFF2-40B4-BE49-F238E27FC236}">
                            <a16:creationId xmlns="" xmlns:a16="http://schemas.microsoft.com/office/drawing/2014/main" id="{53B595D8-B909-41A6-A4C0-C83D3BBBED1D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119" y="0"/>
                        <a:ext cx="21" cy="150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21600" y="21600"/>
                            </a:moveTo>
                            <a:lnTo>
                              <a:pt x="0" y="21600"/>
                            </a:lnTo>
                            <a:lnTo>
                              <a:pt x="5675" y="0"/>
                            </a:lnTo>
                            <a:lnTo>
                              <a:pt x="15925" y="0"/>
                            </a:lnTo>
                            <a:close/>
                            <a:moveTo>
                              <a:pt x="21600" y="21600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249" name="íSľidê">
                        <a:extLst>
                          <a:ext uri="{FF2B5EF4-FFF2-40B4-BE49-F238E27FC236}">
                            <a16:creationId xmlns="" xmlns:a16="http://schemas.microsoft.com/office/drawing/2014/main" id="{940ECEBB-B7B2-47D8-867F-05CBA32C2DFF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111" y="128"/>
                        <a:ext cx="144" cy="75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0" y="5268"/>
                            </a:moveTo>
                            <a:lnTo>
                              <a:pt x="1270" y="0"/>
                            </a:lnTo>
                            <a:lnTo>
                              <a:pt x="21600" y="19088"/>
                            </a:lnTo>
                            <a:lnTo>
                              <a:pt x="20986" y="21600"/>
                            </a:lnTo>
                            <a:close/>
                            <a:moveTo>
                              <a:pt x="0" y="5268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250" name="ïśliḓè">
                        <a:extLst>
                          <a:ext uri="{FF2B5EF4-FFF2-40B4-BE49-F238E27FC236}">
                            <a16:creationId xmlns="" xmlns:a16="http://schemas.microsoft.com/office/drawing/2014/main" id="{32ADD176-D0F9-44AC-9A2A-E5EDA82F20AE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0" y="136"/>
                        <a:ext cx="146" cy="66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20567" y="0"/>
                            </a:moveTo>
                            <a:lnTo>
                              <a:pt x="21600" y="6077"/>
                            </a:lnTo>
                            <a:lnTo>
                              <a:pt x="518" y="21600"/>
                            </a:lnTo>
                            <a:lnTo>
                              <a:pt x="0" y="18697"/>
                            </a:lnTo>
                            <a:close/>
                            <a:moveTo>
                              <a:pt x="20567" y="0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</p:grpSp>
              </p:grpSp>
            </p:grpSp>
            <p:grpSp>
              <p:nvGrpSpPr>
                <p:cNvPr id="218" name="íşlíḑê">
                  <a:extLst>
                    <a:ext uri="{FF2B5EF4-FFF2-40B4-BE49-F238E27FC236}">
                      <a16:creationId xmlns="" xmlns:a16="http://schemas.microsoft.com/office/drawing/2014/main" id="{D69D2135-2CE6-47F1-9824-14612F6E88E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680"/>
                  <a:ext cx="328" cy="491"/>
                  <a:chOff x="0" y="0"/>
                  <a:chExt cx="328" cy="491"/>
                </a:xfrm>
                <a:grpFill/>
              </p:grpSpPr>
              <p:grpSp>
                <p:nvGrpSpPr>
                  <p:cNvPr id="232" name="îsḷiḋe">
                    <a:extLst>
                      <a:ext uri="{FF2B5EF4-FFF2-40B4-BE49-F238E27FC236}">
                        <a16:creationId xmlns="" xmlns:a16="http://schemas.microsoft.com/office/drawing/2014/main" id="{F9E64630-BFD0-49D7-BFB8-AF6AEABD40D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288" cy="491"/>
                    <a:chOff x="0" y="0"/>
                    <a:chExt cx="288" cy="491"/>
                  </a:xfrm>
                  <a:grpFill/>
                </p:grpSpPr>
                <p:sp>
                  <p:nvSpPr>
                    <p:cNvPr id="239" name="iśľîḑè">
                      <a:extLst>
                        <a:ext uri="{FF2B5EF4-FFF2-40B4-BE49-F238E27FC236}">
                          <a16:creationId xmlns="" xmlns:a16="http://schemas.microsoft.com/office/drawing/2014/main" id="{20DE7081-A0A1-4E43-81EF-DBC8EA0FBE2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8" y="160"/>
                      <a:ext cx="40" cy="331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600" y="21600"/>
                          </a:moveTo>
                          <a:lnTo>
                            <a:pt x="0" y="21600"/>
                          </a:lnTo>
                          <a:lnTo>
                            <a:pt x="6189" y="0"/>
                          </a:lnTo>
                          <a:lnTo>
                            <a:pt x="15453" y="0"/>
                          </a:lnTo>
                          <a:close/>
                          <a:moveTo>
                            <a:pt x="21600" y="2160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grpSp>
                  <p:nvGrpSpPr>
                    <p:cNvPr id="240" name="ïśļíḓê">
                      <a:extLst>
                        <a:ext uri="{FF2B5EF4-FFF2-40B4-BE49-F238E27FC236}">
                          <a16:creationId xmlns="" xmlns:a16="http://schemas.microsoft.com/office/drawing/2014/main" id="{9FFE6716-0012-40CE-94E4-73B494043595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288" cy="236"/>
                      <a:chOff x="0" y="0"/>
                      <a:chExt cx="288" cy="236"/>
                    </a:xfrm>
                    <a:grpFill/>
                  </p:grpSpPr>
                  <p:sp>
                    <p:nvSpPr>
                      <p:cNvPr id="241" name="íṥ1ïḑé">
                        <a:extLst>
                          <a:ext uri="{FF2B5EF4-FFF2-40B4-BE49-F238E27FC236}">
                            <a16:creationId xmlns="" xmlns:a16="http://schemas.microsoft.com/office/drawing/2014/main" id="{2273670A-D832-48A6-89F4-7401BB036E28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136" y="0"/>
                        <a:ext cx="22" cy="168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21600" y="21600"/>
                            </a:moveTo>
                            <a:lnTo>
                              <a:pt x="0" y="21600"/>
                            </a:lnTo>
                            <a:lnTo>
                              <a:pt x="5617" y="0"/>
                            </a:lnTo>
                            <a:lnTo>
                              <a:pt x="15899" y="0"/>
                            </a:lnTo>
                            <a:close/>
                            <a:moveTo>
                              <a:pt x="21600" y="21600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242" name="íṥliďè">
                        <a:extLst>
                          <a:ext uri="{FF2B5EF4-FFF2-40B4-BE49-F238E27FC236}">
                            <a16:creationId xmlns="" xmlns:a16="http://schemas.microsoft.com/office/drawing/2014/main" id="{1F5C4018-87EC-4BCC-A754-D8A21A68D9FD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127" y="152"/>
                        <a:ext cx="161" cy="84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0" y="5258"/>
                            </a:moveTo>
                            <a:lnTo>
                              <a:pt x="1256" y="0"/>
                            </a:lnTo>
                            <a:lnTo>
                              <a:pt x="21600" y="19079"/>
                            </a:lnTo>
                            <a:lnTo>
                              <a:pt x="21002" y="21600"/>
                            </a:lnTo>
                            <a:close/>
                            <a:moveTo>
                              <a:pt x="0" y="5258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243" name="ïŝľîdê">
                        <a:extLst>
                          <a:ext uri="{FF2B5EF4-FFF2-40B4-BE49-F238E27FC236}">
                            <a16:creationId xmlns="" xmlns:a16="http://schemas.microsoft.com/office/drawing/2014/main" id="{28D7AB16-6225-483D-80A1-5B054FD2FE4E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0" y="152"/>
                        <a:ext cx="163" cy="75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20554" y="0"/>
                            </a:moveTo>
                            <a:lnTo>
                              <a:pt x="21600" y="6111"/>
                            </a:lnTo>
                            <a:lnTo>
                              <a:pt x="501" y="21600"/>
                            </a:lnTo>
                            <a:lnTo>
                              <a:pt x="0" y="18686"/>
                            </a:lnTo>
                            <a:close/>
                            <a:moveTo>
                              <a:pt x="20554" y="0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</p:grpSp>
              </p:grpSp>
              <p:grpSp>
                <p:nvGrpSpPr>
                  <p:cNvPr id="233" name="íṧliḍè">
                    <a:extLst>
                      <a:ext uri="{FF2B5EF4-FFF2-40B4-BE49-F238E27FC236}">
                        <a16:creationId xmlns="" xmlns:a16="http://schemas.microsoft.com/office/drawing/2014/main" id="{1D148352-8019-49D5-BB31-59420054A51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52" y="192"/>
                    <a:ext cx="176" cy="295"/>
                    <a:chOff x="0" y="0"/>
                    <a:chExt cx="176" cy="295"/>
                  </a:xfrm>
                  <a:grpFill/>
                </p:grpSpPr>
                <p:sp>
                  <p:nvSpPr>
                    <p:cNvPr id="234" name="iŝḷîḋé">
                      <a:extLst>
                        <a:ext uri="{FF2B5EF4-FFF2-40B4-BE49-F238E27FC236}">
                          <a16:creationId xmlns="" xmlns:a16="http://schemas.microsoft.com/office/drawing/2014/main" id="{39672DC1-20B7-492D-B0AC-935047CAC71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0" y="95"/>
                      <a:ext cx="24" cy="200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600" y="21600"/>
                          </a:moveTo>
                          <a:lnTo>
                            <a:pt x="0" y="21600"/>
                          </a:lnTo>
                          <a:lnTo>
                            <a:pt x="6162" y="0"/>
                          </a:lnTo>
                          <a:lnTo>
                            <a:pt x="15445" y="0"/>
                          </a:lnTo>
                          <a:close/>
                          <a:moveTo>
                            <a:pt x="21600" y="2160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grpSp>
                  <p:nvGrpSpPr>
                    <p:cNvPr id="235" name="iṥḻïdê">
                      <a:extLst>
                        <a:ext uri="{FF2B5EF4-FFF2-40B4-BE49-F238E27FC236}">
                          <a16:creationId xmlns="" xmlns:a16="http://schemas.microsoft.com/office/drawing/2014/main" id="{11C2AC7A-C97D-4A37-9247-274D9825227D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176" cy="147"/>
                      <a:chOff x="0" y="0"/>
                      <a:chExt cx="176" cy="147"/>
                    </a:xfrm>
                    <a:grpFill/>
                  </p:grpSpPr>
                  <p:sp>
                    <p:nvSpPr>
                      <p:cNvPr id="236" name="isľîďè">
                        <a:extLst>
                          <a:ext uri="{FF2B5EF4-FFF2-40B4-BE49-F238E27FC236}">
                            <a16:creationId xmlns="" xmlns:a16="http://schemas.microsoft.com/office/drawing/2014/main" id="{26BE4D4E-6C2C-4DAF-8DC4-7968999ADF92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8" y="0"/>
                        <a:ext cx="13" cy="101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21600" y="21600"/>
                            </a:moveTo>
                            <a:lnTo>
                              <a:pt x="0" y="21600"/>
                            </a:lnTo>
                            <a:lnTo>
                              <a:pt x="5674" y="0"/>
                            </a:lnTo>
                            <a:lnTo>
                              <a:pt x="15913" y="0"/>
                            </a:lnTo>
                            <a:close/>
                            <a:moveTo>
                              <a:pt x="21600" y="21600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237" name="işḻiḓè">
                        <a:extLst>
                          <a:ext uri="{FF2B5EF4-FFF2-40B4-BE49-F238E27FC236}">
                            <a16:creationId xmlns="" xmlns:a16="http://schemas.microsoft.com/office/drawing/2014/main" id="{C52B9BA5-F7B1-4DCF-8499-ED13AF24D274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0" y="96"/>
                        <a:ext cx="96" cy="51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0" y="5269"/>
                            </a:moveTo>
                            <a:lnTo>
                              <a:pt x="1270" y="0"/>
                            </a:lnTo>
                            <a:lnTo>
                              <a:pt x="21600" y="19089"/>
                            </a:lnTo>
                            <a:lnTo>
                              <a:pt x="20985" y="21600"/>
                            </a:lnTo>
                            <a:close/>
                            <a:moveTo>
                              <a:pt x="0" y="5269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238" name="íṩľîďé">
                        <a:extLst>
                          <a:ext uri="{FF2B5EF4-FFF2-40B4-BE49-F238E27FC236}">
                            <a16:creationId xmlns="" xmlns:a16="http://schemas.microsoft.com/office/drawing/2014/main" id="{E4704904-D370-4D40-8BAF-E9A789FE7DF2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0" y="96"/>
                        <a:ext cx="98" cy="45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20565" y="0"/>
                            </a:moveTo>
                            <a:lnTo>
                              <a:pt x="21600" y="6079"/>
                            </a:lnTo>
                            <a:lnTo>
                              <a:pt x="518" y="21600"/>
                            </a:lnTo>
                            <a:lnTo>
                              <a:pt x="0" y="18696"/>
                            </a:lnTo>
                            <a:close/>
                            <a:moveTo>
                              <a:pt x="20565" y="0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</p:grpSp>
              </p:grpSp>
            </p:grpSp>
            <p:grpSp>
              <p:nvGrpSpPr>
                <p:cNvPr id="219" name="iṩḷíde">
                  <a:extLst>
                    <a:ext uri="{FF2B5EF4-FFF2-40B4-BE49-F238E27FC236}">
                      <a16:creationId xmlns="" xmlns:a16="http://schemas.microsoft.com/office/drawing/2014/main" id="{C13FC614-A534-469D-8F89-3DF02855B51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128" y="0"/>
                  <a:ext cx="790" cy="1171"/>
                  <a:chOff x="0" y="0"/>
                  <a:chExt cx="790" cy="1171"/>
                </a:xfrm>
                <a:grpFill/>
              </p:grpSpPr>
              <p:grpSp>
                <p:nvGrpSpPr>
                  <p:cNvPr id="220" name="i$ļîdê">
                    <a:extLst>
                      <a:ext uri="{FF2B5EF4-FFF2-40B4-BE49-F238E27FC236}">
                        <a16:creationId xmlns="" xmlns:a16="http://schemas.microsoft.com/office/drawing/2014/main" id="{8CDA1603-0E01-4162-BE76-BF42009B65A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693" cy="1171"/>
                    <a:chOff x="0" y="0"/>
                    <a:chExt cx="693" cy="1171"/>
                  </a:xfrm>
                  <a:grpFill/>
                </p:grpSpPr>
                <p:sp>
                  <p:nvSpPr>
                    <p:cNvPr id="227" name="íṥľïḋe">
                      <a:extLst>
                        <a:ext uri="{FF2B5EF4-FFF2-40B4-BE49-F238E27FC236}">
                          <a16:creationId xmlns="" xmlns:a16="http://schemas.microsoft.com/office/drawing/2014/main" id="{63BA0809-4A2D-4F28-9176-92A99D84332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4" y="384"/>
                      <a:ext cx="96" cy="787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600" y="21600"/>
                          </a:moveTo>
                          <a:lnTo>
                            <a:pt x="0" y="21600"/>
                          </a:lnTo>
                          <a:lnTo>
                            <a:pt x="6189" y="0"/>
                          </a:lnTo>
                          <a:lnTo>
                            <a:pt x="15450" y="0"/>
                          </a:lnTo>
                          <a:close/>
                          <a:moveTo>
                            <a:pt x="21600" y="2160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grpSp>
                  <p:nvGrpSpPr>
                    <p:cNvPr id="228" name="iṡlíḓê">
                      <a:extLst>
                        <a:ext uri="{FF2B5EF4-FFF2-40B4-BE49-F238E27FC236}">
                          <a16:creationId xmlns="" xmlns:a16="http://schemas.microsoft.com/office/drawing/2014/main" id="{7EC00DD5-D63B-4263-93B7-A4C4309EF0DE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693" cy="562"/>
                      <a:chOff x="0" y="0"/>
                      <a:chExt cx="693" cy="562"/>
                    </a:xfrm>
                    <a:grpFill/>
                  </p:grpSpPr>
                  <p:sp>
                    <p:nvSpPr>
                      <p:cNvPr id="229" name="ïṩlîḑê">
                        <a:extLst>
                          <a:ext uri="{FF2B5EF4-FFF2-40B4-BE49-F238E27FC236}">
                            <a16:creationId xmlns="" xmlns:a16="http://schemas.microsoft.com/office/drawing/2014/main" id="{3FEC03B8-10B6-4816-B7B9-060060AF38AF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20" y="0"/>
                        <a:ext cx="53" cy="401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21600" y="21600"/>
                            </a:moveTo>
                            <a:lnTo>
                              <a:pt x="0" y="21600"/>
                            </a:lnTo>
                            <a:lnTo>
                              <a:pt x="5610" y="0"/>
                            </a:lnTo>
                            <a:lnTo>
                              <a:pt x="15897" y="0"/>
                            </a:lnTo>
                            <a:close/>
                            <a:moveTo>
                              <a:pt x="21600" y="21600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230" name="îŝlíďè">
                        <a:extLst>
                          <a:ext uri="{FF2B5EF4-FFF2-40B4-BE49-F238E27FC236}">
                            <a16:creationId xmlns="" xmlns:a16="http://schemas.microsoft.com/office/drawing/2014/main" id="{01708FC2-3324-4D75-AAB7-B91F8BBD5287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12" y="360"/>
                        <a:ext cx="381" cy="202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0" y="5257"/>
                            </a:moveTo>
                            <a:lnTo>
                              <a:pt x="1256" y="0"/>
                            </a:lnTo>
                            <a:lnTo>
                              <a:pt x="21600" y="19078"/>
                            </a:lnTo>
                            <a:lnTo>
                              <a:pt x="21001" y="21600"/>
                            </a:lnTo>
                            <a:close/>
                            <a:moveTo>
                              <a:pt x="0" y="5257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231" name="iŝļiḋê">
                        <a:extLst>
                          <a:ext uri="{FF2B5EF4-FFF2-40B4-BE49-F238E27FC236}">
                            <a16:creationId xmlns="" xmlns:a16="http://schemas.microsoft.com/office/drawing/2014/main" id="{471797C6-06E3-4274-9136-2F5AA3B0482C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0" y="368"/>
                        <a:ext cx="389" cy="178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20555" y="0"/>
                            </a:moveTo>
                            <a:lnTo>
                              <a:pt x="21600" y="6111"/>
                            </a:lnTo>
                            <a:lnTo>
                              <a:pt x="501" y="21600"/>
                            </a:lnTo>
                            <a:lnTo>
                              <a:pt x="0" y="18686"/>
                            </a:lnTo>
                            <a:close/>
                            <a:moveTo>
                              <a:pt x="20555" y="0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</p:grpSp>
              </p:grpSp>
              <p:grpSp>
                <p:nvGrpSpPr>
                  <p:cNvPr id="221" name="íśľïde">
                    <a:extLst>
                      <a:ext uri="{FF2B5EF4-FFF2-40B4-BE49-F238E27FC236}">
                        <a16:creationId xmlns="" xmlns:a16="http://schemas.microsoft.com/office/drawing/2014/main" id="{777411B5-B259-4EF1-8B55-3D1E4AEFFB5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68" y="464"/>
                    <a:ext cx="422" cy="707"/>
                    <a:chOff x="0" y="0"/>
                    <a:chExt cx="422" cy="707"/>
                  </a:xfrm>
                  <a:grpFill/>
                </p:grpSpPr>
                <p:sp>
                  <p:nvSpPr>
                    <p:cNvPr id="222" name="îṣḻiḋé">
                      <a:extLst>
                        <a:ext uri="{FF2B5EF4-FFF2-40B4-BE49-F238E27FC236}">
                          <a16:creationId xmlns="" xmlns:a16="http://schemas.microsoft.com/office/drawing/2014/main" id="{4D137D1A-BD1A-4B18-86DE-C636A9387D7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84" y="232"/>
                      <a:ext cx="58" cy="475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21600" h="21600">
                          <a:moveTo>
                            <a:pt x="21600" y="21600"/>
                          </a:moveTo>
                          <a:lnTo>
                            <a:pt x="0" y="21600"/>
                          </a:lnTo>
                          <a:lnTo>
                            <a:pt x="6162" y="0"/>
                          </a:lnTo>
                          <a:lnTo>
                            <a:pt x="15447" y="0"/>
                          </a:lnTo>
                          <a:close/>
                          <a:moveTo>
                            <a:pt x="21600" y="21600"/>
                          </a:move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<a:solidFill>
                            <a:schemeClr val="tx1"/>
                          </a:solidFill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grpSp>
                  <p:nvGrpSpPr>
                    <p:cNvPr id="223" name="îṡľïdê">
                      <a:extLst>
                        <a:ext uri="{FF2B5EF4-FFF2-40B4-BE49-F238E27FC236}">
                          <a16:creationId xmlns="" xmlns:a16="http://schemas.microsoft.com/office/drawing/2014/main" id="{A720ECF1-F967-40A9-B5E7-E0D60CAF2FD8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422" cy="337"/>
                      <a:chOff x="0" y="0"/>
                      <a:chExt cx="422" cy="337"/>
                    </a:xfrm>
                    <a:grpFill/>
                  </p:grpSpPr>
                  <p:sp>
                    <p:nvSpPr>
                      <p:cNvPr id="224" name="íṡḷiḋé">
                        <a:extLst>
                          <a:ext uri="{FF2B5EF4-FFF2-40B4-BE49-F238E27FC236}">
                            <a16:creationId xmlns="" xmlns:a16="http://schemas.microsoft.com/office/drawing/2014/main" id="{319F7B58-EE69-488A-A190-363A6279517D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192" y="0"/>
                        <a:ext cx="32" cy="242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21600" y="21600"/>
                            </a:moveTo>
                            <a:lnTo>
                              <a:pt x="0" y="21600"/>
                            </a:lnTo>
                            <a:lnTo>
                              <a:pt x="5684" y="0"/>
                            </a:lnTo>
                            <a:lnTo>
                              <a:pt x="15922" y="0"/>
                            </a:lnTo>
                            <a:close/>
                            <a:moveTo>
                              <a:pt x="21600" y="21600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225" name="íśḷíḓè">
                        <a:extLst>
                          <a:ext uri="{FF2B5EF4-FFF2-40B4-BE49-F238E27FC236}">
                            <a16:creationId xmlns="" xmlns:a16="http://schemas.microsoft.com/office/drawing/2014/main" id="{4CD91B2D-1DAF-4457-9287-98278B682D82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192" y="216"/>
                        <a:ext cx="230" cy="121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0" y="5266"/>
                            </a:moveTo>
                            <a:lnTo>
                              <a:pt x="1270" y="0"/>
                            </a:lnTo>
                            <a:lnTo>
                              <a:pt x="21600" y="19087"/>
                            </a:lnTo>
                            <a:lnTo>
                              <a:pt x="20986" y="21600"/>
                            </a:lnTo>
                            <a:close/>
                            <a:moveTo>
                              <a:pt x="0" y="5266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226" name="iṩľiḍe">
                        <a:extLst>
                          <a:ext uri="{FF2B5EF4-FFF2-40B4-BE49-F238E27FC236}">
                            <a16:creationId xmlns="" xmlns:a16="http://schemas.microsoft.com/office/drawing/2014/main" id="{B3E509E4-E8B7-4257-8ECE-487BB07D7CB1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0" y="224"/>
                        <a:ext cx="235" cy="107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21600" h="21600">
                            <a:moveTo>
                              <a:pt x="20565" y="0"/>
                            </a:moveTo>
                            <a:lnTo>
                              <a:pt x="21600" y="6078"/>
                            </a:lnTo>
                            <a:lnTo>
                              <a:pt x="519" y="21600"/>
                            </a:lnTo>
                            <a:lnTo>
                              <a:pt x="0" y="18696"/>
                            </a:lnTo>
                            <a:close/>
                            <a:moveTo>
                              <a:pt x="20565" y="0"/>
                            </a:moveTo>
                          </a:path>
                        </a:pathLst>
                      </a:custGeom>
                      <a:grpFill/>
                      <a:ln>
                        <a:noFill/>
                      </a:ln>
                      <a:extLst>
                        <a:ext uri="{91240B29-F687-4f45-9708-019B960494DF}">
                          <a14:hiddenLine xmlns="" xmlns:lc="http://schemas.openxmlformats.org/drawingml/2006/lockedCanvas" xmlns:a16="http://schemas.microsoft.com/office/drawing/2014/main" xmlns:mc="http://schemas.openxmlformats.org/markup-compatibility/2006" xmlns:v="urn:schemas-microsoft-com:vml" xmlns:p14="http://schemas.microsoft.com/office/powerpoint/2010/main" xmlns:a14="http://schemas.microsoft.com/office/drawing/2010/main" w="25400" cap="flat">
                            <a:solidFill>
                              <a:schemeClr val="tx1"/>
                            </a:solidFill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  <p:txBody>
                      <a:bodyPr anchor="ctr"/>
                      <a:lstStyle/>
                      <a:p>
                        <a:pPr algn="ctr"/>
                        <a:endParaRPr/>
                      </a:p>
                    </p:txBody>
                  </p:sp>
                </p:grpSp>
              </p:grpSp>
            </p:grpSp>
          </p:grpSp>
          <p:sp>
            <p:nvSpPr>
              <p:cNvPr id="215" name="iSļiḍe">
                <a:extLst>
                  <a:ext uri="{FF2B5EF4-FFF2-40B4-BE49-F238E27FC236}">
                    <a16:creationId xmlns="" xmlns:a16="http://schemas.microsoft.com/office/drawing/2014/main" id="{1BE7968B-57B0-42B7-A10E-4819C6FC0E42}"/>
                  </a:ext>
                </a:extLst>
              </p:cNvPr>
              <p:cNvSpPr txBox="1"/>
              <p:nvPr/>
            </p:nvSpPr>
            <p:spPr>
              <a:xfrm>
                <a:off x="4193909" y="3965825"/>
                <a:ext cx="3407738" cy="42124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</p:grpSp>
        <p:sp>
          <p:nvSpPr>
            <p:cNvPr id="208" name="ïṩlîḋé">
              <a:extLst>
                <a:ext uri="{FF2B5EF4-FFF2-40B4-BE49-F238E27FC236}">
                  <a16:creationId xmlns="" xmlns:a16="http://schemas.microsoft.com/office/drawing/2014/main" id="{23210CC0-4B4A-42E8-81A8-993D0EC79835}"/>
                </a:ext>
              </a:extLst>
            </p:cNvPr>
            <p:cNvSpPr txBox="1"/>
            <p:nvPr/>
          </p:nvSpPr>
          <p:spPr>
            <a:xfrm>
              <a:off x="8088262" y="3965825"/>
              <a:ext cx="3407738" cy="42124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</a:p>
          </p:txBody>
        </p:sp>
        <p:sp>
          <p:nvSpPr>
            <p:cNvPr id="209" name="išlîdè">
              <a:extLst>
                <a:ext uri="{FF2B5EF4-FFF2-40B4-BE49-F238E27FC236}">
                  <a16:creationId xmlns="" xmlns:a16="http://schemas.microsoft.com/office/drawing/2014/main" id="{2209F337-1C03-4DFD-BD42-42630A2C5D54}"/>
                </a:ext>
              </a:extLst>
            </p:cNvPr>
            <p:cNvSpPr/>
            <p:nvPr/>
          </p:nvSpPr>
          <p:spPr bwMode="auto">
            <a:xfrm>
              <a:off x="683571" y="4463091"/>
              <a:ext cx="3086908" cy="1680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</p:txBody>
        </p:sp>
        <p:sp>
          <p:nvSpPr>
            <p:cNvPr id="210" name="iṥľîdé">
              <a:extLst>
                <a:ext uri="{FF2B5EF4-FFF2-40B4-BE49-F238E27FC236}">
                  <a16:creationId xmlns="" xmlns:a16="http://schemas.microsoft.com/office/drawing/2014/main" id="{ED1C9D26-06DA-434E-8497-EE0DD054304F}"/>
                </a:ext>
              </a:extLst>
            </p:cNvPr>
            <p:cNvSpPr/>
            <p:nvPr/>
          </p:nvSpPr>
          <p:spPr bwMode="auto">
            <a:xfrm>
              <a:off x="4509713" y="4463091"/>
              <a:ext cx="3086908" cy="1680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</p:txBody>
        </p:sp>
        <p:sp>
          <p:nvSpPr>
            <p:cNvPr id="211" name="îṧ1iďê">
              <a:extLst>
                <a:ext uri="{FF2B5EF4-FFF2-40B4-BE49-F238E27FC236}">
                  <a16:creationId xmlns="" xmlns:a16="http://schemas.microsoft.com/office/drawing/2014/main" id="{F32F0826-B606-4EAF-8930-831DE597EB7D}"/>
                </a:ext>
              </a:extLst>
            </p:cNvPr>
            <p:cNvSpPr/>
            <p:nvPr/>
          </p:nvSpPr>
          <p:spPr bwMode="auto">
            <a:xfrm>
              <a:off x="8409092" y="4463091"/>
              <a:ext cx="3086908" cy="1680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</p:txBody>
        </p:sp>
        <p:cxnSp>
          <p:nvCxnSpPr>
            <p:cNvPr id="212" name="直接连接符 211">
              <a:extLst>
                <a:ext uri="{FF2B5EF4-FFF2-40B4-BE49-F238E27FC236}">
                  <a16:creationId xmlns="" xmlns:a16="http://schemas.microsoft.com/office/drawing/2014/main" id="{5D3AB173-4057-43F5-ABDE-50CFEB3BC3F5}"/>
                </a:ext>
              </a:extLst>
            </p:cNvPr>
            <p:cNvCxnSpPr/>
            <p:nvPr/>
          </p:nvCxnSpPr>
          <p:spPr>
            <a:xfrm>
              <a:off x="4150744" y="4476643"/>
              <a:ext cx="0" cy="166698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>
              <a:extLst>
                <a:ext uri="{FF2B5EF4-FFF2-40B4-BE49-F238E27FC236}">
                  <a16:creationId xmlns="" xmlns:a16="http://schemas.microsoft.com/office/drawing/2014/main" id="{30168D1B-7789-4B6C-92A8-06BC32D71ABB}"/>
                </a:ext>
              </a:extLst>
            </p:cNvPr>
            <p:cNvCxnSpPr/>
            <p:nvPr/>
          </p:nvCxnSpPr>
          <p:spPr>
            <a:xfrm>
              <a:off x="7859714" y="4476643"/>
              <a:ext cx="0" cy="166698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0136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f1f41b4a-117a-43cd-a554-f923c269f7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11250"/>
            <a:ext cx="10845798" cy="5016500"/>
            <a:chOff x="673102" y="1130300"/>
            <a:chExt cx="10845798" cy="5016500"/>
          </a:xfrm>
        </p:grpSpPr>
        <p:grpSp>
          <p:nvGrpSpPr>
            <p:cNvPr id="6" name="îş1îḋê">
              <a:extLst>
                <a:ext uri="{FF2B5EF4-FFF2-40B4-BE49-F238E27FC236}">
                  <a16:creationId xmlns="" xmlns:a16="http://schemas.microsoft.com/office/drawing/2014/main" id="{503E533F-8D39-4B04-B21F-79C61EBAAF76}"/>
                </a:ext>
              </a:extLst>
            </p:cNvPr>
            <p:cNvGrpSpPr/>
            <p:nvPr/>
          </p:nvGrpSpPr>
          <p:grpSpPr>
            <a:xfrm>
              <a:off x="4296000" y="2256912"/>
              <a:ext cx="4812667" cy="2960648"/>
              <a:chOff x="3689667" y="2158226"/>
              <a:chExt cx="4812667" cy="2960648"/>
            </a:xfrm>
          </p:grpSpPr>
          <p:sp>
            <p:nvSpPr>
              <p:cNvPr id="16" name="î$1ïḑê">
                <a:extLst>
                  <a:ext uri="{FF2B5EF4-FFF2-40B4-BE49-F238E27FC236}">
                    <a16:creationId xmlns="" xmlns:a16="http://schemas.microsoft.com/office/drawing/2014/main" id="{75A6EBDF-4E10-4074-8306-218792AF5F52}"/>
                  </a:ext>
                </a:extLst>
              </p:cNvPr>
              <p:cNvSpPr/>
              <p:nvPr/>
            </p:nvSpPr>
            <p:spPr>
              <a:xfrm>
                <a:off x="3689667" y="243613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7" name="ï$lïdé">
                <a:extLst>
                  <a:ext uri="{FF2B5EF4-FFF2-40B4-BE49-F238E27FC236}">
                    <a16:creationId xmlns="" xmlns:a16="http://schemas.microsoft.com/office/drawing/2014/main" id="{32EA43B8-FA0B-41B9-9CA8-2EB4B4423D1F}"/>
                  </a:ext>
                </a:extLst>
              </p:cNvPr>
              <p:cNvSpPr/>
              <p:nvPr/>
            </p:nvSpPr>
            <p:spPr>
              <a:xfrm>
                <a:off x="6487796" y="265020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8" name="ï$1îdê">
                <a:extLst>
                  <a:ext uri="{FF2B5EF4-FFF2-40B4-BE49-F238E27FC236}">
                    <a16:creationId xmlns="" xmlns:a16="http://schemas.microsoft.com/office/drawing/2014/main" id="{63527953-3944-4476-9D62-691EF90D22A6}"/>
                  </a:ext>
                </a:extLst>
              </p:cNvPr>
              <p:cNvSpPr/>
              <p:nvPr/>
            </p:nvSpPr>
            <p:spPr>
              <a:xfrm>
                <a:off x="5577689" y="3461569"/>
                <a:ext cx="1530467" cy="153046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9" name="íSľiḋe">
                <a:extLst>
                  <a:ext uri="{FF2B5EF4-FFF2-40B4-BE49-F238E27FC236}">
                    <a16:creationId xmlns="" xmlns:a16="http://schemas.microsoft.com/office/drawing/2014/main" id="{CAEBE72D-8BCF-4ACA-8D23-6ADEAC76844B}"/>
                  </a:ext>
                </a:extLst>
              </p:cNvPr>
              <p:cNvSpPr/>
              <p:nvPr/>
            </p:nvSpPr>
            <p:spPr>
              <a:xfrm>
                <a:off x="5304538" y="2158226"/>
                <a:ext cx="1681654" cy="168165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20" name="ï$lïdé">
                <a:extLst>
                  <a:ext uri="{FF2B5EF4-FFF2-40B4-BE49-F238E27FC236}">
                    <a16:creationId xmlns="" xmlns:a16="http://schemas.microsoft.com/office/drawing/2014/main" id="{A03B4A91-32E7-49E1-9112-5E1B07469721}"/>
                  </a:ext>
                </a:extLst>
              </p:cNvPr>
              <p:cNvSpPr/>
              <p:nvPr/>
            </p:nvSpPr>
            <p:spPr>
              <a:xfrm>
                <a:off x="4718251" y="4028443"/>
                <a:ext cx="1090431" cy="109043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</p:grpSp>
        <p:grpSp>
          <p:nvGrpSpPr>
            <p:cNvPr id="7" name="íṧľîďê">
              <a:extLst>
                <a:ext uri="{FF2B5EF4-FFF2-40B4-BE49-F238E27FC236}">
                  <a16:creationId xmlns="" xmlns:a16="http://schemas.microsoft.com/office/drawing/2014/main" id="{069758F4-D789-4D9C-87DB-26AA3E905955}"/>
                </a:ext>
              </a:extLst>
            </p:cNvPr>
            <p:cNvGrpSpPr/>
            <p:nvPr/>
          </p:nvGrpSpPr>
          <p:grpSpPr>
            <a:xfrm>
              <a:off x="673102" y="1130300"/>
              <a:ext cx="3843592" cy="1990465"/>
              <a:chOff x="673101" y="2680785"/>
              <a:chExt cx="4072899" cy="1990465"/>
            </a:xfrm>
          </p:grpSpPr>
          <p:sp>
            <p:nvSpPr>
              <p:cNvPr id="13" name="î$liďé">
                <a:extLst>
                  <a:ext uri="{FF2B5EF4-FFF2-40B4-BE49-F238E27FC236}">
                    <a16:creationId xmlns="" xmlns:a16="http://schemas.microsoft.com/office/drawing/2014/main" id="{28DD1550-CA18-4F89-A86F-42F605122A99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="" xmlns:a16="http://schemas.microsoft.com/office/drawing/2014/main" id="{F5894032-D6B7-4472-ADE7-F1B0726ADD15}"/>
                  </a:ext>
                </a:extLst>
              </p:cNvPr>
              <p:cNvCxnSpPr/>
              <p:nvPr/>
            </p:nvCxnSpPr>
            <p:spPr>
              <a:xfrm>
                <a:off x="673103" y="3659947"/>
                <a:ext cx="407289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îsļidê">
                <a:extLst>
                  <a:ext uri="{FF2B5EF4-FFF2-40B4-BE49-F238E27FC236}">
                    <a16:creationId xmlns="" xmlns:a16="http://schemas.microsoft.com/office/drawing/2014/main" id="{15648CD6-8FCD-4C52-8573-24FA5B910220}"/>
                  </a:ext>
                </a:extLst>
              </p:cNvPr>
              <p:cNvSpPr txBox="1"/>
              <p:nvPr/>
            </p:nvSpPr>
            <p:spPr>
              <a:xfrm>
                <a:off x="673101" y="37654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iśḻîdé">
              <a:extLst>
                <a:ext uri="{FF2B5EF4-FFF2-40B4-BE49-F238E27FC236}">
                  <a16:creationId xmlns="" xmlns:a16="http://schemas.microsoft.com/office/drawing/2014/main" id="{9B32FD68-6090-4322-9C91-1D0168C29E18}"/>
                </a:ext>
              </a:extLst>
            </p:cNvPr>
            <p:cNvGrpSpPr/>
            <p:nvPr/>
          </p:nvGrpSpPr>
          <p:grpSpPr>
            <a:xfrm>
              <a:off x="9108667" y="3736710"/>
              <a:ext cx="2404498" cy="1017430"/>
              <a:chOff x="8661000" y="1781570"/>
              <a:chExt cx="2295000" cy="1017430"/>
            </a:xfrm>
          </p:grpSpPr>
          <p:sp>
            <p:nvSpPr>
              <p:cNvPr id="11" name="iṣḻiḓè">
                <a:extLst>
                  <a:ext uri="{FF2B5EF4-FFF2-40B4-BE49-F238E27FC236}">
                    <a16:creationId xmlns="" xmlns:a16="http://schemas.microsoft.com/office/drawing/2014/main" id="{1BB3FD0B-B174-49D5-A30B-28C5FC18EA5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2" name="í$ļíḋé">
                <a:extLst>
                  <a:ext uri="{FF2B5EF4-FFF2-40B4-BE49-F238E27FC236}">
                    <a16:creationId xmlns="" xmlns:a16="http://schemas.microsoft.com/office/drawing/2014/main" id="{AF2BBDC6-8EC9-4ADC-B35C-9CB18470C4A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9" name="îṩḻïdè">
              <a:extLst>
                <a:ext uri="{FF2B5EF4-FFF2-40B4-BE49-F238E27FC236}">
                  <a16:creationId xmlns="" xmlns:a16="http://schemas.microsoft.com/office/drawing/2014/main" id="{0BC0451E-E8CD-4318-89D5-1D39CFBBF88B}"/>
                </a:ext>
              </a:extLst>
            </p:cNvPr>
            <p:cNvSpPr txBox="1"/>
            <p:nvPr/>
          </p:nvSpPr>
          <p:spPr>
            <a:xfrm>
              <a:off x="9108667" y="5521882"/>
              <a:ext cx="24044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6D0E5D2A-A8E4-4EA6-9E27-FE17EF472ABA}"/>
                </a:ext>
              </a:extLst>
            </p:cNvPr>
            <p:cNvCxnSpPr>
              <a:cxnSpLocks/>
            </p:cNvCxnSpPr>
            <p:nvPr/>
          </p:nvCxnSpPr>
          <p:spPr>
            <a:xfrm>
              <a:off x="9207396" y="5192646"/>
              <a:ext cx="2311504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0548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83a4c6a5-287f-4867-ac08-69375258d0c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6600"/>
            <a:chOff x="669925" y="1123950"/>
            <a:chExt cx="10850563" cy="5016600"/>
          </a:xfrm>
        </p:grpSpPr>
        <p:sp>
          <p:nvSpPr>
            <p:cNvPr id="6" name="ïślíďè">
              <a:extLst>
                <a:ext uri="{FF2B5EF4-FFF2-40B4-BE49-F238E27FC236}">
                  <a16:creationId xmlns="" xmlns:a16="http://schemas.microsoft.com/office/drawing/2014/main" id="{689D46C5-6B61-442F-B135-75946B714348}"/>
                </a:ext>
              </a:extLst>
            </p:cNvPr>
            <p:cNvSpPr/>
            <p:nvPr/>
          </p:nvSpPr>
          <p:spPr bwMode="auto">
            <a:xfrm>
              <a:off x="669925" y="1123950"/>
              <a:ext cx="10850563" cy="1495050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r>
                <a:rPr lang="en-US" altLang="zh-CN" sz="28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CONTENTS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" name="îṡļïḑe">
              <a:extLst>
                <a:ext uri="{FF2B5EF4-FFF2-40B4-BE49-F238E27FC236}">
                  <a16:creationId xmlns="" xmlns:a16="http://schemas.microsoft.com/office/drawing/2014/main" id="{0C6619DB-932E-4327-9331-227BABC3D687}"/>
                </a:ext>
              </a:extLst>
            </p:cNvPr>
            <p:cNvSpPr/>
            <p:nvPr/>
          </p:nvSpPr>
          <p:spPr bwMode="auto">
            <a:xfrm>
              <a:off x="669925" y="6076950"/>
              <a:ext cx="10850563" cy="63600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endParaRPr lang="zh-CN" altLang="en-US" sz="2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grpSp>
          <p:nvGrpSpPr>
            <p:cNvPr id="8" name="íş1ïḍe">
              <a:extLst>
                <a:ext uri="{FF2B5EF4-FFF2-40B4-BE49-F238E27FC236}">
                  <a16:creationId xmlns="" xmlns:a16="http://schemas.microsoft.com/office/drawing/2014/main" id="{629D74C9-4461-4EA6-B14C-6A2A6E64BC65}"/>
                </a:ext>
              </a:extLst>
            </p:cNvPr>
            <p:cNvGrpSpPr/>
            <p:nvPr/>
          </p:nvGrpSpPr>
          <p:grpSpPr>
            <a:xfrm>
              <a:off x="669925" y="3283462"/>
              <a:ext cx="2816075" cy="1859025"/>
              <a:chOff x="669925" y="3118969"/>
              <a:chExt cx="2816075" cy="1859025"/>
            </a:xfrm>
          </p:grpSpPr>
          <p:sp>
            <p:nvSpPr>
              <p:cNvPr id="19" name="isḻîḋè">
                <a:extLst>
                  <a:ext uri="{FF2B5EF4-FFF2-40B4-BE49-F238E27FC236}">
                    <a16:creationId xmlns="" xmlns:a16="http://schemas.microsoft.com/office/drawing/2014/main" id="{DA811D91-9C3F-4F2B-A95C-C5F8562A70F4}"/>
                  </a:ext>
                </a:extLst>
              </p:cNvPr>
              <p:cNvSpPr txBox="1"/>
              <p:nvPr/>
            </p:nvSpPr>
            <p:spPr>
              <a:xfrm>
                <a:off x="669925" y="3118969"/>
                <a:ext cx="474777" cy="51647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prstTxWarp prst="textPlain">
                  <a:avLst/>
                </a:prstTxWarp>
                <a:normAutofit fontScale="92500" lnSpcReduction="10000"/>
              </a:bodyPr>
              <a:lstStyle/>
              <a:p>
                <a:pPr algn="r"/>
                <a:r>
                  <a:rPr lang="en-US" altLang="zh-CN" sz="4000" dirty="0">
                    <a:solidFill>
                      <a:schemeClr val="accent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01.</a:t>
                </a:r>
              </a:p>
            </p:txBody>
          </p:sp>
          <p:sp>
            <p:nvSpPr>
              <p:cNvPr id="20" name="íṧļíḋe">
                <a:extLst>
                  <a:ext uri="{FF2B5EF4-FFF2-40B4-BE49-F238E27FC236}">
                    <a16:creationId xmlns="" xmlns:a16="http://schemas.microsoft.com/office/drawing/2014/main" id="{0E2E4DF3-6B42-40AA-B989-6430F0450523}"/>
                  </a:ext>
                </a:extLst>
              </p:cNvPr>
              <p:cNvSpPr txBox="1"/>
              <p:nvPr/>
            </p:nvSpPr>
            <p:spPr bwMode="auto">
              <a:xfrm>
                <a:off x="1281000" y="3222560"/>
                <a:ext cx="2205000" cy="41288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1" name="ïṩḷîḑè">
                <a:extLst>
                  <a:ext uri="{FF2B5EF4-FFF2-40B4-BE49-F238E27FC236}">
                    <a16:creationId xmlns="" xmlns:a16="http://schemas.microsoft.com/office/drawing/2014/main" id="{296C09DE-B56C-4015-A31F-0BC62AF4B6BA}"/>
                  </a:ext>
                </a:extLst>
              </p:cNvPr>
              <p:cNvSpPr txBox="1"/>
              <p:nvPr/>
            </p:nvSpPr>
            <p:spPr bwMode="auto">
              <a:xfrm>
                <a:off x="669925" y="3752944"/>
                <a:ext cx="2816075" cy="12250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0000" tIns="46800" rIns="90000" bIns="46800" anchor="t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  <a:endParaRPr lang="zh-CN" altLang="en-US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</p:grpSp>
        <p:grpSp>
          <p:nvGrpSpPr>
            <p:cNvPr id="9" name="îṧ1íďè">
              <a:extLst>
                <a:ext uri="{FF2B5EF4-FFF2-40B4-BE49-F238E27FC236}">
                  <a16:creationId xmlns="" xmlns:a16="http://schemas.microsoft.com/office/drawing/2014/main" id="{FF2D59C5-C0AC-425D-A123-664A32BAB088}"/>
                </a:ext>
              </a:extLst>
            </p:cNvPr>
            <p:cNvGrpSpPr/>
            <p:nvPr/>
          </p:nvGrpSpPr>
          <p:grpSpPr>
            <a:xfrm>
              <a:off x="4687169" y="3283462"/>
              <a:ext cx="2816075" cy="1859025"/>
              <a:chOff x="3864925" y="3118969"/>
              <a:chExt cx="2816075" cy="1859025"/>
            </a:xfrm>
          </p:grpSpPr>
          <p:sp>
            <p:nvSpPr>
              <p:cNvPr id="16" name="íṡḷiďê">
                <a:extLst>
                  <a:ext uri="{FF2B5EF4-FFF2-40B4-BE49-F238E27FC236}">
                    <a16:creationId xmlns="" xmlns:a16="http://schemas.microsoft.com/office/drawing/2014/main" id="{76352338-B231-4F53-A74B-67B70C1949C4}"/>
                  </a:ext>
                </a:extLst>
              </p:cNvPr>
              <p:cNvSpPr txBox="1"/>
              <p:nvPr/>
            </p:nvSpPr>
            <p:spPr>
              <a:xfrm>
                <a:off x="3864925" y="3118969"/>
                <a:ext cx="474777" cy="51647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prstTxWarp prst="textPlain">
                  <a:avLst/>
                </a:prstTxWarp>
                <a:normAutofit fontScale="92500" lnSpcReduction="10000"/>
              </a:bodyPr>
              <a:lstStyle/>
              <a:p>
                <a:pPr algn="r"/>
                <a:r>
                  <a:rPr lang="en-US" altLang="zh-CN" sz="4000" dirty="0">
                    <a:solidFill>
                      <a:schemeClr val="accent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02.</a:t>
                </a:r>
              </a:p>
            </p:txBody>
          </p:sp>
          <p:sp>
            <p:nvSpPr>
              <p:cNvPr id="17" name="isḷîḓe">
                <a:extLst>
                  <a:ext uri="{FF2B5EF4-FFF2-40B4-BE49-F238E27FC236}">
                    <a16:creationId xmlns="" xmlns:a16="http://schemas.microsoft.com/office/drawing/2014/main" id="{4EB8F72A-7EE4-476C-A309-7DE0436F222C}"/>
                  </a:ext>
                </a:extLst>
              </p:cNvPr>
              <p:cNvSpPr txBox="1"/>
              <p:nvPr/>
            </p:nvSpPr>
            <p:spPr bwMode="auto">
              <a:xfrm>
                <a:off x="4476000" y="3222560"/>
                <a:ext cx="2205000" cy="41288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8" name="íş1íḋè">
                <a:extLst>
                  <a:ext uri="{FF2B5EF4-FFF2-40B4-BE49-F238E27FC236}">
                    <a16:creationId xmlns="" xmlns:a16="http://schemas.microsoft.com/office/drawing/2014/main" id="{1E809170-1DC1-40C1-9A40-5298CDA8E04F}"/>
                  </a:ext>
                </a:extLst>
              </p:cNvPr>
              <p:cNvSpPr txBox="1"/>
              <p:nvPr/>
            </p:nvSpPr>
            <p:spPr bwMode="auto">
              <a:xfrm>
                <a:off x="3864925" y="3752944"/>
                <a:ext cx="2816075" cy="12250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0000" tIns="46800" rIns="90000" bIns="46800" anchor="t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  <a:endParaRPr lang="zh-CN" altLang="en-US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</p:grpSp>
        <p:grpSp>
          <p:nvGrpSpPr>
            <p:cNvPr id="10" name="ïṣ1íḋê">
              <a:extLst>
                <a:ext uri="{FF2B5EF4-FFF2-40B4-BE49-F238E27FC236}">
                  <a16:creationId xmlns="" xmlns:a16="http://schemas.microsoft.com/office/drawing/2014/main" id="{CE88C86C-72F0-4711-BB62-AADEE5A5EA07}"/>
                </a:ext>
              </a:extLst>
            </p:cNvPr>
            <p:cNvGrpSpPr/>
            <p:nvPr/>
          </p:nvGrpSpPr>
          <p:grpSpPr>
            <a:xfrm>
              <a:off x="8704413" y="3283462"/>
              <a:ext cx="2816075" cy="1859025"/>
              <a:chOff x="8704413" y="3118969"/>
              <a:chExt cx="2816075" cy="1859025"/>
            </a:xfrm>
          </p:grpSpPr>
          <p:sp>
            <p:nvSpPr>
              <p:cNvPr id="13" name="íṧlídè">
                <a:extLst>
                  <a:ext uri="{FF2B5EF4-FFF2-40B4-BE49-F238E27FC236}">
                    <a16:creationId xmlns="" xmlns:a16="http://schemas.microsoft.com/office/drawing/2014/main" id="{BCA9CD07-B388-44AD-B448-EA7F34477C74}"/>
                  </a:ext>
                </a:extLst>
              </p:cNvPr>
              <p:cNvSpPr txBox="1"/>
              <p:nvPr/>
            </p:nvSpPr>
            <p:spPr>
              <a:xfrm>
                <a:off x="8704413" y="3118969"/>
                <a:ext cx="474777" cy="51647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prstTxWarp prst="textPlain">
                  <a:avLst/>
                </a:prstTxWarp>
                <a:normAutofit fontScale="92500" lnSpcReduction="10000"/>
              </a:bodyPr>
              <a:lstStyle/>
              <a:p>
                <a:pPr algn="r"/>
                <a:r>
                  <a:rPr lang="en-US" altLang="zh-CN" sz="4000" dirty="0">
                    <a:solidFill>
                      <a:schemeClr val="accent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03.</a:t>
                </a:r>
              </a:p>
            </p:txBody>
          </p:sp>
          <p:sp>
            <p:nvSpPr>
              <p:cNvPr id="14" name="ïṡḻiḍé">
                <a:extLst>
                  <a:ext uri="{FF2B5EF4-FFF2-40B4-BE49-F238E27FC236}">
                    <a16:creationId xmlns="" xmlns:a16="http://schemas.microsoft.com/office/drawing/2014/main" id="{1C069C1C-CB57-44CC-AB2F-A2294DD8B511}"/>
                  </a:ext>
                </a:extLst>
              </p:cNvPr>
              <p:cNvSpPr txBox="1"/>
              <p:nvPr/>
            </p:nvSpPr>
            <p:spPr bwMode="auto">
              <a:xfrm>
                <a:off x="9315488" y="3222560"/>
                <a:ext cx="2205000" cy="41288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5" name="îṧḷiḑe">
                <a:extLst>
                  <a:ext uri="{FF2B5EF4-FFF2-40B4-BE49-F238E27FC236}">
                    <a16:creationId xmlns="" xmlns:a16="http://schemas.microsoft.com/office/drawing/2014/main" id="{3D117D60-9EE4-417A-9041-577BC0C4F232}"/>
                  </a:ext>
                </a:extLst>
              </p:cNvPr>
              <p:cNvSpPr txBox="1"/>
              <p:nvPr/>
            </p:nvSpPr>
            <p:spPr bwMode="auto">
              <a:xfrm>
                <a:off x="8704413" y="3752944"/>
                <a:ext cx="2816075" cy="12250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0000" tIns="46800" rIns="90000" bIns="46800" anchor="t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  <a:endParaRPr lang="zh-CN" altLang="en-US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7660EF0C-306E-4DB9-8504-8F576F0FE767}"/>
                </a:ext>
              </a:extLst>
            </p:cNvPr>
            <p:cNvCxnSpPr/>
            <p:nvPr/>
          </p:nvCxnSpPr>
          <p:spPr>
            <a:xfrm>
              <a:off x="3981000" y="3283462"/>
              <a:ext cx="0" cy="149553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9CCC2526-FD81-423E-8932-E12726BAD486}"/>
                </a:ext>
              </a:extLst>
            </p:cNvPr>
            <p:cNvCxnSpPr/>
            <p:nvPr/>
          </p:nvCxnSpPr>
          <p:spPr>
            <a:xfrm>
              <a:off x="8031000" y="3283462"/>
              <a:ext cx="0" cy="149553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7095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e18eadbf-5892-46a7-8833-0f60072e9bc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64764" y="1674000"/>
            <a:ext cx="8062472" cy="3802743"/>
            <a:chOff x="2064764" y="1674000"/>
            <a:chExt cx="8062472" cy="3802743"/>
          </a:xfrm>
        </p:grpSpPr>
        <p:grpSp>
          <p:nvGrpSpPr>
            <p:cNvPr id="6" name="iṥḻiḑè">
              <a:extLst>
                <a:ext uri="{FF2B5EF4-FFF2-40B4-BE49-F238E27FC236}">
                  <a16:creationId xmlns="" xmlns:a16="http://schemas.microsoft.com/office/drawing/2014/main" id="{70A83B07-91A6-4453-942D-BEEE097E0F3E}"/>
                </a:ext>
              </a:extLst>
            </p:cNvPr>
            <p:cNvGrpSpPr/>
            <p:nvPr/>
          </p:nvGrpSpPr>
          <p:grpSpPr>
            <a:xfrm>
              <a:off x="7622784" y="1674000"/>
              <a:ext cx="2504452" cy="3802743"/>
              <a:chOff x="9016036" y="1674000"/>
              <a:chExt cx="2504452" cy="3802743"/>
            </a:xfrm>
          </p:grpSpPr>
          <p:sp>
            <p:nvSpPr>
              <p:cNvPr id="35" name="íṥļîḓe">
                <a:extLst>
                  <a:ext uri="{FF2B5EF4-FFF2-40B4-BE49-F238E27FC236}">
                    <a16:creationId xmlns="" xmlns:a16="http://schemas.microsoft.com/office/drawing/2014/main" id="{7534A245-A8B5-4811-96D9-ECC4F06AE662}"/>
                  </a:ext>
                </a:extLst>
              </p:cNvPr>
              <p:cNvSpPr/>
              <p:nvPr/>
            </p:nvSpPr>
            <p:spPr>
              <a:xfrm>
                <a:off x="9021006" y="1674000"/>
                <a:ext cx="2499482" cy="3802743"/>
              </a:xfrm>
              <a:prstGeom prst="roundRect">
                <a:avLst>
                  <a:gd name="adj" fmla="val 12255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 anchorCtr="1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lang="en-US" altLang="zh-CN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" name="íṧlíḋê">
                <a:extLst>
                  <a:ext uri="{FF2B5EF4-FFF2-40B4-BE49-F238E27FC236}">
                    <a16:creationId xmlns="" xmlns:a16="http://schemas.microsoft.com/office/drawing/2014/main" id="{782F6386-DA5B-4F7B-8B08-2FDF18780E86}"/>
                  </a:ext>
                </a:extLst>
              </p:cNvPr>
              <p:cNvSpPr/>
              <p:nvPr/>
            </p:nvSpPr>
            <p:spPr>
              <a:xfrm>
                <a:off x="9021006" y="3886915"/>
                <a:ext cx="2491988" cy="60350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/>
                  <a:t>3</a:t>
                </a:r>
                <a:endParaRPr lang="en-US" altLang="zh-CN" dirty="0"/>
              </a:p>
            </p:txBody>
          </p:sp>
          <p:sp>
            <p:nvSpPr>
              <p:cNvPr id="37" name="íṩļîḋê">
                <a:extLst>
                  <a:ext uri="{FF2B5EF4-FFF2-40B4-BE49-F238E27FC236}">
                    <a16:creationId xmlns="" xmlns:a16="http://schemas.microsoft.com/office/drawing/2014/main" id="{B2265B4D-70FB-4845-A5CE-2397A0E7E151}"/>
                  </a:ext>
                </a:extLst>
              </p:cNvPr>
              <p:cNvSpPr/>
              <p:nvPr/>
            </p:nvSpPr>
            <p:spPr bwMode="auto">
              <a:xfrm>
                <a:off x="9996724" y="4701071"/>
                <a:ext cx="540552" cy="456805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ŝḷiḋé">
                <a:extLst>
                  <a:ext uri="{FF2B5EF4-FFF2-40B4-BE49-F238E27FC236}">
                    <a16:creationId xmlns="" xmlns:a16="http://schemas.microsoft.com/office/drawing/2014/main" id="{F62D2EF6-0C85-414C-8454-3C6E97CD095C}"/>
                  </a:ext>
                </a:extLst>
              </p:cNvPr>
              <p:cNvSpPr/>
              <p:nvPr/>
            </p:nvSpPr>
            <p:spPr bwMode="auto">
              <a:xfrm>
                <a:off x="9016036" y="2435024"/>
                <a:ext cx="2491988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39" name="íś1îḍé">
                <a:extLst>
                  <a:ext uri="{FF2B5EF4-FFF2-40B4-BE49-F238E27FC236}">
                    <a16:creationId xmlns="" xmlns:a16="http://schemas.microsoft.com/office/drawing/2014/main" id="{35D95052-7FF7-44A3-BC03-96D0EB628D88}"/>
                  </a:ext>
                </a:extLst>
              </p:cNvPr>
              <p:cNvSpPr txBox="1"/>
              <p:nvPr/>
            </p:nvSpPr>
            <p:spPr bwMode="auto">
              <a:xfrm>
                <a:off x="9016036" y="2022143"/>
                <a:ext cx="2491988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 dirty="0"/>
              </a:p>
            </p:txBody>
          </p:sp>
        </p:grpSp>
        <p:grpSp>
          <p:nvGrpSpPr>
            <p:cNvPr id="7" name="ïsḻiḍé">
              <a:extLst>
                <a:ext uri="{FF2B5EF4-FFF2-40B4-BE49-F238E27FC236}">
                  <a16:creationId xmlns="" xmlns:a16="http://schemas.microsoft.com/office/drawing/2014/main" id="{659BA73D-51C9-4BD8-8F3A-4F4DCF1A728F}"/>
                </a:ext>
              </a:extLst>
            </p:cNvPr>
            <p:cNvGrpSpPr/>
            <p:nvPr/>
          </p:nvGrpSpPr>
          <p:grpSpPr>
            <a:xfrm>
              <a:off x="4843774" y="1674000"/>
              <a:ext cx="2504452" cy="3802743"/>
              <a:chOff x="9016036" y="1674000"/>
              <a:chExt cx="2504452" cy="3802743"/>
            </a:xfrm>
          </p:grpSpPr>
          <p:sp>
            <p:nvSpPr>
              <p:cNvPr id="30" name="íṩḷidé">
                <a:extLst>
                  <a:ext uri="{FF2B5EF4-FFF2-40B4-BE49-F238E27FC236}">
                    <a16:creationId xmlns="" xmlns:a16="http://schemas.microsoft.com/office/drawing/2014/main" id="{4BE54097-8B62-488A-9A22-68055CC87EA6}"/>
                  </a:ext>
                </a:extLst>
              </p:cNvPr>
              <p:cNvSpPr/>
              <p:nvPr/>
            </p:nvSpPr>
            <p:spPr>
              <a:xfrm>
                <a:off x="9021006" y="1674000"/>
                <a:ext cx="2499482" cy="3802743"/>
              </a:xfrm>
              <a:prstGeom prst="roundRect">
                <a:avLst>
                  <a:gd name="adj" fmla="val 12255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 anchorCtr="1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lang="en-US" altLang="zh-CN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îs1ïḋê">
                <a:extLst>
                  <a:ext uri="{FF2B5EF4-FFF2-40B4-BE49-F238E27FC236}">
                    <a16:creationId xmlns="" xmlns:a16="http://schemas.microsoft.com/office/drawing/2014/main" id="{29E4B716-153D-495B-B306-3D5D6601A944}"/>
                  </a:ext>
                </a:extLst>
              </p:cNvPr>
              <p:cNvSpPr/>
              <p:nvPr/>
            </p:nvSpPr>
            <p:spPr>
              <a:xfrm>
                <a:off x="9021006" y="3886915"/>
                <a:ext cx="2491988" cy="603504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/>
                  <a:t>2</a:t>
                </a:r>
                <a:endParaRPr lang="en-US" altLang="zh-CN" dirty="0"/>
              </a:p>
            </p:txBody>
          </p:sp>
          <p:sp>
            <p:nvSpPr>
              <p:cNvPr id="32" name="ïS1íďé">
                <a:extLst>
                  <a:ext uri="{FF2B5EF4-FFF2-40B4-BE49-F238E27FC236}">
                    <a16:creationId xmlns="" xmlns:a16="http://schemas.microsoft.com/office/drawing/2014/main" id="{EFEBE5AA-3AB9-41EA-AECB-89C237F53199}"/>
                  </a:ext>
                </a:extLst>
              </p:cNvPr>
              <p:cNvSpPr/>
              <p:nvPr/>
            </p:nvSpPr>
            <p:spPr bwMode="auto">
              <a:xfrm>
                <a:off x="9996724" y="4701071"/>
                <a:ext cx="540552" cy="456805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ïṥḷíḓé">
                <a:extLst>
                  <a:ext uri="{FF2B5EF4-FFF2-40B4-BE49-F238E27FC236}">
                    <a16:creationId xmlns="" xmlns:a16="http://schemas.microsoft.com/office/drawing/2014/main" id="{199F6A5B-9AD7-4505-9493-803FE29E9BE5}"/>
                  </a:ext>
                </a:extLst>
              </p:cNvPr>
              <p:cNvSpPr/>
              <p:nvPr/>
            </p:nvSpPr>
            <p:spPr bwMode="auto">
              <a:xfrm>
                <a:off x="9016036" y="2435024"/>
                <a:ext cx="2491988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34" name="îsliḋè">
                <a:extLst>
                  <a:ext uri="{FF2B5EF4-FFF2-40B4-BE49-F238E27FC236}">
                    <a16:creationId xmlns="" xmlns:a16="http://schemas.microsoft.com/office/drawing/2014/main" id="{DAC8330C-4491-4912-B258-F0A42DABF0F4}"/>
                  </a:ext>
                </a:extLst>
              </p:cNvPr>
              <p:cNvSpPr txBox="1"/>
              <p:nvPr/>
            </p:nvSpPr>
            <p:spPr bwMode="auto">
              <a:xfrm>
                <a:off x="9016036" y="2022143"/>
                <a:ext cx="2491988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 dirty="0"/>
              </a:p>
            </p:txBody>
          </p:sp>
        </p:grpSp>
        <p:grpSp>
          <p:nvGrpSpPr>
            <p:cNvPr id="8" name="ï$ľïdê">
              <a:extLst>
                <a:ext uri="{FF2B5EF4-FFF2-40B4-BE49-F238E27FC236}">
                  <a16:creationId xmlns="" xmlns:a16="http://schemas.microsoft.com/office/drawing/2014/main" id="{38BCC70F-284D-41E9-B4C3-D3AA75A39B5C}"/>
                </a:ext>
              </a:extLst>
            </p:cNvPr>
            <p:cNvGrpSpPr/>
            <p:nvPr/>
          </p:nvGrpSpPr>
          <p:grpSpPr>
            <a:xfrm>
              <a:off x="2064764" y="1674000"/>
              <a:ext cx="2504452" cy="3802743"/>
              <a:chOff x="9016036" y="1674000"/>
              <a:chExt cx="2504452" cy="3802743"/>
            </a:xfrm>
          </p:grpSpPr>
          <p:sp>
            <p:nvSpPr>
              <p:cNvPr id="25" name="ïṧľîdê">
                <a:extLst>
                  <a:ext uri="{FF2B5EF4-FFF2-40B4-BE49-F238E27FC236}">
                    <a16:creationId xmlns="" xmlns:a16="http://schemas.microsoft.com/office/drawing/2014/main" id="{A94152F5-9289-4627-9242-9CC386992D90}"/>
                  </a:ext>
                </a:extLst>
              </p:cNvPr>
              <p:cNvSpPr/>
              <p:nvPr/>
            </p:nvSpPr>
            <p:spPr>
              <a:xfrm>
                <a:off x="9021006" y="1674000"/>
                <a:ext cx="2499482" cy="3802743"/>
              </a:xfrm>
              <a:prstGeom prst="roundRect">
                <a:avLst>
                  <a:gd name="adj" fmla="val 12255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 anchorCtr="1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lang="en-US" altLang="zh-CN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iślïďe">
                <a:extLst>
                  <a:ext uri="{FF2B5EF4-FFF2-40B4-BE49-F238E27FC236}">
                    <a16:creationId xmlns="" xmlns:a16="http://schemas.microsoft.com/office/drawing/2014/main" id="{33C6EF5C-EC64-418E-BD7D-A7847772353D}"/>
                  </a:ext>
                </a:extLst>
              </p:cNvPr>
              <p:cNvSpPr/>
              <p:nvPr/>
            </p:nvSpPr>
            <p:spPr>
              <a:xfrm>
                <a:off x="9021006" y="3886915"/>
                <a:ext cx="2491988" cy="60350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/>
                  <a:t>1</a:t>
                </a:r>
                <a:endParaRPr lang="en-US" altLang="zh-CN" dirty="0"/>
              </a:p>
            </p:txBody>
          </p:sp>
          <p:sp>
            <p:nvSpPr>
              <p:cNvPr id="27" name="îṧľiḋè">
                <a:extLst>
                  <a:ext uri="{FF2B5EF4-FFF2-40B4-BE49-F238E27FC236}">
                    <a16:creationId xmlns="" xmlns:a16="http://schemas.microsoft.com/office/drawing/2014/main" id="{FBF011E6-073F-4F13-9F48-FC08ADE5BD1A}"/>
                  </a:ext>
                </a:extLst>
              </p:cNvPr>
              <p:cNvSpPr/>
              <p:nvPr/>
            </p:nvSpPr>
            <p:spPr bwMode="auto">
              <a:xfrm>
                <a:off x="9996724" y="4701071"/>
                <a:ext cx="540552" cy="456805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šľîḓê">
                <a:extLst>
                  <a:ext uri="{FF2B5EF4-FFF2-40B4-BE49-F238E27FC236}">
                    <a16:creationId xmlns="" xmlns:a16="http://schemas.microsoft.com/office/drawing/2014/main" id="{6709523F-818C-45B1-A21B-E68AFD66F649}"/>
                  </a:ext>
                </a:extLst>
              </p:cNvPr>
              <p:cNvSpPr/>
              <p:nvPr/>
            </p:nvSpPr>
            <p:spPr bwMode="auto">
              <a:xfrm>
                <a:off x="9016036" y="2435024"/>
                <a:ext cx="2491988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9" name="ïşḷiḑe">
                <a:extLst>
                  <a:ext uri="{FF2B5EF4-FFF2-40B4-BE49-F238E27FC236}">
                    <a16:creationId xmlns="" xmlns:a16="http://schemas.microsoft.com/office/drawing/2014/main" id="{6E00E3FB-DBC6-48A0-B020-4321E593239F}"/>
                  </a:ext>
                </a:extLst>
              </p:cNvPr>
              <p:cNvSpPr txBox="1"/>
              <p:nvPr/>
            </p:nvSpPr>
            <p:spPr bwMode="auto">
              <a:xfrm>
                <a:off x="9016036" y="2022143"/>
                <a:ext cx="2491988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 dirty="0"/>
              </a:p>
            </p:txBody>
          </p:sp>
        </p:grpSp>
        <p:grpSp>
          <p:nvGrpSpPr>
            <p:cNvPr id="9" name="išļiḋê">
              <a:extLst>
                <a:ext uri="{FF2B5EF4-FFF2-40B4-BE49-F238E27FC236}">
                  <a16:creationId xmlns="" xmlns:a16="http://schemas.microsoft.com/office/drawing/2014/main" id="{3D482629-F56E-4971-B0EC-849006797741}"/>
                </a:ext>
              </a:extLst>
            </p:cNvPr>
            <p:cNvGrpSpPr/>
            <p:nvPr/>
          </p:nvGrpSpPr>
          <p:grpSpPr>
            <a:xfrm>
              <a:off x="4169559" y="2109684"/>
              <a:ext cx="1073873" cy="244852"/>
              <a:chOff x="2767052" y="2109684"/>
              <a:chExt cx="1073873" cy="244852"/>
            </a:xfrm>
          </p:grpSpPr>
          <p:sp>
            <p:nvSpPr>
              <p:cNvPr id="22" name="íŝḻîďé">
                <a:extLst>
                  <a:ext uri="{FF2B5EF4-FFF2-40B4-BE49-F238E27FC236}">
                    <a16:creationId xmlns="" xmlns:a16="http://schemas.microsoft.com/office/drawing/2014/main" id="{AD0DB6A4-984D-408E-80B7-105AB0F0C7C1}"/>
                  </a:ext>
                </a:extLst>
              </p:cNvPr>
              <p:cNvSpPr/>
              <p:nvPr/>
            </p:nvSpPr>
            <p:spPr>
              <a:xfrm>
                <a:off x="2767052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íśḻiḍé">
                <a:extLst>
                  <a:ext uri="{FF2B5EF4-FFF2-40B4-BE49-F238E27FC236}">
                    <a16:creationId xmlns="" xmlns:a16="http://schemas.microsoft.com/office/drawing/2014/main" id="{EA31E8E1-AB3E-4D35-BA9D-96E16C410AA5}"/>
                  </a:ext>
                </a:extLst>
              </p:cNvPr>
              <p:cNvSpPr/>
              <p:nvPr/>
            </p:nvSpPr>
            <p:spPr>
              <a:xfrm>
                <a:off x="3596073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iSḷîḑê">
                <a:extLst>
                  <a:ext uri="{FF2B5EF4-FFF2-40B4-BE49-F238E27FC236}">
                    <a16:creationId xmlns="" xmlns:a16="http://schemas.microsoft.com/office/drawing/2014/main" id="{D0613EB9-2BD7-497D-B5C4-B9F0FAF4AECB}"/>
                  </a:ext>
                </a:extLst>
              </p:cNvPr>
              <p:cNvSpPr/>
              <p:nvPr/>
            </p:nvSpPr>
            <p:spPr>
              <a:xfrm>
                <a:off x="2871950" y="2190962"/>
                <a:ext cx="874207" cy="7630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íŝ1idè">
              <a:extLst>
                <a:ext uri="{FF2B5EF4-FFF2-40B4-BE49-F238E27FC236}">
                  <a16:creationId xmlns="" xmlns:a16="http://schemas.microsoft.com/office/drawing/2014/main" id="{5A4FB6F6-2492-4973-994B-4299AF5C9F4A}"/>
                </a:ext>
              </a:extLst>
            </p:cNvPr>
            <p:cNvGrpSpPr/>
            <p:nvPr/>
          </p:nvGrpSpPr>
          <p:grpSpPr>
            <a:xfrm>
              <a:off x="6948569" y="2109684"/>
              <a:ext cx="1073873" cy="244852"/>
              <a:chOff x="2767052" y="2109684"/>
              <a:chExt cx="1073873" cy="244852"/>
            </a:xfrm>
          </p:grpSpPr>
          <p:sp>
            <p:nvSpPr>
              <p:cNvPr id="19" name="íṥḻïḑè">
                <a:extLst>
                  <a:ext uri="{FF2B5EF4-FFF2-40B4-BE49-F238E27FC236}">
                    <a16:creationId xmlns="" xmlns:a16="http://schemas.microsoft.com/office/drawing/2014/main" id="{385F7EBF-9917-4F00-9747-2B9DC96F4728}"/>
                  </a:ext>
                </a:extLst>
              </p:cNvPr>
              <p:cNvSpPr/>
              <p:nvPr/>
            </p:nvSpPr>
            <p:spPr>
              <a:xfrm>
                <a:off x="2767052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iśḻîḓe">
                <a:extLst>
                  <a:ext uri="{FF2B5EF4-FFF2-40B4-BE49-F238E27FC236}">
                    <a16:creationId xmlns="" xmlns:a16="http://schemas.microsoft.com/office/drawing/2014/main" id="{B6A20286-6F61-451E-A521-6F7B2F04600D}"/>
                  </a:ext>
                </a:extLst>
              </p:cNvPr>
              <p:cNvSpPr/>
              <p:nvPr/>
            </p:nvSpPr>
            <p:spPr>
              <a:xfrm>
                <a:off x="3596073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iSḷiḍe">
                <a:extLst>
                  <a:ext uri="{FF2B5EF4-FFF2-40B4-BE49-F238E27FC236}">
                    <a16:creationId xmlns="" xmlns:a16="http://schemas.microsoft.com/office/drawing/2014/main" id="{3B310881-DA5A-45F7-B59F-204103A0A6A6}"/>
                  </a:ext>
                </a:extLst>
              </p:cNvPr>
              <p:cNvSpPr/>
              <p:nvPr/>
            </p:nvSpPr>
            <p:spPr>
              <a:xfrm>
                <a:off x="2871950" y="2190962"/>
                <a:ext cx="874207" cy="7630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1" name="iṣ1ïḑe">
              <a:extLst>
                <a:ext uri="{FF2B5EF4-FFF2-40B4-BE49-F238E27FC236}">
                  <a16:creationId xmlns="" xmlns:a16="http://schemas.microsoft.com/office/drawing/2014/main" id="{6F07C787-EF10-459A-959E-A7FA1F6A45B1}"/>
                </a:ext>
              </a:extLst>
            </p:cNvPr>
            <p:cNvGrpSpPr/>
            <p:nvPr/>
          </p:nvGrpSpPr>
          <p:grpSpPr>
            <a:xfrm>
              <a:off x="4169559" y="4802642"/>
              <a:ext cx="1073873" cy="244852"/>
              <a:chOff x="2767052" y="2109684"/>
              <a:chExt cx="1073873" cy="244852"/>
            </a:xfrm>
          </p:grpSpPr>
          <p:sp>
            <p:nvSpPr>
              <p:cNvPr id="16" name="ísḷïḑê">
                <a:extLst>
                  <a:ext uri="{FF2B5EF4-FFF2-40B4-BE49-F238E27FC236}">
                    <a16:creationId xmlns="" xmlns:a16="http://schemas.microsoft.com/office/drawing/2014/main" id="{A9FF1267-DAF2-4075-B6C1-D78DCF137388}"/>
                  </a:ext>
                </a:extLst>
              </p:cNvPr>
              <p:cNvSpPr/>
              <p:nvPr/>
            </p:nvSpPr>
            <p:spPr>
              <a:xfrm>
                <a:off x="2767052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í$ľïḍê">
                <a:extLst>
                  <a:ext uri="{FF2B5EF4-FFF2-40B4-BE49-F238E27FC236}">
                    <a16:creationId xmlns="" xmlns:a16="http://schemas.microsoft.com/office/drawing/2014/main" id="{93EF21B1-E3C9-495A-B550-6C568FED23F2}"/>
                  </a:ext>
                </a:extLst>
              </p:cNvPr>
              <p:cNvSpPr/>
              <p:nvPr/>
            </p:nvSpPr>
            <p:spPr>
              <a:xfrm>
                <a:off x="3596073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iślïḑê">
                <a:extLst>
                  <a:ext uri="{FF2B5EF4-FFF2-40B4-BE49-F238E27FC236}">
                    <a16:creationId xmlns="" xmlns:a16="http://schemas.microsoft.com/office/drawing/2014/main" id="{2DF8BAE1-07B1-4B14-896E-D17F3F5BEED5}"/>
                  </a:ext>
                </a:extLst>
              </p:cNvPr>
              <p:cNvSpPr/>
              <p:nvPr/>
            </p:nvSpPr>
            <p:spPr>
              <a:xfrm>
                <a:off x="2871950" y="2190962"/>
                <a:ext cx="874207" cy="7630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2" name="isḻïḑè">
              <a:extLst>
                <a:ext uri="{FF2B5EF4-FFF2-40B4-BE49-F238E27FC236}">
                  <a16:creationId xmlns="" xmlns:a16="http://schemas.microsoft.com/office/drawing/2014/main" id="{0E15D12D-9FAE-488E-A801-BDC52C9A4A88}"/>
                </a:ext>
              </a:extLst>
            </p:cNvPr>
            <p:cNvGrpSpPr/>
            <p:nvPr/>
          </p:nvGrpSpPr>
          <p:grpSpPr>
            <a:xfrm>
              <a:off x="6948569" y="4802642"/>
              <a:ext cx="1073873" cy="244852"/>
              <a:chOff x="2767052" y="2109684"/>
              <a:chExt cx="1073873" cy="244852"/>
            </a:xfrm>
          </p:grpSpPr>
          <p:sp>
            <p:nvSpPr>
              <p:cNvPr id="13" name="iṩ1íḑé">
                <a:extLst>
                  <a:ext uri="{FF2B5EF4-FFF2-40B4-BE49-F238E27FC236}">
                    <a16:creationId xmlns="" xmlns:a16="http://schemas.microsoft.com/office/drawing/2014/main" id="{46969F80-AC5C-4DD3-99A7-6A9E086F9F8F}"/>
                  </a:ext>
                </a:extLst>
              </p:cNvPr>
              <p:cNvSpPr/>
              <p:nvPr/>
            </p:nvSpPr>
            <p:spPr>
              <a:xfrm>
                <a:off x="2767052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îṧļîdè">
                <a:extLst>
                  <a:ext uri="{FF2B5EF4-FFF2-40B4-BE49-F238E27FC236}">
                    <a16:creationId xmlns="" xmlns:a16="http://schemas.microsoft.com/office/drawing/2014/main" id="{327F8CC7-2941-457D-8599-C345C559D923}"/>
                  </a:ext>
                </a:extLst>
              </p:cNvPr>
              <p:cNvSpPr/>
              <p:nvPr/>
            </p:nvSpPr>
            <p:spPr>
              <a:xfrm>
                <a:off x="3596073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ïşļíḋè">
                <a:extLst>
                  <a:ext uri="{FF2B5EF4-FFF2-40B4-BE49-F238E27FC236}">
                    <a16:creationId xmlns="" xmlns:a16="http://schemas.microsoft.com/office/drawing/2014/main" id="{AE77BD2B-A6D7-4075-A780-F62682BB7CF3}"/>
                  </a:ext>
                </a:extLst>
              </p:cNvPr>
              <p:cNvSpPr/>
              <p:nvPr/>
            </p:nvSpPr>
            <p:spPr>
              <a:xfrm>
                <a:off x="2871950" y="2190962"/>
                <a:ext cx="874207" cy="7630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6628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463494" y="1724312"/>
            <a:ext cx="925398" cy="80460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54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25" name="319b1377-74b8-43b7-9029-41aa7878dff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2049" y="1338101"/>
            <a:ext cx="10867902" cy="4562797"/>
            <a:chOff x="651000" y="1584003"/>
            <a:chExt cx="10867902" cy="4562797"/>
          </a:xfrm>
        </p:grpSpPr>
        <p:grpSp>
          <p:nvGrpSpPr>
            <p:cNvPr id="26" name="îşḻíḑé">
              <a:extLst>
                <a:ext uri="{FF2B5EF4-FFF2-40B4-BE49-F238E27FC236}">
                  <a16:creationId xmlns="" xmlns:a16="http://schemas.microsoft.com/office/drawing/2014/main" id="{814CE815-69E0-4271-8D76-2CA79FFBE159}"/>
                </a:ext>
              </a:extLst>
            </p:cNvPr>
            <p:cNvGrpSpPr/>
            <p:nvPr/>
          </p:nvGrpSpPr>
          <p:grpSpPr>
            <a:xfrm>
              <a:off x="3948376" y="1584003"/>
              <a:ext cx="4295253" cy="3288383"/>
              <a:chOff x="4179643" y="2132856"/>
              <a:chExt cx="3832714" cy="2934268"/>
            </a:xfrm>
          </p:grpSpPr>
          <p:sp>
            <p:nvSpPr>
              <p:cNvPr id="39" name="ïş1ïḓè">
                <a:extLst>
                  <a:ext uri="{FF2B5EF4-FFF2-40B4-BE49-F238E27FC236}">
                    <a16:creationId xmlns="" xmlns:a16="http://schemas.microsoft.com/office/drawing/2014/main" id="{ADBCDBE4-D954-4DCC-B9A0-728E1AE9BEAD}"/>
                  </a:ext>
                </a:extLst>
              </p:cNvPr>
              <p:cNvSpPr/>
              <p:nvPr/>
            </p:nvSpPr>
            <p:spPr>
              <a:xfrm rot="878204">
                <a:off x="4179643" y="4264127"/>
                <a:ext cx="3518329" cy="12132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$lîḍe">
                <a:extLst>
                  <a:ext uri="{FF2B5EF4-FFF2-40B4-BE49-F238E27FC236}">
                    <a16:creationId xmlns="" xmlns:a16="http://schemas.microsoft.com/office/drawing/2014/main" id="{1FE4C104-45B2-4FB3-A6B9-A11A1E98413A}"/>
                  </a:ext>
                </a:extLst>
              </p:cNvPr>
              <p:cNvSpPr/>
              <p:nvPr/>
            </p:nvSpPr>
            <p:spPr>
              <a:xfrm rot="878204">
                <a:off x="4316588" y="3470418"/>
                <a:ext cx="1297137" cy="432377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śļïḓê">
                <a:extLst>
                  <a:ext uri="{FF2B5EF4-FFF2-40B4-BE49-F238E27FC236}">
                    <a16:creationId xmlns="" xmlns:a16="http://schemas.microsoft.com/office/drawing/2014/main" id="{55DACD13-D4A4-4F5A-B77C-E6BE05A74914}"/>
                  </a:ext>
                </a:extLst>
              </p:cNvPr>
              <p:cNvSpPr/>
              <p:nvPr/>
            </p:nvSpPr>
            <p:spPr>
              <a:xfrm rot="878204">
                <a:off x="4441350" y="2992708"/>
                <a:ext cx="1297137" cy="432377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ṡliďê">
                <a:extLst>
                  <a:ext uri="{FF2B5EF4-FFF2-40B4-BE49-F238E27FC236}">
                    <a16:creationId xmlns="" xmlns:a16="http://schemas.microsoft.com/office/drawing/2014/main" id="{B53B3449-2A08-4DA6-B753-C6A3A5C770D2}"/>
                  </a:ext>
                </a:extLst>
              </p:cNvPr>
              <p:cNvSpPr/>
              <p:nvPr/>
            </p:nvSpPr>
            <p:spPr>
              <a:xfrm rot="878204">
                <a:off x="6465696" y="4031688"/>
                <a:ext cx="1297137" cy="432377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ṧlíḓê">
                <a:extLst>
                  <a:ext uri="{FF2B5EF4-FFF2-40B4-BE49-F238E27FC236}">
                    <a16:creationId xmlns="" xmlns:a16="http://schemas.microsoft.com/office/drawing/2014/main" id="{E172B2E4-4736-4B36-8013-529FB2426306}"/>
                  </a:ext>
                </a:extLst>
              </p:cNvPr>
              <p:cNvSpPr/>
              <p:nvPr/>
            </p:nvSpPr>
            <p:spPr>
              <a:xfrm rot="878204">
                <a:off x="6590459" y="3553978"/>
                <a:ext cx="1297137" cy="432377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śḻiḑé">
                <a:extLst>
                  <a:ext uri="{FF2B5EF4-FFF2-40B4-BE49-F238E27FC236}">
                    <a16:creationId xmlns="" xmlns:a16="http://schemas.microsoft.com/office/drawing/2014/main" id="{69C61690-2EA5-43B6-A716-775776FA946C}"/>
                  </a:ext>
                </a:extLst>
              </p:cNvPr>
              <p:cNvSpPr/>
              <p:nvPr/>
            </p:nvSpPr>
            <p:spPr>
              <a:xfrm rot="878204">
                <a:off x="6715220" y="3076268"/>
                <a:ext cx="1297137" cy="432377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ṩľiďe">
                <a:extLst>
                  <a:ext uri="{FF2B5EF4-FFF2-40B4-BE49-F238E27FC236}">
                    <a16:creationId xmlns="" xmlns:a16="http://schemas.microsoft.com/office/drawing/2014/main" id="{7461F6B3-E65D-4933-81FD-369DEA3A2B5D}"/>
                  </a:ext>
                </a:extLst>
              </p:cNvPr>
              <p:cNvSpPr/>
              <p:nvPr/>
            </p:nvSpPr>
            <p:spPr>
              <a:xfrm>
                <a:off x="5545225" y="4453136"/>
                <a:ext cx="712215" cy="61397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şļïḑè">
                <a:extLst>
                  <a:ext uri="{FF2B5EF4-FFF2-40B4-BE49-F238E27FC236}">
                    <a16:creationId xmlns="" xmlns:a16="http://schemas.microsoft.com/office/drawing/2014/main" id="{02A49C0E-0B05-46B6-B9E7-3C9FA1E5F2DF}"/>
                  </a:ext>
                </a:extLst>
              </p:cNvPr>
              <p:cNvSpPr/>
              <p:nvPr/>
            </p:nvSpPr>
            <p:spPr>
              <a:xfrm>
                <a:off x="4441349" y="2132856"/>
                <a:ext cx="1297137" cy="432377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 defTabSz="914378"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îṩľíḑé">
                <a:extLst>
                  <a:ext uri="{FF2B5EF4-FFF2-40B4-BE49-F238E27FC236}">
                    <a16:creationId xmlns="" xmlns:a16="http://schemas.microsoft.com/office/drawing/2014/main" id="{06935345-5BCE-419B-8F99-7F1D572114B7}"/>
                  </a:ext>
                </a:extLst>
              </p:cNvPr>
              <p:cNvSpPr/>
              <p:nvPr/>
            </p:nvSpPr>
            <p:spPr>
              <a:xfrm>
                <a:off x="6715219" y="2132856"/>
                <a:ext cx="1297137" cy="432377"/>
              </a:xfrm>
              <a:prstGeom prst="round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 defTabSz="914378"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id="{0F00F5B1-1246-49A1-B5A0-0BC6E7FB929B}"/>
                  </a:ext>
                </a:extLst>
              </p:cNvPr>
              <p:cNvCxnSpPr/>
              <p:nvPr/>
            </p:nvCxnSpPr>
            <p:spPr>
              <a:xfrm>
                <a:off x="5089918" y="5067124"/>
                <a:ext cx="1625301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ïṣḻiďê">
              <a:extLst>
                <a:ext uri="{FF2B5EF4-FFF2-40B4-BE49-F238E27FC236}">
                  <a16:creationId xmlns="" xmlns:a16="http://schemas.microsoft.com/office/drawing/2014/main" id="{3B14B428-721D-4F67-B829-34E84BAA8218}"/>
                </a:ext>
              </a:extLst>
            </p:cNvPr>
            <p:cNvGrpSpPr/>
            <p:nvPr/>
          </p:nvGrpSpPr>
          <p:grpSpPr>
            <a:xfrm>
              <a:off x="673100" y="2344050"/>
              <a:ext cx="3127900" cy="1017430"/>
              <a:chOff x="8661000" y="1781570"/>
              <a:chExt cx="2295000" cy="1017430"/>
            </a:xfrm>
          </p:grpSpPr>
          <p:sp>
            <p:nvSpPr>
              <p:cNvPr id="37" name="iṥ1iḋê">
                <a:extLst>
                  <a:ext uri="{FF2B5EF4-FFF2-40B4-BE49-F238E27FC236}">
                    <a16:creationId xmlns="" xmlns:a16="http://schemas.microsoft.com/office/drawing/2014/main" id="{68DCE07D-D1A4-4ED3-9350-66A927DC4E33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8" name="iṥľíde">
                <a:extLst>
                  <a:ext uri="{FF2B5EF4-FFF2-40B4-BE49-F238E27FC236}">
                    <a16:creationId xmlns="" xmlns:a16="http://schemas.microsoft.com/office/drawing/2014/main" id="{744DB599-BA4D-400A-9231-236FFCD7603F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28" name="íšļïḍe">
              <a:extLst>
                <a:ext uri="{FF2B5EF4-FFF2-40B4-BE49-F238E27FC236}">
                  <a16:creationId xmlns="" xmlns:a16="http://schemas.microsoft.com/office/drawing/2014/main" id="{C246630E-1BC4-45E4-A80A-8A882EE81FAD}"/>
                </a:ext>
              </a:extLst>
            </p:cNvPr>
            <p:cNvSpPr txBox="1"/>
            <p:nvPr/>
          </p:nvSpPr>
          <p:spPr>
            <a:xfrm>
              <a:off x="673100" y="412922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E7565A14-4D92-421E-8D11-8263899A8DE5}"/>
                </a:ext>
              </a:extLst>
            </p:cNvPr>
            <p:cNvCxnSpPr>
              <a:cxnSpLocks/>
            </p:cNvCxnSpPr>
            <p:nvPr/>
          </p:nvCxnSpPr>
          <p:spPr>
            <a:xfrm>
              <a:off x="651000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işļiďé">
              <a:extLst>
                <a:ext uri="{FF2B5EF4-FFF2-40B4-BE49-F238E27FC236}">
                  <a16:creationId xmlns="" xmlns:a16="http://schemas.microsoft.com/office/drawing/2014/main" id="{313C98D5-FD87-4FB5-908F-DF43675F7361}"/>
                </a:ext>
              </a:extLst>
            </p:cNvPr>
            <p:cNvGrpSpPr/>
            <p:nvPr/>
          </p:nvGrpSpPr>
          <p:grpSpPr>
            <a:xfrm>
              <a:off x="8385267" y="2344050"/>
              <a:ext cx="3127900" cy="1017430"/>
              <a:chOff x="8661000" y="1781570"/>
              <a:chExt cx="2295000" cy="1017430"/>
            </a:xfrm>
          </p:grpSpPr>
          <p:sp>
            <p:nvSpPr>
              <p:cNvPr id="35" name="îŝľidê">
                <a:extLst>
                  <a:ext uri="{FF2B5EF4-FFF2-40B4-BE49-F238E27FC236}">
                    <a16:creationId xmlns="" xmlns:a16="http://schemas.microsoft.com/office/drawing/2014/main" id="{6676CECC-F18C-4072-9044-53D3059F0C8D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6" name="iṣlïďè">
                <a:extLst>
                  <a:ext uri="{FF2B5EF4-FFF2-40B4-BE49-F238E27FC236}">
                    <a16:creationId xmlns="" xmlns:a16="http://schemas.microsoft.com/office/drawing/2014/main" id="{437912B5-1A7B-4968-B438-FA44FBC2DF58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31" name="î$ḷíde">
              <a:extLst>
                <a:ext uri="{FF2B5EF4-FFF2-40B4-BE49-F238E27FC236}">
                  <a16:creationId xmlns="" xmlns:a16="http://schemas.microsoft.com/office/drawing/2014/main" id="{CA9AC81F-F69E-477D-9458-2DC1217A2449}"/>
                </a:ext>
              </a:extLst>
            </p:cNvPr>
            <p:cNvSpPr txBox="1"/>
            <p:nvPr/>
          </p:nvSpPr>
          <p:spPr>
            <a:xfrm>
              <a:off x="8385267" y="412922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32" name="îślíḋè">
              <a:extLst>
                <a:ext uri="{FF2B5EF4-FFF2-40B4-BE49-F238E27FC236}">
                  <a16:creationId xmlns="" xmlns:a16="http://schemas.microsoft.com/office/drawing/2014/main" id="{9063A801-F04E-4FFD-8D1E-669EC3EA55F5}"/>
                </a:ext>
              </a:extLst>
            </p:cNvPr>
            <p:cNvSpPr txBox="1"/>
            <p:nvPr/>
          </p:nvSpPr>
          <p:spPr>
            <a:xfrm>
              <a:off x="8385267" y="552188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B751AFCE-300C-4137-B1C2-632DD72EE69C}"/>
                </a:ext>
              </a:extLst>
            </p:cNvPr>
            <p:cNvCxnSpPr>
              <a:cxnSpLocks/>
            </p:cNvCxnSpPr>
            <p:nvPr/>
          </p:nvCxnSpPr>
          <p:spPr>
            <a:xfrm>
              <a:off x="8363167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52738EE2-0815-40B2-ADFB-A4BE0B4765D9}"/>
                </a:ext>
              </a:extLst>
            </p:cNvPr>
            <p:cNvCxnSpPr>
              <a:cxnSpLocks/>
            </p:cNvCxnSpPr>
            <p:nvPr/>
          </p:nvCxnSpPr>
          <p:spPr>
            <a:xfrm>
              <a:off x="8363167" y="5113295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1106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6f181a3f-f5eb-40e8-8fa3-38aab5c978d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6275" y="1373544"/>
            <a:ext cx="10839450" cy="4530012"/>
            <a:chOff x="676275" y="1373543"/>
            <a:chExt cx="10839450" cy="4530012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8E2AC306-22DD-44B7-A391-722FE5EB4BFB}"/>
                </a:ext>
              </a:extLst>
            </p:cNvPr>
            <p:cNvCxnSpPr/>
            <p:nvPr/>
          </p:nvCxnSpPr>
          <p:spPr>
            <a:xfrm>
              <a:off x="734628" y="5187743"/>
              <a:ext cx="280969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53AD928E-8B66-4DE3-99E4-0B173FD58A78}"/>
                </a:ext>
              </a:extLst>
            </p:cNvPr>
            <p:cNvCxnSpPr/>
            <p:nvPr/>
          </p:nvCxnSpPr>
          <p:spPr>
            <a:xfrm>
              <a:off x="757460" y="3581435"/>
              <a:ext cx="432905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78241263-BDDA-4C3E-B23B-E48FB8E11FFA}"/>
                </a:ext>
              </a:extLst>
            </p:cNvPr>
            <p:cNvCxnSpPr/>
            <p:nvPr/>
          </p:nvCxnSpPr>
          <p:spPr>
            <a:xfrm>
              <a:off x="4661424" y="2536972"/>
              <a:ext cx="286915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E25B6E78-3E11-4BCC-9A75-DB914E0E500C}"/>
                </a:ext>
              </a:extLst>
            </p:cNvPr>
            <p:cNvCxnSpPr/>
            <p:nvPr/>
          </p:nvCxnSpPr>
          <p:spPr>
            <a:xfrm>
              <a:off x="7072194" y="3581435"/>
              <a:ext cx="429595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428F6DB1-40A2-477A-8860-089151F9DFC8}"/>
                </a:ext>
              </a:extLst>
            </p:cNvPr>
            <p:cNvCxnSpPr/>
            <p:nvPr/>
          </p:nvCxnSpPr>
          <p:spPr>
            <a:xfrm>
              <a:off x="8630809" y="5198329"/>
              <a:ext cx="275336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í$ļíḓè">
              <a:extLst>
                <a:ext uri="{FF2B5EF4-FFF2-40B4-BE49-F238E27FC236}">
                  <a16:creationId xmlns="" xmlns:a16="http://schemas.microsoft.com/office/drawing/2014/main" id="{BF4F72E7-DC13-4018-B858-1C74BEA7CD09}"/>
                </a:ext>
              </a:extLst>
            </p:cNvPr>
            <p:cNvSpPr/>
            <p:nvPr/>
          </p:nvSpPr>
          <p:spPr>
            <a:xfrm rot="5400000">
              <a:off x="6299060" y="3581435"/>
              <a:ext cx="1394722" cy="1394723"/>
            </a:xfrm>
            <a:prstGeom prst="diamond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ṩ1íďé">
              <a:extLst>
                <a:ext uri="{FF2B5EF4-FFF2-40B4-BE49-F238E27FC236}">
                  <a16:creationId xmlns="" xmlns:a16="http://schemas.microsoft.com/office/drawing/2014/main" id="{B3419AC2-A08D-44BA-BD77-F845E7E06A08}"/>
                </a:ext>
              </a:extLst>
            </p:cNvPr>
            <p:cNvSpPr/>
            <p:nvPr/>
          </p:nvSpPr>
          <p:spPr>
            <a:xfrm rot="5400000">
              <a:off x="7194889" y="4508832"/>
              <a:ext cx="1394722" cy="1394723"/>
            </a:xfrm>
            <a:prstGeom prst="diamond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şļídê">
              <a:extLst>
                <a:ext uri="{FF2B5EF4-FFF2-40B4-BE49-F238E27FC236}">
                  <a16:creationId xmlns="" xmlns:a16="http://schemas.microsoft.com/office/drawing/2014/main" id="{CC685CF0-8F8A-443F-8F1B-53C114613E2A}"/>
                </a:ext>
              </a:extLst>
            </p:cNvPr>
            <p:cNvSpPr/>
            <p:nvPr/>
          </p:nvSpPr>
          <p:spPr>
            <a:xfrm rot="5400000">
              <a:off x="5403232" y="2654039"/>
              <a:ext cx="1394722" cy="1394723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šļïḍé">
              <a:extLst>
                <a:ext uri="{FF2B5EF4-FFF2-40B4-BE49-F238E27FC236}">
                  <a16:creationId xmlns="" xmlns:a16="http://schemas.microsoft.com/office/drawing/2014/main" id="{CA1D8D74-5E77-4719-BC50-EB958808D3C6}"/>
                </a:ext>
              </a:extLst>
            </p:cNvPr>
            <p:cNvSpPr/>
            <p:nvPr/>
          </p:nvSpPr>
          <p:spPr>
            <a:xfrm rot="5400000" flipV="1">
              <a:off x="4498217" y="3565769"/>
              <a:ext cx="1394722" cy="1394723"/>
            </a:xfrm>
            <a:prstGeom prst="diamond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šľíde">
              <a:extLst>
                <a:ext uri="{FF2B5EF4-FFF2-40B4-BE49-F238E27FC236}">
                  <a16:creationId xmlns="" xmlns:a16="http://schemas.microsoft.com/office/drawing/2014/main" id="{E2845183-C9FC-4F1A-B676-7C6B609307AD}"/>
                </a:ext>
              </a:extLst>
            </p:cNvPr>
            <p:cNvSpPr/>
            <p:nvPr/>
          </p:nvSpPr>
          <p:spPr>
            <a:xfrm rot="5400000" flipV="1">
              <a:off x="3602389" y="4493166"/>
              <a:ext cx="1394722" cy="1394723"/>
            </a:xfrm>
            <a:prstGeom prst="diamond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ṩlîďé">
              <a:extLst>
                <a:ext uri="{FF2B5EF4-FFF2-40B4-BE49-F238E27FC236}">
                  <a16:creationId xmlns="" xmlns:a16="http://schemas.microsoft.com/office/drawing/2014/main" id="{E126C238-41B8-4992-9FD6-6C87382CD78A}"/>
                </a:ext>
              </a:extLst>
            </p:cNvPr>
            <p:cNvSpPr/>
            <p:nvPr/>
          </p:nvSpPr>
          <p:spPr bwMode="auto">
            <a:xfrm>
              <a:off x="5866529" y="3112495"/>
              <a:ext cx="474538" cy="472310"/>
            </a:xfrm>
            <a:custGeom>
              <a:avLst/>
              <a:gdLst>
                <a:gd name="connsiteX0" fmla="*/ 262525 w 338138"/>
                <a:gd name="connsiteY0" fmla="*/ 84138 h 336551"/>
                <a:gd name="connsiteX1" fmla="*/ 314260 w 338138"/>
                <a:gd name="connsiteY1" fmla="*/ 84138 h 336551"/>
                <a:gd name="connsiteX2" fmla="*/ 338138 w 338138"/>
                <a:gd name="connsiteY2" fmla="*/ 107802 h 336551"/>
                <a:gd name="connsiteX3" fmla="*/ 338138 w 338138"/>
                <a:gd name="connsiteY3" fmla="*/ 191940 h 336551"/>
                <a:gd name="connsiteX4" fmla="*/ 314260 w 338138"/>
                <a:gd name="connsiteY4" fmla="*/ 216918 h 336551"/>
                <a:gd name="connsiteX5" fmla="*/ 314260 w 338138"/>
                <a:gd name="connsiteY5" fmla="*/ 336551 h 336551"/>
                <a:gd name="connsiteX6" fmla="*/ 241300 w 338138"/>
                <a:gd name="connsiteY6" fmla="*/ 336551 h 336551"/>
                <a:gd name="connsiteX7" fmla="*/ 241300 w 338138"/>
                <a:gd name="connsiteY7" fmla="*/ 240582 h 336551"/>
                <a:gd name="connsiteX8" fmla="*/ 265178 w 338138"/>
                <a:gd name="connsiteY8" fmla="*/ 216918 h 336551"/>
                <a:gd name="connsiteX9" fmla="*/ 265178 w 338138"/>
                <a:gd name="connsiteY9" fmla="*/ 95970 h 336551"/>
                <a:gd name="connsiteX10" fmla="*/ 262525 w 338138"/>
                <a:gd name="connsiteY10" fmla="*/ 84138 h 336551"/>
                <a:gd name="connsiteX11" fmla="*/ 120477 w 338138"/>
                <a:gd name="connsiteY11" fmla="*/ 84138 h 336551"/>
                <a:gd name="connsiteX12" fmla="*/ 217661 w 338138"/>
                <a:gd name="connsiteY12" fmla="*/ 84138 h 336551"/>
                <a:gd name="connsiteX13" fmla="*/ 241300 w 338138"/>
                <a:gd name="connsiteY13" fmla="*/ 107802 h 336551"/>
                <a:gd name="connsiteX14" fmla="*/ 241300 w 338138"/>
                <a:gd name="connsiteY14" fmla="*/ 191940 h 336551"/>
                <a:gd name="connsiteX15" fmla="*/ 217661 w 338138"/>
                <a:gd name="connsiteY15" fmla="*/ 216918 h 336551"/>
                <a:gd name="connsiteX16" fmla="*/ 217661 w 338138"/>
                <a:gd name="connsiteY16" fmla="*/ 336551 h 336551"/>
                <a:gd name="connsiteX17" fmla="*/ 120477 w 338138"/>
                <a:gd name="connsiteY17" fmla="*/ 336551 h 336551"/>
                <a:gd name="connsiteX18" fmla="*/ 120477 w 338138"/>
                <a:gd name="connsiteY18" fmla="*/ 216918 h 336551"/>
                <a:gd name="connsiteX19" fmla="*/ 96837 w 338138"/>
                <a:gd name="connsiteY19" fmla="*/ 191940 h 336551"/>
                <a:gd name="connsiteX20" fmla="*/ 96837 w 338138"/>
                <a:gd name="connsiteY20" fmla="*/ 107802 h 336551"/>
                <a:gd name="connsiteX21" fmla="*/ 120477 w 338138"/>
                <a:gd name="connsiteY21" fmla="*/ 84138 h 336551"/>
                <a:gd name="connsiteX22" fmla="*/ 23878 w 338138"/>
                <a:gd name="connsiteY22" fmla="*/ 84138 h 336551"/>
                <a:gd name="connsiteX23" fmla="*/ 75613 w 338138"/>
                <a:gd name="connsiteY23" fmla="*/ 84138 h 336551"/>
                <a:gd name="connsiteX24" fmla="*/ 72960 w 338138"/>
                <a:gd name="connsiteY24" fmla="*/ 95970 h 336551"/>
                <a:gd name="connsiteX25" fmla="*/ 72960 w 338138"/>
                <a:gd name="connsiteY25" fmla="*/ 216918 h 336551"/>
                <a:gd name="connsiteX26" fmla="*/ 96838 w 338138"/>
                <a:gd name="connsiteY26" fmla="*/ 240582 h 336551"/>
                <a:gd name="connsiteX27" fmla="*/ 96838 w 338138"/>
                <a:gd name="connsiteY27" fmla="*/ 336551 h 336551"/>
                <a:gd name="connsiteX28" fmla="*/ 23878 w 338138"/>
                <a:gd name="connsiteY28" fmla="*/ 336551 h 336551"/>
                <a:gd name="connsiteX29" fmla="*/ 23878 w 338138"/>
                <a:gd name="connsiteY29" fmla="*/ 216918 h 336551"/>
                <a:gd name="connsiteX30" fmla="*/ 0 w 338138"/>
                <a:gd name="connsiteY30" fmla="*/ 191940 h 336551"/>
                <a:gd name="connsiteX31" fmla="*/ 0 w 338138"/>
                <a:gd name="connsiteY31" fmla="*/ 107802 h 336551"/>
                <a:gd name="connsiteX32" fmla="*/ 23878 w 338138"/>
                <a:gd name="connsiteY32" fmla="*/ 84138 h 336551"/>
                <a:gd name="connsiteX33" fmla="*/ 265257 w 338138"/>
                <a:gd name="connsiteY33" fmla="*/ 0 h 336551"/>
                <a:gd name="connsiteX34" fmla="*/ 301625 w 338138"/>
                <a:gd name="connsiteY34" fmla="*/ 35069 h 336551"/>
                <a:gd name="connsiteX35" fmla="*/ 265257 w 338138"/>
                <a:gd name="connsiteY35" fmla="*/ 71438 h 336551"/>
                <a:gd name="connsiteX36" fmla="*/ 248371 w 338138"/>
                <a:gd name="connsiteY36" fmla="*/ 66242 h 336551"/>
                <a:gd name="connsiteX37" fmla="*/ 245774 w 338138"/>
                <a:gd name="connsiteY37" fmla="*/ 64944 h 336551"/>
                <a:gd name="connsiteX38" fmla="*/ 230187 w 338138"/>
                <a:gd name="connsiteY38" fmla="*/ 35069 h 336551"/>
                <a:gd name="connsiteX39" fmla="*/ 265257 w 338138"/>
                <a:gd name="connsiteY39" fmla="*/ 0 h 336551"/>
                <a:gd name="connsiteX40" fmla="*/ 169069 w 338138"/>
                <a:gd name="connsiteY40" fmla="*/ 0 h 336551"/>
                <a:gd name="connsiteX41" fmla="*/ 204788 w 338138"/>
                <a:gd name="connsiteY41" fmla="*/ 35719 h 336551"/>
                <a:gd name="connsiteX42" fmla="*/ 169069 w 338138"/>
                <a:gd name="connsiteY42" fmla="*/ 71438 h 336551"/>
                <a:gd name="connsiteX43" fmla="*/ 133350 w 338138"/>
                <a:gd name="connsiteY43" fmla="*/ 35719 h 336551"/>
                <a:gd name="connsiteX44" fmla="*/ 169069 w 338138"/>
                <a:gd name="connsiteY44" fmla="*/ 0 h 336551"/>
                <a:gd name="connsiteX45" fmla="*/ 72880 w 338138"/>
                <a:gd name="connsiteY45" fmla="*/ 0 h 336551"/>
                <a:gd name="connsiteX46" fmla="*/ 107950 w 338138"/>
                <a:gd name="connsiteY46" fmla="*/ 35069 h 336551"/>
                <a:gd name="connsiteX47" fmla="*/ 92363 w 338138"/>
                <a:gd name="connsiteY47" fmla="*/ 64944 h 336551"/>
                <a:gd name="connsiteX48" fmla="*/ 89766 w 338138"/>
                <a:gd name="connsiteY48" fmla="*/ 66242 h 336551"/>
                <a:gd name="connsiteX49" fmla="*/ 72880 w 338138"/>
                <a:gd name="connsiteY49" fmla="*/ 71438 h 336551"/>
                <a:gd name="connsiteX50" fmla="*/ 36512 w 338138"/>
                <a:gd name="connsiteY50" fmla="*/ 35069 h 336551"/>
                <a:gd name="connsiteX51" fmla="*/ 72880 w 338138"/>
                <a:gd name="connsiteY51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336551">
                  <a:moveTo>
                    <a:pt x="262525" y="84138"/>
                  </a:moveTo>
                  <a:cubicBezTo>
                    <a:pt x="262525" y="84138"/>
                    <a:pt x="262525" y="84138"/>
                    <a:pt x="314260" y="84138"/>
                  </a:cubicBezTo>
                  <a:cubicBezTo>
                    <a:pt x="338138" y="84138"/>
                    <a:pt x="338138" y="107802"/>
                    <a:pt x="338138" y="107802"/>
                  </a:cubicBezTo>
                  <a:cubicBezTo>
                    <a:pt x="338138" y="107802"/>
                    <a:pt x="338138" y="107802"/>
                    <a:pt x="338138" y="191940"/>
                  </a:cubicBezTo>
                  <a:cubicBezTo>
                    <a:pt x="338138" y="216918"/>
                    <a:pt x="314260" y="216918"/>
                    <a:pt x="314260" y="216918"/>
                  </a:cubicBezTo>
                  <a:cubicBezTo>
                    <a:pt x="314260" y="216918"/>
                    <a:pt x="314260" y="216918"/>
                    <a:pt x="314260" y="336551"/>
                  </a:cubicBezTo>
                  <a:cubicBezTo>
                    <a:pt x="314260" y="336551"/>
                    <a:pt x="314260" y="336551"/>
                    <a:pt x="241300" y="336551"/>
                  </a:cubicBezTo>
                  <a:cubicBezTo>
                    <a:pt x="241300" y="336551"/>
                    <a:pt x="241300" y="336551"/>
                    <a:pt x="241300" y="240582"/>
                  </a:cubicBezTo>
                  <a:cubicBezTo>
                    <a:pt x="241300" y="240582"/>
                    <a:pt x="265178" y="240582"/>
                    <a:pt x="265178" y="216918"/>
                  </a:cubicBezTo>
                  <a:cubicBezTo>
                    <a:pt x="265178" y="216918"/>
                    <a:pt x="265178" y="216918"/>
                    <a:pt x="265178" y="95970"/>
                  </a:cubicBezTo>
                  <a:cubicBezTo>
                    <a:pt x="265178" y="95970"/>
                    <a:pt x="265178" y="90711"/>
                    <a:pt x="262525" y="84138"/>
                  </a:cubicBezTo>
                  <a:close/>
                  <a:moveTo>
                    <a:pt x="120477" y="84138"/>
                  </a:moveTo>
                  <a:cubicBezTo>
                    <a:pt x="120477" y="84138"/>
                    <a:pt x="120477" y="84138"/>
                    <a:pt x="217661" y="84138"/>
                  </a:cubicBezTo>
                  <a:cubicBezTo>
                    <a:pt x="241300" y="84138"/>
                    <a:pt x="241300" y="107802"/>
                    <a:pt x="241300" y="107802"/>
                  </a:cubicBezTo>
                  <a:lnTo>
                    <a:pt x="241300" y="191940"/>
                  </a:lnTo>
                  <a:cubicBezTo>
                    <a:pt x="241300" y="216918"/>
                    <a:pt x="217661" y="216918"/>
                    <a:pt x="217661" y="216918"/>
                  </a:cubicBezTo>
                  <a:cubicBezTo>
                    <a:pt x="217661" y="216918"/>
                    <a:pt x="217661" y="216918"/>
                    <a:pt x="217661" y="336551"/>
                  </a:cubicBezTo>
                  <a:cubicBezTo>
                    <a:pt x="217661" y="336551"/>
                    <a:pt x="217661" y="336551"/>
                    <a:pt x="120477" y="336551"/>
                  </a:cubicBezTo>
                  <a:cubicBezTo>
                    <a:pt x="120477" y="336551"/>
                    <a:pt x="120477" y="336551"/>
                    <a:pt x="120477" y="216918"/>
                  </a:cubicBezTo>
                  <a:cubicBezTo>
                    <a:pt x="120477" y="216918"/>
                    <a:pt x="96837" y="216918"/>
                    <a:pt x="96837" y="191940"/>
                  </a:cubicBezTo>
                  <a:cubicBezTo>
                    <a:pt x="96837" y="191940"/>
                    <a:pt x="96837" y="191940"/>
                    <a:pt x="96837" y="107802"/>
                  </a:cubicBezTo>
                  <a:cubicBezTo>
                    <a:pt x="96837" y="84138"/>
                    <a:pt x="120477" y="84138"/>
                    <a:pt x="120477" y="84138"/>
                  </a:cubicBezTo>
                  <a:close/>
                  <a:moveTo>
                    <a:pt x="23878" y="84138"/>
                  </a:moveTo>
                  <a:cubicBezTo>
                    <a:pt x="23878" y="84138"/>
                    <a:pt x="23878" y="84138"/>
                    <a:pt x="75613" y="84138"/>
                  </a:cubicBezTo>
                  <a:cubicBezTo>
                    <a:pt x="72960" y="90711"/>
                    <a:pt x="72960" y="95970"/>
                    <a:pt x="72960" y="95970"/>
                  </a:cubicBezTo>
                  <a:cubicBezTo>
                    <a:pt x="72960" y="95970"/>
                    <a:pt x="72960" y="95970"/>
                    <a:pt x="72960" y="216918"/>
                  </a:cubicBezTo>
                  <a:cubicBezTo>
                    <a:pt x="72960" y="240582"/>
                    <a:pt x="96838" y="240582"/>
                    <a:pt x="96838" y="240582"/>
                  </a:cubicBezTo>
                  <a:cubicBezTo>
                    <a:pt x="96838" y="240582"/>
                    <a:pt x="96838" y="240582"/>
                    <a:pt x="96838" y="336551"/>
                  </a:cubicBezTo>
                  <a:cubicBezTo>
                    <a:pt x="96838" y="336551"/>
                    <a:pt x="96838" y="336551"/>
                    <a:pt x="23878" y="336551"/>
                  </a:cubicBezTo>
                  <a:cubicBezTo>
                    <a:pt x="23878" y="336551"/>
                    <a:pt x="23878" y="336551"/>
                    <a:pt x="23878" y="216918"/>
                  </a:cubicBezTo>
                  <a:cubicBezTo>
                    <a:pt x="23878" y="216918"/>
                    <a:pt x="0" y="216918"/>
                    <a:pt x="0" y="191940"/>
                  </a:cubicBezTo>
                  <a:cubicBezTo>
                    <a:pt x="0" y="191940"/>
                    <a:pt x="0" y="191940"/>
                    <a:pt x="0" y="107802"/>
                  </a:cubicBezTo>
                  <a:cubicBezTo>
                    <a:pt x="0" y="84138"/>
                    <a:pt x="23878" y="84138"/>
                    <a:pt x="23878" y="84138"/>
                  </a:cubicBezTo>
                  <a:close/>
                  <a:moveTo>
                    <a:pt x="265257" y="0"/>
                  </a:moveTo>
                  <a:cubicBezTo>
                    <a:pt x="284740" y="0"/>
                    <a:pt x="301625" y="15586"/>
                    <a:pt x="301625" y="35069"/>
                  </a:cubicBezTo>
                  <a:cubicBezTo>
                    <a:pt x="301625" y="55851"/>
                    <a:pt x="284740" y="71438"/>
                    <a:pt x="265257" y="71438"/>
                  </a:cubicBezTo>
                  <a:cubicBezTo>
                    <a:pt x="258762" y="71438"/>
                    <a:pt x="253567" y="70139"/>
                    <a:pt x="248371" y="66242"/>
                  </a:cubicBezTo>
                  <a:cubicBezTo>
                    <a:pt x="248371" y="66242"/>
                    <a:pt x="247072" y="66242"/>
                    <a:pt x="245774" y="64944"/>
                  </a:cubicBezTo>
                  <a:cubicBezTo>
                    <a:pt x="236681" y="59748"/>
                    <a:pt x="230187" y="48058"/>
                    <a:pt x="230187" y="35069"/>
                  </a:cubicBezTo>
                  <a:cubicBezTo>
                    <a:pt x="230187" y="15586"/>
                    <a:pt x="245774" y="0"/>
                    <a:pt x="265257" y="0"/>
                  </a:cubicBezTo>
                  <a:close/>
                  <a:moveTo>
                    <a:pt x="169069" y="0"/>
                  </a:moveTo>
                  <a:cubicBezTo>
                    <a:pt x="188796" y="0"/>
                    <a:pt x="204788" y="15992"/>
                    <a:pt x="204788" y="35719"/>
                  </a:cubicBezTo>
                  <a:cubicBezTo>
                    <a:pt x="204788" y="55446"/>
                    <a:pt x="188796" y="71438"/>
                    <a:pt x="169069" y="71438"/>
                  </a:cubicBezTo>
                  <a:cubicBezTo>
                    <a:pt x="149342" y="71438"/>
                    <a:pt x="133350" y="55446"/>
                    <a:pt x="133350" y="35719"/>
                  </a:cubicBezTo>
                  <a:cubicBezTo>
                    <a:pt x="133350" y="15992"/>
                    <a:pt x="149342" y="0"/>
                    <a:pt x="169069" y="0"/>
                  </a:cubicBezTo>
                  <a:close/>
                  <a:moveTo>
                    <a:pt x="72880" y="0"/>
                  </a:moveTo>
                  <a:cubicBezTo>
                    <a:pt x="92363" y="0"/>
                    <a:pt x="107950" y="15586"/>
                    <a:pt x="107950" y="35069"/>
                  </a:cubicBezTo>
                  <a:cubicBezTo>
                    <a:pt x="107950" y="48058"/>
                    <a:pt x="101456" y="59748"/>
                    <a:pt x="92363" y="64944"/>
                  </a:cubicBezTo>
                  <a:cubicBezTo>
                    <a:pt x="91065" y="66242"/>
                    <a:pt x="89766" y="66242"/>
                    <a:pt x="89766" y="66242"/>
                  </a:cubicBezTo>
                  <a:cubicBezTo>
                    <a:pt x="84570" y="70139"/>
                    <a:pt x="79375" y="71438"/>
                    <a:pt x="72880" y="71438"/>
                  </a:cubicBezTo>
                  <a:cubicBezTo>
                    <a:pt x="53397" y="71438"/>
                    <a:pt x="36512" y="55851"/>
                    <a:pt x="36512" y="35069"/>
                  </a:cubicBezTo>
                  <a:cubicBezTo>
                    <a:pt x="36512" y="15586"/>
                    <a:pt x="53397" y="0"/>
                    <a:pt x="728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íşḷîḍe"/>
            <p:cNvGrpSpPr/>
            <p:nvPr/>
          </p:nvGrpSpPr>
          <p:grpSpPr>
            <a:xfrm>
              <a:off x="7852475" y="3159106"/>
              <a:ext cx="2721125" cy="1104989"/>
              <a:chOff x="8452745" y="3434173"/>
              <a:chExt cx="2327132" cy="944997"/>
            </a:xfrm>
          </p:grpSpPr>
          <p:sp>
            <p:nvSpPr>
              <p:cNvPr id="36" name="ïsḷíḍ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452745" y="3821771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7" name="îṡļïḓ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452745" y="3434173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8" name="iṧľîḑe"/>
            <p:cNvGrpSpPr/>
            <p:nvPr/>
          </p:nvGrpSpPr>
          <p:grpSpPr>
            <a:xfrm>
              <a:off x="8794600" y="4762535"/>
              <a:ext cx="2721125" cy="1104989"/>
              <a:chOff x="8452745" y="3434173"/>
              <a:chExt cx="2327132" cy="944997"/>
            </a:xfrm>
          </p:grpSpPr>
          <p:sp>
            <p:nvSpPr>
              <p:cNvPr id="34" name="íṧ1ïḓ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452745" y="3821771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ïṥḷïḋ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452745" y="3434173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9" name="ïṩlide"/>
            <p:cNvGrpSpPr/>
            <p:nvPr/>
          </p:nvGrpSpPr>
          <p:grpSpPr>
            <a:xfrm>
              <a:off x="1627586" y="3159106"/>
              <a:ext cx="2721125" cy="1104989"/>
              <a:chOff x="8452745" y="3434173"/>
              <a:chExt cx="2327132" cy="944997"/>
            </a:xfrm>
          </p:grpSpPr>
          <p:sp>
            <p:nvSpPr>
              <p:cNvPr id="32" name="iśľiḍ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452745" y="3821771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íś1ïḑ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452745" y="3434173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0" name="îşļíḍè"/>
            <p:cNvGrpSpPr/>
            <p:nvPr/>
          </p:nvGrpSpPr>
          <p:grpSpPr>
            <a:xfrm>
              <a:off x="676275" y="4762535"/>
              <a:ext cx="2721125" cy="1104989"/>
              <a:chOff x="8452745" y="3434173"/>
              <a:chExt cx="2327132" cy="944997"/>
            </a:xfrm>
          </p:grpSpPr>
          <p:sp>
            <p:nvSpPr>
              <p:cNvPr id="30" name="iṥļiḋ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452745" y="3821771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iś1ïď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452745" y="3434173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1" name="ïṧḻîdè"/>
            <p:cNvGrpSpPr/>
            <p:nvPr/>
          </p:nvGrpSpPr>
          <p:grpSpPr>
            <a:xfrm>
              <a:off x="3847463" y="1373543"/>
              <a:ext cx="4497074" cy="1126737"/>
              <a:chOff x="7758672" y="1307413"/>
              <a:chExt cx="3845940" cy="963597"/>
            </a:xfrm>
          </p:grpSpPr>
          <p:sp>
            <p:nvSpPr>
              <p:cNvPr id="28" name="ïSḷiďè">
                <a:extLst>
                  <a:ext uri="{FF2B5EF4-FFF2-40B4-BE49-F238E27FC236}">
                    <a16:creationId xmlns="" xmlns:a16="http://schemas.microsoft.com/office/drawing/2014/main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7758672" y="1698972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9" name="işḻïḍe">
                <a:extLst>
                  <a:ext uri="{FF2B5EF4-FFF2-40B4-BE49-F238E27FC236}">
                    <a16:creationId xmlns="" xmlns:a16="http://schemas.microsoft.com/office/drawing/2014/main" id="{3DB7C031-5764-4AFE-BD6A-3AB6FE5B993D}"/>
                  </a:ext>
                </a:extLst>
              </p:cNvPr>
              <p:cNvSpPr txBox="1"/>
              <p:nvPr/>
            </p:nvSpPr>
            <p:spPr bwMode="auto">
              <a:xfrm>
                <a:off x="7758672" y="1307413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22" name="iŝḻiḍè">
              <a:extLst>
                <a:ext uri="{FF2B5EF4-FFF2-40B4-BE49-F238E27FC236}">
                  <a16:creationId xmlns="" xmlns:a16="http://schemas.microsoft.com/office/drawing/2014/main" id="{5824B1A1-A1EB-477B-A3CD-4DFB18CD9B87}"/>
                </a:ext>
              </a:extLst>
            </p:cNvPr>
            <p:cNvSpPr/>
            <p:nvPr/>
          </p:nvSpPr>
          <p:spPr bwMode="auto">
            <a:xfrm>
              <a:off x="4980956" y="4056441"/>
              <a:ext cx="429244" cy="413378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íṣliḑe">
              <a:extLst>
                <a:ext uri="{FF2B5EF4-FFF2-40B4-BE49-F238E27FC236}">
                  <a16:creationId xmlns="" xmlns:a16="http://schemas.microsoft.com/office/drawing/2014/main" id="{21687DD5-F785-4905-8B51-1E316157A814}"/>
                </a:ext>
              </a:extLst>
            </p:cNvPr>
            <p:cNvSpPr/>
            <p:nvPr/>
          </p:nvSpPr>
          <p:spPr bwMode="auto">
            <a:xfrm>
              <a:off x="6781799" y="4056441"/>
              <a:ext cx="429244" cy="413378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îṣľîḓê">
              <a:extLst>
                <a:ext uri="{FF2B5EF4-FFF2-40B4-BE49-F238E27FC236}">
                  <a16:creationId xmlns="" xmlns:a16="http://schemas.microsoft.com/office/drawing/2014/main" id="{C08BA412-A9AA-4B29-8DE9-85094F29412A}"/>
                </a:ext>
              </a:extLst>
            </p:cNvPr>
            <p:cNvSpPr/>
            <p:nvPr/>
          </p:nvSpPr>
          <p:spPr bwMode="auto">
            <a:xfrm>
              <a:off x="4085128" y="4983838"/>
              <a:ext cx="429244" cy="413378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îsľidè">
              <a:extLst>
                <a:ext uri="{FF2B5EF4-FFF2-40B4-BE49-F238E27FC236}">
                  <a16:creationId xmlns="" xmlns:a16="http://schemas.microsoft.com/office/drawing/2014/main" id="{E7272AA8-C56D-486E-B967-F46BB2FA1BD7}"/>
                </a:ext>
              </a:extLst>
            </p:cNvPr>
            <p:cNvSpPr/>
            <p:nvPr/>
          </p:nvSpPr>
          <p:spPr bwMode="auto">
            <a:xfrm>
              <a:off x="7677628" y="4999504"/>
              <a:ext cx="429244" cy="413378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î$ľîḓé">
              <a:extLst>
                <a:ext uri="{FF2B5EF4-FFF2-40B4-BE49-F238E27FC236}">
                  <a16:creationId xmlns="" xmlns:a16="http://schemas.microsoft.com/office/drawing/2014/main" id="{FDFEBE60-813C-4613-A0CB-47BD79FF65B0}"/>
                </a:ext>
              </a:extLst>
            </p:cNvPr>
            <p:cNvSpPr/>
            <p:nvPr/>
          </p:nvSpPr>
          <p:spPr bwMode="auto">
            <a:xfrm>
              <a:off x="5894969" y="4936035"/>
              <a:ext cx="448298" cy="448298"/>
            </a:xfrm>
            <a:custGeom>
              <a:avLst/>
              <a:gdLst>
                <a:gd name="connsiteX0" fmla="*/ 169070 w 338138"/>
                <a:gd name="connsiteY0" fmla="*/ 261938 h 338138"/>
                <a:gd name="connsiteX1" fmla="*/ 174626 w 338138"/>
                <a:gd name="connsiteY1" fmla="*/ 267230 h 338138"/>
                <a:gd name="connsiteX2" fmla="*/ 174626 w 338138"/>
                <a:gd name="connsiteY2" fmla="*/ 288396 h 338138"/>
                <a:gd name="connsiteX3" fmla="*/ 169070 w 338138"/>
                <a:gd name="connsiteY3" fmla="*/ 293688 h 338138"/>
                <a:gd name="connsiteX4" fmla="*/ 163513 w 338138"/>
                <a:gd name="connsiteY4" fmla="*/ 288396 h 338138"/>
                <a:gd name="connsiteX5" fmla="*/ 163513 w 338138"/>
                <a:gd name="connsiteY5" fmla="*/ 267230 h 338138"/>
                <a:gd name="connsiteX6" fmla="*/ 169070 w 338138"/>
                <a:gd name="connsiteY6" fmla="*/ 261938 h 338138"/>
                <a:gd name="connsiteX7" fmla="*/ 267230 w 338138"/>
                <a:gd name="connsiteY7" fmla="*/ 163513 h 338138"/>
                <a:gd name="connsiteX8" fmla="*/ 288396 w 338138"/>
                <a:gd name="connsiteY8" fmla="*/ 163513 h 338138"/>
                <a:gd name="connsiteX9" fmla="*/ 293688 w 338138"/>
                <a:gd name="connsiteY9" fmla="*/ 169070 h 338138"/>
                <a:gd name="connsiteX10" fmla="*/ 288396 w 338138"/>
                <a:gd name="connsiteY10" fmla="*/ 174626 h 338138"/>
                <a:gd name="connsiteX11" fmla="*/ 267230 w 338138"/>
                <a:gd name="connsiteY11" fmla="*/ 174626 h 338138"/>
                <a:gd name="connsiteX12" fmla="*/ 261938 w 338138"/>
                <a:gd name="connsiteY12" fmla="*/ 169070 h 338138"/>
                <a:gd name="connsiteX13" fmla="*/ 267230 w 338138"/>
                <a:gd name="connsiteY13" fmla="*/ 163513 h 338138"/>
                <a:gd name="connsiteX14" fmla="*/ 49742 w 338138"/>
                <a:gd name="connsiteY14" fmla="*/ 163513 h 338138"/>
                <a:gd name="connsiteX15" fmla="*/ 70908 w 338138"/>
                <a:gd name="connsiteY15" fmla="*/ 163513 h 338138"/>
                <a:gd name="connsiteX16" fmla="*/ 76200 w 338138"/>
                <a:gd name="connsiteY16" fmla="*/ 169070 h 338138"/>
                <a:gd name="connsiteX17" fmla="*/ 70908 w 338138"/>
                <a:gd name="connsiteY17" fmla="*/ 174626 h 338138"/>
                <a:gd name="connsiteX18" fmla="*/ 49742 w 338138"/>
                <a:gd name="connsiteY18" fmla="*/ 174626 h 338138"/>
                <a:gd name="connsiteX19" fmla="*/ 44450 w 338138"/>
                <a:gd name="connsiteY19" fmla="*/ 169070 h 338138"/>
                <a:gd name="connsiteX20" fmla="*/ 49742 w 338138"/>
                <a:gd name="connsiteY20" fmla="*/ 163513 h 338138"/>
                <a:gd name="connsiteX21" fmla="*/ 169070 w 338138"/>
                <a:gd name="connsiteY21" fmla="*/ 160338 h 338138"/>
                <a:gd name="connsiteX22" fmla="*/ 160338 w 338138"/>
                <a:gd name="connsiteY22" fmla="*/ 169070 h 338138"/>
                <a:gd name="connsiteX23" fmla="*/ 162833 w 338138"/>
                <a:gd name="connsiteY23" fmla="*/ 175306 h 338138"/>
                <a:gd name="connsiteX24" fmla="*/ 169070 w 338138"/>
                <a:gd name="connsiteY24" fmla="*/ 177801 h 338138"/>
                <a:gd name="connsiteX25" fmla="*/ 177801 w 338138"/>
                <a:gd name="connsiteY25" fmla="*/ 169070 h 338138"/>
                <a:gd name="connsiteX26" fmla="*/ 169070 w 338138"/>
                <a:gd name="connsiteY26" fmla="*/ 160338 h 338138"/>
                <a:gd name="connsiteX27" fmla="*/ 121070 w 338138"/>
                <a:gd name="connsiteY27" fmla="*/ 115888 h 338138"/>
                <a:gd name="connsiteX28" fmla="*/ 114300 w 338138"/>
                <a:gd name="connsiteY28" fmla="*/ 122425 h 338138"/>
                <a:gd name="connsiteX29" fmla="*/ 152214 w 338138"/>
                <a:gd name="connsiteY29" fmla="*/ 160338 h 338138"/>
                <a:gd name="connsiteX30" fmla="*/ 160338 w 338138"/>
                <a:gd name="connsiteY30" fmla="*/ 152494 h 338138"/>
                <a:gd name="connsiteX31" fmla="*/ 121070 w 338138"/>
                <a:gd name="connsiteY31" fmla="*/ 115888 h 338138"/>
                <a:gd name="connsiteX32" fmla="*/ 239184 w 338138"/>
                <a:gd name="connsiteY32" fmla="*/ 77788 h 338138"/>
                <a:gd name="connsiteX33" fmla="*/ 243153 w 338138"/>
                <a:gd name="connsiteY33" fmla="*/ 80434 h 338138"/>
                <a:gd name="connsiteX34" fmla="*/ 257705 w 338138"/>
                <a:gd name="connsiteY34" fmla="*/ 94986 h 338138"/>
                <a:gd name="connsiteX35" fmla="*/ 257705 w 338138"/>
                <a:gd name="connsiteY35" fmla="*/ 102924 h 338138"/>
                <a:gd name="connsiteX36" fmla="*/ 188913 w 338138"/>
                <a:gd name="connsiteY36" fmla="*/ 173038 h 338138"/>
                <a:gd name="connsiteX37" fmla="*/ 169069 w 338138"/>
                <a:gd name="connsiteY37" fmla="*/ 188913 h 338138"/>
                <a:gd name="connsiteX38" fmla="*/ 159809 w 338138"/>
                <a:gd name="connsiteY38" fmla="*/ 186268 h 338138"/>
                <a:gd name="connsiteX39" fmla="*/ 102923 w 338138"/>
                <a:gd name="connsiteY39" fmla="*/ 243153 h 338138"/>
                <a:gd name="connsiteX40" fmla="*/ 98955 w 338138"/>
                <a:gd name="connsiteY40" fmla="*/ 244476 h 338138"/>
                <a:gd name="connsiteX41" fmla="*/ 94986 w 338138"/>
                <a:gd name="connsiteY41" fmla="*/ 243153 h 338138"/>
                <a:gd name="connsiteX42" fmla="*/ 94986 w 338138"/>
                <a:gd name="connsiteY42" fmla="*/ 235216 h 338138"/>
                <a:gd name="connsiteX43" fmla="*/ 151872 w 338138"/>
                <a:gd name="connsiteY43" fmla="*/ 178330 h 338138"/>
                <a:gd name="connsiteX44" fmla="*/ 149226 w 338138"/>
                <a:gd name="connsiteY44" fmla="*/ 173038 h 338138"/>
                <a:gd name="connsiteX45" fmla="*/ 102923 w 338138"/>
                <a:gd name="connsiteY45" fmla="*/ 125413 h 338138"/>
                <a:gd name="connsiteX46" fmla="*/ 102923 w 338138"/>
                <a:gd name="connsiteY46" fmla="*/ 117476 h 338138"/>
                <a:gd name="connsiteX47" fmla="*/ 117476 w 338138"/>
                <a:gd name="connsiteY47" fmla="*/ 102924 h 338138"/>
                <a:gd name="connsiteX48" fmla="*/ 125413 w 338138"/>
                <a:gd name="connsiteY48" fmla="*/ 102924 h 338138"/>
                <a:gd name="connsiteX49" fmla="*/ 173038 w 338138"/>
                <a:gd name="connsiteY49" fmla="*/ 149226 h 338138"/>
                <a:gd name="connsiteX50" fmla="*/ 186267 w 338138"/>
                <a:gd name="connsiteY50" fmla="*/ 159809 h 338138"/>
                <a:gd name="connsiteX51" fmla="*/ 247122 w 338138"/>
                <a:gd name="connsiteY51" fmla="*/ 98955 h 338138"/>
                <a:gd name="connsiteX52" fmla="*/ 239184 w 338138"/>
                <a:gd name="connsiteY52" fmla="*/ 91017 h 338138"/>
                <a:gd name="connsiteX53" fmla="*/ 187590 w 338138"/>
                <a:gd name="connsiteY53" fmla="*/ 142611 h 338138"/>
                <a:gd name="connsiteX54" fmla="*/ 180976 w 338138"/>
                <a:gd name="connsiteY54" fmla="*/ 142611 h 338138"/>
                <a:gd name="connsiteX55" fmla="*/ 180976 w 338138"/>
                <a:gd name="connsiteY55" fmla="*/ 134674 h 338138"/>
                <a:gd name="connsiteX56" fmla="*/ 235216 w 338138"/>
                <a:gd name="connsiteY56" fmla="*/ 80434 h 338138"/>
                <a:gd name="connsiteX57" fmla="*/ 239184 w 338138"/>
                <a:gd name="connsiteY57" fmla="*/ 77788 h 338138"/>
                <a:gd name="connsiteX58" fmla="*/ 169070 w 338138"/>
                <a:gd name="connsiteY58" fmla="*/ 44450 h 338138"/>
                <a:gd name="connsiteX59" fmla="*/ 174626 w 338138"/>
                <a:gd name="connsiteY59" fmla="*/ 49742 h 338138"/>
                <a:gd name="connsiteX60" fmla="*/ 174626 w 338138"/>
                <a:gd name="connsiteY60" fmla="*/ 70908 h 338138"/>
                <a:gd name="connsiteX61" fmla="*/ 169070 w 338138"/>
                <a:gd name="connsiteY61" fmla="*/ 76200 h 338138"/>
                <a:gd name="connsiteX62" fmla="*/ 163513 w 338138"/>
                <a:gd name="connsiteY62" fmla="*/ 70908 h 338138"/>
                <a:gd name="connsiteX63" fmla="*/ 163513 w 338138"/>
                <a:gd name="connsiteY63" fmla="*/ 49742 h 338138"/>
                <a:gd name="connsiteX64" fmla="*/ 169070 w 338138"/>
                <a:gd name="connsiteY64" fmla="*/ 44450 h 338138"/>
                <a:gd name="connsiteX65" fmla="*/ 168276 w 338138"/>
                <a:gd name="connsiteY65" fmla="*/ 22225 h 338138"/>
                <a:gd name="connsiteX66" fmla="*/ 315913 w 338138"/>
                <a:gd name="connsiteY66" fmla="*/ 169069 h 338138"/>
                <a:gd name="connsiteX67" fmla="*/ 280322 w 338138"/>
                <a:gd name="connsiteY67" fmla="*/ 264780 h 338138"/>
                <a:gd name="connsiteX68" fmla="*/ 272413 w 338138"/>
                <a:gd name="connsiteY68" fmla="*/ 264780 h 338138"/>
                <a:gd name="connsiteX69" fmla="*/ 271094 w 338138"/>
                <a:gd name="connsiteY69" fmla="*/ 256913 h 338138"/>
                <a:gd name="connsiteX70" fmla="*/ 304049 w 338138"/>
                <a:gd name="connsiteY70" fmla="*/ 169069 h 338138"/>
                <a:gd name="connsiteX71" fmla="*/ 168276 w 338138"/>
                <a:gd name="connsiteY71" fmla="*/ 34025 h 338138"/>
                <a:gd name="connsiteX72" fmla="*/ 32502 w 338138"/>
                <a:gd name="connsiteY72" fmla="*/ 169069 h 338138"/>
                <a:gd name="connsiteX73" fmla="*/ 168276 w 338138"/>
                <a:gd name="connsiteY73" fmla="*/ 304113 h 338138"/>
                <a:gd name="connsiteX74" fmla="*/ 256594 w 338138"/>
                <a:gd name="connsiteY74" fmla="*/ 271335 h 338138"/>
                <a:gd name="connsiteX75" fmla="*/ 264504 w 338138"/>
                <a:gd name="connsiteY75" fmla="*/ 272647 h 338138"/>
                <a:gd name="connsiteX76" fmla="*/ 264504 w 338138"/>
                <a:gd name="connsiteY76" fmla="*/ 280513 h 338138"/>
                <a:gd name="connsiteX77" fmla="*/ 168276 w 338138"/>
                <a:gd name="connsiteY77" fmla="*/ 315913 h 338138"/>
                <a:gd name="connsiteX78" fmla="*/ 20638 w 338138"/>
                <a:gd name="connsiteY78" fmla="*/ 169069 h 338138"/>
                <a:gd name="connsiteX79" fmla="*/ 168276 w 338138"/>
                <a:gd name="connsiteY79" fmla="*/ 22225 h 338138"/>
                <a:gd name="connsiteX80" fmla="*/ 169070 w 338138"/>
                <a:gd name="connsiteY80" fmla="*/ 11113 h 338138"/>
                <a:gd name="connsiteX81" fmla="*/ 11113 w 338138"/>
                <a:gd name="connsiteY81" fmla="*/ 169070 h 338138"/>
                <a:gd name="connsiteX82" fmla="*/ 169070 w 338138"/>
                <a:gd name="connsiteY82" fmla="*/ 327027 h 338138"/>
                <a:gd name="connsiteX83" fmla="*/ 327027 w 338138"/>
                <a:gd name="connsiteY83" fmla="*/ 169070 h 338138"/>
                <a:gd name="connsiteX84" fmla="*/ 169070 w 338138"/>
                <a:gd name="connsiteY84" fmla="*/ 11113 h 338138"/>
                <a:gd name="connsiteX85" fmla="*/ 169069 w 338138"/>
                <a:gd name="connsiteY85" fmla="*/ 0 h 338138"/>
                <a:gd name="connsiteX86" fmla="*/ 289267 w 338138"/>
                <a:gd name="connsiteY86" fmla="*/ 48872 h 338138"/>
                <a:gd name="connsiteX87" fmla="*/ 338138 w 338138"/>
                <a:gd name="connsiteY87" fmla="*/ 169069 h 338138"/>
                <a:gd name="connsiteX88" fmla="*/ 289267 w 338138"/>
                <a:gd name="connsiteY88" fmla="*/ 289267 h 338138"/>
                <a:gd name="connsiteX89" fmla="*/ 169069 w 338138"/>
                <a:gd name="connsiteY89" fmla="*/ 338138 h 338138"/>
                <a:gd name="connsiteX90" fmla="*/ 48872 w 338138"/>
                <a:gd name="connsiteY90" fmla="*/ 289267 h 338138"/>
                <a:gd name="connsiteX91" fmla="*/ 0 w 338138"/>
                <a:gd name="connsiteY91" fmla="*/ 169069 h 338138"/>
                <a:gd name="connsiteX92" fmla="*/ 48872 w 338138"/>
                <a:gd name="connsiteY92" fmla="*/ 48872 h 338138"/>
                <a:gd name="connsiteX93" fmla="*/ 169069 w 338138"/>
                <a:gd name="connsiteY9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338138" h="338138">
                  <a:moveTo>
                    <a:pt x="169070" y="261938"/>
                  </a:moveTo>
                  <a:cubicBezTo>
                    <a:pt x="171848" y="261938"/>
                    <a:pt x="174626" y="264584"/>
                    <a:pt x="174626" y="267230"/>
                  </a:cubicBezTo>
                  <a:cubicBezTo>
                    <a:pt x="174626" y="267230"/>
                    <a:pt x="174626" y="267230"/>
                    <a:pt x="174626" y="288396"/>
                  </a:cubicBezTo>
                  <a:cubicBezTo>
                    <a:pt x="174626" y="291042"/>
                    <a:pt x="171848" y="293688"/>
                    <a:pt x="169070" y="293688"/>
                  </a:cubicBezTo>
                  <a:cubicBezTo>
                    <a:pt x="166291" y="293688"/>
                    <a:pt x="163513" y="291042"/>
                    <a:pt x="163513" y="288396"/>
                  </a:cubicBezTo>
                  <a:cubicBezTo>
                    <a:pt x="163513" y="288396"/>
                    <a:pt x="163513" y="288396"/>
                    <a:pt x="163513" y="267230"/>
                  </a:cubicBezTo>
                  <a:cubicBezTo>
                    <a:pt x="163513" y="264584"/>
                    <a:pt x="166291" y="261938"/>
                    <a:pt x="169070" y="261938"/>
                  </a:cubicBezTo>
                  <a:close/>
                  <a:moveTo>
                    <a:pt x="267230" y="163513"/>
                  </a:moveTo>
                  <a:cubicBezTo>
                    <a:pt x="267230" y="163513"/>
                    <a:pt x="267230" y="163513"/>
                    <a:pt x="288396" y="163513"/>
                  </a:cubicBezTo>
                  <a:cubicBezTo>
                    <a:pt x="291042" y="163513"/>
                    <a:pt x="293688" y="166291"/>
                    <a:pt x="293688" y="169070"/>
                  </a:cubicBezTo>
                  <a:cubicBezTo>
                    <a:pt x="293688" y="171848"/>
                    <a:pt x="291042" y="174626"/>
                    <a:pt x="288396" y="174626"/>
                  </a:cubicBezTo>
                  <a:cubicBezTo>
                    <a:pt x="288396" y="174626"/>
                    <a:pt x="288396" y="174626"/>
                    <a:pt x="267230" y="174626"/>
                  </a:cubicBezTo>
                  <a:cubicBezTo>
                    <a:pt x="264584" y="174626"/>
                    <a:pt x="261938" y="171848"/>
                    <a:pt x="261938" y="169070"/>
                  </a:cubicBezTo>
                  <a:cubicBezTo>
                    <a:pt x="261938" y="166291"/>
                    <a:pt x="264584" y="163513"/>
                    <a:pt x="267230" y="163513"/>
                  </a:cubicBezTo>
                  <a:close/>
                  <a:moveTo>
                    <a:pt x="49742" y="163513"/>
                  </a:moveTo>
                  <a:lnTo>
                    <a:pt x="70908" y="163513"/>
                  </a:lnTo>
                  <a:cubicBezTo>
                    <a:pt x="73554" y="163513"/>
                    <a:pt x="76200" y="166291"/>
                    <a:pt x="76200" y="169070"/>
                  </a:cubicBezTo>
                  <a:cubicBezTo>
                    <a:pt x="76200" y="171848"/>
                    <a:pt x="73554" y="174626"/>
                    <a:pt x="70908" y="174626"/>
                  </a:cubicBezTo>
                  <a:cubicBezTo>
                    <a:pt x="70908" y="174626"/>
                    <a:pt x="70908" y="174626"/>
                    <a:pt x="49742" y="174626"/>
                  </a:cubicBezTo>
                  <a:cubicBezTo>
                    <a:pt x="47096" y="174626"/>
                    <a:pt x="44450" y="171848"/>
                    <a:pt x="44450" y="169070"/>
                  </a:cubicBezTo>
                  <a:cubicBezTo>
                    <a:pt x="44450" y="166291"/>
                    <a:pt x="47096" y="163513"/>
                    <a:pt x="49742" y="163513"/>
                  </a:cubicBezTo>
                  <a:close/>
                  <a:moveTo>
                    <a:pt x="169070" y="160338"/>
                  </a:moveTo>
                  <a:cubicBezTo>
                    <a:pt x="164080" y="160338"/>
                    <a:pt x="160338" y="164080"/>
                    <a:pt x="160338" y="169070"/>
                  </a:cubicBezTo>
                  <a:cubicBezTo>
                    <a:pt x="160338" y="171564"/>
                    <a:pt x="161585" y="174059"/>
                    <a:pt x="162833" y="175306"/>
                  </a:cubicBezTo>
                  <a:cubicBezTo>
                    <a:pt x="164080" y="176554"/>
                    <a:pt x="166575" y="177801"/>
                    <a:pt x="169070" y="177801"/>
                  </a:cubicBezTo>
                  <a:cubicBezTo>
                    <a:pt x="174059" y="177801"/>
                    <a:pt x="177801" y="174059"/>
                    <a:pt x="177801" y="169070"/>
                  </a:cubicBezTo>
                  <a:cubicBezTo>
                    <a:pt x="177801" y="164080"/>
                    <a:pt x="174059" y="160338"/>
                    <a:pt x="169070" y="160338"/>
                  </a:cubicBezTo>
                  <a:close/>
                  <a:moveTo>
                    <a:pt x="121070" y="115888"/>
                  </a:moveTo>
                  <a:lnTo>
                    <a:pt x="114300" y="122425"/>
                  </a:lnTo>
                  <a:cubicBezTo>
                    <a:pt x="114300" y="122425"/>
                    <a:pt x="114300" y="122425"/>
                    <a:pt x="152214" y="160338"/>
                  </a:cubicBezTo>
                  <a:cubicBezTo>
                    <a:pt x="153568" y="156416"/>
                    <a:pt x="156276" y="153801"/>
                    <a:pt x="160338" y="152494"/>
                  </a:cubicBezTo>
                  <a:cubicBezTo>
                    <a:pt x="160338" y="152494"/>
                    <a:pt x="160338" y="152494"/>
                    <a:pt x="121070" y="115888"/>
                  </a:cubicBezTo>
                  <a:close/>
                  <a:moveTo>
                    <a:pt x="239184" y="77788"/>
                  </a:moveTo>
                  <a:cubicBezTo>
                    <a:pt x="240507" y="77788"/>
                    <a:pt x="241830" y="79111"/>
                    <a:pt x="243153" y="80434"/>
                  </a:cubicBezTo>
                  <a:cubicBezTo>
                    <a:pt x="243153" y="80434"/>
                    <a:pt x="243153" y="80434"/>
                    <a:pt x="257705" y="94986"/>
                  </a:cubicBezTo>
                  <a:cubicBezTo>
                    <a:pt x="260351" y="97632"/>
                    <a:pt x="260351" y="100278"/>
                    <a:pt x="257705" y="102924"/>
                  </a:cubicBezTo>
                  <a:cubicBezTo>
                    <a:pt x="257705" y="102924"/>
                    <a:pt x="257705" y="102924"/>
                    <a:pt x="188913" y="173038"/>
                  </a:cubicBezTo>
                  <a:cubicBezTo>
                    <a:pt x="187590" y="182299"/>
                    <a:pt x="178330" y="188913"/>
                    <a:pt x="169069" y="188913"/>
                  </a:cubicBezTo>
                  <a:cubicBezTo>
                    <a:pt x="165101" y="188913"/>
                    <a:pt x="162455" y="187591"/>
                    <a:pt x="159809" y="186268"/>
                  </a:cubicBezTo>
                  <a:cubicBezTo>
                    <a:pt x="159809" y="186268"/>
                    <a:pt x="159809" y="186268"/>
                    <a:pt x="102923" y="243153"/>
                  </a:cubicBezTo>
                  <a:cubicBezTo>
                    <a:pt x="101601" y="244476"/>
                    <a:pt x="100278" y="244476"/>
                    <a:pt x="98955" y="244476"/>
                  </a:cubicBezTo>
                  <a:cubicBezTo>
                    <a:pt x="97632" y="244476"/>
                    <a:pt x="96309" y="244476"/>
                    <a:pt x="94986" y="243153"/>
                  </a:cubicBezTo>
                  <a:cubicBezTo>
                    <a:pt x="93663" y="240507"/>
                    <a:pt x="93663" y="237862"/>
                    <a:pt x="94986" y="235216"/>
                  </a:cubicBezTo>
                  <a:cubicBezTo>
                    <a:pt x="94986" y="235216"/>
                    <a:pt x="94986" y="235216"/>
                    <a:pt x="151872" y="178330"/>
                  </a:cubicBezTo>
                  <a:cubicBezTo>
                    <a:pt x="150549" y="177007"/>
                    <a:pt x="150549" y="174361"/>
                    <a:pt x="149226" y="173038"/>
                  </a:cubicBezTo>
                  <a:cubicBezTo>
                    <a:pt x="149226" y="173038"/>
                    <a:pt x="149226" y="173038"/>
                    <a:pt x="102923" y="125413"/>
                  </a:cubicBezTo>
                  <a:cubicBezTo>
                    <a:pt x="100278" y="124090"/>
                    <a:pt x="100278" y="120122"/>
                    <a:pt x="102923" y="117476"/>
                  </a:cubicBezTo>
                  <a:cubicBezTo>
                    <a:pt x="102923" y="117476"/>
                    <a:pt x="102923" y="117476"/>
                    <a:pt x="117476" y="102924"/>
                  </a:cubicBezTo>
                  <a:cubicBezTo>
                    <a:pt x="120121" y="100278"/>
                    <a:pt x="124090" y="100278"/>
                    <a:pt x="125413" y="102924"/>
                  </a:cubicBezTo>
                  <a:cubicBezTo>
                    <a:pt x="125413" y="102924"/>
                    <a:pt x="125413" y="102924"/>
                    <a:pt x="173038" y="149226"/>
                  </a:cubicBezTo>
                  <a:cubicBezTo>
                    <a:pt x="178330" y="150549"/>
                    <a:pt x="183622" y="154518"/>
                    <a:pt x="186267" y="159809"/>
                  </a:cubicBezTo>
                  <a:cubicBezTo>
                    <a:pt x="186267" y="159809"/>
                    <a:pt x="186267" y="159809"/>
                    <a:pt x="247122" y="98955"/>
                  </a:cubicBezTo>
                  <a:cubicBezTo>
                    <a:pt x="247122" y="98955"/>
                    <a:pt x="247122" y="98955"/>
                    <a:pt x="239184" y="91017"/>
                  </a:cubicBezTo>
                  <a:cubicBezTo>
                    <a:pt x="239184" y="91017"/>
                    <a:pt x="239184" y="91017"/>
                    <a:pt x="187590" y="142611"/>
                  </a:cubicBezTo>
                  <a:cubicBezTo>
                    <a:pt x="186267" y="143934"/>
                    <a:pt x="182299" y="143934"/>
                    <a:pt x="180976" y="142611"/>
                  </a:cubicBezTo>
                  <a:cubicBezTo>
                    <a:pt x="178330" y="139965"/>
                    <a:pt x="178330" y="137320"/>
                    <a:pt x="180976" y="134674"/>
                  </a:cubicBezTo>
                  <a:cubicBezTo>
                    <a:pt x="180976" y="134674"/>
                    <a:pt x="180976" y="134674"/>
                    <a:pt x="235216" y="80434"/>
                  </a:cubicBezTo>
                  <a:cubicBezTo>
                    <a:pt x="236538" y="79111"/>
                    <a:pt x="237861" y="77788"/>
                    <a:pt x="239184" y="77788"/>
                  </a:cubicBezTo>
                  <a:close/>
                  <a:moveTo>
                    <a:pt x="169070" y="44450"/>
                  </a:moveTo>
                  <a:cubicBezTo>
                    <a:pt x="171848" y="44450"/>
                    <a:pt x="174626" y="47096"/>
                    <a:pt x="174626" y="49742"/>
                  </a:cubicBezTo>
                  <a:cubicBezTo>
                    <a:pt x="174626" y="49742"/>
                    <a:pt x="174626" y="49742"/>
                    <a:pt x="174626" y="70908"/>
                  </a:cubicBezTo>
                  <a:cubicBezTo>
                    <a:pt x="174626" y="73554"/>
                    <a:pt x="171848" y="76200"/>
                    <a:pt x="169070" y="76200"/>
                  </a:cubicBezTo>
                  <a:cubicBezTo>
                    <a:pt x="166291" y="76200"/>
                    <a:pt x="163513" y="73554"/>
                    <a:pt x="163513" y="70908"/>
                  </a:cubicBezTo>
                  <a:cubicBezTo>
                    <a:pt x="163513" y="70908"/>
                    <a:pt x="163513" y="70908"/>
                    <a:pt x="163513" y="49742"/>
                  </a:cubicBezTo>
                  <a:cubicBezTo>
                    <a:pt x="163513" y="47096"/>
                    <a:pt x="166291" y="44450"/>
                    <a:pt x="169070" y="44450"/>
                  </a:cubicBezTo>
                  <a:close/>
                  <a:moveTo>
                    <a:pt x="168276" y="22225"/>
                  </a:moveTo>
                  <a:cubicBezTo>
                    <a:pt x="250003" y="22225"/>
                    <a:pt x="315913" y="87780"/>
                    <a:pt x="315913" y="169069"/>
                  </a:cubicBezTo>
                  <a:cubicBezTo>
                    <a:pt x="315913" y="204469"/>
                    <a:pt x="302731" y="237247"/>
                    <a:pt x="280322" y="264780"/>
                  </a:cubicBezTo>
                  <a:cubicBezTo>
                    <a:pt x="277685" y="266091"/>
                    <a:pt x="275049" y="267402"/>
                    <a:pt x="272413" y="264780"/>
                  </a:cubicBezTo>
                  <a:cubicBezTo>
                    <a:pt x="269776" y="263469"/>
                    <a:pt x="269776" y="259536"/>
                    <a:pt x="271094" y="256913"/>
                  </a:cubicBezTo>
                  <a:cubicBezTo>
                    <a:pt x="293504" y="233313"/>
                    <a:pt x="304049" y="201847"/>
                    <a:pt x="304049" y="169069"/>
                  </a:cubicBezTo>
                  <a:cubicBezTo>
                    <a:pt x="304049" y="94336"/>
                    <a:pt x="243412" y="34025"/>
                    <a:pt x="168276" y="34025"/>
                  </a:cubicBezTo>
                  <a:cubicBezTo>
                    <a:pt x="93139" y="34025"/>
                    <a:pt x="32502" y="94336"/>
                    <a:pt x="32502" y="169069"/>
                  </a:cubicBezTo>
                  <a:cubicBezTo>
                    <a:pt x="32502" y="243802"/>
                    <a:pt x="93139" y="304113"/>
                    <a:pt x="168276" y="304113"/>
                  </a:cubicBezTo>
                  <a:cubicBezTo>
                    <a:pt x="201230" y="304113"/>
                    <a:pt x="232867" y="293624"/>
                    <a:pt x="256594" y="271335"/>
                  </a:cubicBezTo>
                  <a:cubicBezTo>
                    <a:pt x="259231" y="270024"/>
                    <a:pt x="263185" y="270024"/>
                    <a:pt x="264504" y="272647"/>
                  </a:cubicBezTo>
                  <a:cubicBezTo>
                    <a:pt x="267140" y="275269"/>
                    <a:pt x="265822" y="277891"/>
                    <a:pt x="264504" y="280513"/>
                  </a:cubicBezTo>
                  <a:cubicBezTo>
                    <a:pt x="236821" y="302802"/>
                    <a:pt x="203867" y="315913"/>
                    <a:pt x="168276" y="315913"/>
                  </a:cubicBezTo>
                  <a:cubicBezTo>
                    <a:pt x="86548" y="315913"/>
                    <a:pt x="20638" y="250358"/>
                    <a:pt x="20638" y="169069"/>
                  </a:cubicBezTo>
                  <a:cubicBezTo>
                    <a:pt x="20638" y="87780"/>
                    <a:pt x="86548" y="22225"/>
                    <a:pt x="168276" y="22225"/>
                  </a:cubicBezTo>
                  <a:close/>
                  <a:moveTo>
                    <a:pt x="169070" y="11113"/>
                  </a:moveTo>
                  <a:cubicBezTo>
                    <a:pt x="81833" y="11113"/>
                    <a:pt x="11113" y="81833"/>
                    <a:pt x="11113" y="169070"/>
                  </a:cubicBezTo>
                  <a:cubicBezTo>
                    <a:pt x="11113" y="256307"/>
                    <a:pt x="81833" y="327027"/>
                    <a:pt x="169070" y="327027"/>
                  </a:cubicBezTo>
                  <a:cubicBezTo>
                    <a:pt x="256307" y="327027"/>
                    <a:pt x="327027" y="256307"/>
                    <a:pt x="327027" y="169070"/>
                  </a:cubicBezTo>
                  <a:cubicBezTo>
                    <a:pt x="327027" y="81833"/>
                    <a:pt x="256307" y="11113"/>
                    <a:pt x="169070" y="11113"/>
                  </a:cubicBezTo>
                  <a:close/>
                  <a:moveTo>
                    <a:pt x="169069" y="0"/>
                  </a:moveTo>
                  <a:cubicBezTo>
                    <a:pt x="213978" y="0"/>
                    <a:pt x="256245" y="17171"/>
                    <a:pt x="289267" y="48872"/>
                  </a:cubicBezTo>
                  <a:cubicBezTo>
                    <a:pt x="320967" y="81893"/>
                    <a:pt x="338138" y="124160"/>
                    <a:pt x="338138" y="169069"/>
                  </a:cubicBezTo>
                  <a:cubicBezTo>
                    <a:pt x="338138" y="213978"/>
                    <a:pt x="320967" y="256245"/>
                    <a:pt x="289267" y="289267"/>
                  </a:cubicBezTo>
                  <a:cubicBezTo>
                    <a:pt x="256245" y="320967"/>
                    <a:pt x="213978" y="338138"/>
                    <a:pt x="169069" y="338138"/>
                  </a:cubicBezTo>
                  <a:cubicBezTo>
                    <a:pt x="124160" y="338138"/>
                    <a:pt x="81893" y="320967"/>
                    <a:pt x="48872" y="289267"/>
                  </a:cubicBezTo>
                  <a:cubicBezTo>
                    <a:pt x="17171" y="256245"/>
                    <a:pt x="0" y="213978"/>
                    <a:pt x="0" y="169069"/>
                  </a:cubicBezTo>
                  <a:cubicBezTo>
                    <a:pt x="0" y="124160"/>
                    <a:pt x="17171" y="81893"/>
                    <a:pt x="48872" y="48872"/>
                  </a:cubicBezTo>
                  <a:cubicBezTo>
                    <a:pt x="81893" y="17171"/>
                    <a:pt x="124160" y="0"/>
                    <a:pt x="169069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7" name="iṡlíḋé">
              <a:extLst>
                <a:ext uri="{FF2B5EF4-FFF2-40B4-BE49-F238E27FC236}">
                  <a16:creationId xmlns="" xmlns:a16="http://schemas.microsoft.com/office/drawing/2014/main" id="{19572CCA-18D4-49D7-9F93-71C2905C8E00}"/>
                </a:ext>
              </a:extLst>
            </p:cNvPr>
            <p:cNvSpPr txBox="1"/>
            <p:nvPr/>
          </p:nvSpPr>
          <p:spPr bwMode="auto">
            <a:xfrm>
              <a:off x="5142924" y="5353363"/>
              <a:ext cx="1952388" cy="45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/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069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38" name="2c6e14ad-f030-4520-bf3c-e6d9a4e344c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160406"/>
            <a:ext cx="10850563" cy="4983219"/>
            <a:chOff x="670718" y="1160406"/>
            <a:chExt cx="10850563" cy="4983219"/>
          </a:xfrm>
        </p:grpSpPr>
        <p:sp>
          <p:nvSpPr>
            <p:cNvPr id="39" name="îsḷiḓê">
              <a:extLst>
                <a:ext uri="{FF2B5EF4-FFF2-40B4-BE49-F238E27FC236}">
                  <a16:creationId xmlns="" xmlns:a16="http://schemas.microsoft.com/office/drawing/2014/main" id="{1E0A3B63-0A05-4CDD-8492-4D4B990D3A28}"/>
                </a:ext>
              </a:extLst>
            </p:cNvPr>
            <p:cNvSpPr txBox="1"/>
            <p:nvPr/>
          </p:nvSpPr>
          <p:spPr>
            <a:xfrm>
              <a:off x="686389" y="1496630"/>
              <a:ext cx="5274611" cy="1224136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 fontScale="92500" lnSpcReduction="200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grpSp>
          <p:nvGrpSpPr>
            <p:cNvPr id="40" name="íṧľïḑê">
              <a:extLst>
                <a:ext uri="{FF2B5EF4-FFF2-40B4-BE49-F238E27FC236}">
                  <a16:creationId xmlns="" xmlns:a16="http://schemas.microsoft.com/office/drawing/2014/main" id="{E0D28F65-8B98-4552-A1DE-E210120B2A11}"/>
                </a:ext>
              </a:extLst>
            </p:cNvPr>
            <p:cNvGrpSpPr/>
            <p:nvPr/>
          </p:nvGrpSpPr>
          <p:grpSpPr>
            <a:xfrm>
              <a:off x="6096000" y="1160406"/>
              <a:ext cx="5410087" cy="2104321"/>
              <a:chOff x="6096000" y="1081970"/>
              <a:chExt cx="5410087" cy="2104321"/>
            </a:xfrm>
          </p:grpSpPr>
          <p:sp>
            <p:nvSpPr>
              <p:cNvPr id="62" name="íSḷîḍe">
                <a:extLst>
                  <a:ext uri="{FF2B5EF4-FFF2-40B4-BE49-F238E27FC236}">
                    <a16:creationId xmlns="" xmlns:a16="http://schemas.microsoft.com/office/drawing/2014/main" id="{59472B16-4117-434E-8874-463063A4EAA3}"/>
                  </a:ext>
                </a:extLst>
              </p:cNvPr>
              <p:cNvSpPr/>
              <p:nvPr/>
            </p:nvSpPr>
            <p:spPr>
              <a:xfrm>
                <a:off x="6096000" y="1081970"/>
                <a:ext cx="5410087" cy="21043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6" h="21599" extrusionOk="0">
                    <a:moveTo>
                      <a:pt x="7793" y="0"/>
                    </a:moveTo>
                    <a:cubicBezTo>
                      <a:pt x="7767" y="0"/>
                      <a:pt x="7744" y="52"/>
                      <a:pt x="7742" y="114"/>
                    </a:cubicBezTo>
                    <a:cubicBezTo>
                      <a:pt x="7739" y="177"/>
                      <a:pt x="7759" y="227"/>
                      <a:pt x="7786" y="226"/>
                    </a:cubicBezTo>
                    <a:cubicBezTo>
                      <a:pt x="7812" y="225"/>
                      <a:pt x="7835" y="174"/>
                      <a:pt x="7837" y="111"/>
                    </a:cubicBezTo>
                    <a:cubicBezTo>
                      <a:pt x="7839" y="49"/>
                      <a:pt x="7819" y="-1"/>
                      <a:pt x="7793" y="0"/>
                    </a:cubicBezTo>
                    <a:close/>
                    <a:moveTo>
                      <a:pt x="7929" y="0"/>
                    </a:moveTo>
                    <a:cubicBezTo>
                      <a:pt x="7903" y="0"/>
                      <a:pt x="7880" y="52"/>
                      <a:pt x="7878" y="114"/>
                    </a:cubicBezTo>
                    <a:cubicBezTo>
                      <a:pt x="7876" y="177"/>
                      <a:pt x="7897" y="227"/>
                      <a:pt x="7923" y="226"/>
                    </a:cubicBezTo>
                    <a:cubicBezTo>
                      <a:pt x="7949" y="225"/>
                      <a:pt x="7972" y="174"/>
                      <a:pt x="7974" y="111"/>
                    </a:cubicBezTo>
                    <a:cubicBezTo>
                      <a:pt x="7975" y="49"/>
                      <a:pt x="7955" y="-1"/>
                      <a:pt x="7929" y="0"/>
                    </a:cubicBezTo>
                    <a:close/>
                    <a:moveTo>
                      <a:pt x="5765" y="50"/>
                    </a:moveTo>
                    <a:cubicBezTo>
                      <a:pt x="5738" y="51"/>
                      <a:pt x="5713" y="101"/>
                      <a:pt x="5709" y="163"/>
                    </a:cubicBezTo>
                    <a:cubicBezTo>
                      <a:pt x="5705" y="225"/>
                      <a:pt x="5722" y="275"/>
                      <a:pt x="5749" y="275"/>
                    </a:cubicBezTo>
                    <a:cubicBezTo>
                      <a:pt x="5775" y="274"/>
                      <a:pt x="5800" y="224"/>
                      <a:pt x="5804" y="162"/>
                    </a:cubicBezTo>
                    <a:cubicBezTo>
                      <a:pt x="5809" y="99"/>
                      <a:pt x="5791" y="49"/>
                      <a:pt x="5765" y="50"/>
                    </a:cubicBezTo>
                    <a:close/>
                    <a:moveTo>
                      <a:pt x="5881" y="50"/>
                    </a:moveTo>
                    <a:cubicBezTo>
                      <a:pt x="5855" y="51"/>
                      <a:pt x="5830" y="101"/>
                      <a:pt x="5826" y="163"/>
                    </a:cubicBezTo>
                    <a:cubicBezTo>
                      <a:pt x="5822" y="225"/>
                      <a:pt x="5840" y="275"/>
                      <a:pt x="5866" y="275"/>
                    </a:cubicBezTo>
                    <a:cubicBezTo>
                      <a:pt x="5892" y="274"/>
                      <a:pt x="5917" y="224"/>
                      <a:pt x="5922" y="162"/>
                    </a:cubicBezTo>
                    <a:cubicBezTo>
                      <a:pt x="5926" y="99"/>
                      <a:pt x="5907" y="49"/>
                      <a:pt x="5881" y="50"/>
                    </a:cubicBezTo>
                    <a:close/>
                    <a:moveTo>
                      <a:pt x="6018" y="50"/>
                    </a:moveTo>
                    <a:cubicBezTo>
                      <a:pt x="5992" y="51"/>
                      <a:pt x="5967" y="101"/>
                      <a:pt x="5963" y="163"/>
                    </a:cubicBezTo>
                    <a:cubicBezTo>
                      <a:pt x="5959" y="225"/>
                      <a:pt x="5977" y="275"/>
                      <a:pt x="6003" y="275"/>
                    </a:cubicBezTo>
                    <a:cubicBezTo>
                      <a:pt x="6030" y="274"/>
                      <a:pt x="6054" y="224"/>
                      <a:pt x="6058" y="162"/>
                    </a:cubicBezTo>
                    <a:cubicBezTo>
                      <a:pt x="6062" y="99"/>
                      <a:pt x="6044" y="49"/>
                      <a:pt x="6018" y="50"/>
                    </a:cubicBezTo>
                    <a:close/>
                    <a:moveTo>
                      <a:pt x="6154" y="50"/>
                    </a:moveTo>
                    <a:cubicBezTo>
                      <a:pt x="6128" y="51"/>
                      <a:pt x="6104" y="101"/>
                      <a:pt x="6100" y="163"/>
                    </a:cubicBezTo>
                    <a:cubicBezTo>
                      <a:pt x="6096" y="225"/>
                      <a:pt x="6114" y="275"/>
                      <a:pt x="6140" y="275"/>
                    </a:cubicBezTo>
                    <a:cubicBezTo>
                      <a:pt x="6167" y="274"/>
                      <a:pt x="6191" y="224"/>
                      <a:pt x="6195" y="162"/>
                    </a:cubicBezTo>
                    <a:cubicBezTo>
                      <a:pt x="6198" y="99"/>
                      <a:pt x="6181" y="49"/>
                      <a:pt x="6154" y="50"/>
                    </a:cubicBezTo>
                    <a:close/>
                    <a:moveTo>
                      <a:pt x="6291" y="50"/>
                    </a:moveTo>
                    <a:cubicBezTo>
                      <a:pt x="6265" y="51"/>
                      <a:pt x="6241" y="101"/>
                      <a:pt x="6237" y="163"/>
                    </a:cubicBezTo>
                    <a:cubicBezTo>
                      <a:pt x="6233" y="225"/>
                      <a:pt x="6251" y="275"/>
                      <a:pt x="6278" y="275"/>
                    </a:cubicBezTo>
                    <a:cubicBezTo>
                      <a:pt x="6304" y="274"/>
                      <a:pt x="6328" y="224"/>
                      <a:pt x="6331" y="162"/>
                    </a:cubicBezTo>
                    <a:cubicBezTo>
                      <a:pt x="6335" y="99"/>
                      <a:pt x="6317" y="49"/>
                      <a:pt x="6291" y="50"/>
                    </a:cubicBezTo>
                    <a:close/>
                    <a:moveTo>
                      <a:pt x="7247" y="50"/>
                    </a:moveTo>
                    <a:cubicBezTo>
                      <a:pt x="7221" y="51"/>
                      <a:pt x="7197" y="102"/>
                      <a:pt x="7194" y="165"/>
                    </a:cubicBezTo>
                    <a:cubicBezTo>
                      <a:pt x="7191" y="227"/>
                      <a:pt x="7211" y="277"/>
                      <a:pt x="7237" y="276"/>
                    </a:cubicBezTo>
                    <a:cubicBezTo>
                      <a:pt x="7263" y="276"/>
                      <a:pt x="7287" y="224"/>
                      <a:pt x="7289" y="162"/>
                    </a:cubicBezTo>
                    <a:cubicBezTo>
                      <a:pt x="7292" y="99"/>
                      <a:pt x="7273" y="49"/>
                      <a:pt x="7247" y="50"/>
                    </a:cubicBezTo>
                    <a:close/>
                    <a:moveTo>
                      <a:pt x="7383" y="50"/>
                    </a:moveTo>
                    <a:cubicBezTo>
                      <a:pt x="7357" y="51"/>
                      <a:pt x="7334" y="101"/>
                      <a:pt x="7331" y="163"/>
                    </a:cubicBezTo>
                    <a:cubicBezTo>
                      <a:pt x="7328" y="225"/>
                      <a:pt x="7348" y="277"/>
                      <a:pt x="7374" y="276"/>
                    </a:cubicBezTo>
                    <a:cubicBezTo>
                      <a:pt x="7401" y="276"/>
                      <a:pt x="7424" y="224"/>
                      <a:pt x="7426" y="162"/>
                    </a:cubicBezTo>
                    <a:cubicBezTo>
                      <a:pt x="7429" y="99"/>
                      <a:pt x="7409" y="49"/>
                      <a:pt x="7383" y="50"/>
                    </a:cubicBezTo>
                    <a:close/>
                    <a:moveTo>
                      <a:pt x="7520" y="50"/>
                    </a:moveTo>
                    <a:cubicBezTo>
                      <a:pt x="7494" y="51"/>
                      <a:pt x="7470" y="102"/>
                      <a:pt x="7468" y="165"/>
                    </a:cubicBezTo>
                    <a:cubicBezTo>
                      <a:pt x="7465" y="227"/>
                      <a:pt x="7485" y="277"/>
                      <a:pt x="7511" y="276"/>
                    </a:cubicBezTo>
                    <a:cubicBezTo>
                      <a:pt x="7538" y="276"/>
                      <a:pt x="7561" y="224"/>
                      <a:pt x="7563" y="162"/>
                    </a:cubicBezTo>
                    <a:cubicBezTo>
                      <a:pt x="7565" y="99"/>
                      <a:pt x="7546" y="49"/>
                      <a:pt x="7520" y="50"/>
                    </a:cubicBezTo>
                    <a:close/>
                    <a:moveTo>
                      <a:pt x="7656" y="50"/>
                    </a:moveTo>
                    <a:cubicBezTo>
                      <a:pt x="7630" y="51"/>
                      <a:pt x="7607" y="102"/>
                      <a:pt x="7605" y="165"/>
                    </a:cubicBezTo>
                    <a:cubicBezTo>
                      <a:pt x="7602" y="227"/>
                      <a:pt x="7622" y="277"/>
                      <a:pt x="7649" y="276"/>
                    </a:cubicBezTo>
                    <a:cubicBezTo>
                      <a:pt x="7675" y="276"/>
                      <a:pt x="7698" y="224"/>
                      <a:pt x="7700" y="162"/>
                    </a:cubicBezTo>
                    <a:cubicBezTo>
                      <a:pt x="7702" y="99"/>
                      <a:pt x="7682" y="49"/>
                      <a:pt x="7656" y="50"/>
                    </a:cubicBezTo>
                    <a:close/>
                    <a:moveTo>
                      <a:pt x="12417" y="251"/>
                    </a:moveTo>
                    <a:cubicBezTo>
                      <a:pt x="12391" y="252"/>
                      <a:pt x="12372" y="303"/>
                      <a:pt x="12376" y="366"/>
                    </a:cubicBezTo>
                    <a:cubicBezTo>
                      <a:pt x="12379" y="429"/>
                      <a:pt x="12403" y="480"/>
                      <a:pt x="12429" y="479"/>
                    </a:cubicBezTo>
                    <a:cubicBezTo>
                      <a:pt x="12456" y="478"/>
                      <a:pt x="12474" y="427"/>
                      <a:pt x="12471" y="364"/>
                    </a:cubicBezTo>
                    <a:cubicBezTo>
                      <a:pt x="12467" y="302"/>
                      <a:pt x="12443" y="250"/>
                      <a:pt x="12417" y="251"/>
                    </a:cubicBezTo>
                    <a:close/>
                    <a:moveTo>
                      <a:pt x="12553" y="251"/>
                    </a:moveTo>
                    <a:cubicBezTo>
                      <a:pt x="12527" y="252"/>
                      <a:pt x="12509" y="303"/>
                      <a:pt x="12512" y="366"/>
                    </a:cubicBezTo>
                    <a:cubicBezTo>
                      <a:pt x="12516" y="429"/>
                      <a:pt x="12540" y="480"/>
                      <a:pt x="12566" y="479"/>
                    </a:cubicBezTo>
                    <a:cubicBezTo>
                      <a:pt x="12593" y="478"/>
                      <a:pt x="12611" y="427"/>
                      <a:pt x="12608" y="364"/>
                    </a:cubicBezTo>
                    <a:cubicBezTo>
                      <a:pt x="12604" y="302"/>
                      <a:pt x="12580" y="250"/>
                      <a:pt x="12553" y="251"/>
                    </a:cubicBezTo>
                    <a:close/>
                    <a:moveTo>
                      <a:pt x="12690" y="251"/>
                    </a:moveTo>
                    <a:cubicBezTo>
                      <a:pt x="12664" y="252"/>
                      <a:pt x="12646" y="303"/>
                      <a:pt x="12649" y="366"/>
                    </a:cubicBezTo>
                    <a:cubicBezTo>
                      <a:pt x="12653" y="429"/>
                      <a:pt x="12677" y="480"/>
                      <a:pt x="12704" y="479"/>
                    </a:cubicBezTo>
                    <a:cubicBezTo>
                      <a:pt x="12730" y="478"/>
                      <a:pt x="12748" y="427"/>
                      <a:pt x="12745" y="364"/>
                    </a:cubicBezTo>
                    <a:cubicBezTo>
                      <a:pt x="12741" y="302"/>
                      <a:pt x="12717" y="250"/>
                      <a:pt x="12690" y="251"/>
                    </a:cubicBezTo>
                    <a:close/>
                    <a:moveTo>
                      <a:pt x="7910" y="301"/>
                    </a:moveTo>
                    <a:cubicBezTo>
                      <a:pt x="7884" y="302"/>
                      <a:pt x="7861" y="354"/>
                      <a:pt x="7859" y="416"/>
                    </a:cubicBezTo>
                    <a:cubicBezTo>
                      <a:pt x="7857" y="478"/>
                      <a:pt x="7877" y="528"/>
                      <a:pt x="7903" y="528"/>
                    </a:cubicBezTo>
                    <a:cubicBezTo>
                      <a:pt x="7930" y="527"/>
                      <a:pt x="7953" y="475"/>
                      <a:pt x="7955" y="413"/>
                    </a:cubicBezTo>
                    <a:cubicBezTo>
                      <a:pt x="7957" y="351"/>
                      <a:pt x="7937" y="301"/>
                      <a:pt x="7910" y="301"/>
                    </a:cubicBezTo>
                    <a:close/>
                    <a:moveTo>
                      <a:pt x="9686" y="301"/>
                    </a:moveTo>
                    <a:cubicBezTo>
                      <a:pt x="9659" y="302"/>
                      <a:pt x="9638" y="354"/>
                      <a:pt x="9638" y="416"/>
                    </a:cubicBezTo>
                    <a:cubicBezTo>
                      <a:pt x="9638" y="479"/>
                      <a:pt x="9660" y="528"/>
                      <a:pt x="9686" y="528"/>
                    </a:cubicBezTo>
                    <a:cubicBezTo>
                      <a:pt x="9713" y="527"/>
                      <a:pt x="9733" y="475"/>
                      <a:pt x="9733" y="413"/>
                    </a:cubicBezTo>
                    <a:cubicBezTo>
                      <a:pt x="9733" y="350"/>
                      <a:pt x="9712" y="301"/>
                      <a:pt x="9686" y="301"/>
                    </a:cubicBezTo>
                    <a:close/>
                    <a:moveTo>
                      <a:pt x="9841" y="301"/>
                    </a:moveTo>
                    <a:cubicBezTo>
                      <a:pt x="9815" y="302"/>
                      <a:pt x="9794" y="354"/>
                      <a:pt x="9794" y="416"/>
                    </a:cubicBezTo>
                    <a:cubicBezTo>
                      <a:pt x="9795" y="479"/>
                      <a:pt x="9816" y="528"/>
                      <a:pt x="9843" y="528"/>
                    </a:cubicBezTo>
                    <a:cubicBezTo>
                      <a:pt x="9869" y="527"/>
                      <a:pt x="9890" y="475"/>
                      <a:pt x="9890" y="413"/>
                    </a:cubicBezTo>
                    <a:cubicBezTo>
                      <a:pt x="9889" y="350"/>
                      <a:pt x="9868" y="301"/>
                      <a:pt x="9841" y="301"/>
                    </a:cubicBezTo>
                    <a:close/>
                    <a:moveTo>
                      <a:pt x="6135" y="352"/>
                    </a:moveTo>
                    <a:cubicBezTo>
                      <a:pt x="6109" y="352"/>
                      <a:pt x="6084" y="403"/>
                      <a:pt x="6080" y="465"/>
                    </a:cubicBezTo>
                    <a:cubicBezTo>
                      <a:pt x="6076" y="527"/>
                      <a:pt x="6095" y="577"/>
                      <a:pt x="6121" y="576"/>
                    </a:cubicBezTo>
                    <a:cubicBezTo>
                      <a:pt x="6148" y="576"/>
                      <a:pt x="6172" y="525"/>
                      <a:pt x="6176" y="463"/>
                    </a:cubicBezTo>
                    <a:cubicBezTo>
                      <a:pt x="6180" y="401"/>
                      <a:pt x="6162" y="351"/>
                      <a:pt x="6135" y="352"/>
                    </a:cubicBezTo>
                    <a:close/>
                    <a:moveTo>
                      <a:pt x="6272" y="352"/>
                    </a:moveTo>
                    <a:cubicBezTo>
                      <a:pt x="6245" y="352"/>
                      <a:pt x="6221" y="404"/>
                      <a:pt x="6217" y="466"/>
                    </a:cubicBezTo>
                    <a:cubicBezTo>
                      <a:pt x="6213" y="529"/>
                      <a:pt x="6232" y="577"/>
                      <a:pt x="6258" y="576"/>
                    </a:cubicBezTo>
                    <a:cubicBezTo>
                      <a:pt x="6285" y="576"/>
                      <a:pt x="6309" y="526"/>
                      <a:pt x="6313" y="463"/>
                    </a:cubicBezTo>
                    <a:cubicBezTo>
                      <a:pt x="6316" y="401"/>
                      <a:pt x="6298" y="351"/>
                      <a:pt x="6272" y="352"/>
                    </a:cubicBezTo>
                    <a:close/>
                    <a:moveTo>
                      <a:pt x="6408" y="352"/>
                    </a:moveTo>
                    <a:cubicBezTo>
                      <a:pt x="6382" y="352"/>
                      <a:pt x="6358" y="404"/>
                      <a:pt x="6354" y="466"/>
                    </a:cubicBezTo>
                    <a:cubicBezTo>
                      <a:pt x="6351" y="529"/>
                      <a:pt x="6369" y="577"/>
                      <a:pt x="6395" y="576"/>
                    </a:cubicBezTo>
                    <a:cubicBezTo>
                      <a:pt x="6421" y="576"/>
                      <a:pt x="6446" y="525"/>
                      <a:pt x="6449" y="463"/>
                    </a:cubicBezTo>
                    <a:cubicBezTo>
                      <a:pt x="6453" y="401"/>
                      <a:pt x="6435" y="351"/>
                      <a:pt x="6408" y="352"/>
                    </a:cubicBezTo>
                    <a:close/>
                    <a:moveTo>
                      <a:pt x="6545" y="352"/>
                    </a:moveTo>
                    <a:cubicBezTo>
                      <a:pt x="6518" y="352"/>
                      <a:pt x="6494" y="404"/>
                      <a:pt x="6491" y="466"/>
                    </a:cubicBezTo>
                    <a:cubicBezTo>
                      <a:pt x="6487" y="529"/>
                      <a:pt x="6506" y="577"/>
                      <a:pt x="6532" y="576"/>
                    </a:cubicBezTo>
                    <a:cubicBezTo>
                      <a:pt x="6559" y="576"/>
                      <a:pt x="6583" y="525"/>
                      <a:pt x="6586" y="463"/>
                    </a:cubicBezTo>
                    <a:cubicBezTo>
                      <a:pt x="6590" y="401"/>
                      <a:pt x="6571" y="351"/>
                      <a:pt x="6545" y="352"/>
                    </a:cubicBezTo>
                    <a:close/>
                    <a:moveTo>
                      <a:pt x="6682" y="352"/>
                    </a:moveTo>
                    <a:cubicBezTo>
                      <a:pt x="6655" y="352"/>
                      <a:pt x="6631" y="404"/>
                      <a:pt x="6628" y="466"/>
                    </a:cubicBezTo>
                    <a:cubicBezTo>
                      <a:pt x="6624" y="529"/>
                      <a:pt x="6643" y="577"/>
                      <a:pt x="6669" y="576"/>
                    </a:cubicBezTo>
                    <a:cubicBezTo>
                      <a:pt x="6696" y="576"/>
                      <a:pt x="6720" y="525"/>
                      <a:pt x="6723" y="463"/>
                    </a:cubicBezTo>
                    <a:cubicBezTo>
                      <a:pt x="6726" y="401"/>
                      <a:pt x="6708" y="351"/>
                      <a:pt x="6682" y="352"/>
                    </a:cubicBezTo>
                    <a:close/>
                    <a:moveTo>
                      <a:pt x="6818" y="352"/>
                    </a:moveTo>
                    <a:cubicBezTo>
                      <a:pt x="6791" y="352"/>
                      <a:pt x="6768" y="404"/>
                      <a:pt x="6765" y="466"/>
                    </a:cubicBezTo>
                    <a:cubicBezTo>
                      <a:pt x="6761" y="529"/>
                      <a:pt x="6780" y="579"/>
                      <a:pt x="6807" y="578"/>
                    </a:cubicBezTo>
                    <a:cubicBezTo>
                      <a:pt x="6833" y="577"/>
                      <a:pt x="6857" y="526"/>
                      <a:pt x="6860" y="463"/>
                    </a:cubicBezTo>
                    <a:cubicBezTo>
                      <a:pt x="6863" y="401"/>
                      <a:pt x="6844" y="351"/>
                      <a:pt x="6818" y="352"/>
                    </a:cubicBezTo>
                    <a:close/>
                    <a:moveTo>
                      <a:pt x="6954" y="352"/>
                    </a:moveTo>
                    <a:cubicBezTo>
                      <a:pt x="6928" y="352"/>
                      <a:pt x="6904" y="404"/>
                      <a:pt x="6901" y="466"/>
                    </a:cubicBezTo>
                    <a:cubicBezTo>
                      <a:pt x="6899" y="529"/>
                      <a:pt x="6917" y="579"/>
                      <a:pt x="6944" y="578"/>
                    </a:cubicBezTo>
                    <a:cubicBezTo>
                      <a:pt x="6970" y="577"/>
                      <a:pt x="6994" y="526"/>
                      <a:pt x="6997" y="463"/>
                    </a:cubicBezTo>
                    <a:cubicBezTo>
                      <a:pt x="7000" y="401"/>
                      <a:pt x="6980" y="351"/>
                      <a:pt x="6954" y="352"/>
                    </a:cubicBezTo>
                    <a:close/>
                    <a:moveTo>
                      <a:pt x="7091" y="352"/>
                    </a:moveTo>
                    <a:cubicBezTo>
                      <a:pt x="7065" y="352"/>
                      <a:pt x="7041" y="404"/>
                      <a:pt x="7038" y="466"/>
                    </a:cubicBezTo>
                    <a:cubicBezTo>
                      <a:pt x="7035" y="529"/>
                      <a:pt x="7054" y="579"/>
                      <a:pt x="7081" y="578"/>
                    </a:cubicBezTo>
                    <a:cubicBezTo>
                      <a:pt x="7107" y="577"/>
                      <a:pt x="7131" y="526"/>
                      <a:pt x="7134" y="463"/>
                    </a:cubicBezTo>
                    <a:cubicBezTo>
                      <a:pt x="7136" y="401"/>
                      <a:pt x="7117" y="351"/>
                      <a:pt x="7091" y="352"/>
                    </a:cubicBezTo>
                    <a:close/>
                    <a:moveTo>
                      <a:pt x="7227" y="352"/>
                    </a:moveTo>
                    <a:cubicBezTo>
                      <a:pt x="7201" y="352"/>
                      <a:pt x="7177" y="404"/>
                      <a:pt x="7175" y="466"/>
                    </a:cubicBezTo>
                    <a:cubicBezTo>
                      <a:pt x="7172" y="529"/>
                      <a:pt x="7192" y="579"/>
                      <a:pt x="7218" y="578"/>
                    </a:cubicBezTo>
                    <a:cubicBezTo>
                      <a:pt x="7244" y="577"/>
                      <a:pt x="7268" y="526"/>
                      <a:pt x="7271" y="463"/>
                    </a:cubicBezTo>
                    <a:cubicBezTo>
                      <a:pt x="7273" y="401"/>
                      <a:pt x="7253" y="351"/>
                      <a:pt x="7227" y="352"/>
                    </a:cubicBezTo>
                    <a:close/>
                    <a:moveTo>
                      <a:pt x="7364" y="352"/>
                    </a:moveTo>
                    <a:cubicBezTo>
                      <a:pt x="7338" y="352"/>
                      <a:pt x="7314" y="404"/>
                      <a:pt x="7311" y="466"/>
                    </a:cubicBezTo>
                    <a:cubicBezTo>
                      <a:pt x="7309" y="529"/>
                      <a:pt x="7328" y="579"/>
                      <a:pt x="7355" y="578"/>
                    </a:cubicBezTo>
                    <a:cubicBezTo>
                      <a:pt x="7381" y="577"/>
                      <a:pt x="7405" y="526"/>
                      <a:pt x="7407" y="463"/>
                    </a:cubicBezTo>
                    <a:cubicBezTo>
                      <a:pt x="7410" y="401"/>
                      <a:pt x="7390" y="351"/>
                      <a:pt x="7364" y="352"/>
                    </a:cubicBezTo>
                    <a:close/>
                    <a:moveTo>
                      <a:pt x="7500" y="352"/>
                    </a:moveTo>
                    <a:cubicBezTo>
                      <a:pt x="7474" y="352"/>
                      <a:pt x="7451" y="404"/>
                      <a:pt x="7448" y="466"/>
                    </a:cubicBezTo>
                    <a:cubicBezTo>
                      <a:pt x="7446" y="529"/>
                      <a:pt x="7466" y="579"/>
                      <a:pt x="7492" y="578"/>
                    </a:cubicBezTo>
                    <a:cubicBezTo>
                      <a:pt x="7519" y="577"/>
                      <a:pt x="7542" y="526"/>
                      <a:pt x="7544" y="463"/>
                    </a:cubicBezTo>
                    <a:cubicBezTo>
                      <a:pt x="7546" y="401"/>
                      <a:pt x="7527" y="351"/>
                      <a:pt x="7500" y="352"/>
                    </a:cubicBezTo>
                    <a:close/>
                    <a:moveTo>
                      <a:pt x="7637" y="352"/>
                    </a:moveTo>
                    <a:cubicBezTo>
                      <a:pt x="7611" y="352"/>
                      <a:pt x="7587" y="404"/>
                      <a:pt x="7585" y="466"/>
                    </a:cubicBezTo>
                    <a:cubicBezTo>
                      <a:pt x="7583" y="529"/>
                      <a:pt x="7603" y="579"/>
                      <a:pt x="7629" y="578"/>
                    </a:cubicBezTo>
                    <a:cubicBezTo>
                      <a:pt x="7656" y="577"/>
                      <a:pt x="7679" y="526"/>
                      <a:pt x="7681" y="463"/>
                    </a:cubicBezTo>
                    <a:cubicBezTo>
                      <a:pt x="7683" y="401"/>
                      <a:pt x="7663" y="351"/>
                      <a:pt x="7637" y="352"/>
                    </a:cubicBezTo>
                    <a:close/>
                    <a:moveTo>
                      <a:pt x="7773" y="352"/>
                    </a:moveTo>
                    <a:cubicBezTo>
                      <a:pt x="7747" y="352"/>
                      <a:pt x="7724" y="404"/>
                      <a:pt x="7722" y="466"/>
                    </a:cubicBezTo>
                    <a:cubicBezTo>
                      <a:pt x="7720" y="529"/>
                      <a:pt x="7740" y="579"/>
                      <a:pt x="7767" y="578"/>
                    </a:cubicBezTo>
                    <a:cubicBezTo>
                      <a:pt x="7793" y="577"/>
                      <a:pt x="7816" y="526"/>
                      <a:pt x="7818" y="463"/>
                    </a:cubicBezTo>
                    <a:cubicBezTo>
                      <a:pt x="7820" y="401"/>
                      <a:pt x="7800" y="351"/>
                      <a:pt x="7773" y="352"/>
                    </a:cubicBezTo>
                    <a:close/>
                    <a:moveTo>
                      <a:pt x="5472" y="402"/>
                    </a:moveTo>
                    <a:cubicBezTo>
                      <a:pt x="5446" y="403"/>
                      <a:pt x="5420" y="453"/>
                      <a:pt x="5416" y="515"/>
                    </a:cubicBezTo>
                    <a:cubicBezTo>
                      <a:pt x="5411" y="577"/>
                      <a:pt x="5429" y="627"/>
                      <a:pt x="5455" y="627"/>
                    </a:cubicBezTo>
                    <a:cubicBezTo>
                      <a:pt x="5482" y="626"/>
                      <a:pt x="5507" y="576"/>
                      <a:pt x="5512" y="514"/>
                    </a:cubicBezTo>
                    <a:cubicBezTo>
                      <a:pt x="5516" y="451"/>
                      <a:pt x="5498" y="401"/>
                      <a:pt x="5472" y="402"/>
                    </a:cubicBezTo>
                    <a:close/>
                    <a:moveTo>
                      <a:pt x="5609" y="402"/>
                    </a:moveTo>
                    <a:cubicBezTo>
                      <a:pt x="5582" y="403"/>
                      <a:pt x="5557" y="453"/>
                      <a:pt x="5553" y="515"/>
                    </a:cubicBezTo>
                    <a:cubicBezTo>
                      <a:pt x="5548" y="577"/>
                      <a:pt x="5566" y="627"/>
                      <a:pt x="5592" y="627"/>
                    </a:cubicBezTo>
                    <a:cubicBezTo>
                      <a:pt x="5619" y="626"/>
                      <a:pt x="5644" y="576"/>
                      <a:pt x="5648" y="514"/>
                    </a:cubicBezTo>
                    <a:cubicBezTo>
                      <a:pt x="5653" y="451"/>
                      <a:pt x="5635" y="401"/>
                      <a:pt x="5609" y="402"/>
                    </a:cubicBezTo>
                    <a:close/>
                    <a:moveTo>
                      <a:pt x="5725" y="402"/>
                    </a:moveTo>
                    <a:cubicBezTo>
                      <a:pt x="5699" y="403"/>
                      <a:pt x="5674" y="454"/>
                      <a:pt x="5670" y="517"/>
                    </a:cubicBezTo>
                    <a:cubicBezTo>
                      <a:pt x="5665" y="579"/>
                      <a:pt x="5683" y="627"/>
                      <a:pt x="5710" y="627"/>
                    </a:cubicBezTo>
                    <a:cubicBezTo>
                      <a:pt x="5736" y="626"/>
                      <a:pt x="5761" y="576"/>
                      <a:pt x="5766" y="514"/>
                    </a:cubicBezTo>
                    <a:cubicBezTo>
                      <a:pt x="5770" y="451"/>
                      <a:pt x="5752" y="401"/>
                      <a:pt x="5725" y="402"/>
                    </a:cubicBezTo>
                    <a:close/>
                    <a:moveTo>
                      <a:pt x="5882" y="402"/>
                    </a:moveTo>
                    <a:cubicBezTo>
                      <a:pt x="5856" y="403"/>
                      <a:pt x="5830" y="453"/>
                      <a:pt x="5826" y="515"/>
                    </a:cubicBezTo>
                    <a:cubicBezTo>
                      <a:pt x="5822" y="577"/>
                      <a:pt x="5840" y="627"/>
                      <a:pt x="5867" y="627"/>
                    </a:cubicBezTo>
                    <a:cubicBezTo>
                      <a:pt x="5893" y="626"/>
                      <a:pt x="5917" y="576"/>
                      <a:pt x="5922" y="514"/>
                    </a:cubicBezTo>
                    <a:cubicBezTo>
                      <a:pt x="5926" y="451"/>
                      <a:pt x="5908" y="401"/>
                      <a:pt x="5882" y="402"/>
                    </a:cubicBezTo>
                    <a:close/>
                    <a:moveTo>
                      <a:pt x="13393" y="503"/>
                    </a:moveTo>
                    <a:cubicBezTo>
                      <a:pt x="13367" y="503"/>
                      <a:pt x="13349" y="555"/>
                      <a:pt x="13353" y="617"/>
                    </a:cubicBezTo>
                    <a:cubicBezTo>
                      <a:pt x="13357" y="680"/>
                      <a:pt x="13383" y="731"/>
                      <a:pt x="13409" y="730"/>
                    </a:cubicBezTo>
                    <a:cubicBezTo>
                      <a:pt x="13436" y="730"/>
                      <a:pt x="13453" y="678"/>
                      <a:pt x="13449" y="616"/>
                    </a:cubicBezTo>
                    <a:cubicBezTo>
                      <a:pt x="13445" y="553"/>
                      <a:pt x="13420" y="502"/>
                      <a:pt x="13393" y="503"/>
                    </a:cubicBezTo>
                    <a:close/>
                    <a:moveTo>
                      <a:pt x="12983" y="553"/>
                    </a:moveTo>
                    <a:cubicBezTo>
                      <a:pt x="12957" y="554"/>
                      <a:pt x="12939" y="605"/>
                      <a:pt x="12943" y="668"/>
                    </a:cubicBezTo>
                    <a:cubicBezTo>
                      <a:pt x="12946" y="730"/>
                      <a:pt x="12971" y="781"/>
                      <a:pt x="12997" y="781"/>
                    </a:cubicBezTo>
                    <a:cubicBezTo>
                      <a:pt x="13024" y="780"/>
                      <a:pt x="13042" y="729"/>
                      <a:pt x="13038" y="666"/>
                    </a:cubicBezTo>
                    <a:cubicBezTo>
                      <a:pt x="13034" y="603"/>
                      <a:pt x="13010" y="552"/>
                      <a:pt x="12983" y="553"/>
                    </a:cubicBezTo>
                    <a:close/>
                    <a:moveTo>
                      <a:pt x="13120" y="553"/>
                    </a:moveTo>
                    <a:cubicBezTo>
                      <a:pt x="13093" y="554"/>
                      <a:pt x="13075" y="605"/>
                      <a:pt x="13079" y="668"/>
                    </a:cubicBezTo>
                    <a:cubicBezTo>
                      <a:pt x="13083" y="730"/>
                      <a:pt x="13108" y="781"/>
                      <a:pt x="13135" y="781"/>
                    </a:cubicBezTo>
                    <a:cubicBezTo>
                      <a:pt x="13162" y="780"/>
                      <a:pt x="13179" y="729"/>
                      <a:pt x="13175" y="666"/>
                    </a:cubicBezTo>
                    <a:cubicBezTo>
                      <a:pt x="13171" y="603"/>
                      <a:pt x="13146" y="552"/>
                      <a:pt x="13120" y="553"/>
                    </a:cubicBezTo>
                    <a:close/>
                    <a:moveTo>
                      <a:pt x="13257" y="553"/>
                    </a:moveTo>
                    <a:cubicBezTo>
                      <a:pt x="13230" y="554"/>
                      <a:pt x="13212" y="605"/>
                      <a:pt x="13216" y="668"/>
                    </a:cubicBezTo>
                    <a:cubicBezTo>
                      <a:pt x="13220" y="730"/>
                      <a:pt x="13245" y="781"/>
                      <a:pt x="13272" y="781"/>
                    </a:cubicBezTo>
                    <a:cubicBezTo>
                      <a:pt x="13298" y="780"/>
                      <a:pt x="13316" y="729"/>
                      <a:pt x="13312" y="666"/>
                    </a:cubicBezTo>
                    <a:cubicBezTo>
                      <a:pt x="13308" y="603"/>
                      <a:pt x="13283" y="552"/>
                      <a:pt x="13257" y="553"/>
                    </a:cubicBezTo>
                    <a:close/>
                    <a:moveTo>
                      <a:pt x="6935" y="653"/>
                    </a:moveTo>
                    <a:cubicBezTo>
                      <a:pt x="6909" y="654"/>
                      <a:pt x="6885" y="704"/>
                      <a:pt x="6882" y="767"/>
                    </a:cubicBezTo>
                    <a:cubicBezTo>
                      <a:pt x="6879" y="829"/>
                      <a:pt x="6898" y="880"/>
                      <a:pt x="6925" y="880"/>
                    </a:cubicBezTo>
                    <a:cubicBezTo>
                      <a:pt x="6951" y="879"/>
                      <a:pt x="6975" y="827"/>
                      <a:pt x="6978" y="765"/>
                    </a:cubicBezTo>
                    <a:cubicBezTo>
                      <a:pt x="6981" y="703"/>
                      <a:pt x="6962" y="653"/>
                      <a:pt x="6935" y="653"/>
                    </a:cubicBezTo>
                    <a:close/>
                    <a:moveTo>
                      <a:pt x="7071" y="653"/>
                    </a:moveTo>
                    <a:cubicBezTo>
                      <a:pt x="7045" y="654"/>
                      <a:pt x="7021" y="704"/>
                      <a:pt x="7018" y="767"/>
                    </a:cubicBezTo>
                    <a:cubicBezTo>
                      <a:pt x="7015" y="829"/>
                      <a:pt x="7035" y="880"/>
                      <a:pt x="7062" y="880"/>
                    </a:cubicBezTo>
                    <a:cubicBezTo>
                      <a:pt x="7088" y="879"/>
                      <a:pt x="7112" y="827"/>
                      <a:pt x="7115" y="765"/>
                    </a:cubicBezTo>
                    <a:cubicBezTo>
                      <a:pt x="7117" y="703"/>
                      <a:pt x="7098" y="653"/>
                      <a:pt x="7071" y="653"/>
                    </a:cubicBezTo>
                    <a:close/>
                    <a:moveTo>
                      <a:pt x="7228" y="653"/>
                    </a:moveTo>
                    <a:cubicBezTo>
                      <a:pt x="7201" y="654"/>
                      <a:pt x="7177" y="706"/>
                      <a:pt x="7175" y="768"/>
                    </a:cubicBezTo>
                    <a:cubicBezTo>
                      <a:pt x="7172" y="831"/>
                      <a:pt x="7191" y="880"/>
                      <a:pt x="7218" y="880"/>
                    </a:cubicBezTo>
                    <a:cubicBezTo>
                      <a:pt x="7245" y="879"/>
                      <a:pt x="7269" y="827"/>
                      <a:pt x="7271" y="765"/>
                    </a:cubicBezTo>
                    <a:cubicBezTo>
                      <a:pt x="7274" y="703"/>
                      <a:pt x="7254" y="653"/>
                      <a:pt x="7228" y="653"/>
                    </a:cubicBezTo>
                    <a:close/>
                    <a:moveTo>
                      <a:pt x="7364" y="653"/>
                    </a:moveTo>
                    <a:cubicBezTo>
                      <a:pt x="7338" y="654"/>
                      <a:pt x="7314" y="706"/>
                      <a:pt x="7311" y="768"/>
                    </a:cubicBezTo>
                    <a:cubicBezTo>
                      <a:pt x="7309" y="831"/>
                      <a:pt x="7329" y="880"/>
                      <a:pt x="7355" y="880"/>
                    </a:cubicBezTo>
                    <a:cubicBezTo>
                      <a:pt x="7382" y="879"/>
                      <a:pt x="7406" y="827"/>
                      <a:pt x="7408" y="765"/>
                    </a:cubicBezTo>
                    <a:cubicBezTo>
                      <a:pt x="7410" y="703"/>
                      <a:pt x="7391" y="653"/>
                      <a:pt x="7364" y="653"/>
                    </a:cubicBezTo>
                    <a:close/>
                    <a:moveTo>
                      <a:pt x="7501" y="653"/>
                    </a:moveTo>
                    <a:cubicBezTo>
                      <a:pt x="7474" y="654"/>
                      <a:pt x="7451" y="706"/>
                      <a:pt x="7448" y="768"/>
                    </a:cubicBezTo>
                    <a:cubicBezTo>
                      <a:pt x="7446" y="831"/>
                      <a:pt x="7466" y="880"/>
                      <a:pt x="7492" y="880"/>
                    </a:cubicBezTo>
                    <a:cubicBezTo>
                      <a:pt x="7519" y="879"/>
                      <a:pt x="7543" y="827"/>
                      <a:pt x="7545" y="765"/>
                    </a:cubicBezTo>
                    <a:cubicBezTo>
                      <a:pt x="7547" y="703"/>
                      <a:pt x="7527" y="653"/>
                      <a:pt x="7501" y="653"/>
                    </a:cubicBezTo>
                    <a:close/>
                    <a:moveTo>
                      <a:pt x="7637" y="653"/>
                    </a:moveTo>
                    <a:cubicBezTo>
                      <a:pt x="7611" y="654"/>
                      <a:pt x="7587" y="704"/>
                      <a:pt x="7585" y="767"/>
                    </a:cubicBezTo>
                    <a:cubicBezTo>
                      <a:pt x="7583" y="829"/>
                      <a:pt x="7603" y="880"/>
                      <a:pt x="7630" y="880"/>
                    </a:cubicBezTo>
                    <a:cubicBezTo>
                      <a:pt x="7656" y="879"/>
                      <a:pt x="7680" y="827"/>
                      <a:pt x="7682" y="765"/>
                    </a:cubicBezTo>
                    <a:cubicBezTo>
                      <a:pt x="7684" y="703"/>
                      <a:pt x="7664" y="653"/>
                      <a:pt x="7637" y="653"/>
                    </a:cubicBezTo>
                    <a:close/>
                    <a:moveTo>
                      <a:pt x="7774" y="653"/>
                    </a:moveTo>
                    <a:cubicBezTo>
                      <a:pt x="7747" y="654"/>
                      <a:pt x="7724" y="706"/>
                      <a:pt x="7722" y="768"/>
                    </a:cubicBezTo>
                    <a:cubicBezTo>
                      <a:pt x="7720" y="831"/>
                      <a:pt x="7740" y="880"/>
                      <a:pt x="7767" y="880"/>
                    </a:cubicBezTo>
                    <a:cubicBezTo>
                      <a:pt x="7793" y="879"/>
                      <a:pt x="7817" y="828"/>
                      <a:pt x="7819" y="765"/>
                    </a:cubicBezTo>
                    <a:cubicBezTo>
                      <a:pt x="7820" y="703"/>
                      <a:pt x="7800" y="653"/>
                      <a:pt x="7774" y="653"/>
                    </a:cubicBezTo>
                    <a:close/>
                    <a:moveTo>
                      <a:pt x="7910" y="653"/>
                    </a:moveTo>
                    <a:cubicBezTo>
                      <a:pt x="7884" y="654"/>
                      <a:pt x="7861" y="706"/>
                      <a:pt x="7859" y="768"/>
                    </a:cubicBezTo>
                    <a:cubicBezTo>
                      <a:pt x="7857" y="831"/>
                      <a:pt x="7877" y="880"/>
                      <a:pt x="7903" y="880"/>
                    </a:cubicBezTo>
                    <a:cubicBezTo>
                      <a:pt x="7930" y="879"/>
                      <a:pt x="7954" y="828"/>
                      <a:pt x="7955" y="765"/>
                    </a:cubicBezTo>
                    <a:cubicBezTo>
                      <a:pt x="7957" y="703"/>
                      <a:pt x="7937" y="653"/>
                      <a:pt x="7910" y="653"/>
                    </a:cubicBezTo>
                    <a:close/>
                    <a:moveTo>
                      <a:pt x="9412" y="653"/>
                    </a:moveTo>
                    <a:cubicBezTo>
                      <a:pt x="9386" y="654"/>
                      <a:pt x="9364" y="706"/>
                      <a:pt x="9364" y="768"/>
                    </a:cubicBezTo>
                    <a:cubicBezTo>
                      <a:pt x="9364" y="831"/>
                      <a:pt x="9385" y="880"/>
                      <a:pt x="9412" y="880"/>
                    </a:cubicBezTo>
                    <a:cubicBezTo>
                      <a:pt x="9439" y="879"/>
                      <a:pt x="9460" y="827"/>
                      <a:pt x="9460" y="765"/>
                    </a:cubicBezTo>
                    <a:cubicBezTo>
                      <a:pt x="9460" y="703"/>
                      <a:pt x="9439" y="653"/>
                      <a:pt x="9412" y="653"/>
                    </a:cubicBezTo>
                    <a:close/>
                    <a:moveTo>
                      <a:pt x="9549" y="653"/>
                    </a:moveTo>
                    <a:cubicBezTo>
                      <a:pt x="9523" y="654"/>
                      <a:pt x="9501" y="706"/>
                      <a:pt x="9501" y="768"/>
                    </a:cubicBezTo>
                    <a:cubicBezTo>
                      <a:pt x="9501" y="831"/>
                      <a:pt x="9523" y="880"/>
                      <a:pt x="9549" y="880"/>
                    </a:cubicBezTo>
                    <a:cubicBezTo>
                      <a:pt x="9576" y="879"/>
                      <a:pt x="9597" y="827"/>
                      <a:pt x="9597" y="765"/>
                    </a:cubicBezTo>
                    <a:cubicBezTo>
                      <a:pt x="9597" y="703"/>
                      <a:pt x="9576" y="653"/>
                      <a:pt x="9549" y="653"/>
                    </a:cubicBezTo>
                    <a:close/>
                    <a:moveTo>
                      <a:pt x="9686" y="653"/>
                    </a:moveTo>
                    <a:cubicBezTo>
                      <a:pt x="9659" y="654"/>
                      <a:pt x="9638" y="706"/>
                      <a:pt x="9638" y="768"/>
                    </a:cubicBezTo>
                    <a:cubicBezTo>
                      <a:pt x="9638" y="831"/>
                      <a:pt x="9660" y="881"/>
                      <a:pt x="9686" y="880"/>
                    </a:cubicBezTo>
                    <a:cubicBezTo>
                      <a:pt x="9713" y="879"/>
                      <a:pt x="9734" y="828"/>
                      <a:pt x="9734" y="765"/>
                    </a:cubicBezTo>
                    <a:cubicBezTo>
                      <a:pt x="9734" y="703"/>
                      <a:pt x="9712" y="653"/>
                      <a:pt x="9686" y="653"/>
                    </a:cubicBezTo>
                    <a:close/>
                    <a:moveTo>
                      <a:pt x="9842" y="653"/>
                    </a:moveTo>
                    <a:cubicBezTo>
                      <a:pt x="9815" y="654"/>
                      <a:pt x="9794" y="706"/>
                      <a:pt x="9794" y="768"/>
                    </a:cubicBezTo>
                    <a:cubicBezTo>
                      <a:pt x="9795" y="831"/>
                      <a:pt x="9817" y="880"/>
                      <a:pt x="9843" y="880"/>
                    </a:cubicBezTo>
                    <a:cubicBezTo>
                      <a:pt x="9870" y="879"/>
                      <a:pt x="9891" y="828"/>
                      <a:pt x="9890" y="765"/>
                    </a:cubicBezTo>
                    <a:cubicBezTo>
                      <a:pt x="9890" y="703"/>
                      <a:pt x="9869" y="653"/>
                      <a:pt x="9842" y="653"/>
                    </a:cubicBezTo>
                    <a:close/>
                    <a:moveTo>
                      <a:pt x="5433" y="704"/>
                    </a:moveTo>
                    <a:cubicBezTo>
                      <a:pt x="5407" y="704"/>
                      <a:pt x="5381" y="755"/>
                      <a:pt x="5377" y="817"/>
                    </a:cubicBezTo>
                    <a:cubicBezTo>
                      <a:pt x="5372" y="879"/>
                      <a:pt x="5390" y="929"/>
                      <a:pt x="5416" y="929"/>
                    </a:cubicBezTo>
                    <a:cubicBezTo>
                      <a:pt x="5443" y="928"/>
                      <a:pt x="5468" y="878"/>
                      <a:pt x="5473" y="815"/>
                    </a:cubicBezTo>
                    <a:cubicBezTo>
                      <a:pt x="5478" y="753"/>
                      <a:pt x="5460" y="703"/>
                      <a:pt x="5433" y="704"/>
                    </a:cubicBezTo>
                    <a:close/>
                    <a:moveTo>
                      <a:pt x="5843" y="704"/>
                    </a:moveTo>
                    <a:cubicBezTo>
                      <a:pt x="5816" y="704"/>
                      <a:pt x="5791" y="755"/>
                      <a:pt x="5787" y="817"/>
                    </a:cubicBezTo>
                    <a:cubicBezTo>
                      <a:pt x="5783" y="879"/>
                      <a:pt x="5801" y="929"/>
                      <a:pt x="5827" y="929"/>
                    </a:cubicBezTo>
                    <a:cubicBezTo>
                      <a:pt x="5854" y="928"/>
                      <a:pt x="5879" y="878"/>
                      <a:pt x="5883" y="815"/>
                    </a:cubicBezTo>
                    <a:cubicBezTo>
                      <a:pt x="5887" y="753"/>
                      <a:pt x="5869" y="703"/>
                      <a:pt x="5843" y="704"/>
                    </a:cubicBezTo>
                    <a:close/>
                    <a:moveTo>
                      <a:pt x="5999" y="704"/>
                    </a:moveTo>
                    <a:cubicBezTo>
                      <a:pt x="5973" y="704"/>
                      <a:pt x="5948" y="755"/>
                      <a:pt x="5944" y="817"/>
                    </a:cubicBezTo>
                    <a:cubicBezTo>
                      <a:pt x="5939" y="879"/>
                      <a:pt x="5958" y="929"/>
                      <a:pt x="5984" y="929"/>
                    </a:cubicBezTo>
                    <a:cubicBezTo>
                      <a:pt x="6011" y="928"/>
                      <a:pt x="6035" y="878"/>
                      <a:pt x="6039" y="815"/>
                    </a:cubicBezTo>
                    <a:cubicBezTo>
                      <a:pt x="6043" y="753"/>
                      <a:pt x="6026" y="703"/>
                      <a:pt x="5999" y="704"/>
                    </a:cubicBezTo>
                    <a:close/>
                    <a:moveTo>
                      <a:pt x="6116" y="704"/>
                    </a:moveTo>
                    <a:cubicBezTo>
                      <a:pt x="6089" y="704"/>
                      <a:pt x="6065" y="755"/>
                      <a:pt x="6061" y="817"/>
                    </a:cubicBezTo>
                    <a:cubicBezTo>
                      <a:pt x="6057" y="879"/>
                      <a:pt x="6075" y="929"/>
                      <a:pt x="6102" y="929"/>
                    </a:cubicBezTo>
                    <a:cubicBezTo>
                      <a:pt x="6128" y="928"/>
                      <a:pt x="6153" y="878"/>
                      <a:pt x="6157" y="815"/>
                    </a:cubicBezTo>
                    <a:cubicBezTo>
                      <a:pt x="6161" y="753"/>
                      <a:pt x="6142" y="703"/>
                      <a:pt x="6116" y="704"/>
                    </a:cubicBezTo>
                    <a:close/>
                    <a:moveTo>
                      <a:pt x="6253" y="704"/>
                    </a:moveTo>
                    <a:cubicBezTo>
                      <a:pt x="6226" y="704"/>
                      <a:pt x="6201" y="755"/>
                      <a:pt x="6198" y="817"/>
                    </a:cubicBezTo>
                    <a:cubicBezTo>
                      <a:pt x="6194" y="879"/>
                      <a:pt x="6212" y="929"/>
                      <a:pt x="6239" y="929"/>
                    </a:cubicBezTo>
                    <a:cubicBezTo>
                      <a:pt x="6265" y="928"/>
                      <a:pt x="6290" y="878"/>
                      <a:pt x="6294" y="815"/>
                    </a:cubicBezTo>
                    <a:cubicBezTo>
                      <a:pt x="6297" y="753"/>
                      <a:pt x="6279" y="703"/>
                      <a:pt x="6253" y="704"/>
                    </a:cubicBezTo>
                    <a:close/>
                    <a:moveTo>
                      <a:pt x="6389" y="704"/>
                    </a:moveTo>
                    <a:cubicBezTo>
                      <a:pt x="6362" y="704"/>
                      <a:pt x="6338" y="755"/>
                      <a:pt x="6335" y="817"/>
                    </a:cubicBezTo>
                    <a:cubicBezTo>
                      <a:pt x="6331" y="879"/>
                      <a:pt x="6349" y="929"/>
                      <a:pt x="6376" y="929"/>
                    </a:cubicBezTo>
                    <a:cubicBezTo>
                      <a:pt x="6403" y="928"/>
                      <a:pt x="6427" y="878"/>
                      <a:pt x="6430" y="815"/>
                    </a:cubicBezTo>
                    <a:cubicBezTo>
                      <a:pt x="6434" y="753"/>
                      <a:pt x="6415" y="703"/>
                      <a:pt x="6389" y="704"/>
                    </a:cubicBezTo>
                    <a:close/>
                    <a:moveTo>
                      <a:pt x="6525" y="704"/>
                    </a:moveTo>
                    <a:cubicBezTo>
                      <a:pt x="6499" y="704"/>
                      <a:pt x="6475" y="755"/>
                      <a:pt x="6471" y="817"/>
                    </a:cubicBezTo>
                    <a:cubicBezTo>
                      <a:pt x="6468" y="879"/>
                      <a:pt x="6486" y="929"/>
                      <a:pt x="6513" y="929"/>
                    </a:cubicBezTo>
                    <a:cubicBezTo>
                      <a:pt x="6540" y="928"/>
                      <a:pt x="6564" y="878"/>
                      <a:pt x="6567" y="815"/>
                    </a:cubicBezTo>
                    <a:cubicBezTo>
                      <a:pt x="6571" y="753"/>
                      <a:pt x="6552" y="703"/>
                      <a:pt x="6525" y="704"/>
                    </a:cubicBezTo>
                    <a:close/>
                    <a:moveTo>
                      <a:pt x="6662" y="704"/>
                    </a:moveTo>
                    <a:cubicBezTo>
                      <a:pt x="6635" y="704"/>
                      <a:pt x="6612" y="755"/>
                      <a:pt x="6608" y="817"/>
                    </a:cubicBezTo>
                    <a:cubicBezTo>
                      <a:pt x="6605" y="879"/>
                      <a:pt x="6624" y="929"/>
                      <a:pt x="6650" y="929"/>
                    </a:cubicBezTo>
                    <a:cubicBezTo>
                      <a:pt x="6677" y="928"/>
                      <a:pt x="6701" y="878"/>
                      <a:pt x="6704" y="815"/>
                    </a:cubicBezTo>
                    <a:cubicBezTo>
                      <a:pt x="6707" y="753"/>
                      <a:pt x="6688" y="703"/>
                      <a:pt x="6662" y="704"/>
                    </a:cubicBezTo>
                    <a:close/>
                    <a:moveTo>
                      <a:pt x="6798" y="704"/>
                    </a:moveTo>
                    <a:cubicBezTo>
                      <a:pt x="6772" y="704"/>
                      <a:pt x="6748" y="755"/>
                      <a:pt x="6745" y="817"/>
                    </a:cubicBezTo>
                    <a:cubicBezTo>
                      <a:pt x="6742" y="879"/>
                      <a:pt x="6761" y="931"/>
                      <a:pt x="6787" y="930"/>
                    </a:cubicBezTo>
                    <a:cubicBezTo>
                      <a:pt x="6814" y="929"/>
                      <a:pt x="6838" y="878"/>
                      <a:pt x="6841" y="815"/>
                    </a:cubicBezTo>
                    <a:cubicBezTo>
                      <a:pt x="6844" y="753"/>
                      <a:pt x="6825" y="703"/>
                      <a:pt x="6798" y="704"/>
                    </a:cubicBezTo>
                    <a:close/>
                    <a:moveTo>
                      <a:pt x="15072" y="754"/>
                    </a:moveTo>
                    <a:cubicBezTo>
                      <a:pt x="15046" y="755"/>
                      <a:pt x="15029" y="806"/>
                      <a:pt x="15035" y="869"/>
                    </a:cubicBezTo>
                    <a:cubicBezTo>
                      <a:pt x="15041" y="932"/>
                      <a:pt x="15068" y="983"/>
                      <a:pt x="15095" y="982"/>
                    </a:cubicBezTo>
                    <a:cubicBezTo>
                      <a:pt x="15122" y="981"/>
                      <a:pt x="15138" y="930"/>
                      <a:pt x="15132" y="867"/>
                    </a:cubicBezTo>
                    <a:cubicBezTo>
                      <a:pt x="15125" y="804"/>
                      <a:pt x="15099" y="753"/>
                      <a:pt x="15072" y="754"/>
                    </a:cubicBezTo>
                    <a:close/>
                    <a:moveTo>
                      <a:pt x="12867" y="855"/>
                    </a:moveTo>
                    <a:cubicBezTo>
                      <a:pt x="12840" y="855"/>
                      <a:pt x="12821" y="907"/>
                      <a:pt x="12825" y="969"/>
                    </a:cubicBezTo>
                    <a:cubicBezTo>
                      <a:pt x="12829" y="1032"/>
                      <a:pt x="12853" y="1083"/>
                      <a:pt x="12880" y="1083"/>
                    </a:cubicBezTo>
                    <a:cubicBezTo>
                      <a:pt x="12907" y="1082"/>
                      <a:pt x="12926" y="1030"/>
                      <a:pt x="12922" y="968"/>
                    </a:cubicBezTo>
                    <a:cubicBezTo>
                      <a:pt x="12918" y="905"/>
                      <a:pt x="12893" y="854"/>
                      <a:pt x="12867" y="855"/>
                    </a:cubicBezTo>
                    <a:close/>
                    <a:moveTo>
                      <a:pt x="13003" y="855"/>
                    </a:moveTo>
                    <a:cubicBezTo>
                      <a:pt x="12976" y="855"/>
                      <a:pt x="12958" y="907"/>
                      <a:pt x="12962" y="969"/>
                    </a:cubicBezTo>
                    <a:cubicBezTo>
                      <a:pt x="12966" y="1032"/>
                      <a:pt x="12991" y="1083"/>
                      <a:pt x="13018" y="1083"/>
                    </a:cubicBezTo>
                    <a:cubicBezTo>
                      <a:pt x="13044" y="1082"/>
                      <a:pt x="13063" y="1031"/>
                      <a:pt x="13059" y="968"/>
                    </a:cubicBezTo>
                    <a:cubicBezTo>
                      <a:pt x="13055" y="905"/>
                      <a:pt x="13030" y="854"/>
                      <a:pt x="13003" y="855"/>
                    </a:cubicBezTo>
                    <a:close/>
                    <a:moveTo>
                      <a:pt x="13140" y="855"/>
                    </a:moveTo>
                    <a:cubicBezTo>
                      <a:pt x="13113" y="855"/>
                      <a:pt x="13095" y="907"/>
                      <a:pt x="13099" y="969"/>
                    </a:cubicBezTo>
                    <a:cubicBezTo>
                      <a:pt x="13103" y="1032"/>
                      <a:pt x="13128" y="1083"/>
                      <a:pt x="13155" y="1083"/>
                    </a:cubicBezTo>
                    <a:cubicBezTo>
                      <a:pt x="13181" y="1082"/>
                      <a:pt x="13200" y="1031"/>
                      <a:pt x="13195" y="968"/>
                    </a:cubicBezTo>
                    <a:cubicBezTo>
                      <a:pt x="13191" y="905"/>
                      <a:pt x="13167" y="854"/>
                      <a:pt x="13140" y="855"/>
                    </a:cubicBezTo>
                    <a:close/>
                    <a:moveTo>
                      <a:pt x="13276" y="855"/>
                    </a:moveTo>
                    <a:cubicBezTo>
                      <a:pt x="13249" y="855"/>
                      <a:pt x="13231" y="907"/>
                      <a:pt x="13236" y="969"/>
                    </a:cubicBezTo>
                    <a:cubicBezTo>
                      <a:pt x="13240" y="1032"/>
                      <a:pt x="13265" y="1083"/>
                      <a:pt x="13292" y="1083"/>
                    </a:cubicBezTo>
                    <a:cubicBezTo>
                      <a:pt x="13319" y="1082"/>
                      <a:pt x="13337" y="1031"/>
                      <a:pt x="13332" y="968"/>
                    </a:cubicBezTo>
                    <a:cubicBezTo>
                      <a:pt x="13328" y="905"/>
                      <a:pt x="13303" y="854"/>
                      <a:pt x="13276" y="855"/>
                    </a:cubicBezTo>
                    <a:close/>
                    <a:moveTo>
                      <a:pt x="13413" y="855"/>
                    </a:moveTo>
                    <a:cubicBezTo>
                      <a:pt x="13386" y="855"/>
                      <a:pt x="13368" y="907"/>
                      <a:pt x="13373" y="969"/>
                    </a:cubicBezTo>
                    <a:cubicBezTo>
                      <a:pt x="13377" y="1032"/>
                      <a:pt x="13402" y="1083"/>
                      <a:pt x="13429" y="1083"/>
                    </a:cubicBezTo>
                    <a:cubicBezTo>
                      <a:pt x="13456" y="1082"/>
                      <a:pt x="13474" y="1030"/>
                      <a:pt x="13469" y="968"/>
                    </a:cubicBezTo>
                    <a:cubicBezTo>
                      <a:pt x="13465" y="905"/>
                      <a:pt x="13440" y="854"/>
                      <a:pt x="13413" y="855"/>
                    </a:cubicBezTo>
                    <a:close/>
                    <a:moveTo>
                      <a:pt x="11208" y="905"/>
                    </a:moveTo>
                    <a:cubicBezTo>
                      <a:pt x="11181" y="906"/>
                      <a:pt x="11161" y="957"/>
                      <a:pt x="11163" y="1020"/>
                    </a:cubicBezTo>
                    <a:cubicBezTo>
                      <a:pt x="11165" y="1082"/>
                      <a:pt x="11188" y="1132"/>
                      <a:pt x="11215" y="1131"/>
                    </a:cubicBezTo>
                    <a:cubicBezTo>
                      <a:pt x="11241" y="1131"/>
                      <a:pt x="11262" y="1079"/>
                      <a:pt x="11260" y="1017"/>
                    </a:cubicBezTo>
                    <a:cubicBezTo>
                      <a:pt x="11258" y="954"/>
                      <a:pt x="11235" y="904"/>
                      <a:pt x="11208" y="905"/>
                    </a:cubicBezTo>
                    <a:close/>
                    <a:moveTo>
                      <a:pt x="11344" y="905"/>
                    </a:moveTo>
                    <a:cubicBezTo>
                      <a:pt x="11318" y="906"/>
                      <a:pt x="11298" y="957"/>
                      <a:pt x="11300" y="1020"/>
                    </a:cubicBezTo>
                    <a:cubicBezTo>
                      <a:pt x="11302" y="1082"/>
                      <a:pt x="11325" y="1132"/>
                      <a:pt x="11352" y="1131"/>
                    </a:cubicBezTo>
                    <a:cubicBezTo>
                      <a:pt x="11379" y="1131"/>
                      <a:pt x="11399" y="1079"/>
                      <a:pt x="11397" y="1017"/>
                    </a:cubicBezTo>
                    <a:cubicBezTo>
                      <a:pt x="11395" y="954"/>
                      <a:pt x="11371" y="904"/>
                      <a:pt x="11344" y="905"/>
                    </a:cubicBezTo>
                    <a:close/>
                    <a:moveTo>
                      <a:pt x="12593" y="905"/>
                    </a:moveTo>
                    <a:cubicBezTo>
                      <a:pt x="12566" y="906"/>
                      <a:pt x="12548" y="957"/>
                      <a:pt x="12551" y="1020"/>
                    </a:cubicBezTo>
                    <a:cubicBezTo>
                      <a:pt x="12555" y="1082"/>
                      <a:pt x="12579" y="1132"/>
                      <a:pt x="12606" y="1131"/>
                    </a:cubicBezTo>
                    <a:cubicBezTo>
                      <a:pt x="12633" y="1131"/>
                      <a:pt x="12652" y="1081"/>
                      <a:pt x="12648" y="1018"/>
                    </a:cubicBezTo>
                    <a:cubicBezTo>
                      <a:pt x="12644" y="955"/>
                      <a:pt x="12620" y="904"/>
                      <a:pt x="12593" y="905"/>
                    </a:cubicBezTo>
                    <a:close/>
                    <a:moveTo>
                      <a:pt x="12730" y="905"/>
                    </a:moveTo>
                    <a:cubicBezTo>
                      <a:pt x="12703" y="906"/>
                      <a:pt x="12685" y="957"/>
                      <a:pt x="12688" y="1020"/>
                    </a:cubicBezTo>
                    <a:cubicBezTo>
                      <a:pt x="12692" y="1082"/>
                      <a:pt x="12717" y="1133"/>
                      <a:pt x="12743" y="1133"/>
                    </a:cubicBezTo>
                    <a:cubicBezTo>
                      <a:pt x="12770" y="1132"/>
                      <a:pt x="12789" y="1081"/>
                      <a:pt x="12785" y="1018"/>
                    </a:cubicBezTo>
                    <a:cubicBezTo>
                      <a:pt x="12781" y="955"/>
                      <a:pt x="12756" y="904"/>
                      <a:pt x="12730" y="905"/>
                    </a:cubicBezTo>
                    <a:close/>
                    <a:moveTo>
                      <a:pt x="6369" y="1006"/>
                    </a:moveTo>
                    <a:cubicBezTo>
                      <a:pt x="6343" y="1006"/>
                      <a:pt x="6319" y="1056"/>
                      <a:pt x="6315" y="1119"/>
                    </a:cubicBezTo>
                    <a:cubicBezTo>
                      <a:pt x="6311" y="1181"/>
                      <a:pt x="6330" y="1231"/>
                      <a:pt x="6357" y="1230"/>
                    </a:cubicBezTo>
                    <a:cubicBezTo>
                      <a:pt x="6383" y="1230"/>
                      <a:pt x="6408" y="1179"/>
                      <a:pt x="6412" y="1117"/>
                    </a:cubicBezTo>
                    <a:cubicBezTo>
                      <a:pt x="6415" y="1055"/>
                      <a:pt x="6396" y="1005"/>
                      <a:pt x="6369" y="1006"/>
                    </a:cubicBezTo>
                    <a:close/>
                    <a:moveTo>
                      <a:pt x="6506" y="1006"/>
                    </a:moveTo>
                    <a:cubicBezTo>
                      <a:pt x="6480" y="1006"/>
                      <a:pt x="6455" y="1056"/>
                      <a:pt x="6452" y="1119"/>
                    </a:cubicBezTo>
                    <a:cubicBezTo>
                      <a:pt x="6448" y="1181"/>
                      <a:pt x="6467" y="1231"/>
                      <a:pt x="6494" y="1230"/>
                    </a:cubicBezTo>
                    <a:cubicBezTo>
                      <a:pt x="6521" y="1230"/>
                      <a:pt x="6545" y="1179"/>
                      <a:pt x="6548" y="1117"/>
                    </a:cubicBezTo>
                    <a:cubicBezTo>
                      <a:pt x="6552" y="1055"/>
                      <a:pt x="6533" y="1005"/>
                      <a:pt x="6506" y="1006"/>
                    </a:cubicBezTo>
                    <a:close/>
                    <a:moveTo>
                      <a:pt x="6642" y="1006"/>
                    </a:moveTo>
                    <a:cubicBezTo>
                      <a:pt x="6616" y="1006"/>
                      <a:pt x="6592" y="1056"/>
                      <a:pt x="6589" y="1119"/>
                    </a:cubicBezTo>
                    <a:cubicBezTo>
                      <a:pt x="6585" y="1181"/>
                      <a:pt x="6604" y="1231"/>
                      <a:pt x="6631" y="1230"/>
                    </a:cubicBezTo>
                    <a:cubicBezTo>
                      <a:pt x="6658" y="1230"/>
                      <a:pt x="6682" y="1179"/>
                      <a:pt x="6685" y="1117"/>
                    </a:cubicBezTo>
                    <a:cubicBezTo>
                      <a:pt x="6688" y="1055"/>
                      <a:pt x="6669" y="1005"/>
                      <a:pt x="6642" y="1006"/>
                    </a:cubicBezTo>
                    <a:close/>
                    <a:moveTo>
                      <a:pt x="6799" y="1006"/>
                    </a:moveTo>
                    <a:cubicBezTo>
                      <a:pt x="6772" y="1006"/>
                      <a:pt x="6748" y="1056"/>
                      <a:pt x="6745" y="1119"/>
                    </a:cubicBezTo>
                    <a:cubicBezTo>
                      <a:pt x="6742" y="1181"/>
                      <a:pt x="6761" y="1231"/>
                      <a:pt x="6788" y="1230"/>
                    </a:cubicBezTo>
                    <a:cubicBezTo>
                      <a:pt x="6815" y="1230"/>
                      <a:pt x="6839" y="1179"/>
                      <a:pt x="6842" y="1117"/>
                    </a:cubicBezTo>
                    <a:cubicBezTo>
                      <a:pt x="6845" y="1055"/>
                      <a:pt x="6826" y="1005"/>
                      <a:pt x="6799" y="1006"/>
                    </a:cubicBezTo>
                    <a:close/>
                    <a:moveTo>
                      <a:pt x="6935" y="1006"/>
                    </a:moveTo>
                    <a:cubicBezTo>
                      <a:pt x="6908" y="1006"/>
                      <a:pt x="6885" y="1056"/>
                      <a:pt x="6882" y="1119"/>
                    </a:cubicBezTo>
                    <a:cubicBezTo>
                      <a:pt x="6879" y="1181"/>
                      <a:pt x="6898" y="1231"/>
                      <a:pt x="6925" y="1230"/>
                    </a:cubicBezTo>
                    <a:cubicBezTo>
                      <a:pt x="6951" y="1230"/>
                      <a:pt x="6976" y="1179"/>
                      <a:pt x="6978" y="1117"/>
                    </a:cubicBezTo>
                    <a:cubicBezTo>
                      <a:pt x="6981" y="1055"/>
                      <a:pt x="6962" y="1005"/>
                      <a:pt x="6935" y="1006"/>
                    </a:cubicBezTo>
                    <a:close/>
                    <a:moveTo>
                      <a:pt x="7072" y="1006"/>
                    </a:moveTo>
                    <a:cubicBezTo>
                      <a:pt x="7045" y="1006"/>
                      <a:pt x="7021" y="1056"/>
                      <a:pt x="7018" y="1119"/>
                    </a:cubicBezTo>
                    <a:cubicBezTo>
                      <a:pt x="7015" y="1181"/>
                      <a:pt x="7035" y="1231"/>
                      <a:pt x="7062" y="1230"/>
                    </a:cubicBezTo>
                    <a:cubicBezTo>
                      <a:pt x="7088" y="1230"/>
                      <a:pt x="7113" y="1179"/>
                      <a:pt x="7115" y="1117"/>
                    </a:cubicBezTo>
                    <a:cubicBezTo>
                      <a:pt x="7118" y="1055"/>
                      <a:pt x="7099" y="1005"/>
                      <a:pt x="7072" y="1006"/>
                    </a:cubicBezTo>
                    <a:close/>
                    <a:moveTo>
                      <a:pt x="7208" y="1006"/>
                    </a:moveTo>
                    <a:cubicBezTo>
                      <a:pt x="7182" y="1006"/>
                      <a:pt x="7158" y="1058"/>
                      <a:pt x="7155" y="1120"/>
                    </a:cubicBezTo>
                    <a:cubicBezTo>
                      <a:pt x="7152" y="1183"/>
                      <a:pt x="7172" y="1231"/>
                      <a:pt x="7199" y="1230"/>
                    </a:cubicBezTo>
                    <a:cubicBezTo>
                      <a:pt x="7226" y="1230"/>
                      <a:pt x="7250" y="1179"/>
                      <a:pt x="7252" y="1117"/>
                    </a:cubicBezTo>
                    <a:cubicBezTo>
                      <a:pt x="7255" y="1055"/>
                      <a:pt x="7235" y="1005"/>
                      <a:pt x="7208" y="1006"/>
                    </a:cubicBezTo>
                    <a:close/>
                    <a:moveTo>
                      <a:pt x="7345" y="1006"/>
                    </a:moveTo>
                    <a:cubicBezTo>
                      <a:pt x="7318" y="1006"/>
                      <a:pt x="7294" y="1058"/>
                      <a:pt x="7292" y="1120"/>
                    </a:cubicBezTo>
                    <a:cubicBezTo>
                      <a:pt x="7289" y="1183"/>
                      <a:pt x="7309" y="1232"/>
                      <a:pt x="7336" y="1232"/>
                    </a:cubicBezTo>
                    <a:cubicBezTo>
                      <a:pt x="7363" y="1231"/>
                      <a:pt x="7387" y="1179"/>
                      <a:pt x="7389" y="1117"/>
                    </a:cubicBezTo>
                    <a:cubicBezTo>
                      <a:pt x="7391" y="1055"/>
                      <a:pt x="7372" y="1005"/>
                      <a:pt x="7345" y="1006"/>
                    </a:cubicBezTo>
                    <a:close/>
                    <a:moveTo>
                      <a:pt x="7481" y="1006"/>
                    </a:moveTo>
                    <a:cubicBezTo>
                      <a:pt x="7455" y="1006"/>
                      <a:pt x="7431" y="1058"/>
                      <a:pt x="7429" y="1120"/>
                    </a:cubicBezTo>
                    <a:cubicBezTo>
                      <a:pt x="7426" y="1183"/>
                      <a:pt x="7447" y="1232"/>
                      <a:pt x="7473" y="1232"/>
                    </a:cubicBezTo>
                    <a:cubicBezTo>
                      <a:pt x="7500" y="1231"/>
                      <a:pt x="7524" y="1179"/>
                      <a:pt x="7526" y="1117"/>
                    </a:cubicBezTo>
                    <a:cubicBezTo>
                      <a:pt x="7528" y="1055"/>
                      <a:pt x="7508" y="1005"/>
                      <a:pt x="7481" y="1006"/>
                    </a:cubicBezTo>
                    <a:close/>
                    <a:moveTo>
                      <a:pt x="7618" y="1006"/>
                    </a:moveTo>
                    <a:cubicBezTo>
                      <a:pt x="7591" y="1006"/>
                      <a:pt x="7568" y="1058"/>
                      <a:pt x="7566" y="1120"/>
                    </a:cubicBezTo>
                    <a:cubicBezTo>
                      <a:pt x="7563" y="1183"/>
                      <a:pt x="7583" y="1232"/>
                      <a:pt x="7610" y="1232"/>
                    </a:cubicBezTo>
                    <a:cubicBezTo>
                      <a:pt x="7637" y="1231"/>
                      <a:pt x="7661" y="1179"/>
                      <a:pt x="7663" y="1117"/>
                    </a:cubicBezTo>
                    <a:cubicBezTo>
                      <a:pt x="7665" y="1055"/>
                      <a:pt x="7645" y="1005"/>
                      <a:pt x="7618" y="1006"/>
                    </a:cubicBezTo>
                    <a:close/>
                    <a:moveTo>
                      <a:pt x="7754" y="1006"/>
                    </a:moveTo>
                    <a:cubicBezTo>
                      <a:pt x="7728" y="1006"/>
                      <a:pt x="7704" y="1058"/>
                      <a:pt x="7702" y="1120"/>
                    </a:cubicBezTo>
                    <a:cubicBezTo>
                      <a:pt x="7700" y="1183"/>
                      <a:pt x="7721" y="1233"/>
                      <a:pt x="7748" y="1232"/>
                    </a:cubicBezTo>
                    <a:cubicBezTo>
                      <a:pt x="7774" y="1231"/>
                      <a:pt x="7798" y="1179"/>
                      <a:pt x="7800" y="1117"/>
                    </a:cubicBezTo>
                    <a:cubicBezTo>
                      <a:pt x="7802" y="1055"/>
                      <a:pt x="7781" y="1005"/>
                      <a:pt x="7754" y="1006"/>
                    </a:cubicBezTo>
                    <a:close/>
                    <a:moveTo>
                      <a:pt x="13999" y="1156"/>
                    </a:moveTo>
                    <a:cubicBezTo>
                      <a:pt x="13972" y="1157"/>
                      <a:pt x="13954" y="1208"/>
                      <a:pt x="13959" y="1271"/>
                    </a:cubicBezTo>
                    <a:cubicBezTo>
                      <a:pt x="13964" y="1334"/>
                      <a:pt x="13990" y="1385"/>
                      <a:pt x="14017" y="1384"/>
                    </a:cubicBezTo>
                    <a:cubicBezTo>
                      <a:pt x="14044" y="1384"/>
                      <a:pt x="14062" y="1332"/>
                      <a:pt x="14057" y="1270"/>
                    </a:cubicBezTo>
                    <a:cubicBezTo>
                      <a:pt x="14052" y="1207"/>
                      <a:pt x="14026" y="1156"/>
                      <a:pt x="13999" y="1156"/>
                    </a:cubicBezTo>
                    <a:close/>
                    <a:moveTo>
                      <a:pt x="14136" y="1156"/>
                    </a:moveTo>
                    <a:cubicBezTo>
                      <a:pt x="14109" y="1157"/>
                      <a:pt x="14091" y="1208"/>
                      <a:pt x="14096" y="1271"/>
                    </a:cubicBezTo>
                    <a:cubicBezTo>
                      <a:pt x="14101" y="1334"/>
                      <a:pt x="14128" y="1385"/>
                      <a:pt x="14155" y="1384"/>
                    </a:cubicBezTo>
                    <a:cubicBezTo>
                      <a:pt x="14182" y="1384"/>
                      <a:pt x="14199" y="1333"/>
                      <a:pt x="14194" y="1270"/>
                    </a:cubicBezTo>
                    <a:cubicBezTo>
                      <a:pt x="14188" y="1207"/>
                      <a:pt x="14163" y="1156"/>
                      <a:pt x="14136" y="1156"/>
                    </a:cubicBezTo>
                    <a:close/>
                    <a:moveTo>
                      <a:pt x="14272" y="1156"/>
                    </a:moveTo>
                    <a:cubicBezTo>
                      <a:pt x="14245" y="1157"/>
                      <a:pt x="14228" y="1208"/>
                      <a:pt x="14233" y="1271"/>
                    </a:cubicBezTo>
                    <a:cubicBezTo>
                      <a:pt x="14239" y="1334"/>
                      <a:pt x="14264" y="1385"/>
                      <a:pt x="14291" y="1384"/>
                    </a:cubicBezTo>
                    <a:cubicBezTo>
                      <a:pt x="14318" y="1384"/>
                      <a:pt x="14336" y="1333"/>
                      <a:pt x="14331" y="1270"/>
                    </a:cubicBezTo>
                    <a:cubicBezTo>
                      <a:pt x="14325" y="1207"/>
                      <a:pt x="14299" y="1156"/>
                      <a:pt x="14272" y="1156"/>
                    </a:cubicBezTo>
                    <a:close/>
                    <a:moveTo>
                      <a:pt x="14409" y="1156"/>
                    </a:moveTo>
                    <a:cubicBezTo>
                      <a:pt x="14382" y="1157"/>
                      <a:pt x="14365" y="1208"/>
                      <a:pt x="14370" y="1271"/>
                    </a:cubicBezTo>
                    <a:cubicBezTo>
                      <a:pt x="14376" y="1334"/>
                      <a:pt x="14402" y="1385"/>
                      <a:pt x="14429" y="1384"/>
                    </a:cubicBezTo>
                    <a:cubicBezTo>
                      <a:pt x="14456" y="1384"/>
                      <a:pt x="14473" y="1332"/>
                      <a:pt x="14467" y="1270"/>
                    </a:cubicBezTo>
                    <a:cubicBezTo>
                      <a:pt x="14462" y="1207"/>
                      <a:pt x="14436" y="1156"/>
                      <a:pt x="14409" y="1156"/>
                    </a:cubicBezTo>
                    <a:close/>
                    <a:moveTo>
                      <a:pt x="14545" y="1156"/>
                    </a:moveTo>
                    <a:cubicBezTo>
                      <a:pt x="14518" y="1157"/>
                      <a:pt x="14501" y="1208"/>
                      <a:pt x="14507" y="1271"/>
                    </a:cubicBezTo>
                    <a:cubicBezTo>
                      <a:pt x="14513" y="1334"/>
                      <a:pt x="14539" y="1385"/>
                      <a:pt x="14566" y="1384"/>
                    </a:cubicBezTo>
                    <a:cubicBezTo>
                      <a:pt x="14593" y="1384"/>
                      <a:pt x="14610" y="1333"/>
                      <a:pt x="14604" y="1270"/>
                    </a:cubicBezTo>
                    <a:cubicBezTo>
                      <a:pt x="14599" y="1207"/>
                      <a:pt x="14572" y="1156"/>
                      <a:pt x="14545" y="1156"/>
                    </a:cubicBezTo>
                    <a:close/>
                    <a:moveTo>
                      <a:pt x="15111" y="1156"/>
                    </a:moveTo>
                    <a:cubicBezTo>
                      <a:pt x="15084" y="1157"/>
                      <a:pt x="15068" y="1208"/>
                      <a:pt x="15074" y="1271"/>
                    </a:cubicBezTo>
                    <a:cubicBezTo>
                      <a:pt x="15080" y="1334"/>
                      <a:pt x="15108" y="1385"/>
                      <a:pt x="15135" y="1384"/>
                    </a:cubicBezTo>
                    <a:cubicBezTo>
                      <a:pt x="15161" y="1384"/>
                      <a:pt x="15178" y="1332"/>
                      <a:pt x="15171" y="1270"/>
                    </a:cubicBezTo>
                    <a:cubicBezTo>
                      <a:pt x="15165" y="1207"/>
                      <a:pt x="15138" y="1156"/>
                      <a:pt x="15111" y="1156"/>
                    </a:cubicBezTo>
                    <a:close/>
                    <a:moveTo>
                      <a:pt x="15248" y="1156"/>
                    </a:moveTo>
                    <a:cubicBezTo>
                      <a:pt x="15221" y="1157"/>
                      <a:pt x="15204" y="1208"/>
                      <a:pt x="15211" y="1271"/>
                    </a:cubicBezTo>
                    <a:cubicBezTo>
                      <a:pt x="15217" y="1334"/>
                      <a:pt x="15244" y="1385"/>
                      <a:pt x="15271" y="1384"/>
                    </a:cubicBezTo>
                    <a:cubicBezTo>
                      <a:pt x="15298" y="1384"/>
                      <a:pt x="15315" y="1332"/>
                      <a:pt x="15309" y="1270"/>
                    </a:cubicBezTo>
                    <a:cubicBezTo>
                      <a:pt x="15302" y="1207"/>
                      <a:pt x="15275" y="1156"/>
                      <a:pt x="15248" y="1156"/>
                    </a:cubicBezTo>
                    <a:close/>
                    <a:moveTo>
                      <a:pt x="15384" y="1156"/>
                    </a:moveTo>
                    <a:cubicBezTo>
                      <a:pt x="15358" y="1157"/>
                      <a:pt x="15341" y="1208"/>
                      <a:pt x="15348" y="1271"/>
                    </a:cubicBezTo>
                    <a:cubicBezTo>
                      <a:pt x="15354" y="1334"/>
                      <a:pt x="15382" y="1385"/>
                      <a:pt x="15409" y="1384"/>
                    </a:cubicBezTo>
                    <a:cubicBezTo>
                      <a:pt x="15436" y="1384"/>
                      <a:pt x="15452" y="1332"/>
                      <a:pt x="15446" y="1270"/>
                    </a:cubicBezTo>
                    <a:cubicBezTo>
                      <a:pt x="15439" y="1207"/>
                      <a:pt x="15411" y="1156"/>
                      <a:pt x="15384" y="1156"/>
                    </a:cubicBezTo>
                    <a:close/>
                    <a:moveTo>
                      <a:pt x="11228" y="1207"/>
                    </a:moveTo>
                    <a:cubicBezTo>
                      <a:pt x="11201" y="1207"/>
                      <a:pt x="11180" y="1259"/>
                      <a:pt x="11182" y="1321"/>
                    </a:cubicBezTo>
                    <a:cubicBezTo>
                      <a:pt x="11184" y="1384"/>
                      <a:pt x="11208" y="1434"/>
                      <a:pt x="11235" y="1433"/>
                    </a:cubicBezTo>
                    <a:cubicBezTo>
                      <a:pt x="11262" y="1432"/>
                      <a:pt x="11282" y="1381"/>
                      <a:pt x="11280" y="1318"/>
                    </a:cubicBezTo>
                    <a:cubicBezTo>
                      <a:pt x="11278" y="1256"/>
                      <a:pt x="11254" y="1206"/>
                      <a:pt x="11228" y="1207"/>
                    </a:cubicBezTo>
                    <a:close/>
                    <a:moveTo>
                      <a:pt x="11911" y="1207"/>
                    </a:moveTo>
                    <a:cubicBezTo>
                      <a:pt x="11884" y="1207"/>
                      <a:pt x="11864" y="1259"/>
                      <a:pt x="11867" y="1321"/>
                    </a:cubicBezTo>
                    <a:cubicBezTo>
                      <a:pt x="11869" y="1384"/>
                      <a:pt x="11894" y="1434"/>
                      <a:pt x="11920" y="1433"/>
                    </a:cubicBezTo>
                    <a:cubicBezTo>
                      <a:pt x="11947" y="1432"/>
                      <a:pt x="11967" y="1381"/>
                      <a:pt x="11964" y="1318"/>
                    </a:cubicBezTo>
                    <a:cubicBezTo>
                      <a:pt x="11962" y="1256"/>
                      <a:pt x="11937" y="1206"/>
                      <a:pt x="11911" y="1207"/>
                    </a:cubicBezTo>
                    <a:close/>
                    <a:moveTo>
                      <a:pt x="12184" y="1207"/>
                    </a:moveTo>
                    <a:cubicBezTo>
                      <a:pt x="12157" y="1207"/>
                      <a:pt x="12137" y="1259"/>
                      <a:pt x="12140" y="1321"/>
                    </a:cubicBezTo>
                    <a:cubicBezTo>
                      <a:pt x="12143" y="1384"/>
                      <a:pt x="12168" y="1434"/>
                      <a:pt x="12195" y="1433"/>
                    </a:cubicBezTo>
                    <a:cubicBezTo>
                      <a:pt x="12222" y="1432"/>
                      <a:pt x="12241" y="1383"/>
                      <a:pt x="12238" y="1320"/>
                    </a:cubicBezTo>
                    <a:cubicBezTo>
                      <a:pt x="12235" y="1257"/>
                      <a:pt x="12211" y="1206"/>
                      <a:pt x="12184" y="1207"/>
                    </a:cubicBezTo>
                    <a:close/>
                    <a:moveTo>
                      <a:pt x="12340" y="1207"/>
                    </a:moveTo>
                    <a:cubicBezTo>
                      <a:pt x="12313" y="1207"/>
                      <a:pt x="12294" y="1259"/>
                      <a:pt x="12297" y="1321"/>
                    </a:cubicBezTo>
                    <a:cubicBezTo>
                      <a:pt x="12300" y="1384"/>
                      <a:pt x="12325" y="1434"/>
                      <a:pt x="12352" y="1433"/>
                    </a:cubicBezTo>
                    <a:cubicBezTo>
                      <a:pt x="12379" y="1432"/>
                      <a:pt x="12398" y="1381"/>
                      <a:pt x="12394" y="1318"/>
                    </a:cubicBezTo>
                    <a:cubicBezTo>
                      <a:pt x="12391" y="1256"/>
                      <a:pt x="12367" y="1206"/>
                      <a:pt x="12340" y="1207"/>
                    </a:cubicBezTo>
                    <a:close/>
                    <a:moveTo>
                      <a:pt x="12476" y="1207"/>
                    </a:moveTo>
                    <a:cubicBezTo>
                      <a:pt x="12449" y="1207"/>
                      <a:pt x="12431" y="1259"/>
                      <a:pt x="12434" y="1321"/>
                    </a:cubicBezTo>
                    <a:cubicBezTo>
                      <a:pt x="12437" y="1384"/>
                      <a:pt x="12462" y="1435"/>
                      <a:pt x="12489" y="1435"/>
                    </a:cubicBezTo>
                    <a:cubicBezTo>
                      <a:pt x="12516" y="1434"/>
                      <a:pt x="12535" y="1383"/>
                      <a:pt x="12531" y="1320"/>
                    </a:cubicBezTo>
                    <a:cubicBezTo>
                      <a:pt x="12528" y="1257"/>
                      <a:pt x="12503" y="1206"/>
                      <a:pt x="12476" y="1207"/>
                    </a:cubicBezTo>
                    <a:close/>
                    <a:moveTo>
                      <a:pt x="12613" y="1207"/>
                    </a:moveTo>
                    <a:cubicBezTo>
                      <a:pt x="12586" y="1207"/>
                      <a:pt x="12568" y="1259"/>
                      <a:pt x="12571" y="1321"/>
                    </a:cubicBezTo>
                    <a:cubicBezTo>
                      <a:pt x="12575" y="1384"/>
                      <a:pt x="12599" y="1435"/>
                      <a:pt x="12626" y="1435"/>
                    </a:cubicBezTo>
                    <a:cubicBezTo>
                      <a:pt x="12653" y="1434"/>
                      <a:pt x="12672" y="1383"/>
                      <a:pt x="12668" y="1320"/>
                    </a:cubicBezTo>
                    <a:cubicBezTo>
                      <a:pt x="12665" y="1257"/>
                      <a:pt x="12640" y="1206"/>
                      <a:pt x="12613" y="1207"/>
                    </a:cubicBezTo>
                    <a:close/>
                    <a:moveTo>
                      <a:pt x="12750" y="1207"/>
                    </a:moveTo>
                    <a:cubicBezTo>
                      <a:pt x="12723" y="1207"/>
                      <a:pt x="12704" y="1259"/>
                      <a:pt x="12708" y="1321"/>
                    </a:cubicBezTo>
                    <a:cubicBezTo>
                      <a:pt x="12712" y="1384"/>
                      <a:pt x="12736" y="1435"/>
                      <a:pt x="12763" y="1435"/>
                    </a:cubicBezTo>
                    <a:cubicBezTo>
                      <a:pt x="12790" y="1434"/>
                      <a:pt x="12809" y="1383"/>
                      <a:pt x="12805" y="1320"/>
                    </a:cubicBezTo>
                    <a:cubicBezTo>
                      <a:pt x="12801" y="1257"/>
                      <a:pt x="12777" y="1206"/>
                      <a:pt x="12750" y="1207"/>
                    </a:cubicBezTo>
                    <a:close/>
                    <a:moveTo>
                      <a:pt x="12886" y="1207"/>
                    </a:moveTo>
                    <a:cubicBezTo>
                      <a:pt x="12860" y="1207"/>
                      <a:pt x="12841" y="1259"/>
                      <a:pt x="12845" y="1321"/>
                    </a:cubicBezTo>
                    <a:cubicBezTo>
                      <a:pt x="12849" y="1384"/>
                      <a:pt x="12873" y="1435"/>
                      <a:pt x="12900" y="1435"/>
                    </a:cubicBezTo>
                    <a:cubicBezTo>
                      <a:pt x="12927" y="1434"/>
                      <a:pt x="12946" y="1383"/>
                      <a:pt x="12942" y="1320"/>
                    </a:cubicBezTo>
                    <a:cubicBezTo>
                      <a:pt x="12938" y="1257"/>
                      <a:pt x="12913" y="1206"/>
                      <a:pt x="12886" y="1207"/>
                    </a:cubicBezTo>
                    <a:close/>
                    <a:moveTo>
                      <a:pt x="13023" y="1207"/>
                    </a:moveTo>
                    <a:cubicBezTo>
                      <a:pt x="12996" y="1207"/>
                      <a:pt x="12978" y="1259"/>
                      <a:pt x="12982" y="1321"/>
                    </a:cubicBezTo>
                    <a:cubicBezTo>
                      <a:pt x="12986" y="1384"/>
                      <a:pt x="13010" y="1435"/>
                      <a:pt x="13037" y="1435"/>
                    </a:cubicBezTo>
                    <a:cubicBezTo>
                      <a:pt x="13064" y="1434"/>
                      <a:pt x="13083" y="1383"/>
                      <a:pt x="13079" y="1320"/>
                    </a:cubicBezTo>
                    <a:cubicBezTo>
                      <a:pt x="13075" y="1257"/>
                      <a:pt x="13050" y="1206"/>
                      <a:pt x="13023" y="1207"/>
                    </a:cubicBezTo>
                    <a:close/>
                    <a:moveTo>
                      <a:pt x="13159" y="1207"/>
                    </a:moveTo>
                    <a:cubicBezTo>
                      <a:pt x="13133" y="1207"/>
                      <a:pt x="13114" y="1259"/>
                      <a:pt x="13118" y="1321"/>
                    </a:cubicBezTo>
                    <a:cubicBezTo>
                      <a:pt x="13123" y="1384"/>
                      <a:pt x="13148" y="1435"/>
                      <a:pt x="13175" y="1435"/>
                    </a:cubicBezTo>
                    <a:cubicBezTo>
                      <a:pt x="13202" y="1434"/>
                      <a:pt x="13220" y="1383"/>
                      <a:pt x="13216" y="1320"/>
                    </a:cubicBezTo>
                    <a:cubicBezTo>
                      <a:pt x="13211" y="1257"/>
                      <a:pt x="13186" y="1206"/>
                      <a:pt x="13159" y="1207"/>
                    </a:cubicBezTo>
                    <a:close/>
                    <a:moveTo>
                      <a:pt x="13296" y="1207"/>
                    </a:moveTo>
                    <a:cubicBezTo>
                      <a:pt x="13269" y="1207"/>
                      <a:pt x="13251" y="1259"/>
                      <a:pt x="13255" y="1321"/>
                    </a:cubicBezTo>
                    <a:cubicBezTo>
                      <a:pt x="13260" y="1384"/>
                      <a:pt x="13285" y="1435"/>
                      <a:pt x="13312" y="1435"/>
                    </a:cubicBezTo>
                    <a:cubicBezTo>
                      <a:pt x="13338" y="1434"/>
                      <a:pt x="13357" y="1383"/>
                      <a:pt x="13352" y="1320"/>
                    </a:cubicBezTo>
                    <a:cubicBezTo>
                      <a:pt x="13348" y="1257"/>
                      <a:pt x="13323" y="1206"/>
                      <a:pt x="13296" y="1207"/>
                    </a:cubicBezTo>
                    <a:close/>
                    <a:moveTo>
                      <a:pt x="13433" y="1207"/>
                    </a:moveTo>
                    <a:cubicBezTo>
                      <a:pt x="13406" y="1207"/>
                      <a:pt x="13388" y="1259"/>
                      <a:pt x="13392" y="1321"/>
                    </a:cubicBezTo>
                    <a:cubicBezTo>
                      <a:pt x="13396" y="1384"/>
                      <a:pt x="13422" y="1435"/>
                      <a:pt x="13449" y="1435"/>
                    </a:cubicBezTo>
                    <a:cubicBezTo>
                      <a:pt x="13476" y="1434"/>
                      <a:pt x="13494" y="1383"/>
                      <a:pt x="13489" y="1320"/>
                    </a:cubicBezTo>
                    <a:cubicBezTo>
                      <a:pt x="13485" y="1257"/>
                      <a:pt x="13460" y="1206"/>
                      <a:pt x="13433" y="1207"/>
                    </a:cubicBezTo>
                    <a:close/>
                    <a:moveTo>
                      <a:pt x="13569" y="1207"/>
                    </a:moveTo>
                    <a:cubicBezTo>
                      <a:pt x="13542" y="1207"/>
                      <a:pt x="13524" y="1259"/>
                      <a:pt x="13529" y="1321"/>
                    </a:cubicBezTo>
                    <a:cubicBezTo>
                      <a:pt x="13534" y="1384"/>
                      <a:pt x="13559" y="1435"/>
                      <a:pt x="13586" y="1435"/>
                    </a:cubicBezTo>
                    <a:cubicBezTo>
                      <a:pt x="13613" y="1434"/>
                      <a:pt x="13631" y="1383"/>
                      <a:pt x="13626" y="1320"/>
                    </a:cubicBezTo>
                    <a:cubicBezTo>
                      <a:pt x="13621" y="1257"/>
                      <a:pt x="13596" y="1206"/>
                      <a:pt x="13569" y="1207"/>
                    </a:cubicBezTo>
                    <a:close/>
                    <a:moveTo>
                      <a:pt x="13726" y="1207"/>
                    </a:moveTo>
                    <a:cubicBezTo>
                      <a:pt x="13699" y="1207"/>
                      <a:pt x="13681" y="1259"/>
                      <a:pt x="13685" y="1321"/>
                    </a:cubicBezTo>
                    <a:cubicBezTo>
                      <a:pt x="13690" y="1384"/>
                      <a:pt x="13716" y="1435"/>
                      <a:pt x="13743" y="1435"/>
                    </a:cubicBezTo>
                    <a:cubicBezTo>
                      <a:pt x="13770" y="1434"/>
                      <a:pt x="13787" y="1383"/>
                      <a:pt x="13783" y="1320"/>
                    </a:cubicBezTo>
                    <a:cubicBezTo>
                      <a:pt x="13778" y="1257"/>
                      <a:pt x="13753" y="1206"/>
                      <a:pt x="13726" y="1207"/>
                    </a:cubicBezTo>
                    <a:close/>
                    <a:moveTo>
                      <a:pt x="13862" y="1207"/>
                    </a:moveTo>
                    <a:cubicBezTo>
                      <a:pt x="13835" y="1207"/>
                      <a:pt x="13817" y="1259"/>
                      <a:pt x="13822" y="1321"/>
                    </a:cubicBezTo>
                    <a:cubicBezTo>
                      <a:pt x="13827" y="1384"/>
                      <a:pt x="13853" y="1435"/>
                      <a:pt x="13880" y="1435"/>
                    </a:cubicBezTo>
                    <a:cubicBezTo>
                      <a:pt x="13907" y="1434"/>
                      <a:pt x="13925" y="1383"/>
                      <a:pt x="13920" y="1320"/>
                    </a:cubicBezTo>
                    <a:cubicBezTo>
                      <a:pt x="13915" y="1257"/>
                      <a:pt x="13889" y="1206"/>
                      <a:pt x="13862" y="1207"/>
                    </a:cubicBezTo>
                    <a:close/>
                    <a:moveTo>
                      <a:pt x="11774" y="1257"/>
                    </a:moveTo>
                    <a:cubicBezTo>
                      <a:pt x="11747" y="1258"/>
                      <a:pt x="11727" y="1309"/>
                      <a:pt x="11730" y="1372"/>
                    </a:cubicBezTo>
                    <a:cubicBezTo>
                      <a:pt x="11732" y="1434"/>
                      <a:pt x="11757" y="1484"/>
                      <a:pt x="11784" y="1483"/>
                    </a:cubicBezTo>
                    <a:cubicBezTo>
                      <a:pt x="11810" y="1483"/>
                      <a:pt x="11830" y="1431"/>
                      <a:pt x="11828" y="1369"/>
                    </a:cubicBezTo>
                    <a:cubicBezTo>
                      <a:pt x="11825" y="1306"/>
                      <a:pt x="11801" y="1256"/>
                      <a:pt x="11774" y="1257"/>
                    </a:cubicBezTo>
                    <a:close/>
                    <a:moveTo>
                      <a:pt x="7325" y="1307"/>
                    </a:moveTo>
                    <a:cubicBezTo>
                      <a:pt x="7299" y="1308"/>
                      <a:pt x="7275" y="1360"/>
                      <a:pt x="7272" y="1422"/>
                    </a:cubicBezTo>
                    <a:cubicBezTo>
                      <a:pt x="7270" y="1484"/>
                      <a:pt x="7290" y="1534"/>
                      <a:pt x="7317" y="1534"/>
                    </a:cubicBezTo>
                    <a:cubicBezTo>
                      <a:pt x="7344" y="1533"/>
                      <a:pt x="7368" y="1481"/>
                      <a:pt x="7370" y="1419"/>
                    </a:cubicBezTo>
                    <a:cubicBezTo>
                      <a:pt x="7372" y="1356"/>
                      <a:pt x="7352" y="1307"/>
                      <a:pt x="7325" y="1307"/>
                    </a:cubicBezTo>
                    <a:close/>
                    <a:moveTo>
                      <a:pt x="7462" y="1307"/>
                    </a:moveTo>
                    <a:cubicBezTo>
                      <a:pt x="7436" y="1308"/>
                      <a:pt x="7412" y="1360"/>
                      <a:pt x="7409" y="1422"/>
                    </a:cubicBezTo>
                    <a:cubicBezTo>
                      <a:pt x="7407" y="1484"/>
                      <a:pt x="7427" y="1534"/>
                      <a:pt x="7454" y="1534"/>
                    </a:cubicBezTo>
                    <a:cubicBezTo>
                      <a:pt x="7481" y="1533"/>
                      <a:pt x="7505" y="1481"/>
                      <a:pt x="7507" y="1419"/>
                    </a:cubicBezTo>
                    <a:cubicBezTo>
                      <a:pt x="7509" y="1357"/>
                      <a:pt x="7489" y="1307"/>
                      <a:pt x="7462" y="1307"/>
                    </a:cubicBezTo>
                    <a:close/>
                    <a:moveTo>
                      <a:pt x="7618" y="1307"/>
                    </a:moveTo>
                    <a:cubicBezTo>
                      <a:pt x="7591" y="1308"/>
                      <a:pt x="7568" y="1360"/>
                      <a:pt x="7566" y="1422"/>
                    </a:cubicBezTo>
                    <a:cubicBezTo>
                      <a:pt x="7563" y="1484"/>
                      <a:pt x="7584" y="1534"/>
                      <a:pt x="7611" y="1534"/>
                    </a:cubicBezTo>
                    <a:cubicBezTo>
                      <a:pt x="7638" y="1533"/>
                      <a:pt x="7661" y="1481"/>
                      <a:pt x="7663" y="1419"/>
                    </a:cubicBezTo>
                    <a:cubicBezTo>
                      <a:pt x="7665" y="1357"/>
                      <a:pt x="7645" y="1307"/>
                      <a:pt x="7618" y="1307"/>
                    </a:cubicBezTo>
                    <a:close/>
                    <a:moveTo>
                      <a:pt x="6350" y="1358"/>
                    </a:moveTo>
                    <a:cubicBezTo>
                      <a:pt x="6324" y="1358"/>
                      <a:pt x="6299" y="1408"/>
                      <a:pt x="6295" y="1471"/>
                    </a:cubicBezTo>
                    <a:cubicBezTo>
                      <a:pt x="6292" y="1533"/>
                      <a:pt x="6311" y="1585"/>
                      <a:pt x="6338" y="1584"/>
                    </a:cubicBezTo>
                    <a:cubicBezTo>
                      <a:pt x="6365" y="1583"/>
                      <a:pt x="6389" y="1531"/>
                      <a:pt x="6393" y="1469"/>
                    </a:cubicBezTo>
                    <a:cubicBezTo>
                      <a:pt x="6396" y="1407"/>
                      <a:pt x="6377" y="1357"/>
                      <a:pt x="6350" y="1358"/>
                    </a:cubicBezTo>
                    <a:close/>
                    <a:moveTo>
                      <a:pt x="6506" y="1358"/>
                    </a:moveTo>
                    <a:cubicBezTo>
                      <a:pt x="6479" y="1358"/>
                      <a:pt x="6455" y="1408"/>
                      <a:pt x="6452" y="1471"/>
                    </a:cubicBezTo>
                    <a:cubicBezTo>
                      <a:pt x="6448" y="1533"/>
                      <a:pt x="6467" y="1585"/>
                      <a:pt x="6494" y="1584"/>
                    </a:cubicBezTo>
                    <a:cubicBezTo>
                      <a:pt x="6521" y="1583"/>
                      <a:pt x="6546" y="1531"/>
                      <a:pt x="6549" y="1469"/>
                    </a:cubicBezTo>
                    <a:cubicBezTo>
                      <a:pt x="6552" y="1407"/>
                      <a:pt x="6533" y="1357"/>
                      <a:pt x="6506" y="1358"/>
                    </a:cubicBezTo>
                    <a:close/>
                    <a:moveTo>
                      <a:pt x="6643" y="1358"/>
                    </a:moveTo>
                    <a:cubicBezTo>
                      <a:pt x="6616" y="1358"/>
                      <a:pt x="6592" y="1410"/>
                      <a:pt x="6589" y="1472"/>
                    </a:cubicBezTo>
                    <a:cubicBezTo>
                      <a:pt x="6585" y="1535"/>
                      <a:pt x="6604" y="1585"/>
                      <a:pt x="6631" y="1584"/>
                    </a:cubicBezTo>
                    <a:cubicBezTo>
                      <a:pt x="6658" y="1583"/>
                      <a:pt x="6683" y="1531"/>
                      <a:pt x="6686" y="1469"/>
                    </a:cubicBezTo>
                    <a:cubicBezTo>
                      <a:pt x="6689" y="1407"/>
                      <a:pt x="6670" y="1357"/>
                      <a:pt x="6643" y="1358"/>
                    </a:cubicBezTo>
                    <a:close/>
                    <a:moveTo>
                      <a:pt x="6779" y="1358"/>
                    </a:moveTo>
                    <a:cubicBezTo>
                      <a:pt x="6752" y="1358"/>
                      <a:pt x="6729" y="1410"/>
                      <a:pt x="6726" y="1472"/>
                    </a:cubicBezTo>
                    <a:cubicBezTo>
                      <a:pt x="6722" y="1535"/>
                      <a:pt x="6741" y="1585"/>
                      <a:pt x="6768" y="1584"/>
                    </a:cubicBezTo>
                    <a:cubicBezTo>
                      <a:pt x="6795" y="1583"/>
                      <a:pt x="6820" y="1531"/>
                      <a:pt x="6823" y="1469"/>
                    </a:cubicBezTo>
                    <a:cubicBezTo>
                      <a:pt x="6826" y="1407"/>
                      <a:pt x="6806" y="1357"/>
                      <a:pt x="6779" y="1358"/>
                    </a:cubicBezTo>
                    <a:close/>
                    <a:moveTo>
                      <a:pt x="6916" y="1358"/>
                    </a:moveTo>
                    <a:cubicBezTo>
                      <a:pt x="6889" y="1358"/>
                      <a:pt x="6865" y="1410"/>
                      <a:pt x="6862" y="1472"/>
                    </a:cubicBezTo>
                    <a:cubicBezTo>
                      <a:pt x="6859" y="1535"/>
                      <a:pt x="6878" y="1585"/>
                      <a:pt x="6905" y="1584"/>
                    </a:cubicBezTo>
                    <a:cubicBezTo>
                      <a:pt x="6932" y="1583"/>
                      <a:pt x="6957" y="1531"/>
                      <a:pt x="6960" y="1469"/>
                    </a:cubicBezTo>
                    <a:cubicBezTo>
                      <a:pt x="6962" y="1407"/>
                      <a:pt x="6943" y="1357"/>
                      <a:pt x="6916" y="1358"/>
                    </a:cubicBezTo>
                    <a:close/>
                    <a:moveTo>
                      <a:pt x="7052" y="1358"/>
                    </a:moveTo>
                    <a:cubicBezTo>
                      <a:pt x="7026" y="1358"/>
                      <a:pt x="7001" y="1410"/>
                      <a:pt x="6999" y="1472"/>
                    </a:cubicBezTo>
                    <a:cubicBezTo>
                      <a:pt x="6996" y="1535"/>
                      <a:pt x="7016" y="1585"/>
                      <a:pt x="7043" y="1584"/>
                    </a:cubicBezTo>
                    <a:cubicBezTo>
                      <a:pt x="7070" y="1583"/>
                      <a:pt x="7094" y="1531"/>
                      <a:pt x="7096" y="1469"/>
                    </a:cubicBezTo>
                    <a:cubicBezTo>
                      <a:pt x="7099" y="1407"/>
                      <a:pt x="7079" y="1357"/>
                      <a:pt x="7052" y="1358"/>
                    </a:cubicBezTo>
                    <a:close/>
                    <a:moveTo>
                      <a:pt x="7189" y="1358"/>
                    </a:moveTo>
                    <a:cubicBezTo>
                      <a:pt x="7162" y="1358"/>
                      <a:pt x="7138" y="1410"/>
                      <a:pt x="7135" y="1472"/>
                    </a:cubicBezTo>
                    <a:cubicBezTo>
                      <a:pt x="7133" y="1535"/>
                      <a:pt x="7153" y="1585"/>
                      <a:pt x="7179" y="1584"/>
                    </a:cubicBezTo>
                    <a:cubicBezTo>
                      <a:pt x="7206" y="1583"/>
                      <a:pt x="7231" y="1531"/>
                      <a:pt x="7233" y="1469"/>
                    </a:cubicBezTo>
                    <a:cubicBezTo>
                      <a:pt x="7236" y="1407"/>
                      <a:pt x="7216" y="1357"/>
                      <a:pt x="7189" y="1358"/>
                    </a:cubicBezTo>
                    <a:close/>
                    <a:moveTo>
                      <a:pt x="3601" y="1408"/>
                    </a:moveTo>
                    <a:cubicBezTo>
                      <a:pt x="3574" y="1409"/>
                      <a:pt x="3546" y="1459"/>
                      <a:pt x="3539" y="1521"/>
                    </a:cubicBezTo>
                    <a:cubicBezTo>
                      <a:pt x="3533" y="1583"/>
                      <a:pt x="3549" y="1633"/>
                      <a:pt x="3576" y="1633"/>
                    </a:cubicBezTo>
                    <a:cubicBezTo>
                      <a:pt x="3603" y="1632"/>
                      <a:pt x="3631" y="1582"/>
                      <a:pt x="3637" y="1519"/>
                    </a:cubicBezTo>
                    <a:cubicBezTo>
                      <a:pt x="3644" y="1457"/>
                      <a:pt x="3627" y="1407"/>
                      <a:pt x="3601" y="1408"/>
                    </a:cubicBezTo>
                    <a:close/>
                    <a:moveTo>
                      <a:pt x="3737" y="1408"/>
                    </a:moveTo>
                    <a:cubicBezTo>
                      <a:pt x="3710" y="1408"/>
                      <a:pt x="3683" y="1459"/>
                      <a:pt x="3676" y="1521"/>
                    </a:cubicBezTo>
                    <a:cubicBezTo>
                      <a:pt x="3670" y="1583"/>
                      <a:pt x="3687" y="1633"/>
                      <a:pt x="3714" y="1633"/>
                    </a:cubicBezTo>
                    <a:cubicBezTo>
                      <a:pt x="3741" y="1632"/>
                      <a:pt x="3768" y="1582"/>
                      <a:pt x="3774" y="1519"/>
                    </a:cubicBezTo>
                    <a:cubicBezTo>
                      <a:pt x="3781" y="1457"/>
                      <a:pt x="3764" y="1407"/>
                      <a:pt x="3737" y="1408"/>
                    </a:cubicBezTo>
                    <a:close/>
                    <a:moveTo>
                      <a:pt x="4985" y="1408"/>
                    </a:moveTo>
                    <a:cubicBezTo>
                      <a:pt x="4958" y="1409"/>
                      <a:pt x="4932" y="1459"/>
                      <a:pt x="4927" y="1521"/>
                    </a:cubicBezTo>
                    <a:cubicBezTo>
                      <a:pt x="4922" y="1583"/>
                      <a:pt x="4940" y="1633"/>
                      <a:pt x="4967" y="1633"/>
                    </a:cubicBezTo>
                    <a:cubicBezTo>
                      <a:pt x="4994" y="1632"/>
                      <a:pt x="5020" y="1582"/>
                      <a:pt x="5025" y="1519"/>
                    </a:cubicBezTo>
                    <a:cubicBezTo>
                      <a:pt x="5030" y="1457"/>
                      <a:pt x="5012" y="1407"/>
                      <a:pt x="4985" y="1408"/>
                    </a:cubicBezTo>
                    <a:close/>
                    <a:moveTo>
                      <a:pt x="5122" y="1408"/>
                    </a:moveTo>
                    <a:cubicBezTo>
                      <a:pt x="5095" y="1408"/>
                      <a:pt x="5069" y="1459"/>
                      <a:pt x="5064" y="1521"/>
                    </a:cubicBezTo>
                    <a:cubicBezTo>
                      <a:pt x="5059" y="1583"/>
                      <a:pt x="5077" y="1633"/>
                      <a:pt x="5103" y="1633"/>
                    </a:cubicBezTo>
                    <a:cubicBezTo>
                      <a:pt x="5130" y="1632"/>
                      <a:pt x="5157" y="1582"/>
                      <a:pt x="5162" y="1519"/>
                    </a:cubicBezTo>
                    <a:cubicBezTo>
                      <a:pt x="5166" y="1457"/>
                      <a:pt x="5149" y="1407"/>
                      <a:pt x="5122" y="1408"/>
                    </a:cubicBezTo>
                    <a:close/>
                    <a:moveTo>
                      <a:pt x="5258" y="1408"/>
                    </a:moveTo>
                    <a:cubicBezTo>
                      <a:pt x="5231" y="1409"/>
                      <a:pt x="5205" y="1459"/>
                      <a:pt x="5201" y="1521"/>
                    </a:cubicBezTo>
                    <a:cubicBezTo>
                      <a:pt x="5196" y="1583"/>
                      <a:pt x="5214" y="1633"/>
                      <a:pt x="5241" y="1633"/>
                    </a:cubicBezTo>
                    <a:cubicBezTo>
                      <a:pt x="5268" y="1632"/>
                      <a:pt x="5294" y="1582"/>
                      <a:pt x="5298" y="1519"/>
                    </a:cubicBezTo>
                    <a:cubicBezTo>
                      <a:pt x="5303" y="1457"/>
                      <a:pt x="5285" y="1407"/>
                      <a:pt x="5258" y="1408"/>
                    </a:cubicBezTo>
                    <a:close/>
                    <a:moveTo>
                      <a:pt x="16537" y="1408"/>
                    </a:moveTo>
                    <a:cubicBezTo>
                      <a:pt x="16510" y="1409"/>
                      <a:pt x="16494" y="1460"/>
                      <a:pt x="16502" y="1523"/>
                    </a:cubicBezTo>
                    <a:cubicBezTo>
                      <a:pt x="16510" y="1586"/>
                      <a:pt x="16538" y="1636"/>
                      <a:pt x="16565" y="1636"/>
                    </a:cubicBezTo>
                    <a:cubicBezTo>
                      <a:pt x="16593" y="1635"/>
                      <a:pt x="16608" y="1584"/>
                      <a:pt x="16600" y="1521"/>
                    </a:cubicBezTo>
                    <a:cubicBezTo>
                      <a:pt x="16592" y="1458"/>
                      <a:pt x="16564" y="1407"/>
                      <a:pt x="16537" y="1408"/>
                    </a:cubicBezTo>
                    <a:close/>
                    <a:moveTo>
                      <a:pt x="16674" y="1408"/>
                    </a:moveTo>
                    <a:cubicBezTo>
                      <a:pt x="16647" y="1409"/>
                      <a:pt x="16631" y="1460"/>
                      <a:pt x="16639" y="1523"/>
                    </a:cubicBezTo>
                    <a:cubicBezTo>
                      <a:pt x="16647" y="1586"/>
                      <a:pt x="16675" y="1636"/>
                      <a:pt x="16702" y="1636"/>
                    </a:cubicBezTo>
                    <a:cubicBezTo>
                      <a:pt x="16729" y="1635"/>
                      <a:pt x="16745" y="1584"/>
                      <a:pt x="16737" y="1521"/>
                    </a:cubicBezTo>
                    <a:cubicBezTo>
                      <a:pt x="16729" y="1458"/>
                      <a:pt x="16701" y="1407"/>
                      <a:pt x="16674" y="1408"/>
                    </a:cubicBezTo>
                    <a:close/>
                    <a:moveTo>
                      <a:pt x="16810" y="1408"/>
                    </a:moveTo>
                    <a:cubicBezTo>
                      <a:pt x="16783" y="1409"/>
                      <a:pt x="16768" y="1460"/>
                      <a:pt x="16776" y="1523"/>
                    </a:cubicBezTo>
                    <a:cubicBezTo>
                      <a:pt x="16784" y="1586"/>
                      <a:pt x="16813" y="1636"/>
                      <a:pt x="16840" y="1636"/>
                    </a:cubicBezTo>
                    <a:cubicBezTo>
                      <a:pt x="16867" y="1635"/>
                      <a:pt x="16882" y="1584"/>
                      <a:pt x="16874" y="1521"/>
                    </a:cubicBezTo>
                    <a:cubicBezTo>
                      <a:pt x="16866" y="1458"/>
                      <a:pt x="16837" y="1407"/>
                      <a:pt x="16810" y="1408"/>
                    </a:cubicBezTo>
                    <a:close/>
                    <a:moveTo>
                      <a:pt x="16966" y="1408"/>
                    </a:moveTo>
                    <a:cubicBezTo>
                      <a:pt x="16939" y="1408"/>
                      <a:pt x="16924" y="1460"/>
                      <a:pt x="16933" y="1523"/>
                    </a:cubicBezTo>
                    <a:cubicBezTo>
                      <a:pt x="16941" y="1586"/>
                      <a:pt x="16970" y="1636"/>
                      <a:pt x="16997" y="1636"/>
                    </a:cubicBezTo>
                    <a:cubicBezTo>
                      <a:pt x="17024" y="1635"/>
                      <a:pt x="17039" y="1584"/>
                      <a:pt x="17030" y="1521"/>
                    </a:cubicBezTo>
                    <a:cubicBezTo>
                      <a:pt x="17022" y="1458"/>
                      <a:pt x="16993" y="1407"/>
                      <a:pt x="16966" y="1408"/>
                    </a:cubicBezTo>
                    <a:close/>
                    <a:moveTo>
                      <a:pt x="17103" y="1408"/>
                    </a:moveTo>
                    <a:cubicBezTo>
                      <a:pt x="17076" y="1408"/>
                      <a:pt x="17061" y="1460"/>
                      <a:pt x="17069" y="1523"/>
                    </a:cubicBezTo>
                    <a:cubicBezTo>
                      <a:pt x="17078" y="1586"/>
                      <a:pt x="17107" y="1636"/>
                      <a:pt x="17134" y="1636"/>
                    </a:cubicBezTo>
                    <a:cubicBezTo>
                      <a:pt x="17161" y="1635"/>
                      <a:pt x="17176" y="1584"/>
                      <a:pt x="17167" y="1521"/>
                    </a:cubicBezTo>
                    <a:cubicBezTo>
                      <a:pt x="17159" y="1458"/>
                      <a:pt x="17130" y="1407"/>
                      <a:pt x="17103" y="1408"/>
                    </a:cubicBezTo>
                    <a:close/>
                    <a:moveTo>
                      <a:pt x="14448" y="1458"/>
                    </a:moveTo>
                    <a:cubicBezTo>
                      <a:pt x="14421" y="1459"/>
                      <a:pt x="14404" y="1510"/>
                      <a:pt x="14409" y="1573"/>
                    </a:cubicBezTo>
                    <a:cubicBezTo>
                      <a:pt x="14415" y="1636"/>
                      <a:pt x="14441" y="1687"/>
                      <a:pt x="14468" y="1686"/>
                    </a:cubicBezTo>
                    <a:cubicBezTo>
                      <a:pt x="14495" y="1685"/>
                      <a:pt x="14513" y="1634"/>
                      <a:pt x="14507" y="1571"/>
                    </a:cubicBezTo>
                    <a:cubicBezTo>
                      <a:pt x="14502" y="1508"/>
                      <a:pt x="14475" y="1458"/>
                      <a:pt x="14448" y="1458"/>
                    </a:cubicBezTo>
                    <a:close/>
                    <a:moveTo>
                      <a:pt x="14585" y="1458"/>
                    </a:moveTo>
                    <a:cubicBezTo>
                      <a:pt x="14558" y="1459"/>
                      <a:pt x="14541" y="1510"/>
                      <a:pt x="14546" y="1573"/>
                    </a:cubicBezTo>
                    <a:cubicBezTo>
                      <a:pt x="14552" y="1636"/>
                      <a:pt x="14578" y="1687"/>
                      <a:pt x="14605" y="1686"/>
                    </a:cubicBezTo>
                    <a:cubicBezTo>
                      <a:pt x="14633" y="1685"/>
                      <a:pt x="14650" y="1634"/>
                      <a:pt x="14644" y="1571"/>
                    </a:cubicBezTo>
                    <a:cubicBezTo>
                      <a:pt x="14638" y="1508"/>
                      <a:pt x="14612" y="1458"/>
                      <a:pt x="14585" y="1458"/>
                    </a:cubicBezTo>
                    <a:close/>
                    <a:moveTo>
                      <a:pt x="14722" y="1458"/>
                    </a:moveTo>
                    <a:cubicBezTo>
                      <a:pt x="14695" y="1459"/>
                      <a:pt x="14677" y="1510"/>
                      <a:pt x="14683" y="1573"/>
                    </a:cubicBezTo>
                    <a:cubicBezTo>
                      <a:pt x="14689" y="1636"/>
                      <a:pt x="14715" y="1687"/>
                      <a:pt x="14742" y="1686"/>
                    </a:cubicBezTo>
                    <a:cubicBezTo>
                      <a:pt x="14770" y="1685"/>
                      <a:pt x="14787" y="1634"/>
                      <a:pt x="14781" y="1571"/>
                    </a:cubicBezTo>
                    <a:cubicBezTo>
                      <a:pt x="14775" y="1508"/>
                      <a:pt x="14749" y="1458"/>
                      <a:pt x="14722" y="1458"/>
                    </a:cubicBezTo>
                    <a:close/>
                    <a:moveTo>
                      <a:pt x="14858" y="1458"/>
                    </a:moveTo>
                    <a:cubicBezTo>
                      <a:pt x="14831" y="1459"/>
                      <a:pt x="14814" y="1510"/>
                      <a:pt x="14820" y="1573"/>
                    </a:cubicBezTo>
                    <a:cubicBezTo>
                      <a:pt x="14826" y="1636"/>
                      <a:pt x="14853" y="1687"/>
                      <a:pt x="14880" y="1686"/>
                    </a:cubicBezTo>
                    <a:cubicBezTo>
                      <a:pt x="14907" y="1685"/>
                      <a:pt x="14924" y="1634"/>
                      <a:pt x="14918" y="1571"/>
                    </a:cubicBezTo>
                    <a:cubicBezTo>
                      <a:pt x="14912" y="1508"/>
                      <a:pt x="14885" y="1458"/>
                      <a:pt x="14858" y="1458"/>
                    </a:cubicBezTo>
                    <a:close/>
                    <a:moveTo>
                      <a:pt x="14995" y="1458"/>
                    </a:moveTo>
                    <a:cubicBezTo>
                      <a:pt x="14968" y="1459"/>
                      <a:pt x="14951" y="1510"/>
                      <a:pt x="14957" y="1573"/>
                    </a:cubicBezTo>
                    <a:cubicBezTo>
                      <a:pt x="14963" y="1636"/>
                      <a:pt x="14990" y="1687"/>
                      <a:pt x="15017" y="1686"/>
                    </a:cubicBezTo>
                    <a:cubicBezTo>
                      <a:pt x="15044" y="1685"/>
                      <a:pt x="15061" y="1634"/>
                      <a:pt x="15055" y="1571"/>
                    </a:cubicBezTo>
                    <a:cubicBezTo>
                      <a:pt x="15048" y="1508"/>
                      <a:pt x="15022" y="1458"/>
                      <a:pt x="14995" y="1458"/>
                    </a:cubicBezTo>
                    <a:close/>
                    <a:moveTo>
                      <a:pt x="15151" y="1458"/>
                    </a:moveTo>
                    <a:cubicBezTo>
                      <a:pt x="15124" y="1459"/>
                      <a:pt x="15107" y="1510"/>
                      <a:pt x="15113" y="1573"/>
                    </a:cubicBezTo>
                    <a:cubicBezTo>
                      <a:pt x="15119" y="1636"/>
                      <a:pt x="15147" y="1687"/>
                      <a:pt x="15174" y="1686"/>
                    </a:cubicBezTo>
                    <a:cubicBezTo>
                      <a:pt x="15201" y="1685"/>
                      <a:pt x="15217" y="1634"/>
                      <a:pt x="15211" y="1571"/>
                    </a:cubicBezTo>
                    <a:cubicBezTo>
                      <a:pt x="15205" y="1508"/>
                      <a:pt x="15178" y="1458"/>
                      <a:pt x="15151" y="1458"/>
                    </a:cubicBezTo>
                    <a:close/>
                    <a:moveTo>
                      <a:pt x="15287" y="1458"/>
                    </a:moveTo>
                    <a:cubicBezTo>
                      <a:pt x="15260" y="1459"/>
                      <a:pt x="15244" y="1510"/>
                      <a:pt x="15250" y="1573"/>
                    </a:cubicBezTo>
                    <a:cubicBezTo>
                      <a:pt x="15256" y="1636"/>
                      <a:pt x="15284" y="1687"/>
                      <a:pt x="15311" y="1686"/>
                    </a:cubicBezTo>
                    <a:cubicBezTo>
                      <a:pt x="15338" y="1685"/>
                      <a:pt x="15355" y="1634"/>
                      <a:pt x="15348" y="1571"/>
                    </a:cubicBezTo>
                    <a:cubicBezTo>
                      <a:pt x="15342" y="1508"/>
                      <a:pt x="15314" y="1458"/>
                      <a:pt x="15287" y="1458"/>
                    </a:cubicBezTo>
                    <a:close/>
                    <a:moveTo>
                      <a:pt x="15424" y="1458"/>
                    </a:moveTo>
                    <a:cubicBezTo>
                      <a:pt x="15397" y="1459"/>
                      <a:pt x="15380" y="1510"/>
                      <a:pt x="15387" y="1573"/>
                    </a:cubicBezTo>
                    <a:cubicBezTo>
                      <a:pt x="15393" y="1636"/>
                      <a:pt x="15421" y="1687"/>
                      <a:pt x="15448" y="1686"/>
                    </a:cubicBezTo>
                    <a:cubicBezTo>
                      <a:pt x="15475" y="1685"/>
                      <a:pt x="15492" y="1634"/>
                      <a:pt x="15485" y="1571"/>
                    </a:cubicBezTo>
                    <a:cubicBezTo>
                      <a:pt x="15479" y="1508"/>
                      <a:pt x="15451" y="1458"/>
                      <a:pt x="15424" y="1458"/>
                    </a:cubicBezTo>
                    <a:close/>
                    <a:moveTo>
                      <a:pt x="15561" y="1458"/>
                    </a:moveTo>
                    <a:cubicBezTo>
                      <a:pt x="15534" y="1459"/>
                      <a:pt x="15517" y="1510"/>
                      <a:pt x="15524" y="1573"/>
                    </a:cubicBezTo>
                    <a:cubicBezTo>
                      <a:pt x="15531" y="1636"/>
                      <a:pt x="15558" y="1687"/>
                      <a:pt x="15585" y="1686"/>
                    </a:cubicBezTo>
                    <a:cubicBezTo>
                      <a:pt x="15612" y="1685"/>
                      <a:pt x="15629" y="1634"/>
                      <a:pt x="15622" y="1571"/>
                    </a:cubicBezTo>
                    <a:cubicBezTo>
                      <a:pt x="15615" y="1508"/>
                      <a:pt x="15588" y="1458"/>
                      <a:pt x="15561" y="1458"/>
                    </a:cubicBezTo>
                    <a:close/>
                    <a:moveTo>
                      <a:pt x="15697" y="1458"/>
                    </a:moveTo>
                    <a:cubicBezTo>
                      <a:pt x="15670" y="1459"/>
                      <a:pt x="15654" y="1510"/>
                      <a:pt x="15661" y="1573"/>
                    </a:cubicBezTo>
                    <a:cubicBezTo>
                      <a:pt x="15668" y="1636"/>
                      <a:pt x="15695" y="1687"/>
                      <a:pt x="15722" y="1686"/>
                    </a:cubicBezTo>
                    <a:cubicBezTo>
                      <a:pt x="15749" y="1685"/>
                      <a:pt x="15766" y="1634"/>
                      <a:pt x="15759" y="1571"/>
                    </a:cubicBezTo>
                    <a:cubicBezTo>
                      <a:pt x="15752" y="1508"/>
                      <a:pt x="15724" y="1458"/>
                      <a:pt x="15697" y="1458"/>
                    </a:cubicBezTo>
                    <a:close/>
                    <a:moveTo>
                      <a:pt x="15834" y="1458"/>
                    </a:moveTo>
                    <a:cubicBezTo>
                      <a:pt x="15807" y="1459"/>
                      <a:pt x="15791" y="1510"/>
                      <a:pt x="15798" y="1573"/>
                    </a:cubicBezTo>
                    <a:cubicBezTo>
                      <a:pt x="15805" y="1636"/>
                      <a:pt x="15833" y="1687"/>
                      <a:pt x="15860" y="1686"/>
                    </a:cubicBezTo>
                    <a:cubicBezTo>
                      <a:pt x="15887" y="1685"/>
                      <a:pt x="15903" y="1634"/>
                      <a:pt x="15896" y="1571"/>
                    </a:cubicBezTo>
                    <a:cubicBezTo>
                      <a:pt x="15889" y="1508"/>
                      <a:pt x="15861" y="1458"/>
                      <a:pt x="15834" y="1458"/>
                    </a:cubicBezTo>
                    <a:close/>
                    <a:moveTo>
                      <a:pt x="15990" y="1458"/>
                    </a:moveTo>
                    <a:cubicBezTo>
                      <a:pt x="15963" y="1459"/>
                      <a:pt x="15947" y="1510"/>
                      <a:pt x="15954" y="1573"/>
                    </a:cubicBezTo>
                    <a:cubicBezTo>
                      <a:pt x="15962" y="1636"/>
                      <a:pt x="15989" y="1687"/>
                      <a:pt x="16016" y="1686"/>
                    </a:cubicBezTo>
                    <a:cubicBezTo>
                      <a:pt x="16043" y="1685"/>
                      <a:pt x="16060" y="1634"/>
                      <a:pt x="16052" y="1571"/>
                    </a:cubicBezTo>
                    <a:cubicBezTo>
                      <a:pt x="16045" y="1508"/>
                      <a:pt x="16017" y="1458"/>
                      <a:pt x="15990" y="1458"/>
                    </a:cubicBezTo>
                    <a:close/>
                    <a:moveTo>
                      <a:pt x="16127" y="1458"/>
                    </a:moveTo>
                    <a:cubicBezTo>
                      <a:pt x="16100" y="1459"/>
                      <a:pt x="16084" y="1510"/>
                      <a:pt x="16091" y="1573"/>
                    </a:cubicBezTo>
                    <a:cubicBezTo>
                      <a:pt x="16099" y="1636"/>
                      <a:pt x="16126" y="1687"/>
                      <a:pt x="16154" y="1686"/>
                    </a:cubicBezTo>
                    <a:cubicBezTo>
                      <a:pt x="16181" y="1685"/>
                      <a:pt x="16196" y="1634"/>
                      <a:pt x="16189" y="1571"/>
                    </a:cubicBezTo>
                    <a:cubicBezTo>
                      <a:pt x="16182" y="1508"/>
                      <a:pt x="16154" y="1458"/>
                      <a:pt x="16127" y="1458"/>
                    </a:cubicBezTo>
                    <a:close/>
                    <a:moveTo>
                      <a:pt x="16264" y="1458"/>
                    </a:moveTo>
                    <a:cubicBezTo>
                      <a:pt x="16237" y="1459"/>
                      <a:pt x="16221" y="1510"/>
                      <a:pt x="16228" y="1573"/>
                    </a:cubicBezTo>
                    <a:cubicBezTo>
                      <a:pt x="16236" y="1636"/>
                      <a:pt x="16264" y="1687"/>
                      <a:pt x="16291" y="1686"/>
                    </a:cubicBezTo>
                    <a:cubicBezTo>
                      <a:pt x="16318" y="1685"/>
                      <a:pt x="16334" y="1634"/>
                      <a:pt x="16326" y="1571"/>
                    </a:cubicBezTo>
                    <a:cubicBezTo>
                      <a:pt x="16318" y="1508"/>
                      <a:pt x="16291" y="1458"/>
                      <a:pt x="16264" y="1458"/>
                    </a:cubicBezTo>
                    <a:close/>
                    <a:moveTo>
                      <a:pt x="16400" y="1458"/>
                    </a:moveTo>
                    <a:cubicBezTo>
                      <a:pt x="16373" y="1459"/>
                      <a:pt x="16357" y="1510"/>
                      <a:pt x="16365" y="1573"/>
                    </a:cubicBezTo>
                    <a:cubicBezTo>
                      <a:pt x="16373" y="1636"/>
                      <a:pt x="16401" y="1687"/>
                      <a:pt x="16428" y="1686"/>
                    </a:cubicBezTo>
                    <a:cubicBezTo>
                      <a:pt x="16455" y="1685"/>
                      <a:pt x="16471" y="1634"/>
                      <a:pt x="16463" y="1571"/>
                    </a:cubicBezTo>
                    <a:cubicBezTo>
                      <a:pt x="16455" y="1508"/>
                      <a:pt x="16427" y="1458"/>
                      <a:pt x="16400" y="1458"/>
                    </a:cubicBezTo>
                    <a:close/>
                    <a:moveTo>
                      <a:pt x="12204" y="1508"/>
                    </a:moveTo>
                    <a:cubicBezTo>
                      <a:pt x="12177" y="1509"/>
                      <a:pt x="12157" y="1561"/>
                      <a:pt x="12160" y="1623"/>
                    </a:cubicBezTo>
                    <a:cubicBezTo>
                      <a:pt x="12163" y="1686"/>
                      <a:pt x="12188" y="1735"/>
                      <a:pt x="12215" y="1735"/>
                    </a:cubicBezTo>
                    <a:cubicBezTo>
                      <a:pt x="12242" y="1734"/>
                      <a:pt x="12261" y="1683"/>
                      <a:pt x="12258" y="1620"/>
                    </a:cubicBezTo>
                    <a:cubicBezTo>
                      <a:pt x="12255" y="1557"/>
                      <a:pt x="12231" y="1508"/>
                      <a:pt x="12204" y="1508"/>
                    </a:cubicBezTo>
                    <a:close/>
                    <a:moveTo>
                      <a:pt x="12340" y="1508"/>
                    </a:moveTo>
                    <a:cubicBezTo>
                      <a:pt x="12313" y="1509"/>
                      <a:pt x="12294" y="1561"/>
                      <a:pt x="12297" y="1623"/>
                    </a:cubicBezTo>
                    <a:cubicBezTo>
                      <a:pt x="12301" y="1686"/>
                      <a:pt x="12325" y="1735"/>
                      <a:pt x="12352" y="1735"/>
                    </a:cubicBezTo>
                    <a:cubicBezTo>
                      <a:pt x="12379" y="1734"/>
                      <a:pt x="12398" y="1683"/>
                      <a:pt x="12395" y="1620"/>
                    </a:cubicBezTo>
                    <a:cubicBezTo>
                      <a:pt x="12392" y="1557"/>
                      <a:pt x="12367" y="1508"/>
                      <a:pt x="12340" y="1508"/>
                    </a:cubicBezTo>
                    <a:close/>
                    <a:moveTo>
                      <a:pt x="12477" y="1508"/>
                    </a:moveTo>
                    <a:cubicBezTo>
                      <a:pt x="12450" y="1509"/>
                      <a:pt x="12431" y="1561"/>
                      <a:pt x="12434" y="1623"/>
                    </a:cubicBezTo>
                    <a:cubicBezTo>
                      <a:pt x="12437" y="1686"/>
                      <a:pt x="12462" y="1735"/>
                      <a:pt x="12489" y="1735"/>
                    </a:cubicBezTo>
                    <a:cubicBezTo>
                      <a:pt x="12516" y="1734"/>
                      <a:pt x="12535" y="1683"/>
                      <a:pt x="12532" y="1620"/>
                    </a:cubicBezTo>
                    <a:cubicBezTo>
                      <a:pt x="12529" y="1557"/>
                      <a:pt x="12504" y="1508"/>
                      <a:pt x="12477" y="1508"/>
                    </a:cubicBezTo>
                    <a:close/>
                    <a:moveTo>
                      <a:pt x="12613" y="1508"/>
                    </a:moveTo>
                    <a:cubicBezTo>
                      <a:pt x="12586" y="1509"/>
                      <a:pt x="12568" y="1561"/>
                      <a:pt x="12571" y="1623"/>
                    </a:cubicBezTo>
                    <a:cubicBezTo>
                      <a:pt x="12575" y="1686"/>
                      <a:pt x="12599" y="1735"/>
                      <a:pt x="12626" y="1735"/>
                    </a:cubicBezTo>
                    <a:cubicBezTo>
                      <a:pt x="12653" y="1734"/>
                      <a:pt x="12672" y="1684"/>
                      <a:pt x="12669" y="1622"/>
                    </a:cubicBezTo>
                    <a:cubicBezTo>
                      <a:pt x="12665" y="1559"/>
                      <a:pt x="12640" y="1508"/>
                      <a:pt x="12613" y="1508"/>
                    </a:cubicBezTo>
                    <a:close/>
                    <a:moveTo>
                      <a:pt x="12770" y="1508"/>
                    </a:moveTo>
                    <a:cubicBezTo>
                      <a:pt x="12743" y="1509"/>
                      <a:pt x="12724" y="1560"/>
                      <a:pt x="12727" y="1623"/>
                    </a:cubicBezTo>
                    <a:cubicBezTo>
                      <a:pt x="12731" y="1686"/>
                      <a:pt x="12756" y="1735"/>
                      <a:pt x="12783" y="1735"/>
                    </a:cubicBezTo>
                    <a:cubicBezTo>
                      <a:pt x="12810" y="1734"/>
                      <a:pt x="12829" y="1683"/>
                      <a:pt x="12825" y="1620"/>
                    </a:cubicBezTo>
                    <a:cubicBezTo>
                      <a:pt x="12821" y="1557"/>
                      <a:pt x="12797" y="1508"/>
                      <a:pt x="12770" y="1508"/>
                    </a:cubicBezTo>
                    <a:close/>
                    <a:moveTo>
                      <a:pt x="12906" y="1508"/>
                    </a:moveTo>
                    <a:cubicBezTo>
                      <a:pt x="12879" y="1509"/>
                      <a:pt x="12861" y="1560"/>
                      <a:pt x="12864" y="1623"/>
                    </a:cubicBezTo>
                    <a:cubicBezTo>
                      <a:pt x="12868" y="1686"/>
                      <a:pt x="12893" y="1735"/>
                      <a:pt x="12920" y="1735"/>
                    </a:cubicBezTo>
                    <a:cubicBezTo>
                      <a:pt x="12947" y="1734"/>
                      <a:pt x="12966" y="1683"/>
                      <a:pt x="12962" y="1620"/>
                    </a:cubicBezTo>
                    <a:cubicBezTo>
                      <a:pt x="12958" y="1557"/>
                      <a:pt x="12933" y="1508"/>
                      <a:pt x="12906" y="1508"/>
                    </a:cubicBezTo>
                    <a:close/>
                    <a:moveTo>
                      <a:pt x="13043" y="1508"/>
                    </a:moveTo>
                    <a:cubicBezTo>
                      <a:pt x="13016" y="1509"/>
                      <a:pt x="12997" y="1560"/>
                      <a:pt x="13001" y="1623"/>
                    </a:cubicBezTo>
                    <a:cubicBezTo>
                      <a:pt x="13005" y="1686"/>
                      <a:pt x="13030" y="1737"/>
                      <a:pt x="13057" y="1736"/>
                    </a:cubicBezTo>
                    <a:cubicBezTo>
                      <a:pt x="13084" y="1736"/>
                      <a:pt x="13103" y="1684"/>
                      <a:pt x="13099" y="1622"/>
                    </a:cubicBezTo>
                    <a:cubicBezTo>
                      <a:pt x="13095" y="1559"/>
                      <a:pt x="13070" y="1508"/>
                      <a:pt x="13043" y="1508"/>
                    </a:cubicBezTo>
                    <a:close/>
                    <a:moveTo>
                      <a:pt x="13180" y="1508"/>
                    </a:moveTo>
                    <a:cubicBezTo>
                      <a:pt x="13153" y="1509"/>
                      <a:pt x="13134" y="1560"/>
                      <a:pt x="13138" y="1623"/>
                    </a:cubicBezTo>
                    <a:cubicBezTo>
                      <a:pt x="13142" y="1686"/>
                      <a:pt x="13167" y="1737"/>
                      <a:pt x="13194" y="1736"/>
                    </a:cubicBezTo>
                    <a:cubicBezTo>
                      <a:pt x="13221" y="1736"/>
                      <a:pt x="13240" y="1684"/>
                      <a:pt x="13236" y="1622"/>
                    </a:cubicBezTo>
                    <a:cubicBezTo>
                      <a:pt x="13231" y="1559"/>
                      <a:pt x="13207" y="1508"/>
                      <a:pt x="13180" y="1508"/>
                    </a:cubicBezTo>
                    <a:close/>
                    <a:moveTo>
                      <a:pt x="13316" y="1508"/>
                    </a:moveTo>
                    <a:cubicBezTo>
                      <a:pt x="13289" y="1509"/>
                      <a:pt x="13271" y="1560"/>
                      <a:pt x="13275" y="1623"/>
                    </a:cubicBezTo>
                    <a:cubicBezTo>
                      <a:pt x="13279" y="1686"/>
                      <a:pt x="13305" y="1737"/>
                      <a:pt x="13332" y="1736"/>
                    </a:cubicBezTo>
                    <a:cubicBezTo>
                      <a:pt x="13359" y="1736"/>
                      <a:pt x="13377" y="1684"/>
                      <a:pt x="13373" y="1622"/>
                    </a:cubicBezTo>
                    <a:cubicBezTo>
                      <a:pt x="13368" y="1559"/>
                      <a:pt x="13343" y="1508"/>
                      <a:pt x="13316" y="1508"/>
                    </a:cubicBezTo>
                    <a:close/>
                    <a:moveTo>
                      <a:pt x="13453" y="1508"/>
                    </a:moveTo>
                    <a:cubicBezTo>
                      <a:pt x="13426" y="1509"/>
                      <a:pt x="13407" y="1560"/>
                      <a:pt x="13412" y="1623"/>
                    </a:cubicBezTo>
                    <a:cubicBezTo>
                      <a:pt x="13416" y="1686"/>
                      <a:pt x="13441" y="1737"/>
                      <a:pt x="13469" y="1736"/>
                    </a:cubicBezTo>
                    <a:cubicBezTo>
                      <a:pt x="13496" y="1736"/>
                      <a:pt x="13514" y="1684"/>
                      <a:pt x="13509" y="1622"/>
                    </a:cubicBezTo>
                    <a:cubicBezTo>
                      <a:pt x="13505" y="1559"/>
                      <a:pt x="13480" y="1508"/>
                      <a:pt x="13453" y="1508"/>
                    </a:cubicBezTo>
                    <a:close/>
                    <a:moveTo>
                      <a:pt x="13609" y="1508"/>
                    </a:moveTo>
                    <a:cubicBezTo>
                      <a:pt x="13582" y="1509"/>
                      <a:pt x="13564" y="1560"/>
                      <a:pt x="13568" y="1623"/>
                    </a:cubicBezTo>
                    <a:cubicBezTo>
                      <a:pt x="13573" y="1686"/>
                      <a:pt x="13598" y="1737"/>
                      <a:pt x="13626" y="1736"/>
                    </a:cubicBezTo>
                    <a:cubicBezTo>
                      <a:pt x="13653" y="1736"/>
                      <a:pt x="13671" y="1684"/>
                      <a:pt x="13666" y="1622"/>
                    </a:cubicBezTo>
                    <a:cubicBezTo>
                      <a:pt x="13661" y="1559"/>
                      <a:pt x="13636" y="1508"/>
                      <a:pt x="13609" y="1508"/>
                    </a:cubicBezTo>
                    <a:close/>
                    <a:moveTo>
                      <a:pt x="13745" y="1508"/>
                    </a:moveTo>
                    <a:cubicBezTo>
                      <a:pt x="13718" y="1509"/>
                      <a:pt x="13700" y="1560"/>
                      <a:pt x="13705" y="1623"/>
                    </a:cubicBezTo>
                    <a:cubicBezTo>
                      <a:pt x="13710" y="1686"/>
                      <a:pt x="13735" y="1737"/>
                      <a:pt x="13762" y="1736"/>
                    </a:cubicBezTo>
                    <a:cubicBezTo>
                      <a:pt x="13790" y="1736"/>
                      <a:pt x="13808" y="1684"/>
                      <a:pt x="13803" y="1622"/>
                    </a:cubicBezTo>
                    <a:cubicBezTo>
                      <a:pt x="13798" y="1559"/>
                      <a:pt x="13772" y="1508"/>
                      <a:pt x="13745" y="1508"/>
                    </a:cubicBezTo>
                    <a:close/>
                    <a:moveTo>
                      <a:pt x="13882" y="1508"/>
                    </a:moveTo>
                    <a:cubicBezTo>
                      <a:pt x="13855" y="1509"/>
                      <a:pt x="13837" y="1560"/>
                      <a:pt x="13842" y="1623"/>
                    </a:cubicBezTo>
                    <a:cubicBezTo>
                      <a:pt x="13847" y="1686"/>
                      <a:pt x="13873" y="1737"/>
                      <a:pt x="13900" y="1736"/>
                    </a:cubicBezTo>
                    <a:cubicBezTo>
                      <a:pt x="13927" y="1736"/>
                      <a:pt x="13945" y="1684"/>
                      <a:pt x="13940" y="1622"/>
                    </a:cubicBezTo>
                    <a:cubicBezTo>
                      <a:pt x="13935" y="1559"/>
                      <a:pt x="13909" y="1508"/>
                      <a:pt x="13882" y="1508"/>
                    </a:cubicBezTo>
                    <a:close/>
                    <a:moveTo>
                      <a:pt x="14019" y="1508"/>
                    </a:moveTo>
                    <a:cubicBezTo>
                      <a:pt x="13992" y="1509"/>
                      <a:pt x="13974" y="1560"/>
                      <a:pt x="13979" y="1623"/>
                    </a:cubicBezTo>
                    <a:cubicBezTo>
                      <a:pt x="13984" y="1686"/>
                      <a:pt x="14010" y="1737"/>
                      <a:pt x="14037" y="1736"/>
                    </a:cubicBezTo>
                    <a:cubicBezTo>
                      <a:pt x="14064" y="1736"/>
                      <a:pt x="14082" y="1684"/>
                      <a:pt x="14077" y="1622"/>
                    </a:cubicBezTo>
                    <a:cubicBezTo>
                      <a:pt x="14072" y="1559"/>
                      <a:pt x="14046" y="1508"/>
                      <a:pt x="14019" y="1508"/>
                    </a:cubicBezTo>
                    <a:close/>
                    <a:moveTo>
                      <a:pt x="14155" y="1508"/>
                    </a:moveTo>
                    <a:cubicBezTo>
                      <a:pt x="14128" y="1509"/>
                      <a:pt x="14110" y="1560"/>
                      <a:pt x="14116" y="1623"/>
                    </a:cubicBezTo>
                    <a:cubicBezTo>
                      <a:pt x="14121" y="1686"/>
                      <a:pt x="14147" y="1737"/>
                      <a:pt x="14174" y="1736"/>
                    </a:cubicBezTo>
                    <a:cubicBezTo>
                      <a:pt x="14201" y="1736"/>
                      <a:pt x="14219" y="1684"/>
                      <a:pt x="14214" y="1622"/>
                    </a:cubicBezTo>
                    <a:cubicBezTo>
                      <a:pt x="14209" y="1559"/>
                      <a:pt x="14182" y="1508"/>
                      <a:pt x="14155" y="1508"/>
                    </a:cubicBezTo>
                    <a:close/>
                    <a:moveTo>
                      <a:pt x="14292" y="1508"/>
                    </a:moveTo>
                    <a:cubicBezTo>
                      <a:pt x="14265" y="1509"/>
                      <a:pt x="14248" y="1560"/>
                      <a:pt x="14253" y="1623"/>
                    </a:cubicBezTo>
                    <a:cubicBezTo>
                      <a:pt x="14258" y="1686"/>
                      <a:pt x="14284" y="1737"/>
                      <a:pt x="14312" y="1736"/>
                    </a:cubicBezTo>
                    <a:cubicBezTo>
                      <a:pt x="14339" y="1736"/>
                      <a:pt x="14356" y="1684"/>
                      <a:pt x="14351" y="1622"/>
                    </a:cubicBezTo>
                    <a:cubicBezTo>
                      <a:pt x="14345" y="1559"/>
                      <a:pt x="14319" y="1508"/>
                      <a:pt x="14292" y="1508"/>
                    </a:cubicBezTo>
                    <a:close/>
                    <a:moveTo>
                      <a:pt x="10389" y="1559"/>
                    </a:moveTo>
                    <a:cubicBezTo>
                      <a:pt x="10362" y="1559"/>
                      <a:pt x="10341" y="1611"/>
                      <a:pt x="10342" y="1673"/>
                    </a:cubicBezTo>
                    <a:cubicBezTo>
                      <a:pt x="10343" y="1736"/>
                      <a:pt x="10365" y="1786"/>
                      <a:pt x="10392" y="1785"/>
                    </a:cubicBezTo>
                    <a:cubicBezTo>
                      <a:pt x="10420" y="1784"/>
                      <a:pt x="10441" y="1733"/>
                      <a:pt x="10439" y="1670"/>
                    </a:cubicBezTo>
                    <a:cubicBezTo>
                      <a:pt x="10438" y="1608"/>
                      <a:pt x="10416" y="1558"/>
                      <a:pt x="10389" y="1559"/>
                    </a:cubicBezTo>
                    <a:close/>
                    <a:moveTo>
                      <a:pt x="11521" y="1559"/>
                    </a:moveTo>
                    <a:cubicBezTo>
                      <a:pt x="11494" y="1559"/>
                      <a:pt x="11473" y="1611"/>
                      <a:pt x="11476" y="1673"/>
                    </a:cubicBezTo>
                    <a:cubicBezTo>
                      <a:pt x="11478" y="1736"/>
                      <a:pt x="11502" y="1786"/>
                      <a:pt x="11529" y="1785"/>
                    </a:cubicBezTo>
                    <a:cubicBezTo>
                      <a:pt x="11556" y="1785"/>
                      <a:pt x="11576" y="1733"/>
                      <a:pt x="11574" y="1670"/>
                    </a:cubicBezTo>
                    <a:cubicBezTo>
                      <a:pt x="11572" y="1608"/>
                      <a:pt x="11548" y="1558"/>
                      <a:pt x="11521" y="1559"/>
                    </a:cubicBezTo>
                    <a:close/>
                    <a:moveTo>
                      <a:pt x="11657" y="1559"/>
                    </a:moveTo>
                    <a:cubicBezTo>
                      <a:pt x="11630" y="1559"/>
                      <a:pt x="11610" y="1611"/>
                      <a:pt x="11612" y="1673"/>
                    </a:cubicBezTo>
                    <a:cubicBezTo>
                      <a:pt x="11615" y="1736"/>
                      <a:pt x="11639" y="1786"/>
                      <a:pt x="11666" y="1785"/>
                    </a:cubicBezTo>
                    <a:cubicBezTo>
                      <a:pt x="11693" y="1785"/>
                      <a:pt x="11713" y="1733"/>
                      <a:pt x="11711" y="1670"/>
                    </a:cubicBezTo>
                    <a:cubicBezTo>
                      <a:pt x="11708" y="1608"/>
                      <a:pt x="11684" y="1558"/>
                      <a:pt x="11657" y="1559"/>
                    </a:cubicBezTo>
                    <a:close/>
                    <a:moveTo>
                      <a:pt x="11930" y="1559"/>
                    </a:moveTo>
                    <a:cubicBezTo>
                      <a:pt x="11903" y="1559"/>
                      <a:pt x="11884" y="1611"/>
                      <a:pt x="11886" y="1673"/>
                    </a:cubicBezTo>
                    <a:cubicBezTo>
                      <a:pt x="11889" y="1736"/>
                      <a:pt x="11913" y="1786"/>
                      <a:pt x="11941" y="1785"/>
                    </a:cubicBezTo>
                    <a:cubicBezTo>
                      <a:pt x="11968" y="1784"/>
                      <a:pt x="11987" y="1735"/>
                      <a:pt x="11985" y="1672"/>
                    </a:cubicBezTo>
                    <a:cubicBezTo>
                      <a:pt x="11982" y="1609"/>
                      <a:pt x="11957" y="1558"/>
                      <a:pt x="11930" y="1559"/>
                    </a:cubicBezTo>
                    <a:close/>
                    <a:moveTo>
                      <a:pt x="12067" y="1559"/>
                    </a:moveTo>
                    <a:cubicBezTo>
                      <a:pt x="12040" y="1559"/>
                      <a:pt x="12020" y="1611"/>
                      <a:pt x="12023" y="1673"/>
                    </a:cubicBezTo>
                    <a:cubicBezTo>
                      <a:pt x="12026" y="1736"/>
                      <a:pt x="12050" y="1786"/>
                      <a:pt x="12077" y="1785"/>
                    </a:cubicBezTo>
                    <a:cubicBezTo>
                      <a:pt x="12104" y="1784"/>
                      <a:pt x="12124" y="1735"/>
                      <a:pt x="12121" y="1672"/>
                    </a:cubicBezTo>
                    <a:cubicBezTo>
                      <a:pt x="12118" y="1609"/>
                      <a:pt x="12094" y="1558"/>
                      <a:pt x="12067" y="1559"/>
                    </a:cubicBezTo>
                    <a:close/>
                    <a:moveTo>
                      <a:pt x="9550" y="1609"/>
                    </a:moveTo>
                    <a:cubicBezTo>
                      <a:pt x="9523" y="1610"/>
                      <a:pt x="9501" y="1661"/>
                      <a:pt x="9501" y="1724"/>
                    </a:cubicBezTo>
                    <a:cubicBezTo>
                      <a:pt x="9501" y="1786"/>
                      <a:pt x="9523" y="1836"/>
                      <a:pt x="9550" y="1835"/>
                    </a:cubicBezTo>
                    <a:cubicBezTo>
                      <a:pt x="9577" y="1835"/>
                      <a:pt x="9599" y="1783"/>
                      <a:pt x="9599" y="1721"/>
                    </a:cubicBezTo>
                    <a:cubicBezTo>
                      <a:pt x="9599" y="1658"/>
                      <a:pt x="9577" y="1608"/>
                      <a:pt x="9550" y="1609"/>
                    </a:cubicBezTo>
                    <a:close/>
                    <a:moveTo>
                      <a:pt x="9706" y="1609"/>
                    </a:moveTo>
                    <a:cubicBezTo>
                      <a:pt x="9679" y="1610"/>
                      <a:pt x="9657" y="1661"/>
                      <a:pt x="9657" y="1724"/>
                    </a:cubicBezTo>
                    <a:cubicBezTo>
                      <a:pt x="9658" y="1786"/>
                      <a:pt x="9680" y="1836"/>
                      <a:pt x="9707" y="1835"/>
                    </a:cubicBezTo>
                    <a:cubicBezTo>
                      <a:pt x="9734" y="1835"/>
                      <a:pt x="9755" y="1783"/>
                      <a:pt x="9755" y="1721"/>
                    </a:cubicBezTo>
                    <a:cubicBezTo>
                      <a:pt x="9755" y="1658"/>
                      <a:pt x="9733" y="1608"/>
                      <a:pt x="9706" y="1609"/>
                    </a:cubicBezTo>
                    <a:close/>
                    <a:moveTo>
                      <a:pt x="9843" y="1609"/>
                    </a:moveTo>
                    <a:cubicBezTo>
                      <a:pt x="9816" y="1610"/>
                      <a:pt x="9794" y="1661"/>
                      <a:pt x="9794" y="1724"/>
                    </a:cubicBezTo>
                    <a:cubicBezTo>
                      <a:pt x="9795" y="1786"/>
                      <a:pt x="9817" y="1836"/>
                      <a:pt x="9844" y="1835"/>
                    </a:cubicBezTo>
                    <a:cubicBezTo>
                      <a:pt x="9871" y="1835"/>
                      <a:pt x="9892" y="1783"/>
                      <a:pt x="9892" y="1721"/>
                    </a:cubicBezTo>
                    <a:cubicBezTo>
                      <a:pt x="9892" y="1658"/>
                      <a:pt x="9870" y="1608"/>
                      <a:pt x="9843" y="1609"/>
                    </a:cubicBezTo>
                    <a:close/>
                    <a:moveTo>
                      <a:pt x="9979" y="1609"/>
                    </a:moveTo>
                    <a:cubicBezTo>
                      <a:pt x="9952" y="1610"/>
                      <a:pt x="9931" y="1661"/>
                      <a:pt x="9931" y="1724"/>
                    </a:cubicBezTo>
                    <a:cubicBezTo>
                      <a:pt x="9932" y="1786"/>
                      <a:pt x="9954" y="1836"/>
                      <a:pt x="9981" y="1835"/>
                    </a:cubicBezTo>
                    <a:cubicBezTo>
                      <a:pt x="10008" y="1835"/>
                      <a:pt x="10029" y="1783"/>
                      <a:pt x="10029" y="1721"/>
                    </a:cubicBezTo>
                    <a:cubicBezTo>
                      <a:pt x="10028" y="1658"/>
                      <a:pt x="10006" y="1608"/>
                      <a:pt x="9979" y="1609"/>
                    </a:cubicBezTo>
                    <a:close/>
                    <a:moveTo>
                      <a:pt x="10116" y="1609"/>
                    </a:moveTo>
                    <a:cubicBezTo>
                      <a:pt x="10089" y="1610"/>
                      <a:pt x="10067" y="1661"/>
                      <a:pt x="10068" y="1724"/>
                    </a:cubicBezTo>
                    <a:cubicBezTo>
                      <a:pt x="10069" y="1786"/>
                      <a:pt x="10091" y="1836"/>
                      <a:pt x="10118" y="1835"/>
                    </a:cubicBezTo>
                    <a:cubicBezTo>
                      <a:pt x="10145" y="1835"/>
                      <a:pt x="10167" y="1783"/>
                      <a:pt x="10166" y="1721"/>
                    </a:cubicBezTo>
                    <a:cubicBezTo>
                      <a:pt x="10165" y="1658"/>
                      <a:pt x="10143" y="1608"/>
                      <a:pt x="10116" y="1609"/>
                    </a:cubicBezTo>
                    <a:close/>
                    <a:moveTo>
                      <a:pt x="10253" y="1609"/>
                    </a:moveTo>
                    <a:cubicBezTo>
                      <a:pt x="10226" y="1610"/>
                      <a:pt x="10204" y="1661"/>
                      <a:pt x="10205" y="1724"/>
                    </a:cubicBezTo>
                    <a:cubicBezTo>
                      <a:pt x="10206" y="1786"/>
                      <a:pt x="10229" y="1836"/>
                      <a:pt x="10256" y="1835"/>
                    </a:cubicBezTo>
                    <a:cubicBezTo>
                      <a:pt x="10283" y="1835"/>
                      <a:pt x="10304" y="1783"/>
                      <a:pt x="10303" y="1721"/>
                    </a:cubicBezTo>
                    <a:cubicBezTo>
                      <a:pt x="10302" y="1658"/>
                      <a:pt x="10280" y="1608"/>
                      <a:pt x="10253" y="1609"/>
                    </a:cubicBezTo>
                    <a:close/>
                    <a:moveTo>
                      <a:pt x="6331" y="1659"/>
                    </a:moveTo>
                    <a:cubicBezTo>
                      <a:pt x="6304" y="1660"/>
                      <a:pt x="6280" y="1710"/>
                      <a:pt x="6276" y="1772"/>
                    </a:cubicBezTo>
                    <a:cubicBezTo>
                      <a:pt x="6272" y="1835"/>
                      <a:pt x="6291" y="1885"/>
                      <a:pt x="6318" y="1884"/>
                    </a:cubicBezTo>
                    <a:cubicBezTo>
                      <a:pt x="6345" y="1883"/>
                      <a:pt x="6370" y="1833"/>
                      <a:pt x="6374" y="1771"/>
                    </a:cubicBezTo>
                    <a:cubicBezTo>
                      <a:pt x="6377" y="1709"/>
                      <a:pt x="6358" y="1659"/>
                      <a:pt x="6331" y="1659"/>
                    </a:cubicBezTo>
                    <a:close/>
                    <a:moveTo>
                      <a:pt x="6487" y="1659"/>
                    </a:moveTo>
                    <a:cubicBezTo>
                      <a:pt x="6460" y="1660"/>
                      <a:pt x="6436" y="1710"/>
                      <a:pt x="6432" y="1772"/>
                    </a:cubicBezTo>
                    <a:cubicBezTo>
                      <a:pt x="6429" y="1835"/>
                      <a:pt x="6448" y="1885"/>
                      <a:pt x="6475" y="1884"/>
                    </a:cubicBezTo>
                    <a:cubicBezTo>
                      <a:pt x="6502" y="1883"/>
                      <a:pt x="6527" y="1833"/>
                      <a:pt x="6530" y="1771"/>
                    </a:cubicBezTo>
                    <a:cubicBezTo>
                      <a:pt x="6533" y="1709"/>
                      <a:pt x="6514" y="1659"/>
                      <a:pt x="6487" y="1659"/>
                    </a:cubicBezTo>
                    <a:close/>
                    <a:moveTo>
                      <a:pt x="6624" y="1659"/>
                    </a:moveTo>
                    <a:cubicBezTo>
                      <a:pt x="6597" y="1660"/>
                      <a:pt x="6572" y="1710"/>
                      <a:pt x="6569" y="1772"/>
                    </a:cubicBezTo>
                    <a:cubicBezTo>
                      <a:pt x="6566" y="1835"/>
                      <a:pt x="6585" y="1886"/>
                      <a:pt x="6612" y="1886"/>
                    </a:cubicBezTo>
                    <a:cubicBezTo>
                      <a:pt x="6639" y="1885"/>
                      <a:pt x="6664" y="1833"/>
                      <a:pt x="6667" y="1771"/>
                    </a:cubicBezTo>
                    <a:cubicBezTo>
                      <a:pt x="6670" y="1709"/>
                      <a:pt x="6650" y="1659"/>
                      <a:pt x="6624" y="1659"/>
                    </a:cubicBezTo>
                    <a:close/>
                    <a:moveTo>
                      <a:pt x="6760" y="1659"/>
                    </a:moveTo>
                    <a:cubicBezTo>
                      <a:pt x="6733" y="1660"/>
                      <a:pt x="6709" y="1710"/>
                      <a:pt x="6706" y="1772"/>
                    </a:cubicBezTo>
                    <a:cubicBezTo>
                      <a:pt x="6703" y="1835"/>
                      <a:pt x="6722" y="1885"/>
                      <a:pt x="6749" y="1884"/>
                    </a:cubicBezTo>
                    <a:cubicBezTo>
                      <a:pt x="6776" y="1883"/>
                      <a:pt x="6801" y="1833"/>
                      <a:pt x="6804" y="1771"/>
                    </a:cubicBezTo>
                    <a:cubicBezTo>
                      <a:pt x="6807" y="1709"/>
                      <a:pt x="6787" y="1659"/>
                      <a:pt x="6760" y="1659"/>
                    </a:cubicBezTo>
                    <a:close/>
                    <a:moveTo>
                      <a:pt x="6897" y="1659"/>
                    </a:moveTo>
                    <a:cubicBezTo>
                      <a:pt x="6870" y="1660"/>
                      <a:pt x="6845" y="1710"/>
                      <a:pt x="6842" y="1772"/>
                    </a:cubicBezTo>
                    <a:cubicBezTo>
                      <a:pt x="6839" y="1835"/>
                      <a:pt x="6859" y="1886"/>
                      <a:pt x="6886" y="1886"/>
                    </a:cubicBezTo>
                    <a:cubicBezTo>
                      <a:pt x="6913" y="1885"/>
                      <a:pt x="6938" y="1833"/>
                      <a:pt x="6941" y="1771"/>
                    </a:cubicBezTo>
                    <a:cubicBezTo>
                      <a:pt x="6943" y="1709"/>
                      <a:pt x="6924" y="1659"/>
                      <a:pt x="6897" y="1659"/>
                    </a:cubicBezTo>
                    <a:close/>
                    <a:moveTo>
                      <a:pt x="7033" y="1659"/>
                    </a:moveTo>
                    <a:cubicBezTo>
                      <a:pt x="7007" y="1660"/>
                      <a:pt x="6982" y="1710"/>
                      <a:pt x="6979" y="1772"/>
                    </a:cubicBezTo>
                    <a:cubicBezTo>
                      <a:pt x="6976" y="1835"/>
                      <a:pt x="6996" y="1886"/>
                      <a:pt x="7023" y="1886"/>
                    </a:cubicBezTo>
                    <a:cubicBezTo>
                      <a:pt x="7050" y="1885"/>
                      <a:pt x="7075" y="1833"/>
                      <a:pt x="7077" y="1771"/>
                    </a:cubicBezTo>
                    <a:cubicBezTo>
                      <a:pt x="7080" y="1709"/>
                      <a:pt x="7060" y="1659"/>
                      <a:pt x="7033" y="1659"/>
                    </a:cubicBezTo>
                    <a:close/>
                    <a:moveTo>
                      <a:pt x="7189" y="1659"/>
                    </a:moveTo>
                    <a:cubicBezTo>
                      <a:pt x="7162" y="1660"/>
                      <a:pt x="7138" y="1710"/>
                      <a:pt x="7135" y="1772"/>
                    </a:cubicBezTo>
                    <a:cubicBezTo>
                      <a:pt x="7133" y="1835"/>
                      <a:pt x="7153" y="1886"/>
                      <a:pt x="7180" y="1886"/>
                    </a:cubicBezTo>
                    <a:cubicBezTo>
                      <a:pt x="7207" y="1885"/>
                      <a:pt x="7231" y="1833"/>
                      <a:pt x="7234" y="1771"/>
                    </a:cubicBezTo>
                    <a:cubicBezTo>
                      <a:pt x="7236" y="1709"/>
                      <a:pt x="7216" y="1659"/>
                      <a:pt x="7189" y="1659"/>
                    </a:cubicBezTo>
                    <a:close/>
                    <a:moveTo>
                      <a:pt x="7326" y="1659"/>
                    </a:moveTo>
                    <a:cubicBezTo>
                      <a:pt x="7299" y="1660"/>
                      <a:pt x="7275" y="1710"/>
                      <a:pt x="7272" y="1772"/>
                    </a:cubicBezTo>
                    <a:cubicBezTo>
                      <a:pt x="7270" y="1835"/>
                      <a:pt x="7290" y="1886"/>
                      <a:pt x="7317" y="1886"/>
                    </a:cubicBezTo>
                    <a:cubicBezTo>
                      <a:pt x="7344" y="1885"/>
                      <a:pt x="7368" y="1833"/>
                      <a:pt x="7371" y="1771"/>
                    </a:cubicBezTo>
                    <a:cubicBezTo>
                      <a:pt x="7373" y="1709"/>
                      <a:pt x="7353" y="1659"/>
                      <a:pt x="7326" y="1659"/>
                    </a:cubicBezTo>
                    <a:close/>
                    <a:moveTo>
                      <a:pt x="7462" y="1659"/>
                    </a:moveTo>
                    <a:cubicBezTo>
                      <a:pt x="7435" y="1660"/>
                      <a:pt x="7412" y="1710"/>
                      <a:pt x="7409" y="1772"/>
                    </a:cubicBezTo>
                    <a:cubicBezTo>
                      <a:pt x="7407" y="1835"/>
                      <a:pt x="7427" y="1886"/>
                      <a:pt x="7454" y="1886"/>
                    </a:cubicBezTo>
                    <a:cubicBezTo>
                      <a:pt x="7481" y="1885"/>
                      <a:pt x="7505" y="1833"/>
                      <a:pt x="7508" y="1771"/>
                    </a:cubicBezTo>
                    <a:cubicBezTo>
                      <a:pt x="7510" y="1709"/>
                      <a:pt x="7489" y="1659"/>
                      <a:pt x="7462" y="1659"/>
                    </a:cubicBezTo>
                    <a:close/>
                    <a:moveTo>
                      <a:pt x="3835" y="1710"/>
                    </a:moveTo>
                    <a:cubicBezTo>
                      <a:pt x="3808" y="1710"/>
                      <a:pt x="3781" y="1761"/>
                      <a:pt x="3774" y="1823"/>
                    </a:cubicBezTo>
                    <a:cubicBezTo>
                      <a:pt x="3768" y="1885"/>
                      <a:pt x="3784" y="1935"/>
                      <a:pt x="3811" y="1934"/>
                    </a:cubicBezTo>
                    <a:cubicBezTo>
                      <a:pt x="3838" y="1934"/>
                      <a:pt x="3866" y="1883"/>
                      <a:pt x="3872" y="1821"/>
                    </a:cubicBezTo>
                    <a:cubicBezTo>
                      <a:pt x="3879" y="1759"/>
                      <a:pt x="3862" y="1709"/>
                      <a:pt x="3835" y="1710"/>
                    </a:cubicBezTo>
                    <a:close/>
                    <a:moveTo>
                      <a:pt x="4400" y="1710"/>
                    </a:moveTo>
                    <a:cubicBezTo>
                      <a:pt x="4373" y="1710"/>
                      <a:pt x="4347" y="1761"/>
                      <a:pt x="4341" y="1823"/>
                    </a:cubicBezTo>
                    <a:cubicBezTo>
                      <a:pt x="4335" y="1885"/>
                      <a:pt x="4352" y="1935"/>
                      <a:pt x="4380" y="1934"/>
                    </a:cubicBezTo>
                    <a:cubicBezTo>
                      <a:pt x="4407" y="1934"/>
                      <a:pt x="4433" y="1883"/>
                      <a:pt x="4439" y="1821"/>
                    </a:cubicBezTo>
                    <a:cubicBezTo>
                      <a:pt x="4444" y="1759"/>
                      <a:pt x="4427" y="1709"/>
                      <a:pt x="4400" y="1710"/>
                    </a:cubicBezTo>
                    <a:close/>
                    <a:moveTo>
                      <a:pt x="5220" y="1710"/>
                    </a:moveTo>
                    <a:cubicBezTo>
                      <a:pt x="5193" y="1710"/>
                      <a:pt x="5166" y="1761"/>
                      <a:pt x="5162" y="1823"/>
                    </a:cubicBezTo>
                    <a:cubicBezTo>
                      <a:pt x="5157" y="1885"/>
                      <a:pt x="5175" y="1935"/>
                      <a:pt x="5202" y="1934"/>
                    </a:cubicBezTo>
                    <a:cubicBezTo>
                      <a:pt x="5229" y="1934"/>
                      <a:pt x="5255" y="1883"/>
                      <a:pt x="5260" y="1821"/>
                    </a:cubicBezTo>
                    <a:cubicBezTo>
                      <a:pt x="5265" y="1759"/>
                      <a:pt x="5247" y="1709"/>
                      <a:pt x="5220" y="1710"/>
                    </a:cubicBezTo>
                    <a:close/>
                    <a:moveTo>
                      <a:pt x="5375" y="1710"/>
                    </a:moveTo>
                    <a:cubicBezTo>
                      <a:pt x="5348" y="1710"/>
                      <a:pt x="5323" y="1761"/>
                      <a:pt x="5318" y="1823"/>
                    </a:cubicBezTo>
                    <a:cubicBezTo>
                      <a:pt x="5313" y="1885"/>
                      <a:pt x="5331" y="1935"/>
                      <a:pt x="5358" y="1934"/>
                    </a:cubicBezTo>
                    <a:cubicBezTo>
                      <a:pt x="5385" y="1934"/>
                      <a:pt x="5411" y="1883"/>
                      <a:pt x="5416" y="1821"/>
                    </a:cubicBezTo>
                    <a:cubicBezTo>
                      <a:pt x="5420" y="1759"/>
                      <a:pt x="5402" y="1709"/>
                      <a:pt x="5375" y="1710"/>
                    </a:cubicBezTo>
                    <a:close/>
                    <a:moveTo>
                      <a:pt x="5512" y="1710"/>
                    </a:moveTo>
                    <a:cubicBezTo>
                      <a:pt x="5485" y="1710"/>
                      <a:pt x="5459" y="1761"/>
                      <a:pt x="5455" y="1823"/>
                    </a:cubicBezTo>
                    <a:cubicBezTo>
                      <a:pt x="5450" y="1885"/>
                      <a:pt x="5469" y="1935"/>
                      <a:pt x="5496" y="1934"/>
                    </a:cubicBezTo>
                    <a:cubicBezTo>
                      <a:pt x="5523" y="1934"/>
                      <a:pt x="5549" y="1883"/>
                      <a:pt x="5553" y="1821"/>
                    </a:cubicBezTo>
                    <a:cubicBezTo>
                      <a:pt x="5558" y="1759"/>
                      <a:pt x="5539" y="1709"/>
                      <a:pt x="5512" y="1710"/>
                    </a:cubicBezTo>
                    <a:close/>
                    <a:moveTo>
                      <a:pt x="1046" y="1760"/>
                    </a:moveTo>
                    <a:cubicBezTo>
                      <a:pt x="1019" y="1761"/>
                      <a:pt x="990" y="1811"/>
                      <a:pt x="980" y="1873"/>
                    </a:cubicBezTo>
                    <a:cubicBezTo>
                      <a:pt x="971" y="1935"/>
                      <a:pt x="985" y="1985"/>
                      <a:pt x="1012" y="1985"/>
                    </a:cubicBezTo>
                    <a:cubicBezTo>
                      <a:pt x="1039" y="1984"/>
                      <a:pt x="1069" y="1933"/>
                      <a:pt x="1078" y="1872"/>
                    </a:cubicBezTo>
                    <a:cubicBezTo>
                      <a:pt x="1087" y="1810"/>
                      <a:pt x="1073" y="1759"/>
                      <a:pt x="1046" y="1760"/>
                    </a:cubicBezTo>
                    <a:close/>
                    <a:moveTo>
                      <a:pt x="1183" y="1760"/>
                    </a:moveTo>
                    <a:cubicBezTo>
                      <a:pt x="1156" y="1761"/>
                      <a:pt x="1127" y="1811"/>
                      <a:pt x="1117" y="1873"/>
                    </a:cubicBezTo>
                    <a:cubicBezTo>
                      <a:pt x="1108" y="1935"/>
                      <a:pt x="1122" y="1985"/>
                      <a:pt x="1149" y="1985"/>
                    </a:cubicBezTo>
                    <a:cubicBezTo>
                      <a:pt x="1176" y="1984"/>
                      <a:pt x="1206" y="1933"/>
                      <a:pt x="1215" y="1872"/>
                    </a:cubicBezTo>
                    <a:cubicBezTo>
                      <a:pt x="1224" y="1810"/>
                      <a:pt x="1210" y="1759"/>
                      <a:pt x="1183" y="1760"/>
                    </a:cubicBezTo>
                    <a:close/>
                    <a:moveTo>
                      <a:pt x="1319" y="1760"/>
                    </a:moveTo>
                    <a:cubicBezTo>
                      <a:pt x="1292" y="1760"/>
                      <a:pt x="1263" y="1811"/>
                      <a:pt x="1254" y="1873"/>
                    </a:cubicBezTo>
                    <a:cubicBezTo>
                      <a:pt x="1245" y="1935"/>
                      <a:pt x="1259" y="1985"/>
                      <a:pt x="1286" y="1985"/>
                    </a:cubicBezTo>
                    <a:cubicBezTo>
                      <a:pt x="1313" y="1984"/>
                      <a:pt x="1343" y="1933"/>
                      <a:pt x="1352" y="1872"/>
                    </a:cubicBezTo>
                    <a:cubicBezTo>
                      <a:pt x="1361" y="1810"/>
                      <a:pt x="1346" y="1759"/>
                      <a:pt x="1319" y="1760"/>
                    </a:cubicBezTo>
                    <a:close/>
                    <a:moveTo>
                      <a:pt x="1456" y="1760"/>
                    </a:moveTo>
                    <a:cubicBezTo>
                      <a:pt x="1429" y="1761"/>
                      <a:pt x="1399" y="1811"/>
                      <a:pt x="1390" y="1873"/>
                    </a:cubicBezTo>
                    <a:cubicBezTo>
                      <a:pt x="1381" y="1935"/>
                      <a:pt x="1396" y="1985"/>
                      <a:pt x="1423" y="1985"/>
                    </a:cubicBezTo>
                    <a:cubicBezTo>
                      <a:pt x="1450" y="1984"/>
                      <a:pt x="1480" y="1933"/>
                      <a:pt x="1489" y="1872"/>
                    </a:cubicBezTo>
                    <a:cubicBezTo>
                      <a:pt x="1498" y="1810"/>
                      <a:pt x="1483" y="1759"/>
                      <a:pt x="1456" y="1760"/>
                    </a:cubicBezTo>
                    <a:close/>
                    <a:moveTo>
                      <a:pt x="1612" y="1760"/>
                    </a:moveTo>
                    <a:cubicBezTo>
                      <a:pt x="1585" y="1761"/>
                      <a:pt x="1556" y="1811"/>
                      <a:pt x="1547" y="1873"/>
                    </a:cubicBezTo>
                    <a:cubicBezTo>
                      <a:pt x="1538" y="1935"/>
                      <a:pt x="1552" y="1985"/>
                      <a:pt x="1580" y="1985"/>
                    </a:cubicBezTo>
                    <a:cubicBezTo>
                      <a:pt x="1607" y="1984"/>
                      <a:pt x="1636" y="1933"/>
                      <a:pt x="1644" y="1872"/>
                    </a:cubicBezTo>
                    <a:cubicBezTo>
                      <a:pt x="1653" y="1810"/>
                      <a:pt x="1639" y="1759"/>
                      <a:pt x="1612" y="1760"/>
                    </a:cubicBezTo>
                    <a:close/>
                    <a:moveTo>
                      <a:pt x="1748" y="1760"/>
                    </a:moveTo>
                    <a:cubicBezTo>
                      <a:pt x="1721" y="1761"/>
                      <a:pt x="1692" y="1811"/>
                      <a:pt x="1683" y="1873"/>
                    </a:cubicBezTo>
                    <a:cubicBezTo>
                      <a:pt x="1675" y="1935"/>
                      <a:pt x="1689" y="1985"/>
                      <a:pt x="1716" y="1985"/>
                    </a:cubicBezTo>
                    <a:cubicBezTo>
                      <a:pt x="1744" y="1984"/>
                      <a:pt x="1773" y="1933"/>
                      <a:pt x="1781" y="1872"/>
                    </a:cubicBezTo>
                    <a:cubicBezTo>
                      <a:pt x="1790" y="1810"/>
                      <a:pt x="1775" y="1759"/>
                      <a:pt x="1748" y="1760"/>
                    </a:cubicBezTo>
                    <a:close/>
                    <a:moveTo>
                      <a:pt x="1884" y="1760"/>
                    </a:moveTo>
                    <a:cubicBezTo>
                      <a:pt x="1857" y="1761"/>
                      <a:pt x="1829" y="1811"/>
                      <a:pt x="1820" y="1873"/>
                    </a:cubicBezTo>
                    <a:cubicBezTo>
                      <a:pt x="1812" y="1935"/>
                      <a:pt x="1827" y="1985"/>
                      <a:pt x="1854" y="1985"/>
                    </a:cubicBezTo>
                    <a:cubicBezTo>
                      <a:pt x="1881" y="1984"/>
                      <a:pt x="1910" y="1933"/>
                      <a:pt x="1918" y="1872"/>
                    </a:cubicBezTo>
                    <a:cubicBezTo>
                      <a:pt x="1927" y="1810"/>
                      <a:pt x="1911" y="1759"/>
                      <a:pt x="1884" y="1760"/>
                    </a:cubicBezTo>
                    <a:close/>
                    <a:moveTo>
                      <a:pt x="2021" y="1760"/>
                    </a:moveTo>
                    <a:cubicBezTo>
                      <a:pt x="1994" y="1761"/>
                      <a:pt x="1966" y="1811"/>
                      <a:pt x="1957" y="1873"/>
                    </a:cubicBezTo>
                    <a:cubicBezTo>
                      <a:pt x="1949" y="1935"/>
                      <a:pt x="1964" y="1985"/>
                      <a:pt x="1991" y="1985"/>
                    </a:cubicBezTo>
                    <a:cubicBezTo>
                      <a:pt x="2018" y="1984"/>
                      <a:pt x="2047" y="1933"/>
                      <a:pt x="2055" y="1872"/>
                    </a:cubicBezTo>
                    <a:cubicBezTo>
                      <a:pt x="2063" y="1810"/>
                      <a:pt x="2048" y="1759"/>
                      <a:pt x="2021" y="1760"/>
                    </a:cubicBezTo>
                    <a:close/>
                    <a:moveTo>
                      <a:pt x="2158" y="1760"/>
                    </a:moveTo>
                    <a:cubicBezTo>
                      <a:pt x="2131" y="1761"/>
                      <a:pt x="2102" y="1811"/>
                      <a:pt x="2094" y="1873"/>
                    </a:cubicBezTo>
                    <a:cubicBezTo>
                      <a:pt x="2086" y="1935"/>
                      <a:pt x="2101" y="1985"/>
                      <a:pt x="2128" y="1985"/>
                    </a:cubicBezTo>
                    <a:cubicBezTo>
                      <a:pt x="2155" y="1984"/>
                      <a:pt x="2184" y="1933"/>
                      <a:pt x="2192" y="1872"/>
                    </a:cubicBezTo>
                    <a:cubicBezTo>
                      <a:pt x="2200" y="1809"/>
                      <a:pt x="2184" y="1759"/>
                      <a:pt x="2158" y="1760"/>
                    </a:cubicBezTo>
                    <a:close/>
                    <a:moveTo>
                      <a:pt x="2450" y="1760"/>
                    </a:moveTo>
                    <a:cubicBezTo>
                      <a:pt x="2423" y="1761"/>
                      <a:pt x="2395" y="1811"/>
                      <a:pt x="2387" y="1873"/>
                    </a:cubicBezTo>
                    <a:cubicBezTo>
                      <a:pt x="2379" y="1935"/>
                      <a:pt x="2394" y="1985"/>
                      <a:pt x="2421" y="1985"/>
                    </a:cubicBezTo>
                    <a:cubicBezTo>
                      <a:pt x="2448" y="1984"/>
                      <a:pt x="2477" y="1933"/>
                      <a:pt x="2485" y="1872"/>
                    </a:cubicBezTo>
                    <a:cubicBezTo>
                      <a:pt x="2493" y="1810"/>
                      <a:pt x="2477" y="1759"/>
                      <a:pt x="2450" y="1760"/>
                    </a:cubicBezTo>
                    <a:close/>
                    <a:moveTo>
                      <a:pt x="2587" y="1760"/>
                    </a:moveTo>
                    <a:cubicBezTo>
                      <a:pt x="2560" y="1761"/>
                      <a:pt x="2531" y="1811"/>
                      <a:pt x="2523" y="1873"/>
                    </a:cubicBezTo>
                    <a:cubicBezTo>
                      <a:pt x="2516" y="1935"/>
                      <a:pt x="2531" y="1985"/>
                      <a:pt x="2558" y="1985"/>
                    </a:cubicBezTo>
                    <a:cubicBezTo>
                      <a:pt x="2585" y="1984"/>
                      <a:pt x="2614" y="1933"/>
                      <a:pt x="2622" y="1872"/>
                    </a:cubicBezTo>
                    <a:cubicBezTo>
                      <a:pt x="2630" y="1809"/>
                      <a:pt x="2614" y="1759"/>
                      <a:pt x="2587" y="1760"/>
                    </a:cubicBezTo>
                    <a:close/>
                    <a:moveTo>
                      <a:pt x="2723" y="1760"/>
                    </a:moveTo>
                    <a:cubicBezTo>
                      <a:pt x="2696" y="1761"/>
                      <a:pt x="2668" y="1811"/>
                      <a:pt x="2660" y="1873"/>
                    </a:cubicBezTo>
                    <a:cubicBezTo>
                      <a:pt x="2653" y="1935"/>
                      <a:pt x="2669" y="1985"/>
                      <a:pt x="2696" y="1985"/>
                    </a:cubicBezTo>
                    <a:cubicBezTo>
                      <a:pt x="2723" y="1984"/>
                      <a:pt x="2751" y="1933"/>
                      <a:pt x="2758" y="1872"/>
                    </a:cubicBezTo>
                    <a:cubicBezTo>
                      <a:pt x="2766" y="1809"/>
                      <a:pt x="2750" y="1759"/>
                      <a:pt x="2723" y="1760"/>
                    </a:cubicBezTo>
                    <a:close/>
                    <a:moveTo>
                      <a:pt x="2859" y="1760"/>
                    </a:moveTo>
                    <a:cubicBezTo>
                      <a:pt x="2833" y="1761"/>
                      <a:pt x="2805" y="1811"/>
                      <a:pt x="2797" y="1873"/>
                    </a:cubicBezTo>
                    <a:cubicBezTo>
                      <a:pt x="2790" y="1935"/>
                      <a:pt x="2806" y="1985"/>
                      <a:pt x="2833" y="1985"/>
                    </a:cubicBezTo>
                    <a:cubicBezTo>
                      <a:pt x="2860" y="1984"/>
                      <a:pt x="2888" y="1933"/>
                      <a:pt x="2895" y="1872"/>
                    </a:cubicBezTo>
                    <a:cubicBezTo>
                      <a:pt x="2902" y="1809"/>
                      <a:pt x="2886" y="1759"/>
                      <a:pt x="2859" y="1760"/>
                    </a:cubicBezTo>
                    <a:close/>
                    <a:moveTo>
                      <a:pt x="2996" y="1760"/>
                    </a:moveTo>
                    <a:cubicBezTo>
                      <a:pt x="2969" y="1761"/>
                      <a:pt x="2941" y="1811"/>
                      <a:pt x="2934" y="1873"/>
                    </a:cubicBezTo>
                    <a:cubicBezTo>
                      <a:pt x="2927" y="1935"/>
                      <a:pt x="2942" y="1985"/>
                      <a:pt x="2969" y="1985"/>
                    </a:cubicBezTo>
                    <a:cubicBezTo>
                      <a:pt x="2997" y="1984"/>
                      <a:pt x="3025" y="1933"/>
                      <a:pt x="3032" y="1872"/>
                    </a:cubicBezTo>
                    <a:cubicBezTo>
                      <a:pt x="3039" y="1809"/>
                      <a:pt x="3023" y="1759"/>
                      <a:pt x="2996" y="1760"/>
                    </a:cubicBezTo>
                    <a:close/>
                    <a:moveTo>
                      <a:pt x="3425" y="1760"/>
                    </a:moveTo>
                    <a:cubicBezTo>
                      <a:pt x="3398" y="1760"/>
                      <a:pt x="3371" y="1811"/>
                      <a:pt x="3364" y="1873"/>
                    </a:cubicBezTo>
                    <a:cubicBezTo>
                      <a:pt x="3357" y="1935"/>
                      <a:pt x="3373" y="1985"/>
                      <a:pt x="3400" y="1985"/>
                    </a:cubicBezTo>
                    <a:cubicBezTo>
                      <a:pt x="3427" y="1984"/>
                      <a:pt x="3455" y="1933"/>
                      <a:pt x="3462" y="1872"/>
                    </a:cubicBezTo>
                    <a:cubicBezTo>
                      <a:pt x="3469" y="1809"/>
                      <a:pt x="3452" y="1759"/>
                      <a:pt x="3425" y="1760"/>
                    </a:cubicBezTo>
                    <a:close/>
                    <a:moveTo>
                      <a:pt x="3561" y="1760"/>
                    </a:moveTo>
                    <a:cubicBezTo>
                      <a:pt x="3535" y="1760"/>
                      <a:pt x="3507" y="1811"/>
                      <a:pt x="3500" y="1873"/>
                    </a:cubicBezTo>
                    <a:cubicBezTo>
                      <a:pt x="3494" y="1935"/>
                      <a:pt x="3511" y="1985"/>
                      <a:pt x="3538" y="1985"/>
                    </a:cubicBezTo>
                    <a:cubicBezTo>
                      <a:pt x="3565" y="1984"/>
                      <a:pt x="3592" y="1934"/>
                      <a:pt x="3599" y="1872"/>
                    </a:cubicBezTo>
                    <a:cubicBezTo>
                      <a:pt x="3605" y="1809"/>
                      <a:pt x="3588" y="1759"/>
                      <a:pt x="3561" y="1760"/>
                    </a:cubicBezTo>
                    <a:close/>
                    <a:moveTo>
                      <a:pt x="15463" y="1760"/>
                    </a:moveTo>
                    <a:cubicBezTo>
                      <a:pt x="15436" y="1761"/>
                      <a:pt x="15419" y="1812"/>
                      <a:pt x="15426" y="1875"/>
                    </a:cubicBezTo>
                    <a:cubicBezTo>
                      <a:pt x="15433" y="1938"/>
                      <a:pt x="15461" y="1988"/>
                      <a:pt x="15488" y="1988"/>
                    </a:cubicBezTo>
                    <a:cubicBezTo>
                      <a:pt x="15515" y="1987"/>
                      <a:pt x="15532" y="1936"/>
                      <a:pt x="15525" y="1873"/>
                    </a:cubicBezTo>
                    <a:cubicBezTo>
                      <a:pt x="15518" y="1810"/>
                      <a:pt x="15490" y="1759"/>
                      <a:pt x="15463" y="1760"/>
                    </a:cubicBezTo>
                    <a:close/>
                    <a:moveTo>
                      <a:pt x="15600" y="1760"/>
                    </a:moveTo>
                    <a:cubicBezTo>
                      <a:pt x="15573" y="1761"/>
                      <a:pt x="15556" y="1812"/>
                      <a:pt x="15563" y="1875"/>
                    </a:cubicBezTo>
                    <a:cubicBezTo>
                      <a:pt x="15570" y="1938"/>
                      <a:pt x="15597" y="1988"/>
                      <a:pt x="15625" y="1988"/>
                    </a:cubicBezTo>
                    <a:cubicBezTo>
                      <a:pt x="15652" y="1987"/>
                      <a:pt x="15669" y="1936"/>
                      <a:pt x="15662" y="1873"/>
                    </a:cubicBezTo>
                    <a:cubicBezTo>
                      <a:pt x="15655" y="1810"/>
                      <a:pt x="15627" y="1759"/>
                      <a:pt x="15600" y="1760"/>
                    </a:cubicBezTo>
                    <a:close/>
                    <a:moveTo>
                      <a:pt x="15737" y="1760"/>
                    </a:moveTo>
                    <a:cubicBezTo>
                      <a:pt x="15710" y="1761"/>
                      <a:pt x="15693" y="1812"/>
                      <a:pt x="15700" y="1875"/>
                    </a:cubicBezTo>
                    <a:cubicBezTo>
                      <a:pt x="15707" y="1938"/>
                      <a:pt x="15735" y="1988"/>
                      <a:pt x="15762" y="1988"/>
                    </a:cubicBezTo>
                    <a:cubicBezTo>
                      <a:pt x="15789" y="1987"/>
                      <a:pt x="15806" y="1936"/>
                      <a:pt x="15799" y="1873"/>
                    </a:cubicBezTo>
                    <a:cubicBezTo>
                      <a:pt x="15792" y="1810"/>
                      <a:pt x="15764" y="1759"/>
                      <a:pt x="15737" y="1760"/>
                    </a:cubicBezTo>
                    <a:close/>
                    <a:moveTo>
                      <a:pt x="15873" y="1760"/>
                    </a:moveTo>
                    <a:cubicBezTo>
                      <a:pt x="15846" y="1761"/>
                      <a:pt x="15830" y="1812"/>
                      <a:pt x="15837" y="1875"/>
                    </a:cubicBezTo>
                    <a:cubicBezTo>
                      <a:pt x="15844" y="1938"/>
                      <a:pt x="15872" y="1988"/>
                      <a:pt x="15899" y="1988"/>
                    </a:cubicBezTo>
                    <a:cubicBezTo>
                      <a:pt x="15926" y="1987"/>
                      <a:pt x="15943" y="1936"/>
                      <a:pt x="15936" y="1873"/>
                    </a:cubicBezTo>
                    <a:cubicBezTo>
                      <a:pt x="15928" y="1810"/>
                      <a:pt x="15900" y="1759"/>
                      <a:pt x="15873" y="1760"/>
                    </a:cubicBezTo>
                    <a:close/>
                    <a:moveTo>
                      <a:pt x="16030" y="1760"/>
                    </a:moveTo>
                    <a:cubicBezTo>
                      <a:pt x="16002" y="1761"/>
                      <a:pt x="15986" y="1812"/>
                      <a:pt x="15994" y="1875"/>
                    </a:cubicBezTo>
                    <a:cubicBezTo>
                      <a:pt x="16001" y="1938"/>
                      <a:pt x="16029" y="1988"/>
                      <a:pt x="16056" y="1988"/>
                    </a:cubicBezTo>
                    <a:cubicBezTo>
                      <a:pt x="16083" y="1987"/>
                      <a:pt x="16099" y="1936"/>
                      <a:pt x="16092" y="1873"/>
                    </a:cubicBezTo>
                    <a:cubicBezTo>
                      <a:pt x="16085" y="1810"/>
                      <a:pt x="16057" y="1759"/>
                      <a:pt x="16030" y="1760"/>
                    </a:cubicBezTo>
                    <a:close/>
                    <a:moveTo>
                      <a:pt x="16166" y="1760"/>
                    </a:moveTo>
                    <a:cubicBezTo>
                      <a:pt x="16139" y="1760"/>
                      <a:pt x="16123" y="1812"/>
                      <a:pt x="16130" y="1875"/>
                    </a:cubicBezTo>
                    <a:cubicBezTo>
                      <a:pt x="16138" y="1938"/>
                      <a:pt x="16166" y="1988"/>
                      <a:pt x="16193" y="1988"/>
                    </a:cubicBezTo>
                    <a:cubicBezTo>
                      <a:pt x="16220" y="1987"/>
                      <a:pt x="16236" y="1936"/>
                      <a:pt x="16229" y="1873"/>
                    </a:cubicBezTo>
                    <a:cubicBezTo>
                      <a:pt x="16221" y="1810"/>
                      <a:pt x="16193" y="1759"/>
                      <a:pt x="16166" y="1760"/>
                    </a:cubicBezTo>
                    <a:close/>
                    <a:moveTo>
                      <a:pt x="16303" y="1760"/>
                    </a:moveTo>
                    <a:cubicBezTo>
                      <a:pt x="16276" y="1761"/>
                      <a:pt x="16260" y="1812"/>
                      <a:pt x="16267" y="1875"/>
                    </a:cubicBezTo>
                    <a:cubicBezTo>
                      <a:pt x="16275" y="1938"/>
                      <a:pt x="16303" y="1988"/>
                      <a:pt x="16330" y="1988"/>
                    </a:cubicBezTo>
                    <a:cubicBezTo>
                      <a:pt x="16357" y="1987"/>
                      <a:pt x="16373" y="1936"/>
                      <a:pt x="16366" y="1873"/>
                    </a:cubicBezTo>
                    <a:cubicBezTo>
                      <a:pt x="16358" y="1810"/>
                      <a:pt x="16330" y="1759"/>
                      <a:pt x="16303" y="1760"/>
                    </a:cubicBezTo>
                    <a:close/>
                    <a:moveTo>
                      <a:pt x="16440" y="1760"/>
                    </a:moveTo>
                    <a:cubicBezTo>
                      <a:pt x="16412" y="1761"/>
                      <a:pt x="16396" y="1812"/>
                      <a:pt x="16404" y="1875"/>
                    </a:cubicBezTo>
                    <a:cubicBezTo>
                      <a:pt x="16412" y="1938"/>
                      <a:pt x="16440" y="1988"/>
                      <a:pt x="16468" y="1988"/>
                    </a:cubicBezTo>
                    <a:cubicBezTo>
                      <a:pt x="16495" y="1987"/>
                      <a:pt x="16510" y="1936"/>
                      <a:pt x="16502" y="1873"/>
                    </a:cubicBezTo>
                    <a:cubicBezTo>
                      <a:pt x="16495" y="1810"/>
                      <a:pt x="16467" y="1759"/>
                      <a:pt x="16440" y="1760"/>
                    </a:cubicBezTo>
                    <a:close/>
                    <a:moveTo>
                      <a:pt x="16576" y="1760"/>
                    </a:moveTo>
                    <a:cubicBezTo>
                      <a:pt x="16549" y="1761"/>
                      <a:pt x="16533" y="1812"/>
                      <a:pt x="16541" y="1875"/>
                    </a:cubicBezTo>
                    <a:cubicBezTo>
                      <a:pt x="16549" y="1938"/>
                      <a:pt x="16577" y="1988"/>
                      <a:pt x="16604" y="1988"/>
                    </a:cubicBezTo>
                    <a:cubicBezTo>
                      <a:pt x="16632" y="1987"/>
                      <a:pt x="16647" y="1936"/>
                      <a:pt x="16639" y="1873"/>
                    </a:cubicBezTo>
                    <a:cubicBezTo>
                      <a:pt x="16631" y="1810"/>
                      <a:pt x="16603" y="1759"/>
                      <a:pt x="16576" y="1760"/>
                    </a:cubicBezTo>
                    <a:close/>
                    <a:moveTo>
                      <a:pt x="16713" y="1760"/>
                    </a:moveTo>
                    <a:cubicBezTo>
                      <a:pt x="16686" y="1760"/>
                      <a:pt x="16670" y="1812"/>
                      <a:pt x="16678" y="1875"/>
                    </a:cubicBezTo>
                    <a:cubicBezTo>
                      <a:pt x="16686" y="1938"/>
                      <a:pt x="16715" y="1988"/>
                      <a:pt x="16742" y="1988"/>
                    </a:cubicBezTo>
                    <a:cubicBezTo>
                      <a:pt x="16769" y="1987"/>
                      <a:pt x="16785" y="1936"/>
                      <a:pt x="16777" y="1873"/>
                    </a:cubicBezTo>
                    <a:cubicBezTo>
                      <a:pt x="16769" y="1810"/>
                      <a:pt x="16740" y="1759"/>
                      <a:pt x="16713" y="1760"/>
                    </a:cubicBezTo>
                    <a:close/>
                    <a:moveTo>
                      <a:pt x="16869" y="1760"/>
                    </a:moveTo>
                    <a:cubicBezTo>
                      <a:pt x="16842" y="1760"/>
                      <a:pt x="16827" y="1812"/>
                      <a:pt x="16835" y="1875"/>
                    </a:cubicBezTo>
                    <a:cubicBezTo>
                      <a:pt x="16843" y="1938"/>
                      <a:pt x="16872" y="1988"/>
                      <a:pt x="16899" y="1988"/>
                    </a:cubicBezTo>
                    <a:cubicBezTo>
                      <a:pt x="16926" y="1987"/>
                      <a:pt x="16941" y="1936"/>
                      <a:pt x="16933" y="1873"/>
                    </a:cubicBezTo>
                    <a:cubicBezTo>
                      <a:pt x="16925" y="1810"/>
                      <a:pt x="16896" y="1759"/>
                      <a:pt x="16869" y="1760"/>
                    </a:cubicBezTo>
                    <a:close/>
                    <a:moveTo>
                      <a:pt x="17005" y="1760"/>
                    </a:moveTo>
                    <a:cubicBezTo>
                      <a:pt x="16978" y="1761"/>
                      <a:pt x="16963" y="1812"/>
                      <a:pt x="16972" y="1875"/>
                    </a:cubicBezTo>
                    <a:cubicBezTo>
                      <a:pt x="16980" y="1938"/>
                      <a:pt x="17009" y="1988"/>
                      <a:pt x="17036" y="1988"/>
                    </a:cubicBezTo>
                    <a:cubicBezTo>
                      <a:pt x="17063" y="1987"/>
                      <a:pt x="17078" y="1936"/>
                      <a:pt x="17070" y="1873"/>
                    </a:cubicBezTo>
                    <a:cubicBezTo>
                      <a:pt x="17062" y="1810"/>
                      <a:pt x="17032" y="1759"/>
                      <a:pt x="17005" y="1760"/>
                    </a:cubicBezTo>
                    <a:close/>
                    <a:moveTo>
                      <a:pt x="17142" y="1760"/>
                    </a:moveTo>
                    <a:cubicBezTo>
                      <a:pt x="17115" y="1761"/>
                      <a:pt x="17100" y="1812"/>
                      <a:pt x="17109" y="1875"/>
                    </a:cubicBezTo>
                    <a:cubicBezTo>
                      <a:pt x="17117" y="1938"/>
                      <a:pt x="17146" y="1988"/>
                      <a:pt x="17173" y="1988"/>
                    </a:cubicBezTo>
                    <a:cubicBezTo>
                      <a:pt x="17201" y="1987"/>
                      <a:pt x="17215" y="1936"/>
                      <a:pt x="17207" y="1873"/>
                    </a:cubicBezTo>
                    <a:cubicBezTo>
                      <a:pt x="17198" y="1810"/>
                      <a:pt x="17169" y="1759"/>
                      <a:pt x="17142" y="1760"/>
                    </a:cubicBezTo>
                    <a:close/>
                    <a:moveTo>
                      <a:pt x="17279" y="1760"/>
                    </a:moveTo>
                    <a:cubicBezTo>
                      <a:pt x="17252" y="1761"/>
                      <a:pt x="17237" y="1812"/>
                      <a:pt x="17245" y="1875"/>
                    </a:cubicBezTo>
                    <a:cubicBezTo>
                      <a:pt x="17254" y="1938"/>
                      <a:pt x="17283" y="1988"/>
                      <a:pt x="17310" y="1988"/>
                    </a:cubicBezTo>
                    <a:cubicBezTo>
                      <a:pt x="17337" y="1987"/>
                      <a:pt x="17352" y="1936"/>
                      <a:pt x="17344" y="1873"/>
                    </a:cubicBezTo>
                    <a:cubicBezTo>
                      <a:pt x="17335" y="1810"/>
                      <a:pt x="17306" y="1759"/>
                      <a:pt x="17279" y="1760"/>
                    </a:cubicBezTo>
                    <a:close/>
                    <a:moveTo>
                      <a:pt x="17415" y="1760"/>
                    </a:moveTo>
                    <a:cubicBezTo>
                      <a:pt x="17388" y="1761"/>
                      <a:pt x="17373" y="1812"/>
                      <a:pt x="17382" y="1875"/>
                    </a:cubicBezTo>
                    <a:cubicBezTo>
                      <a:pt x="17391" y="1938"/>
                      <a:pt x="17420" y="1988"/>
                      <a:pt x="17448" y="1988"/>
                    </a:cubicBezTo>
                    <a:cubicBezTo>
                      <a:pt x="17475" y="1987"/>
                      <a:pt x="17489" y="1936"/>
                      <a:pt x="17481" y="1873"/>
                    </a:cubicBezTo>
                    <a:cubicBezTo>
                      <a:pt x="17472" y="1810"/>
                      <a:pt x="17442" y="1759"/>
                      <a:pt x="17415" y="1760"/>
                    </a:cubicBezTo>
                    <a:close/>
                    <a:moveTo>
                      <a:pt x="17552" y="1760"/>
                    </a:moveTo>
                    <a:cubicBezTo>
                      <a:pt x="17525" y="1761"/>
                      <a:pt x="17510" y="1812"/>
                      <a:pt x="17519" y="1875"/>
                    </a:cubicBezTo>
                    <a:cubicBezTo>
                      <a:pt x="17528" y="1938"/>
                      <a:pt x="17558" y="1988"/>
                      <a:pt x="17585" y="1988"/>
                    </a:cubicBezTo>
                    <a:cubicBezTo>
                      <a:pt x="17612" y="1987"/>
                      <a:pt x="17627" y="1936"/>
                      <a:pt x="17618" y="1873"/>
                    </a:cubicBezTo>
                    <a:cubicBezTo>
                      <a:pt x="17609" y="1810"/>
                      <a:pt x="17579" y="1759"/>
                      <a:pt x="17552" y="1760"/>
                    </a:cubicBezTo>
                    <a:close/>
                    <a:moveTo>
                      <a:pt x="13199" y="1810"/>
                    </a:moveTo>
                    <a:cubicBezTo>
                      <a:pt x="13172" y="1811"/>
                      <a:pt x="13153" y="1862"/>
                      <a:pt x="13158" y="1925"/>
                    </a:cubicBezTo>
                    <a:cubicBezTo>
                      <a:pt x="13162" y="1988"/>
                      <a:pt x="13187" y="2039"/>
                      <a:pt x="13214" y="2038"/>
                    </a:cubicBezTo>
                    <a:cubicBezTo>
                      <a:pt x="13242" y="2038"/>
                      <a:pt x="13260" y="1986"/>
                      <a:pt x="13256" y="1923"/>
                    </a:cubicBezTo>
                    <a:cubicBezTo>
                      <a:pt x="13252" y="1861"/>
                      <a:pt x="13226" y="1810"/>
                      <a:pt x="13199" y="1810"/>
                    </a:cubicBezTo>
                    <a:close/>
                    <a:moveTo>
                      <a:pt x="13336" y="1810"/>
                    </a:moveTo>
                    <a:cubicBezTo>
                      <a:pt x="13309" y="1811"/>
                      <a:pt x="13290" y="1862"/>
                      <a:pt x="13294" y="1925"/>
                    </a:cubicBezTo>
                    <a:cubicBezTo>
                      <a:pt x="13299" y="1988"/>
                      <a:pt x="13324" y="2039"/>
                      <a:pt x="13351" y="2038"/>
                    </a:cubicBezTo>
                    <a:cubicBezTo>
                      <a:pt x="13378" y="2037"/>
                      <a:pt x="13397" y="1986"/>
                      <a:pt x="13393" y="1923"/>
                    </a:cubicBezTo>
                    <a:cubicBezTo>
                      <a:pt x="13388" y="1861"/>
                      <a:pt x="13363" y="1810"/>
                      <a:pt x="13336" y="1810"/>
                    </a:cubicBezTo>
                    <a:close/>
                    <a:moveTo>
                      <a:pt x="13492" y="1810"/>
                    </a:moveTo>
                    <a:cubicBezTo>
                      <a:pt x="13465" y="1811"/>
                      <a:pt x="13446" y="1862"/>
                      <a:pt x="13451" y="1925"/>
                    </a:cubicBezTo>
                    <a:cubicBezTo>
                      <a:pt x="13455" y="1988"/>
                      <a:pt x="13481" y="2039"/>
                      <a:pt x="13508" y="2038"/>
                    </a:cubicBezTo>
                    <a:cubicBezTo>
                      <a:pt x="13535" y="2038"/>
                      <a:pt x="13554" y="1986"/>
                      <a:pt x="13549" y="1923"/>
                    </a:cubicBezTo>
                    <a:cubicBezTo>
                      <a:pt x="13545" y="1861"/>
                      <a:pt x="13519" y="1810"/>
                      <a:pt x="13492" y="1810"/>
                    </a:cubicBezTo>
                    <a:close/>
                    <a:moveTo>
                      <a:pt x="13629" y="1810"/>
                    </a:moveTo>
                    <a:cubicBezTo>
                      <a:pt x="13601" y="1811"/>
                      <a:pt x="13583" y="1862"/>
                      <a:pt x="13588" y="1925"/>
                    </a:cubicBezTo>
                    <a:cubicBezTo>
                      <a:pt x="13592" y="1988"/>
                      <a:pt x="13618" y="2039"/>
                      <a:pt x="13645" y="2038"/>
                    </a:cubicBezTo>
                    <a:cubicBezTo>
                      <a:pt x="13672" y="2037"/>
                      <a:pt x="13691" y="1986"/>
                      <a:pt x="13686" y="1923"/>
                    </a:cubicBezTo>
                    <a:cubicBezTo>
                      <a:pt x="13681" y="1861"/>
                      <a:pt x="13656" y="1810"/>
                      <a:pt x="13629" y="1810"/>
                    </a:cubicBezTo>
                    <a:close/>
                    <a:moveTo>
                      <a:pt x="13765" y="1810"/>
                    </a:moveTo>
                    <a:cubicBezTo>
                      <a:pt x="13738" y="1811"/>
                      <a:pt x="13720" y="1862"/>
                      <a:pt x="13725" y="1925"/>
                    </a:cubicBezTo>
                    <a:cubicBezTo>
                      <a:pt x="13729" y="1988"/>
                      <a:pt x="13755" y="2039"/>
                      <a:pt x="13783" y="2038"/>
                    </a:cubicBezTo>
                    <a:cubicBezTo>
                      <a:pt x="13810" y="2038"/>
                      <a:pt x="13828" y="1986"/>
                      <a:pt x="13823" y="1923"/>
                    </a:cubicBezTo>
                    <a:cubicBezTo>
                      <a:pt x="13818" y="1861"/>
                      <a:pt x="13793" y="1810"/>
                      <a:pt x="13765" y="1810"/>
                    </a:cubicBezTo>
                    <a:close/>
                    <a:moveTo>
                      <a:pt x="13902" y="1810"/>
                    </a:moveTo>
                    <a:cubicBezTo>
                      <a:pt x="13874" y="1811"/>
                      <a:pt x="13857" y="1862"/>
                      <a:pt x="13861" y="1925"/>
                    </a:cubicBezTo>
                    <a:cubicBezTo>
                      <a:pt x="13866" y="1988"/>
                      <a:pt x="13892" y="2039"/>
                      <a:pt x="13919" y="2038"/>
                    </a:cubicBezTo>
                    <a:cubicBezTo>
                      <a:pt x="13947" y="2038"/>
                      <a:pt x="13965" y="1986"/>
                      <a:pt x="13960" y="1923"/>
                    </a:cubicBezTo>
                    <a:cubicBezTo>
                      <a:pt x="13955" y="1861"/>
                      <a:pt x="13929" y="1810"/>
                      <a:pt x="13902" y="1810"/>
                    </a:cubicBezTo>
                    <a:close/>
                    <a:moveTo>
                      <a:pt x="14039" y="1810"/>
                    </a:moveTo>
                    <a:cubicBezTo>
                      <a:pt x="14011" y="1811"/>
                      <a:pt x="13993" y="1862"/>
                      <a:pt x="13998" y="1925"/>
                    </a:cubicBezTo>
                    <a:cubicBezTo>
                      <a:pt x="14003" y="1988"/>
                      <a:pt x="14030" y="2039"/>
                      <a:pt x="14057" y="2038"/>
                    </a:cubicBezTo>
                    <a:cubicBezTo>
                      <a:pt x="14084" y="2038"/>
                      <a:pt x="14102" y="1986"/>
                      <a:pt x="14097" y="1923"/>
                    </a:cubicBezTo>
                    <a:cubicBezTo>
                      <a:pt x="14092" y="1861"/>
                      <a:pt x="14066" y="1810"/>
                      <a:pt x="14039" y="1810"/>
                    </a:cubicBezTo>
                    <a:close/>
                    <a:moveTo>
                      <a:pt x="14195" y="1810"/>
                    </a:moveTo>
                    <a:cubicBezTo>
                      <a:pt x="14168" y="1811"/>
                      <a:pt x="14149" y="1862"/>
                      <a:pt x="14155" y="1925"/>
                    </a:cubicBezTo>
                    <a:cubicBezTo>
                      <a:pt x="14160" y="1988"/>
                      <a:pt x="14187" y="2039"/>
                      <a:pt x="14214" y="2038"/>
                    </a:cubicBezTo>
                    <a:cubicBezTo>
                      <a:pt x="14241" y="2037"/>
                      <a:pt x="14259" y="1986"/>
                      <a:pt x="14254" y="1923"/>
                    </a:cubicBezTo>
                    <a:cubicBezTo>
                      <a:pt x="14248" y="1861"/>
                      <a:pt x="14222" y="1810"/>
                      <a:pt x="14195" y="1810"/>
                    </a:cubicBezTo>
                    <a:close/>
                    <a:moveTo>
                      <a:pt x="14331" y="1810"/>
                    </a:moveTo>
                    <a:cubicBezTo>
                      <a:pt x="14304" y="1811"/>
                      <a:pt x="14287" y="1862"/>
                      <a:pt x="14292" y="1925"/>
                    </a:cubicBezTo>
                    <a:cubicBezTo>
                      <a:pt x="14297" y="1988"/>
                      <a:pt x="14323" y="2039"/>
                      <a:pt x="14351" y="2038"/>
                    </a:cubicBezTo>
                    <a:cubicBezTo>
                      <a:pt x="14378" y="2038"/>
                      <a:pt x="14396" y="1986"/>
                      <a:pt x="14390" y="1923"/>
                    </a:cubicBezTo>
                    <a:cubicBezTo>
                      <a:pt x="14385" y="1861"/>
                      <a:pt x="14358" y="1810"/>
                      <a:pt x="14331" y="1810"/>
                    </a:cubicBezTo>
                    <a:close/>
                    <a:moveTo>
                      <a:pt x="14468" y="1810"/>
                    </a:moveTo>
                    <a:cubicBezTo>
                      <a:pt x="14441" y="1811"/>
                      <a:pt x="14424" y="1862"/>
                      <a:pt x="14429" y="1925"/>
                    </a:cubicBezTo>
                    <a:cubicBezTo>
                      <a:pt x="14435" y="1988"/>
                      <a:pt x="14461" y="2039"/>
                      <a:pt x="14488" y="2038"/>
                    </a:cubicBezTo>
                    <a:cubicBezTo>
                      <a:pt x="14515" y="2038"/>
                      <a:pt x="14533" y="1986"/>
                      <a:pt x="14527" y="1923"/>
                    </a:cubicBezTo>
                    <a:cubicBezTo>
                      <a:pt x="14522" y="1861"/>
                      <a:pt x="14495" y="1810"/>
                      <a:pt x="14468" y="1810"/>
                    </a:cubicBezTo>
                    <a:close/>
                    <a:moveTo>
                      <a:pt x="14604" y="1810"/>
                    </a:moveTo>
                    <a:cubicBezTo>
                      <a:pt x="14577" y="1811"/>
                      <a:pt x="14560" y="1862"/>
                      <a:pt x="14566" y="1925"/>
                    </a:cubicBezTo>
                    <a:cubicBezTo>
                      <a:pt x="14571" y="1988"/>
                      <a:pt x="14598" y="2039"/>
                      <a:pt x="14625" y="2038"/>
                    </a:cubicBezTo>
                    <a:cubicBezTo>
                      <a:pt x="14652" y="2038"/>
                      <a:pt x="14670" y="1986"/>
                      <a:pt x="14664" y="1923"/>
                    </a:cubicBezTo>
                    <a:cubicBezTo>
                      <a:pt x="14658" y="1861"/>
                      <a:pt x="14631" y="1810"/>
                      <a:pt x="14604" y="1810"/>
                    </a:cubicBezTo>
                    <a:close/>
                    <a:moveTo>
                      <a:pt x="14741" y="1810"/>
                    </a:moveTo>
                    <a:cubicBezTo>
                      <a:pt x="14714" y="1811"/>
                      <a:pt x="14697" y="1862"/>
                      <a:pt x="14703" y="1925"/>
                    </a:cubicBezTo>
                    <a:cubicBezTo>
                      <a:pt x="14708" y="1988"/>
                      <a:pt x="14735" y="2039"/>
                      <a:pt x="14763" y="2038"/>
                    </a:cubicBezTo>
                    <a:cubicBezTo>
                      <a:pt x="14790" y="2037"/>
                      <a:pt x="14807" y="1986"/>
                      <a:pt x="14801" y="1923"/>
                    </a:cubicBezTo>
                    <a:cubicBezTo>
                      <a:pt x="14795" y="1861"/>
                      <a:pt x="14768" y="1810"/>
                      <a:pt x="14741" y="1810"/>
                    </a:cubicBezTo>
                    <a:close/>
                    <a:moveTo>
                      <a:pt x="14898" y="1810"/>
                    </a:moveTo>
                    <a:cubicBezTo>
                      <a:pt x="14870" y="1811"/>
                      <a:pt x="14853" y="1862"/>
                      <a:pt x="14859" y="1925"/>
                    </a:cubicBezTo>
                    <a:cubicBezTo>
                      <a:pt x="14865" y="1988"/>
                      <a:pt x="14892" y="2039"/>
                      <a:pt x="14919" y="2038"/>
                    </a:cubicBezTo>
                    <a:cubicBezTo>
                      <a:pt x="14946" y="2037"/>
                      <a:pt x="14964" y="1986"/>
                      <a:pt x="14957" y="1923"/>
                    </a:cubicBezTo>
                    <a:cubicBezTo>
                      <a:pt x="14951" y="1861"/>
                      <a:pt x="14925" y="1810"/>
                      <a:pt x="14898" y="1810"/>
                    </a:cubicBezTo>
                    <a:close/>
                    <a:moveTo>
                      <a:pt x="15034" y="1810"/>
                    </a:moveTo>
                    <a:cubicBezTo>
                      <a:pt x="15007" y="1811"/>
                      <a:pt x="14990" y="1862"/>
                      <a:pt x="14996" y="1925"/>
                    </a:cubicBezTo>
                    <a:cubicBezTo>
                      <a:pt x="15002" y="1988"/>
                      <a:pt x="15029" y="2039"/>
                      <a:pt x="15056" y="2038"/>
                    </a:cubicBezTo>
                    <a:cubicBezTo>
                      <a:pt x="15084" y="2038"/>
                      <a:pt x="15100" y="1986"/>
                      <a:pt x="15094" y="1923"/>
                    </a:cubicBezTo>
                    <a:cubicBezTo>
                      <a:pt x="15088" y="1861"/>
                      <a:pt x="15061" y="1810"/>
                      <a:pt x="15034" y="1810"/>
                    </a:cubicBezTo>
                    <a:close/>
                    <a:moveTo>
                      <a:pt x="15171" y="1810"/>
                    </a:moveTo>
                    <a:cubicBezTo>
                      <a:pt x="15144" y="1811"/>
                      <a:pt x="15126" y="1862"/>
                      <a:pt x="15133" y="1925"/>
                    </a:cubicBezTo>
                    <a:cubicBezTo>
                      <a:pt x="15139" y="1988"/>
                      <a:pt x="15166" y="2039"/>
                      <a:pt x="15193" y="2038"/>
                    </a:cubicBezTo>
                    <a:cubicBezTo>
                      <a:pt x="15220" y="2037"/>
                      <a:pt x="15237" y="1986"/>
                      <a:pt x="15231" y="1923"/>
                    </a:cubicBezTo>
                    <a:cubicBezTo>
                      <a:pt x="15225" y="1861"/>
                      <a:pt x="15198" y="1810"/>
                      <a:pt x="15171" y="1810"/>
                    </a:cubicBezTo>
                    <a:close/>
                    <a:moveTo>
                      <a:pt x="15307" y="1810"/>
                    </a:moveTo>
                    <a:cubicBezTo>
                      <a:pt x="15280" y="1811"/>
                      <a:pt x="15263" y="1862"/>
                      <a:pt x="15270" y="1925"/>
                    </a:cubicBezTo>
                    <a:cubicBezTo>
                      <a:pt x="15276" y="1988"/>
                      <a:pt x="15304" y="2039"/>
                      <a:pt x="15331" y="2038"/>
                    </a:cubicBezTo>
                    <a:cubicBezTo>
                      <a:pt x="15358" y="2037"/>
                      <a:pt x="15374" y="1986"/>
                      <a:pt x="15368" y="1923"/>
                    </a:cubicBezTo>
                    <a:cubicBezTo>
                      <a:pt x="15361" y="1861"/>
                      <a:pt x="15334" y="1810"/>
                      <a:pt x="15307" y="1810"/>
                    </a:cubicBezTo>
                    <a:close/>
                    <a:moveTo>
                      <a:pt x="11111" y="1861"/>
                    </a:moveTo>
                    <a:cubicBezTo>
                      <a:pt x="11084" y="1861"/>
                      <a:pt x="11063" y="1913"/>
                      <a:pt x="11065" y="1975"/>
                    </a:cubicBezTo>
                    <a:cubicBezTo>
                      <a:pt x="11067" y="2038"/>
                      <a:pt x="11090" y="2087"/>
                      <a:pt x="11118" y="2087"/>
                    </a:cubicBezTo>
                    <a:cubicBezTo>
                      <a:pt x="11145" y="2086"/>
                      <a:pt x="11165" y="2035"/>
                      <a:pt x="11163" y="1972"/>
                    </a:cubicBezTo>
                    <a:cubicBezTo>
                      <a:pt x="11162" y="1909"/>
                      <a:pt x="11138" y="1860"/>
                      <a:pt x="11111" y="1861"/>
                    </a:cubicBezTo>
                    <a:close/>
                    <a:moveTo>
                      <a:pt x="11248" y="1861"/>
                    </a:moveTo>
                    <a:cubicBezTo>
                      <a:pt x="11221" y="1861"/>
                      <a:pt x="11200" y="1913"/>
                      <a:pt x="11202" y="1975"/>
                    </a:cubicBezTo>
                    <a:cubicBezTo>
                      <a:pt x="11204" y="2038"/>
                      <a:pt x="11228" y="2087"/>
                      <a:pt x="11255" y="2087"/>
                    </a:cubicBezTo>
                    <a:cubicBezTo>
                      <a:pt x="11282" y="2086"/>
                      <a:pt x="11302" y="2035"/>
                      <a:pt x="11300" y="1972"/>
                    </a:cubicBezTo>
                    <a:cubicBezTo>
                      <a:pt x="11298" y="1909"/>
                      <a:pt x="11275" y="1860"/>
                      <a:pt x="11248" y="1861"/>
                    </a:cubicBezTo>
                    <a:close/>
                    <a:moveTo>
                      <a:pt x="11385" y="1861"/>
                    </a:moveTo>
                    <a:cubicBezTo>
                      <a:pt x="11357" y="1861"/>
                      <a:pt x="11337" y="1913"/>
                      <a:pt x="11339" y="1975"/>
                    </a:cubicBezTo>
                    <a:cubicBezTo>
                      <a:pt x="11341" y="2038"/>
                      <a:pt x="11365" y="2087"/>
                      <a:pt x="11392" y="2087"/>
                    </a:cubicBezTo>
                    <a:cubicBezTo>
                      <a:pt x="11419" y="2086"/>
                      <a:pt x="11439" y="2035"/>
                      <a:pt x="11437" y="1972"/>
                    </a:cubicBezTo>
                    <a:cubicBezTo>
                      <a:pt x="11435" y="1909"/>
                      <a:pt x="11412" y="1860"/>
                      <a:pt x="11385" y="1861"/>
                    </a:cubicBezTo>
                    <a:close/>
                    <a:moveTo>
                      <a:pt x="11521" y="1861"/>
                    </a:moveTo>
                    <a:cubicBezTo>
                      <a:pt x="11494" y="1861"/>
                      <a:pt x="11473" y="1913"/>
                      <a:pt x="11476" y="1975"/>
                    </a:cubicBezTo>
                    <a:cubicBezTo>
                      <a:pt x="11478" y="2038"/>
                      <a:pt x="11502" y="2087"/>
                      <a:pt x="11529" y="2087"/>
                    </a:cubicBezTo>
                    <a:cubicBezTo>
                      <a:pt x="11557" y="2086"/>
                      <a:pt x="11577" y="2035"/>
                      <a:pt x="11575" y="1972"/>
                    </a:cubicBezTo>
                    <a:cubicBezTo>
                      <a:pt x="11572" y="1909"/>
                      <a:pt x="11548" y="1860"/>
                      <a:pt x="11521" y="1861"/>
                    </a:cubicBezTo>
                    <a:close/>
                    <a:moveTo>
                      <a:pt x="11658" y="1861"/>
                    </a:moveTo>
                    <a:cubicBezTo>
                      <a:pt x="11631" y="1861"/>
                      <a:pt x="11610" y="1913"/>
                      <a:pt x="11612" y="1975"/>
                    </a:cubicBezTo>
                    <a:cubicBezTo>
                      <a:pt x="11615" y="2038"/>
                      <a:pt x="11639" y="2087"/>
                      <a:pt x="11666" y="2087"/>
                    </a:cubicBezTo>
                    <a:cubicBezTo>
                      <a:pt x="11693" y="2086"/>
                      <a:pt x="11713" y="2035"/>
                      <a:pt x="11711" y="1972"/>
                    </a:cubicBezTo>
                    <a:cubicBezTo>
                      <a:pt x="11708" y="1910"/>
                      <a:pt x="11685" y="1860"/>
                      <a:pt x="11658" y="1861"/>
                    </a:cubicBezTo>
                    <a:close/>
                    <a:moveTo>
                      <a:pt x="11813" y="1861"/>
                    </a:moveTo>
                    <a:cubicBezTo>
                      <a:pt x="11786" y="1861"/>
                      <a:pt x="11766" y="1913"/>
                      <a:pt x="11769" y="1975"/>
                    </a:cubicBezTo>
                    <a:cubicBezTo>
                      <a:pt x="11771" y="2038"/>
                      <a:pt x="11796" y="2087"/>
                      <a:pt x="11823" y="2087"/>
                    </a:cubicBezTo>
                    <a:cubicBezTo>
                      <a:pt x="11851" y="2086"/>
                      <a:pt x="11870" y="2035"/>
                      <a:pt x="11868" y="1972"/>
                    </a:cubicBezTo>
                    <a:cubicBezTo>
                      <a:pt x="11865" y="1910"/>
                      <a:pt x="11841" y="1860"/>
                      <a:pt x="11813" y="1861"/>
                    </a:cubicBezTo>
                    <a:close/>
                    <a:moveTo>
                      <a:pt x="11950" y="1861"/>
                    </a:moveTo>
                    <a:cubicBezTo>
                      <a:pt x="11923" y="1861"/>
                      <a:pt x="11903" y="1913"/>
                      <a:pt x="11906" y="1975"/>
                    </a:cubicBezTo>
                    <a:cubicBezTo>
                      <a:pt x="11908" y="2038"/>
                      <a:pt x="11933" y="2087"/>
                      <a:pt x="11960" y="2087"/>
                    </a:cubicBezTo>
                    <a:cubicBezTo>
                      <a:pt x="11987" y="2086"/>
                      <a:pt x="12007" y="2036"/>
                      <a:pt x="12005" y="1974"/>
                    </a:cubicBezTo>
                    <a:cubicBezTo>
                      <a:pt x="12002" y="1911"/>
                      <a:pt x="11977" y="1860"/>
                      <a:pt x="11950" y="1861"/>
                    </a:cubicBezTo>
                    <a:close/>
                    <a:moveTo>
                      <a:pt x="12087" y="1861"/>
                    </a:moveTo>
                    <a:cubicBezTo>
                      <a:pt x="12060" y="1861"/>
                      <a:pt x="12040" y="1913"/>
                      <a:pt x="12043" y="1975"/>
                    </a:cubicBezTo>
                    <a:cubicBezTo>
                      <a:pt x="12045" y="2038"/>
                      <a:pt x="12070" y="2087"/>
                      <a:pt x="12098" y="2087"/>
                    </a:cubicBezTo>
                    <a:cubicBezTo>
                      <a:pt x="12125" y="2086"/>
                      <a:pt x="12145" y="2036"/>
                      <a:pt x="12142" y="1974"/>
                    </a:cubicBezTo>
                    <a:cubicBezTo>
                      <a:pt x="12139" y="1911"/>
                      <a:pt x="12114" y="1860"/>
                      <a:pt x="12087" y="1861"/>
                    </a:cubicBezTo>
                    <a:close/>
                    <a:moveTo>
                      <a:pt x="12223" y="1861"/>
                    </a:moveTo>
                    <a:cubicBezTo>
                      <a:pt x="12196" y="1861"/>
                      <a:pt x="12176" y="1913"/>
                      <a:pt x="12179" y="1975"/>
                    </a:cubicBezTo>
                    <a:cubicBezTo>
                      <a:pt x="12182" y="2038"/>
                      <a:pt x="12207" y="2087"/>
                      <a:pt x="12234" y="2087"/>
                    </a:cubicBezTo>
                    <a:cubicBezTo>
                      <a:pt x="12262" y="2086"/>
                      <a:pt x="12282" y="2035"/>
                      <a:pt x="12278" y="1972"/>
                    </a:cubicBezTo>
                    <a:cubicBezTo>
                      <a:pt x="12275" y="1909"/>
                      <a:pt x="12251" y="1860"/>
                      <a:pt x="12223" y="1861"/>
                    </a:cubicBezTo>
                    <a:close/>
                    <a:moveTo>
                      <a:pt x="12360" y="1861"/>
                    </a:moveTo>
                    <a:cubicBezTo>
                      <a:pt x="12333" y="1861"/>
                      <a:pt x="12314" y="1913"/>
                      <a:pt x="12317" y="1975"/>
                    </a:cubicBezTo>
                    <a:cubicBezTo>
                      <a:pt x="12320" y="2038"/>
                      <a:pt x="12345" y="2087"/>
                      <a:pt x="12372" y="2087"/>
                    </a:cubicBezTo>
                    <a:cubicBezTo>
                      <a:pt x="12399" y="2086"/>
                      <a:pt x="12418" y="2035"/>
                      <a:pt x="12415" y="1972"/>
                    </a:cubicBezTo>
                    <a:cubicBezTo>
                      <a:pt x="12412" y="1909"/>
                      <a:pt x="12387" y="1860"/>
                      <a:pt x="12360" y="1861"/>
                    </a:cubicBezTo>
                    <a:close/>
                    <a:moveTo>
                      <a:pt x="12497" y="1861"/>
                    </a:moveTo>
                    <a:cubicBezTo>
                      <a:pt x="12469" y="1861"/>
                      <a:pt x="12450" y="1913"/>
                      <a:pt x="12454" y="1975"/>
                    </a:cubicBezTo>
                    <a:cubicBezTo>
                      <a:pt x="12457" y="2038"/>
                      <a:pt x="12481" y="2087"/>
                      <a:pt x="12509" y="2087"/>
                    </a:cubicBezTo>
                    <a:cubicBezTo>
                      <a:pt x="12536" y="2086"/>
                      <a:pt x="12555" y="2035"/>
                      <a:pt x="12552" y="1972"/>
                    </a:cubicBezTo>
                    <a:cubicBezTo>
                      <a:pt x="12549" y="1909"/>
                      <a:pt x="12524" y="1860"/>
                      <a:pt x="12497" y="1861"/>
                    </a:cubicBezTo>
                    <a:close/>
                    <a:moveTo>
                      <a:pt x="12633" y="1861"/>
                    </a:moveTo>
                    <a:cubicBezTo>
                      <a:pt x="12606" y="1861"/>
                      <a:pt x="12587" y="1912"/>
                      <a:pt x="12591" y="1975"/>
                    </a:cubicBezTo>
                    <a:cubicBezTo>
                      <a:pt x="12594" y="2038"/>
                      <a:pt x="12619" y="2087"/>
                      <a:pt x="12646" y="2087"/>
                    </a:cubicBezTo>
                    <a:cubicBezTo>
                      <a:pt x="12673" y="2086"/>
                      <a:pt x="12692" y="2036"/>
                      <a:pt x="12689" y="1974"/>
                    </a:cubicBezTo>
                    <a:cubicBezTo>
                      <a:pt x="12685" y="1911"/>
                      <a:pt x="12660" y="1860"/>
                      <a:pt x="12633" y="1861"/>
                    </a:cubicBezTo>
                    <a:close/>
                    <a:moveTo>
                      <a:pt x="12789" y="1861"/>
                    </a:moveTo>
                    <a:cubicBezTo>
                      <a:pt x="12762" y="1861"/>
                      <a:pt x="12743" y="1913"/>
                      <a:pt x="12747" y="1975"/>
                    </a:cubicBezTo>
                    <a:cubicBezTo>
                      <a:pt x="12751" y="2038"/>
                      <a:pt x="12775" y="2087"/>
                      <a:pt x="12803" y="2087"/>
                    </a:cubicBezTo>
                    <a:cubicBezTo>
                      <a:pt x="12830" y="2086"/>
                      <a:pt x="12849" y="2035"/>
                      <a:pt x="12845" y="1972"/>
                    </a:cubicBezTo>
                    <a:cubicBezTo>
                      <a:pt x="12842" y="1909"/>
                      <a:pt x="12816" y="1860"/>
                      <a:pt x="12789" y="1861"/>
                    </a:cubicBezTo>
                    <a:close/>
                    <a:moveTo>
                      <a:pt x="12926" y="1861"/>
                    </a:moveTo>
                    <a:cubicBezTo>
                      <a:pt x="12899" y="1861"/>
                      <a:pt x="12880" y="1912"/>
                      <a:pt x="12884" y="1975"/>
                    </a:cubicBezTo>
                    <a:cubicBezTo>
                      <a:pt x="12888" y="2038"/>
                      <a:pt x="12913" y="2087"/>
                      <a:pt x="12940" y="2087"/>
                    </a:cubicBezTo>
                    <a:cubicBezTo>
                      <a:pt x="12967" y="2086"/>
                      <a:pt x="12986" y="2035"/>
                      <a:pt x="12982" y="1972"/>
                    </a:cubicBezTo>
                    <a:cubicBezTo>
                      <a:pt x="12978" y="1909"/>
                      <a:pt x="12953" y="1860"/>
                      <a:pt x="12926" y="1861"/>
                    </a:cubicBezTo>
                    <a:close/>
                    <a:moveTo>
                      <a:pt x="13063" y="1861"/>
                    </a:moveTo>
                    <a:cubicBezTo>
                      <a:pt x="13036" y="1861"/>
                      <a:pt x="13017" y="1912"/>
                      <a:pt x="13021" y="1975"/>
                    </a:cubicBezTo>
                    <a:cubicBezTo>
                      <a:pt x="13025" y="2038"/>
                      <a:pt x="13050" y="2089"/>
                      <a:pt x="13077" y="2088"/>
                    </a:cubicBezTo>
                    <a:cubicBezTo>
                      <a:pt x="13104" y="2088"/>
                      <a:pt x="13123" y="2036"/>
                      <a:pt x="13119" y="1974"/>
                    </a:cubicBezTo>
                    <a:cubicBezTo>
                      <a:pt x="13115" y="1911"/>
                      <a:pt x="13090" y="1860"/>
                      <a:pt x="13063" y="1861"/>
                    </a:cubicBezTo>
                    <a:close/>
                    <a:moveTo>
                      <a:pt x="9414" y="1911"/>
                    </a:moveTo>
                    <a:cubicBezTo>
                      <a:pt x="9387" y="1911"/>
                      <a:pt x="9364" y="1963"/>
                      <a:pt x="9364" y="2026"/>
                    </a:cubicBezTo>
                    <a:cubicBezTo>
                      <a:pt x="9364" y="2088"/>
                      <a:pt x="9386" y="2138"/>
                      <a:pt x="9413" y="2137"/>
                    </a:cubicBezTo>
                    <a:cubicBezTo>
                      <a:pt x="9440" y="2136"/>
                      <a:pt x="9463" y="2085"/>
                      <a:pt x="9463" y="2022"/>
                    </a:cubicBezTo>
                    <a:cubicBezTo>
                      <a:pt x="9463" y="1960"/>
                      <a:pt x="9441" y="1910"/>
                      <a:pt x="9414" y="1911"/>
                    </a:cubicBezTo>
                    <a:close/>
                    <a:moveTo>
                      <a:pt x="9550" y="1911"/>
                    </a:moveTo>
                    <a:cubicBezTo>
                      <a:pt x="9523" y="1911"/>
                      <a:pt x="9501" y="1963"/>
                      <a:pt x="9501" y="2026"/>
                    </a:cubicBezTo>
                    <a:cubicBezTo>
                      <a:pt x="9501" y="2088"/>
                      <a:pt x="9523" y="2138"/>
                      <a:pt x="9551" y="2137"/>
                    </a:cubicBezTo>
                    <a:cubicBezTo>
                      <a:pt x="9578" y="2137"/>
                      <a:pt x="9600" y="2085"/>
                      <a:pt x="9599" y="2022"/>
                    </a:cubicBezTo>
                    <a:cubicBezTo>
                      <a:pt x="9599" y="1960"/>
                      <a:pt x="9577" y="1910"/>
                      <a:pt x="9550" y="1911"/>
                    </a:cubicBezTo>
                    <a:close/>
                    <a:moveTo>
                      <a:pt x="9706" y="1911"/>
                    </a:moveTo>
                    <a:cubicBezTo>
                      <a:pt x="9679" y="1911"/>
                      <a:pt x="9657" y="1963"/>
                      <a:pt x="9657" y="2026"/>
                    </a:cubicBezTo>
                    <a:cubicBezTo>
                      <a:pt x="9658" y="2088"/>
                      <a:pt x="9680" y="2138"/>
                      <a:pt x="9707" y="2137"/>
                    </a:cubicBezTo>
                    <a:cubicBezTo>
                      <a:pt x="9734" y="2137"/>
                      <a:pt x="9756" y="2085"/>
                      <a:pt x="9756" y="2022"/>
                    </a:cubicBezTo>
                    <a:cubicBezTo>
                      <a:pt x="9756" y="1960"/>
                      <a:pt x="9733" y="1910"/>
                      <a:pt x="9706" y="1911"/>
                    </a:cubicBezTo>
                    <a:close/>
                    <a:moveTo>
                      <a:pt x="9843" y="1911"/>
                    </a:moveTo>
                    <a:cubicBezTo>
                      <a:pt x="9815" y="1911"/>
                      <a:pt x="9794" y="1963"/>
                      <a:pt x="9794" y="2026"/>
                    </a:cubicBezTo>
                    <a:cubicBezTo>
                      <a:pt x="9795" y="2088"/>
                      <a:pt x="9817" y="2138"/>
                      <a:pt x="9844" y="2137"/>
                    </a:cubicBezTo>
                    <a:cubicBezTo>
                      <a:pt x="9872" y="2137"/>
                      <a:pt x="9893" y="2085"/>
                      <a:pt x="9893" y="2022"/>
                    </a:cubicBezTo>
                    <a:cubicBezTo>
                      <a:pt x="9892" y="1960"/>
                      <a:pt x="9870" y="1910"/>
                      <a:pt x="9843" y="1911"/>
                    </a:cubicBezTo>
                    <a:close/>
                    <a:moveTo>
                      <a:pt x="9979" y="1911"/>
                    </a:moveTo>
                    <a:cubicBezTo>
                      <a:pt x="9952" y="1911"/>
                      <a:pt x="9931" y="1963"/>
                      <a:pt x="9931" y="2026"/>
                    </a:cubicBezTo>
                    <a:cubicBezTo>
                      <a:pt x="9932" y="2088"/>
                      <a:pt x="9954" y="2138"/>
                      <a:pt x="9981" y="2137"/>
                    </a:cubicBezTo>
                    <a:cubicBezTo>
                      <a:pt x="10008" y="2136"/>
                      <a:pt x="10030" y="2085"/>
                      <a:pt x="10030" y="2022"/>
                    </a:cubicBezTo>
                    <a:cubicBezTo>
                      <a:pt x="10029" y="1960"/>
                      <a:pt x="10007" y="1910"/>
                      <a:pt x="9979" y="1911"/>
                    </a:cubicBezTo>
                    <a:close/>
                    <a:moveTo>
                      <a:pt x="10116" y="1911"/>
                    </a:moveTo>
                    <a:cubicBezTo>
                      <a:pt x="10089" y="1911"/>
                      <a:pt x="10067" y="1963"/>
                      <a:pt x="10068" y="2026"/>
                    </a:cubicBezTo>
                    <a:cubicBezTo>
                      <a:pt x="10069" y="2088"/>
                      <a:pt x="10091" y="2138"/>
                      <a:pt x="10119" y="2137"/>
                    </a:cubicBezTo>
                    <a:cubicBezTo>
                      <a:pt x="10146" y="2137"/>
                      <a:pt x="10167" y="2085"/>
                      <a:pt x="10166" y="2022"/>
                    </a:cubicBezTo>
                    <a:cubicBezTo>
                      <a:pt x="10166" y="1960"/>
                      <a:pt x="10143" y="1910"/>
                      <a:pt x="10116" y="1911"/>
                    </a:cubicBezTo>
                    <a:close/>
                    <a:moveTo>
                      <a:pt x="10253" y="1911"/>
                    </a:moveTo>
                    <a:cubicBezTo>
                      <a:pt x="10225" y="1911"/>
                      <a:pt x="10204" y="1963"/>
                      <a:pt x="10205" y="2026"/>
                    </a:cubicBezTo>
                    <a:cubicBezTo>
                      <a:pt x="10206" y="2088"/>
                      <a:pt x="10228" y="2138"/>
                      <a:pt x="10256" y="2137"/>
                    </a:cubicBezTo>
                    <a:cubicBezTo>
                      <a:pt x="10283" y="2137"/>
                      <a:pt x="10304" y="2085"/>
                      <a:pt x="10303" y="2022"/>
                    </a:cubicBezTo>
                    <a:cubicBezTo>
                      <a:pt x="10302" y="1960"/>
                      <a:pt x="10280" y="1910"/>
                      <a:pt x="10253" y="1911"/>
                    </a:cubicBezTo>
                    <a:close/>
                    <a:moveTo>
                      <a:pt x="10389" y="1911"/>
                    </a:moveTo>
                    <a:cubicBezTo>
                      <a:pt x="10362" y="1911"/>
                      <a:pt x="10341" y="1963"/>
                      <a:pt x="10342" y="2026"/>
                    </a:cubicBezTo>
                    <a:cubicBezTo>
                      <a:pt x="10343" y="2088"/>
                      <a:pt x="10366" y="2138"/>
                      <a:pt x="10393" y="2137"/>
                    </a:cubicBezTo>
                    <a:cubicBezTo>
                      <a:pt x="10420" y="2137"/>
                      <a:pt x="10441" y="2085"/>
                      <a:pt x="10440" y="2022"/>
                    </a:cubicBezTo>
                    <a:cubicBezTo>
                      <a:pt x="10439" y="1960"/>
                      <a:pt x="10417" y="1910"/>
                      <a:pt x="10389" y="1911"/>
                    </a:cubicBezTo>
                    <a:close/>
                    <a:moveTo>
                      <a:pt x="10545" y="1911"/>
                    </a:moveTo>
                    <a:cubicBezTo>
                      <a:pt x="10518" y="1911"/>
                      <a:pt x="10497" y="1963"/>
                      <a:pt x="10498" y="2026"/>
                    </a:cubicBezTo>
                    <a:cubicBezTo>
                      <a:pt x="10499" y="2088"/>
                      <a:pt x="10522" y="2138"/>
                      <a:pt x="10549" y="2137"/>
                    </a:cubicBezTo>
                    <a:cubicBezTo>
                      <a:pt x="10577" y="2137"/>
                      <a:pt x="10598" y="2085"/>
                      <a:pt x="10596" y="2022"/>
                    </a:cubicBezTo>
                    <a:cubicBezTo>
                      <a:pt x="10595" y="1960"/>
                      <a:pt x="10572" y="1910"/>
                      <a:pt x="10545" y="1911"/>
                    </a:cubicBezTo>
                    <a:close/>
                    <a:moveTo>
                      <a:pt x="10818" y="1911"/>
                    </a:moveTo>
                    <a:cubicBezTo>
                      <a:pt x="10791" y="1911"/>
                      <a:pt x="10770" y="1963"/>
                      <a:pt x="10772" y="2026"/>
                    </a:cubicBezTo>
                    <a:cubicBezTo>
                      <a:pt x="10773" y="2088"/>
                      <a:pt x="10796" y="2138"/>
                      <a:pt x="10824" y="2137"/>
                    </a:cubicBezTo>
                    <a:cubicBezTo>
                      <a:pt x="10851" y="2137"/>
                      <a:pt x="10872" y="2085"/>
                      <a:pt x="10870" y="2022"/>
                    </a:cubicBezTo>
                    <a:cubicBezTo>
                      <a:pt x="10869" y="1960"/>
                      <a:pt x="10845" y="1910"/>
                      <a:pt x="10818" y="1911"/>
                    </a:cubicBezTo>
                    <a:close/>
                    <a:moveTo>
                      <a:pt x="10975" y="1911"/>
                    </a:moveTo>
                    <a:cubicBezTo>
                      <a:pt x="10947" y="1911"/>
                      <a:pt x="10927" y="1963"/>
                      <a:pt x="10928" y="2026"/>
                    </a:cubicBezTo>
                    <a:cubicBezTo>
                      <a:pt x="10930" y="2088"/>
                      <a:pt x="10953" y="2138"/>
                      <a:pt x="10980" y="2137"/>
                    </a:cubicBezTo>
                    <a:cubicBezTo>
                      <a:pt x="11007" y="2136"/>
                      <a:pt x="11028" y="2085"/>
                      <a:pt x="11027" y="2022"/>
                    </a:cubicBezTo>
                    <a:cubicBezTo>
                      <a:pt x="11025" y="1960"/>
                      <a:pt x="11002" y="1910"/>
                      <a:pt x="10975" y="1911"/>
                    </a:cubicBezTo>
                    <a:close/>
                    <a:moveTo>
                      <a:pt x="6897" y="1961"/>
                    </a:moveTo>
                    <a:cubicBezTo>
                      <a:pt x="6870" y="1962"/>
                      <a:pt x="6845" y="2012"/>
                      <a:pt x="6842" y="2074"/>
                    </a:cubicBezTo>
                    <a:cubicBezTo>
                      <a:pt x="6839" y="2137"/>
                      <a:pt x="6859" y="2188"/>
                      <a:pt x="6886" y="2187"/>
                    </a:cubicBezTo>
                    <a:cubicBezTo>
                      <a:pt x="6913" y="2187"/>
                      <a:pt x="6938" y="2135"/>
                      <a:pt x="6941" y="2073"/>
                    </a:cubicBezTo>
                    <a:cubicBezTo>
                      <a:pt x="6944" y="2010"/>
                      <a:pt x="6924" y="1960"/>
                      <a:pt x="6897" y="1961"/>
                    </a:cubicBezTo>
                    <a:close/>
                    <a:moveTo>
                      <a:pt x="7033" y="1961"/>
                    </a:moveTo>
                    <a:cubicBezTo>
                      <a:pt x="7006" y="1962"/>
                      <a:pt x="6982" y="2013"/>
                      <a:pt x="6979" y="2076"/>
                    </a:cubicBezTo>
                    <a:cubicBezTo>
                      <a:pt x="6976" y="2138"/>
                      <a:pt x="6996" y="2188"/>
                      <a:pt x="7024" y="2187"/>
                    </a:cubicBezTo>
                    <a:cubicBezTo>
                      <a:pt x="7051" y="2187"/>
                      <a:pt x="7075" y="2135"/>
                      <a:pt x="7078" y="2073"/>
                    </a:cubicBezTo>
                    <a:cubicBezTo>
                      <a:pt x="7081" y="2010"/>
                      <a:pt x="7061" y="1960"/>
                      <a:pt x="7033" y="1961"/>
                    </a:cubicBezTo>
                    <a:close/>
                    <a:moveTo>
                      <a:pt x="4225" y="2011"/>
                    </a:moveTo>
                    <a:cubicBezTo>
                      <a:pt x="4198" y="2012"/>
                      <a:pt x="4171" y="2062"/>
                      <a:pt x="4165" y="2125"/>
                    </a:cubicBezTo>
                    <a:cubicBezTo>
                      <a:pt x="4159" y="2187"/>
                      <a:pt x="4176" y="2237"/>
                      <a:pt x="4204" y="2236"/>
                    </a:cubicBezTo>
                    <a:cubicBezTo>
                      <a:pt x="4231" y="2235"/>
                      <a:pt x="4258" y="2185"/>
                      <a:pt x="4263" y="2123"/>
                    </a:cubicBezTo>
                    <a:cubicBezTo>
                      <a:pt x="4269" y="2061"/>
                      <a:pt x="4252" y="2011"/>
                      <a:pt x="4225" y="2011"/>
                    </a:cubicBezTo>
                    <a:close/>
                    <a:moveTo>
                      <a:pt x="4361" y="2011"/>
                    </a:moveTo>
                    <a:cubicBezTo>
                      <a:pt x="4334" y="2012"/>
                      <a:pt x="4308" y="2062"/>
                      <a:pt x="4302" y="2125"/>
                    </a:cubicBezTo>
                    <a:cubicBezTo>
                      <a:pt x="4296" y="2187"/>
                      <a:pt x="4313" y="2237"/>
                      <a:pt x="4340" y="2236"/>
                    </a:cubicBezTo>
                    <a:cubicBezTo>
                      <a:pt x="4368" y="2235"/>
                      <a:pt x="4395" y="2185"/>
                      <a:pt x="4400" y="2123"/>
                    </a:cubicBezTo>
                    <a:cubicBezTo>
                      <a:pt x="4406" y="2061"/>
                      <a:pt x="4388" y="2011"/>
                      <a:pt x="4361" y="2011"/>
                    </a:cubicBezTo>
                    <a:close/>
                    <a:moveTo>
                      <a:pt x="4634" y="2011"/>
                    </a:moveTo>
                    <a:cubicBezTo>
                      <a:pt x="4607" y="2012"/>
                      <a:pt x="4581" y="2062"/>
                      <a:pt x="4576" y="2125"/>
                    </a:cubicBezTo>
                    <a:cubicBezTo>
                      <a:pt x="4570" y="2187"/>
                      <a:pt x="4587" y="2237"/>
                      <a:pt x="4615" y="2236"/>
                    </a:cubicBezTo>
                    <a:cubicBezTo>
                      <a:pt x="4642" y="2236"/>
                      <a:pt x="4669" y="2185"/>
                      <a:pt x="4674" y="2123"/>
                    </a:cubicBezTo>
                    <a:cubicBezTo>
                      <a:pt x="4679" y="2061"/>
                      <a:pt x="4661" y="2011"/>
                      <a:pt x="4634" y="2011"/>
                    </a:cubicBezTo>
                    <a:close/>
                    <a:moveTo>
                      <a:pt x="6195" y="2011"/>
                    </a:moveTo>
                    <a:cubicBezTo>
                      <a:pt x="6167" y="2012"/>
                      <a:pt x="6143" y="2062"/>
                      <a:pt x="6139" y="2125"/>
                    </a:cubicBezTo>
                    <a:cubicBezTo>
                      <a:pt x="6135" y="2187"/>
                      <a:pt x="6154" y="2237"/>
                      <a:pt x="6181" y="2236"/>
                    </a:cubicBezTo>
                    <a:cubicBezTo>
                      <a:pt x="6208" y="2236"/>
                      <a:pt x="6234" y="2185"/>
                      <a:pt x="6237" y="2123"/>
                    </a:cubicBezTo>
                    <a:cubicBezTo>
                      <a:pt x="6241" y="2061"/>
                      <a:pt x="6222" y="2011"/>
                      <a:pt x="6195" y="2011"/>
                    </a:cubicBezTo>
                    <a:close/>
                    <a:moveTo>
                      <a:pt x="6331" y="2011"/>
                    </a:moveTo>
                    <a:cubicBezTo>
                      <a:pt x="6304" y="2012"/>
                      <a:pt x="6280" y="2062"/>
                      <a:pt x="6276" y="2125"/>
                    </a:cubicBezTo>
                    <a:cubicBezTo>
                      <a:pt x="6272" y="2187"/>
                      <a:pt x="6291" y="2237"/>
                      <a:pt x="6319" y="2236"/>
                    </a:cubicBezTo>
                    <a:cubicBezTo>
                      <a:pt x="6346" y="2235"/>
                      <a:pt x="6371" y="2185"/>
                      <a:pt x="6374" y="2123"/>
                    </a:cubicBezTo>
                    <a:cubicBezTo>
                      <a:pt x="6378" y="2061"/>
                      <a:pt x="6359" y="2011"/>
                      <a:pt x="6331" y="2011"/>
                    </a:cubicBezTo>
                    <a:close/>
                    <a:moveTo>
                      <a:pt x="6468" y="2011"/>
                    </a:moveTo>
                    <a:cubicBezTo>
                      <a:pt x="6441" y="2012"/>
                      <a:pt x="6416" y="2062"/>
                      <a:pt x="6413" y="2125"/>
                    </a:cubicBezTo>
                    <a:cubicBezTo>
                      <a:pt x="6409" y="2187"/>
                      <a:pt x="6428" y="2237"/>
                      <a:pt x="6456" y="2236"/>
                    </a:cubicBezTo>
                    <a:cubicBezTo>
                      <a:pt x="6483" y="2236"/>
                      <a:pt x="6508" y="2185"/>
                      <a:pt x="6511" y="2123"/>
                    </a:cubicBezTo>
                    <a:cubicBezTo>
                      <a:pt x="6514" y="2061"/>
                      <a:pt x="6495" y="2011"/>
                      <a:pt x="6468" y="2011"/>
                    </a:cubicBezTo>
                    <a:close/>
                    <a:moveTo>
                      <a:pt x="6605" y="2011"/>
                    </a:moveTo>
                    <a:cubicBezTo>
                      <a:pt x="6577" y="2012"/>
                      <a:pt x="6553" y="2062"/>
                      <a:pt x="6550" y="2125"/>
                    </a:cubicBezTo>
                    <a:cubicBezTo>
                      <a:pt x="6546" y="2187"/>
                      <a:pt x="6566" y="2237"/>
                      <a:pt x="6593" y="2236"/>
                    </a:cubicBezTo>
                    <a:cubicBezTo>
                      <a:pt x="6620" y="2235"/>
                      <a:pt x="6645" y="2185"/>
                      <a:pt x="6648" y="2123"/>
                    </a:cubicBezTo>
                    <a:cubicBezTo>
                      <a:pt x="6651" y="2061"/>
                      <a:pt x="6632" y="2011"/>
                      <a:pt x="6605" y="2011"/>
                    </a:cubicBezTo>
                    <a:close/>
                    <a:moveTo>
                      <a:pt x="6760" y="2011"/>
                    </a:moveTo>
                    <a:cubicBezTo>
                      <a:pt x="6733" y="2012"/>
                      <a:pt x="6709" y="2062"/>
                      <a:pt x="6706" y="2125"/>
                    </a:cubicBezTo>
                    <a:cubicBezTo>
                      <a:pt x="6703" y="2187"/>
                      <a:pt x="6722" y="2238"/>
                      <a:pt x="6749" y="2238"/>
                    </a:cubicBezTo>
                    <a:cubicBezTo>
                      <a:pt x="6777" y="2237"/>
                      <a:pt x="6801" y="2185"/>
                      <a:pt x="6804" y="2123"/>
                    </a:cubicBezTo>
                    <a:cubicBezTo>
                      <a:pt x="6807" y="2061"/>
                      <a:pt x="6787" y="2011"/>
                      <a:pt x="6760" y="2011"/>
                    </a:cubicBezTo>
                    <a:close/>
                    <a:moveTo>
                      <a:pt x="1982" y="2062"/>
                    </a:moveTo>
                    <a:cubicBezTo>
                      <a:pt x="1955" y="2062"/>
                      <a:pt x="1927" y="2113"/>
                      <a:pt x="1918" y="2175"/>
                    </a:cubicBezTo>
                    <a:cubicBezTo>
                      <a:pt x="1910" y="2237"/>
                      <a:pt x="1924" y="2287"/>
                      <a:pt x="1952" y="2286"/>
                    </a:cubicBezTo>
                    <a:cubicBezTo>
                      <a:pt x="1979" y="2286"/>
                      <a:pt x="2008" y="2235"/>
                      <a:pt x="2016" y="2173"/>
                    </a:cubicBezTo>
                    <a:cubicBezTo>
                      <a:pt x="2025" y="2111"/>
                      <a:pt x="2009" y="2061"/>
                      <a:pt x="1982" y="2062"/>
                    </a:cubicBezTo>
                    <a:close/>
                    <a:moveTo>
                      <a:pt x="2119" y="2062"/>
                    </a:moveTo>
                    <a:cubicBezTo>
                      <a:pt x="2092" y="2062"/>
                      <a:pt x="2063" y="2113"/>
                      <a:pt x="2055" y="2175"/>
                    </a:cubicBezTo>
                    <a:cubicBezTo>
                      <a:pt x="2047" y="2237"/>
                      <a:pt x="2062" y="2287"/>
                      <a:pt x="2089" y="2286"/>
                    </a:cubicBezTo>
                    <a:cubicBezTo>
                      <a:pt x="2116" y="2286"/>
                      <a:pt x="2145" y="2235"/>
                      <a:pt x="2153" y="2173"/>
                    </a:cubicBezTo>
                    <a:cubicBezTo>
                      <a:pt x="2161" y="2111"/>
                      <a:pt x="2146" y="2061"/>
                      <a:pt x="2119" y="2062"/>
                    </a:cubicBezTo>
                    <a:close/>
                    <a:moveTo>
                      <a:pt x="2255" y="2062"/>
                    </a:moveTo>
                    <a:cubicBezTo>
                      <a:pt x="2228" y="2062"/>
                      <a:pt x="2200" y="2113"/>
                      <a:pt x="2192" y="2175"/>
                    </a:cubicBezTo>
                    <a:cubicBezTo>
                      <a:pt x="2184" y="2237"/>
                      <a:pt x="2199" y="2287"/>
                      <a:pt x="2226" y="2286"/>
                    </a:cubicBezTo>
                    <a:cubicBezTo>
                      <a:pt x="2253" y="2286"/>
                      <a:pt x="2282" y="2235"/>
                      <a:pt x="2290" y="2173"/>
                    </a:cubicBezTo>
                    <a:cubicBezTo>
                      <a:pt x="2298" y="2111"/>
                      <a:pt x="2282" y="2061"/>
                      <a:pt x="2255" y="2062"/>
                    </a:cubicBezTo>
                    <a:close/>
                    <a:moveTo>
                      <a:pt x="2412" y="2062"/>
                    </a:moveTo>
                    <a:cubicBezTo>
                      <a:pt x="2385" y="2062"/>
                      <a:pt x="2356" y="2113"/>
                      <a:pt x="2348" y="2175"/>
                    </a:cubicBezTo>
                    <a:cubicBezTo>
                      <a:pt x="2340" y="2237"/>
                      <a:pt x="2355" y="2287"/>
                      <a:pt x="2382" y="2286"/>
                    </a:cubicBezTo>
                    <a:cubicBezTo>
                      <a:pt x="2410" y="2286"/>
                      <a:pt x="2439" y="2235"/>
                      <a:pt x="2447" y="2173"/>
                    </a:cubicBezTo>
                    <a:cubicBezTo>
                      <a:pt x="2454" y="2111"/>
                      <a:pt x="2439" y="2061"/>
                      <a:pt x="2412" y="2062"/>
                    </a:cubicBezTo>
                    <a:close/>
                    <a:moveTo>
                      <a:pt x="2548" y="2062"/>
                    </a:moveTo>
                    <a:cubicBezTo>
                      <a:pt x="2521" y="2062"/>
                      <a:pt x="2492" y="2113"/>
                      <a:pt x="2484" y="2175"/>
                    </a:cubicBezTo>
                    <a:cubicBezTo>
                      <a:pt x="2477" y="2237"/>
                      <a:pt x="2493" y="2287"/>
                      <a:pt x="2520" y="2286"/>
                    </a:cubicBezTo>
                    <a:cubicBezTo>
                      <a:pt x="2547" y="2286"/>
                      <a:pt x="2575" y="2235"/>
                      <a:pt x="2583" y="2173"/>
                    </a:cubicBezTo>
                    <a:cubicBezTo>
                      <a:pt x="2590" y="2111"/>
                      <a:pt x="2575" y="2061"/>
                      <a:pt x="2548" y="2062"/>
                    </a:cubicBezTo>
                    <a:close/>
                    <a:moveTo>
                      <a:pt x="2684" y="2062"/>
                    </a:moveTo>
                    <a:cubicBezTo>
                      <a:pt x="2657" y="2062"/>
                      <a:pt x="2629" y="2113"/>
                      <a:pt x="2621" y="2175"/>
                    </a:cubicBezTo>
                    <a:cubicBezTo>
                      <a:pt x="2614" y="2237"/>
                      <a:pt x="2629" y="2287"/>
                      <a:pt x="2657" y="2286"/>
                    </a:cubicBezTo>
                    <a:cubicBezTo>
                      <a:pt x="2684" y="2286"/>
                      <a:pt x="2712" y="2235"/>
                      <a:pt x="2720" y="2173"/>
                    </a:cubicBezTo>
                    <a:cubicBezTo>
                      <a:pt x="2727" y="2111"/>
                      <a:pt x="2711" y="2061"/>
                      <a:pt x="2684" y="2062"/>
                    </a:cubicBezTo>
                    <a:close/>
                    <a:moveTo>
                      <a:pt x="2821" y="2062"/>
                    </a:moveTo>
                    <a:cubicBezTo>
                      <a:pt x="2794" y="2062"/>
                      <a:pt x="2766" y="2113"/>
                      <a:pt x="2758" y="2175"/>
                    </a:cubicBezTo>
                    <a:cubicBezTo>
                      <a:pt x="2751" y="2237"/>
                      <a:pt x="2766" y="2287"/>
                      <a:pt x="2794" y="2286"/>
                    </a:cubicBezTo>
                    <a:cubicBezTo>
                      <a:pt x="2821" y="2286"/>
                      <a:pt x="2849" y="2235"/>
                      <a:pt x="2856" y="2173"/>
                    </a:cubicBezTo>
                    <a:cubicBezTo>
                      <a:pt x="2864" y="2111"/>
                      <a:pt x="2848" y="2061"/>
                      <a:pt x="2821" y="2062"/>
                    </a:cubicBezTo>
                    <a:close/>
                    <a:moveTo>
                      <a:pt x="2957" y="2062"/>
                    </a:moveTo>
                    <a:cubicBezTo>
                      <a:pt x="2930" y="2062"/>
                      <a:pt x="2902" y="2113"/>
                      <a:pt x="2895" y="2175"/>
                    </a:cubicBezTo>
                    <a:cubicBezTo>
                      <a:pt x="2888" y="2237"/>
                      <a:pt x="2904" y="2287"/>
                      <a:pt x="2931" y="2286"/>
                    </a:cubicBezTo>
                    <a:cubicBezTo>
                      <a:pt x="2958" y="2286"/>
                      <a:pt x="2986" y="2235"/>
                      <a:pt x="2993" y="2173"/>
                    </a:cubicBezTo>
                    <a:cubicBezTo>
                      <a:pt x="3001" y="2111"/>
                      <a:pt x="2984" y="2061"/>
                      <a:pt x="2957" y="2062"/>
                    </a:cubicBezTo>
                    <a:close/>
                    <a:moveTo>
                      <a:pt x="3114" y="2062"/>
                    </a:moveTo>
                    <a:cubicBezTo>
                      <a:pt x="3086" y="2062"/>
                      <a:pt x="3059" y="2113"/>
                      <a:pt x="3051" y="2175"/>
                    </a:cubicBezTo>
                    <a:cubicBezTo>
                      <a:pt x="3044" y="2237"/>
                      <a:pt x="3060" y="2287"/>
                      <a:pt x="3087" y="2286"/>
                    </a:cubicBezTo>
                    <a:cubicBezTo>
                      <a:pt x="3115" y="2286"/>
                      <a:pt x="3143" y="2235"/>
                      <a:pt x="3150" y="2173"/>
                    </a:cubicBezTo>
                    <a:cubicBezTo>
                      <a:pt x="3157" y="2111"/>
                      <a:pt x="3141" y="2061"/>
                      <a:pt x="3114" y="2062"/>
                    </a:cubicBezTo>
                    <a:close/>
                    <a:moveTo>
                      <a:pt x="3250" y="2062"/>
                    </a:moveTo>
                    <a:cubicBezTo>
                      <a:pt x="3223" y="2062"/>
                      <a:pt x="3195" y="2113"/>
                      <a:pt x="3188" y="2175"/>
                    </a:cubicBezTo>
                    <a:cubicBezTo>
                      <a:pt x="3181" y="2237"/>
                      <a:pt x="3198" y="2287"/>
                      <a:pt x="3225" y="2286"/>
                    </a:cubicBezTo>
                    <a:cubicBezTo>
                      <a:pt x="3252" y="2286"/>
                      <a:pt x="3280" y="2235"/>
                      <a:pt x="3287" y="2173"/>
                    </a:cubicBezTo>
                    <a:cubicBezTo>
                      <a:pt x="3294" y="2111"/>
                      <a:pt x="3277" y="2061"/>
                      <a:pt x="3250" y="2062"/>
                    </a:cubicBezTo>
                    <a:close/>
                    <a:moveTo>
                      <a:pt x="3386" y="2062"/>
                    </a:moveTo>
                    <a:cubicBezTo>
                      <a:pt x="3359" y="2062"/>
                      <a:pt x="3332" y="2113"/>
                      <a:pt x="3325" y="2175"/>
                    </a:cubicBezTo>
                    <a:cubicBezTo>
                      <a:pt x="3318" y="2237"/>
                      <a:pt x="3334" y="2287"/>
                      <a:pt x="3362" y="2286"/>
                    </a:cubicBezTo>
                    <a:cubicBezTo>
                      <a:pt x="3389" y="2286"/>
                      <a:pt x="3417" y="2235"/>
                      <a:pt x="3423" y="2173"/>
                    </a:cubicBezTo>
                    <a:cubicBezTo>
                      <a:pt x="3430" y="2111"/>
                      <a:pt x="3413" y="2061"/>
                      <a:pt x="3386" y="2062"/>
                    </a:cubicBezTo>
                    <a:close/>
                    <a:moveTo>
                      <a:pt x="3523" y="2062"/>
                    </a:moveTo>
                    <a:cubicBezTo>
                      <a:pt x="3496" y="2062"/>
                      <a:pt x="3468" y="2113"/>
                      <a:pt x="3461" y="2175"/>
                    </a:cubicBezTo>
                    <a:cubicBezTo>
                      <a:pt x="3455" y="2237"/>
                      <a:pt x="3471" y="2287"/>
                      <a:pt x="3499" y="2286"/>
                    </a:cubicBezTo>
                    <a:cubicBezTo>
                      <a:pt x="3526" y="2286"/>
                      <a:pt x="3554" y="2235"/>
                      <a:pt x="3560" y="2173"/>
                    </a:cubicBezTo>
                    <a:cubicBezTo>
                      <a:pt x="3567" y="2111"/>
                      <a:pt x="3550" y="2061"/>
                      <a:pt x="3523" y="2062"/>
                    </a:cubicBezTo>
                    <a:close/>
                    <a:moveTo>
                      <a:pt x="3659" y="2062"/>
                    </a:moveTo>
                    <a:cubicBezTo>
                      <a:pt x="3632" y="2062"/>
                      <a:pt x="3605" y="2113"/>
                      <a:pt x="3598" y="2175"/>
                    </a:cubicBezTo>
                    <a:cubicBezTo>
                      <a:pt x="3592" y="2237"/>
                      <a:pt x="3609" y="2287"/>
                      <a:pt x="3636" y="2286"/>
                    </a:cubicBezTo>
                    <a:cubicBezTo>
                      <a:pt x="3663" y="2286"/>
                      <a:pt x="3690" y="2235"/>
                      <a:pt x="3696" y="2173"/>
                    </a:cubicBezTo>
                    <a:cubicBezTo>
                      <a:pt x="3703" y="2111"/>
                      <a:pt x="3686" y="2061"/>
                      <a:pt x="3659" y="2062"/>
                    </a:cubicBezTo>
                    <a:close/>
                    <a:moveTo>
                      <a:pt x="3796" y="2062"/>
                    </a:moveTo>
                    <a:cubicBezTo>
                      <a:pt x="3769" y="2062"/>
                      <a:pt x="3741" y="2113"/>
                      <a:pt x="3735" y="2175"/>
                    </a:cubicBezTo>
                    <a:cubicBezTo>
                      <a:pt x="3729" y="2237"/>
                      <a:pt x="3746" y="2287"/>
                      <a:pt x="3773" y="2286"/>
                    </a:cubicBezTo>
                    <a:cubicBezTo>
                      <a:pt x="3800" y="2286"/>
                      <a:pt x="3827" y="2235"/>
                      <a:pt x="3833" y="2173"/>
                    </a:cubicBezTo>
                    <a:cubicBezTo>
                      <a:pt x="3840" y="2111"/>
                      <a:pt x="3823" y="2061"/>
                      <a:pt x="3796" y="2062"/>
                    </a:cubicBezTo>
                    <a:close/>
                    <a:moveTo>
                      <a:pt x="3952" y="2062"/>
                    </a:moveTo>
                    <a:cubicBezTo>
                      <a:pt x="3925" y="2062"/>
                      <a:pt x="3898" y="2113"/>
                      <a:pt x="3891" y="2175"/>
                    </a:cubicBezTo>
                    <a:cubicBezTo>
                      <a:pt x="3885" y="2237"/>
                      <a:pt x="3902" y="2287"/>
                      <a:pt x="3929" y="2286"/>
                    </a:cubicBezTo>
                    <a:cubicBezTo>
                      <a:pt x="3956" y="2286"/>
                      <a:pt x="3984" y="2235"/>
                      <a:pt x="3990" y="2173"/>
                    </a:cubicBezTo>
                    <a:cubicBezTo>
                      <a:pt x="3996" y="2111"/>
                      <a:pt x="3979" y="2061"/>
                      <a:pt x="3952" y="2062"/>
                    </a:cubicBezTo>
                    <a:close/>
                    <a:moveTo>
                      <a:pt x="4088" y="2062"/>
                    </a:moveTo>
                    <a:cubicBezTo>
                      <a:pt x="4061" y="2062"/>
                      <a:pt x="4034" y="2113"/>
                      <a:pt x="4028" y="2175"/>
                    </a:cubicBezTo>
                    <a:cubicBezTo>
                      <a:pt x="4022" y="2237"/>
                      <a:pt x="4040" y="2287"/>
                      <a:pt x="4067" y="2286"/>
                    </a:cubicBezTo>
                    <a:cubicBezTo>
                      <a:pt x="4094" y="2286"/>
                      <a:pt x="4121" y="2235"/>
                      <a:pt x="4127" y="2173"/>
                    </a:cubicBezTo>
                    <a:cubicBezTo>
                      <a:pt x="4133" y="2111"/>
                      <a:pt x="4115" y="2061"/>
                      <a:pt x="4088" y="2062"/>
                    </a:cubicBezTo>
                    <a:close/>
                    <a:moveTo>
                      <a:pt x="5336" y="2062"/>
                    </a:moveTo>
                    <a:cubicBezTo>
                      <a:pt x="5309" y="2062"/>
                      <a:pt x="5284" y="2113"/>
                      <a:pt x="5279" y="2175"/>
                    </a:cubicBezTo>
                    <a:cubicBezTo>
                      <a:pt x="5274" y="2237"/>
                      <a:pt x="5293" y="2287"/>
                      <a:pt x="5320" y="2286"/>
                    </a:cubicBezTo>
                    <a:cubicBezTo>
                      <a:pt x="5347" y="2286"/>
                      <a:pt x="5373" y="2235"/>
                      <a:pt x="5377" y="2173"/>
                    </a:cubicBezTo>
                    <a:cubicBezTo>
                      <a:pt x="5382" y="2111"/>
                      <a:pt x="5363" y="2061"/>
                      <a:pt x="5336" y="2062"/>
                    </a:cubicBezTo>
                    <a:close/>
                    <a:moveTo>
                      <a:pt x="5493" y="2062"/>
                    </a:moveTo>
                    <a:cubicBezTo>
                      <a:pt x="5466" y="2062"/>
                      <a:pt x="5440" y="2113"/>
                      <a:pt x="5435" y="2175"/>
                    </a:cubicBezTo>
                    <a:cubicBezTo>
                      <a:pt x="5431" y="2237"/>
                      <a:pt x="5449" y="2287"/>
                      <a:pt x="5477" y="2286"/>
                    </a:cubicBezTo>
                    <a:cubicBezTo>
                      <a:pt x="5504" y="2286"/>
                      <a:pt x="5529" y="2235"/>
                      <a:pt x="5534" y="2173"/>
                    </a:cubicBezTo>
                    <a:cubicBezTo>
                      <a:pt x="5538" y="2111"/>
                      <a:pt x="5520" y="2061"/>
                      <a:pt x="5493" y="2062"/>
                    </a:cubicBezTo>
                    <a:close/>
                    <a:moveTo>
                      <a:pt x="16772" y="2062"/>
                    </a:moveTo>
                    <a:cubicBezTo>
                      <a:pt x="16745" y="2062"/>
                      <a:pt x="16728" y="2113"/>
                      <a:pt x="16736" y="2176"/>
                    </a:cubicBezTo>
                    <a:cubicBezTo>
                      <a:pt x="16745" y="2240"/>
                      <a:pt x="16773" y="2290"/>
                      <a:pt x="16801" y="2290"/>
                    </a:cubicBezTo>
                    <a:cubicBezTo>
                      <a:pt x="16828" y="2289"/>
                      <a:pt x="16844" y="2238"/>
                      <a:pt x="16836" y="2175"/>
                    </a:cubicBezTo>
                    <a:cubicBezTo>
                      <a:pt x="16828" y="2112"/>
                      <a:pt x="16799" y="2061"/>
                      <a:pt x="16772" y="2062"/>
                    </a:cubicBezTo>
                    <a:close/>
                    <a:moveTo>
                      <a:pt x="16908" y="2062"/>
                    </a:moveTo>
                    <a:cubicBezTo>
                      <a:pt x="16881" y="2062"/>
                      <a:pt x="16866" y="2113"/>
                      <a:pt x="16874" y="2176"/>
                    </a:cubicBezTo>
                    <a:cubicBezTo>
                      <a:pt x="16882" y="2240"/>
                      <a:pt x="16911" y="2290"/>
                      <a:pt x="16938" y="2290"/>
                    </a:cubicBezTo>
                    <a:cubicBezTo>
                      <a:pt x="16965" y="2289"/>
                      <a:pt x="16981" y="2238"/>
                      <a:pt x="16973" y="2175"/>
                    </a:cubicBezTo>
                    <a:cubicBezTo>
                      <a:pt x="16965" y="2112"/>
                      <a:pt x="16935" y="2061"/>
                      <a:pt x="16908" y="2062"/>
                    </a:cubicBezTo>
                    <a:close/>
                    <a:moveTo>
                      <a:pt x="17045" y="2062"/>
                    </a:moveTo>
                    <a:cubicBezTo>
                      <a:pt x="17018" y="2062"/>
                      <a:pt x="17002" y="2113"/>
                      <a:pt x="17011" y="2176"/>
                    </a:cubicBezTo>
                    <a:cubicBezTo>
                      <a:pt x="17019" y="2240"/>
                      <a:pt x="17048" y="2290"/>
                      <a:pt x="17076" y="2290"/>
                    </a:cubicBezTo>
                    <a:cubicBezTo>
                      <a:pt x="17103" y="2289"/>
                      <a:pt x="17118" y="2238"/>
                      <a:pt x="17110" y="2175"/>
                    </a:cubicBezTo>
                    <a:cubicBezTo>
                      <a:pt x="17101" y="2112"/>
                      <a:pt x="17072" y="2061"/>
                      <a:pt x="17045" y="2062"/>
                    </a:cubicBezTo>
                    <a:close/>
                    <a:moveTo>
                      <a:pt x="17182" y="2062"/>
                    </a:moveTo>
                    <a:cubicBezTo>
                      <a:pt x="17155" y="2062"/>
                      <a:pt x="17139" y="2113"/>
                      <a:pt x="17148" y="2176"/>
                    </a:cubicBezTo>
                    <a:cubicBezTo>
                      <a:pt x="17156" y="2240"/>
                      <a:pt x="17185" y="2290"/>
                      <a:pt x="17212" y="2290"/>
                    </a:cubicBezTo>
                    <a:cubicBezTo>
                      <a:pt x="17240" y="2289"/>
                      <a:pt x="17255" y="2238"/>
                      <a:pt x="17247" y="2175"/>
                    </a:cubicBezTo>
                    <a:cubicBezTo>
                      <a:pt x="17238" y="2112"/>
                      <a:pt x="17209" y="2061"/>
                      <a:pt x="17182" y="2062"/>
                    </a:cubicBezTo>
                    <a:close/>
                    <a:moveTo>
                      <a:pt x="17318" y="2062"/>
                    </a:moveTo>
                    <a:cubicBezTo>
                      <a:pt x="17291" y="2062"/>
                      <a:pt x="17276" y="2113"/>
                      <a:pt x="17284" y="2176"/>
                    </a:cubicBezTo>
                    <a:cubicBezTo>
                      <a:pt x="17293" y="2239"/>
                      <a:pt x="17322" y="2290"/>
                      <a:pt x="17350" y="2290"/>
                    </a:cubicBezTo>
                    <a:cubicBezTo>
                      <a:pt x="17377" y="2289"/>
                      <a:pt x="17392" y="2238"/>
                      <a:pt x="17383" y="2175"/>
                    </a:cubicBezTo>
                    <a:cubicBezTo>
                      <a:pt x="17375" y="2112"/>
                      <a:pt x="17345" y="2061"/>
                      <a:pt x="17318" y="2062"/>
                    </a:cubicBezTo>
                    <a:close/>
                    <a:moveTo>
                      <a:pt x="17455" y="2062"/>
                    </a:moveTo>
                    <a:cubicBezTo>
                      <a:pt x="17428" y="2062"/>
                      <a:pt x="17413" y="2113"/>
                      <a:pt x="17421" y="2176"/>
                    </a:cubicBezTo>
                    <a:cubicBezTo>
                      <a:pt x="17430" y="2240"/>
                      <a:pt x="17459" y="2290"/>
                      <a:pt x="17487" y="2290"/>
                    </a:cubicBezTo>
                    <a:cubicBezTo>
                      <a:pt x="17514" y="2289"/>
                      <a:pt x="17529" y="2238"/>
                      <a:pt x="17520" y="2175"/>
                    </a:cubicBezTo>
                    <a:cubicBezTo>
                      <a:pt x="17511" y="2112"/>
                      <a:pt x="17482" y="2061"/>
                      <a:pt x="17455" y="2062"/>
                    </a:cubicBezTo>
                    <a:close/>
                    <a:moveTo>
                      <a:pt x="17884" y="2062"/>
                    </a:moveTo>
                    <a:cubicBezTo>
                      <a:pt x="17857" y="2062"/>
                      <a:pt x="17843" y="2113"/>
                      <a:pt x="17852" y="2176"/>
                    </a:cubicBezTo>
                    <a:cubicBezTo>
                      <a:pt x="17861" y="2239"/>
                      <a:pt x="17891" y="2290"/>
                      <a:pt x="17918" y="2290"/>
                    </a:cubicBezTo>
                    <a:cubicBezTo>
                      <a:pt x="17945" y="2289"/>
                      <a:pt x="17960" y="2238"/>
                      <a:pt x="17951" y="2175"/>
                    </a:cubicBezTo>
                    <a:cubicBezTo>
                      <a:pt x="17942" y="2112"/>
                      <a:pt x="17912" y="2061"/>
                      <a:pt x="17884" y="2062"/>
                    </a:cubicBezTo>
                    <a:close/>
                    <a:moveTo>
                      <a:pt x="851" y="2112"/>
                    </a:moveTo>
                    <a:cubicBezTo>
                      <a:pt x="824" y="2113"/>
                      <a:pt x="794" y="2163"/>
                      <a:pt x="785" y="2225"/>
                    </a:cubicBezTo>
                    <a:cubicBezTo>
                      <a:pt x="775" y="2287"/>
                      <a:pt x="789" y="2336"/>
                      <a:pt x="817" y="2335"/>
                    </a:cubicBezTo>
                    <a:cubicBezTo>
                      <a:pt x="844" y="2335"/>
                      <a:pt x="873" y="2285"/>
                      <a:pt x="883" y="2224"/>
                    </a:cubicBezTo>
                    <a:cubicBezTo>
                      <a:pt x="893" y="2162"/>
                      <a:pt x="878" y="2111"/>
                      <a:pt x="851" y="2112"/>
                    </a:cubicBezTo>
                    <a:close/>
                    <a:moveTo>
                      <a:pt x="988" y="2112"/>
                    </a:moveTo>
                    <a:cubicBezTo>
                      <a:pt x="961" y="2113"/>
                      <a:pt x="931" y="2163"/>
                      <a:pt x="922" y="2225"/>
                    </a:cubicBezTo>
                    <a:cubicBezTo>
                      <a:pt x="912" y="2287"/>
                      <a:pt x="926" y="2337"/>
                      <a:pt x="953" y="2337"/>
                    </a:cubicBezTo>
                    <a:cubicBezTo>
                      <a:pt x="981" y="2336"/>
                      <a:pt x="1010" y="2286"/>
                      <a:pt x="1020" y="2224"/>
                    </a:cubicBezTo>
                    <a:cubicBezTo>
                      <a:pt x="1029" y="2162"/>
                      <a:pt x="1015" y="2111"/>
                      <a:pt x="988" y="2112"/>
                    </a:cubicBezTo>
                    <a:close/>
                    <a:moveTo>
                      <a:pt x="1144" y="2112"/>
                    </a:moveTo>
                    <a:cubicBezTo>
                      <a:pt x="1117" y="2113"/>
                      <a:pt x="1087" y="2163"/>
                      <a:pt x="1078" y="2225"/>
                    </a:cubicBezTo>
                    <a:cubicBezTo>
                      <a:pt x="1069" y="2287"/>
                      <a:pt x="1083" y="2337"/>
                      <a:pt x="1110" y="2337"/>
                    </a:cubicBezTo>
                    <a:cubicBezTo>
                      <a:pt x="1138" y="2336"/>
                      <a:pt x="1167" y="2286"/>
                      <a:pt x="1176" y="2224"/>
                    </a:cubicBezTo>
                    <a:cubicBezTo>
                      <a:pt x="1186" y="2162"/>
                      <a:pt x="1171" y="2111"/>
                      <a:pt x="1144" y="2112"/>
                    </a:cubicBezTo>
                    <a:close/>
                    <a:moveTo>
                      <a:pt x="1280" y="2112"/>
                    </a:moveTo>
                    <a:cubicBezTo>
                      <a:pt x="1253" y="2113"/>
                      <a:pt x="1224" y="2163"/>
                      <a:pt x="1215" y="2225"/>
                    </a:cubicBezTo>
                    <a:cubicBezTo>
                      <a:pt x="1206" y="2287"/>
                      <a:pt x="1220" y="2337"/>
                      <a:pt x="1247" y="2337"/>
                    </a:cubicBezTo>
                    <a:cubicBezTo>
                      <a:pt x="1274" y="2336"/>
                      <a:pt x="1304" y="2286"/>
                      <a:pt x="1313" y="2224"/>
                    </a:cubicBezTo>
                    <a:cubicBezTo>
                      <a:pt x="1322" y="2162"/>
                      <a:pt x="1307" y="2111"/>
                      <a:pt x="1280" y="2112"/>
                    </a:cubicBezTo>
                    <a:close/>
                    <a:moveTo>
                      <a:pt x="1417" y="2112"/>
                    </a:moveTo>
                    <a:cubicBezTo>
                      <a:pt x="1390" y="2113"/>
                      <a:pt x="1360" y="2163"/>
                      <a:pt x="1351" y="2225"/>
                    </a:cubicBezTo>
                    <a:cubicBezTo>
                      <a:pt x="1342" y="2287"/>
                      <a:pt x="1357" y="2337"/>
                      <a:pt x="1384" y="2337"/>
                    </a:cubicBezTo>
                    <a:cubicBezTo>
                      <a:pt x="1411" y="2336"/>
                      <a:pt x="1441" y="2286"/>
                      <a:pt x="1450" y="2224"/>
                    </a:cubicBezTo>
                    <a:cubicBezTo>
                      <a:pt x="1459" y="2162"/>
                      <a:pt x="1444" y="2111"/>
                      <a:pt x="1417" y="2112"/>
                    </a:cubicBezTo>
                    <a:close/>
                    <a:moveTo>
                      <a:pt x="1553" y="2112"/>
                    </a:moveTo>
                    <a:cubicBezTo>
                      <a:pt x="1526" y="2113"/>
                      <a:pt x="1497" y="2163"/>
                      <a:pt x="1488" y="2225"/>
                    </a:cubicBezTo>
                    <a:cubicBezTo>
                      <a:pt x="1479" y="2287"/>
                      <a:pt x="1494" y="2337"/>
                      <a:pt x="1522" y="2337"/>
                    </a:cubicBezTo>
                    <a:cubicBezTo>
                      <a:pt x="1549" y="2336"/>
                      <a:pt x="1577" y="2286"/>
                      <a:pt x="1586" y="2224"/>
                    </a:cubicBezTo>
                    <a:cubicBezTo>
                      <a:pt x="1595" y="2162"/>
                      <a:pt x="1580" y="2111"/>
                      <a:pt x="1553" y="2112"/>
                    </a:cubicBezTo>
                    <a:close/>
                    <a:moveTo>
                      <a:pt x="1690" y="2112"/>
                    </a:moveTo>
                    <a:cubicBezTo>
                      <a:pt x="1663" y="2113"/>
                      <a:pt x="1634" y="2163"/>
                      <a:pt x="1625" y="2225"/>
                    </a:cubicBezTo>
                    <a:cubicBezTo>
                      <a:pt x="1616" y="2287"/>
                      <a:pt x="1631" y="2337"/>
                      <a:pt x="1658" y="2337"/>
                    </a:cubicBezTo>
                    <a:cubicBezTo>
                      <a:pt x="1686" y="2336"/>
                      <a:pt x="1714" y="2286"/>
                      <a:pt x="1723" y="2224"/>
                    </a:cubicBezTo>
                    <a:cubicBezTo>
                      <a:pt x="1732" y="2162"/>
                      <a:pt x="1717" y="2111"/>
                      <a:pt x="1690" y="2112"/>
                    </a:cubicBezTo>
                    <a:close/>
                    <a:moveTo>
                      <a:pt x="1846" y="2112"/>
                    </a:moveTo>
                    <a:cubicBezTo>
                      <a:pt x="1819" y="2113"/>
                      <a:pt x="1790" y="2163"/>
                      <a:pt x="1781" y="2225"/>
                    </a:cubicBezTo>
                    <a:cubicBezTo>
                      <a:pt x="1773" y="2287"/>
                      <a:pt x="1788" y="2337"/>
                      <a:pt x="1815" y="2337"/>
                    </a:cubicBezTo>
                    <a:cubicBezTo>
                      <a:pt x="1842" y="2336"/>
                      <a:pt x="1871" y="2286"/>
                      <a:pt x="1880" y="2224"/>
                    </a:cubicBezTo>
                    <a:cubicBezTo>
                      <a:pt x="1888" y="2162"/>
                      <a:pt x="1873" y="2111"/>
                      <a:pt x="1846" y="2112"/>
                    </a:cubicBezTo>
                    <a:close/>
                    <a:moveTo>
                      <a:pt x="14351" y="2112"/>
                    </a:moveTo>
                    <a:cubicBezTo>
                      <a:pt x="14324" y="2113"/>
                      <a:pt x="14306" y="2164"/>
                      <a:pt x="14312" y="2227"/>
                    </a:cubicBezTo>
                    <a:cubicBezTo>
                      <a:pt x="14317" y="2290"/>
                      <a:pt x="14343" y="2340"/>
                      <a:pt x="14370" y="2340"/>
                    </a:cubicBezTo>
                    <a:cubicBezTo>
                      <a:pt x="14398" y="2339"/>
                      <a:pt x="14416" y="2288"/>
                      <a:pt x="14411" y="2225"/>
                    </a:cubicBezTo>
                    <a:cubicBezTo>
                      <a:pt x="14405" y="2162"/>
                      <a:pt x="14379" y="2111"/>
                      <a:pt x="14351" y="2112"/>
                    </a:cubicBezTo>
                    <a:close/>
                    <a:moveTo>
                      <a:pt x="14507" y="2112"/>
                    </a:moveTo>
                    <a:cubicBezTo>
                      <a:pt x="14480" y="2113"/>
                      <a:pt x="14463" y="2164"/>
                      <a:pt x="14468" y="2227"/>
                    </a:cubicBezTo>
                    <a:cubicBezTo>
                      <a:pt x="14474" y="2290"/>
                      <a:pt x="14500" y="2340"/>
                      <a:pt x="14527" y="2340"/>
                    </a:cubicBezTo>
                    <a:cubicBezTo>
                      <a:pt x="14555" y="2339"/>
                      <a:pt x="14573" y="2288"/>
                      <a:pt x="14567" y="2225"/>
                    </a:cubicBezTo>
                    <a:cubicBezTo>
                      <a:pt x="14561" y="2162"/>
                      <a:pt x="14534" y="2111"/>
                      <a:pt x="14507" y="2112"/>
                    </a:cubicBezTo>
                    <a:close/>
                    <a:moveTo>
                      <a:pt x="14644" y="2112"/>
                    </a:moveTo>
                    <a:cubicBezTo>
                      <a:pt x="14617" y="2113"/>
                      <a:pt x="14599" y="2164"/>
                      <a:pt x="14605" y="2227"/>
                    </a:cubicBezTo>
                    <a:cubicBezTo>
                      <a:pt x="14611" y="2290"/>
                      <a:pt x="14637" y="2340"/>
                      <a:pt x="14665" y="2340"/>
                    </a:cubicBezTo>
                    <a:cubicBezTo>
                      <a:pt x="14692" y="2339"/>
                      <a:pt x="14710" y="2288"/>
                      <a:pt x="14704" y="2225"/>
                    </a:cubicBezTo>
                    <a:cubicBezTo>
                      <a:pt x="14698" y="2162"/>
                      <a:pt x="14671" y="2111"/>
                      <a:pt x="14644" y="2112"/>
                    </a:cubicBezTo>
                    <a:close/>
                    <a:moveTo>
                      <a:pt x="14781" y="2112"/>
                    </a:moveTo>
                    <a:cubicBezTo>
                      <a:pt x="14754" y="2113"/>
                      <a:pt x="14736" y="2164"/>
                      <a:pt x="14742" y="2227"/>
                    </a:cubicBezTo>
                    <a:cubicBezTo>
                      <a:pt x="14748" y="2290"/>
                      <a:pt x="14774" y="2340"/>
                      <a:pt x="14802" y="2340"/>
                    </a:cubicBezTo>
                    <a:cubicBezTo>
                      <a:pt x="14829" y="2339"/>
                      <a:pt x="14847" y="2288"/>
                      <a:pt x="14841" y="2225"/>
                    </a:cubicBezTo>
                    <a:cubicBezTo>
                      <a:pt x="14835" y="2162"/>
                      <a:pt x="14808" y="2111"/>
                      <a:pt x="14781" y="2112"/>
                    </a:cubicBezTo>
                    <a:close/>
                    <a:moveTo>
                      <a:pt x="14917" y="2112"/>
                    </a:moveTo>
                    <a:cubicBezTo>
                      <a:pt x="14890" y="2113"/>
                      <a:pt x="14873" y="2164"/>
                      <a:pt x="14879" y="2227"/>
                    </a:cubicBezTo>
                    <a:cubicBezTo>
                      <a:pt x="14885" y="2290"/>
                      <a:pt x="14912" y="2341"/>
                      <a:pt x="14939" y="2340"/>
                    </a:cubicBezTo>
                    <a:cubicBezTo>
                      <a:pt x="14967" y="2339"/>
                      <a:pt x="14984" y="2288"/>
                      <a:pt x="14978" y="2225"/>
                    </a:cubicBezTo>
                    <a:cubicBezTo>
                      <a:pt x="14972" y="2162"/>
                      <a:pt x="14944" y="2111"/>
                      <a:pt x="14917" y="2112"/>
                    </a:cubicBezTo>
                    <a:close/>
                    <a:moveTo>
                      <a:pt x="15054" y="2112"/>
                    </a:moveTo>
                    <a:cubicBezTo>
                      <a:pt x="15027" y="2113"/>
                      <a:pt x="15009" y="2164"/>
                      <a:pt x="15015" y="2227"/>
                    </a:cubicBezTo>
                    <a:cubicBezTo>
                      <a:pt x="15022" y="2290"/>
                      <a:pt x="15049" y="2340"/>
                      <a:pt x="15076" y="2340"/>
                    </a:cubicBezTo>
                    <a:cubicBezTo>
                      <a:pt x="15103" y="2339"/>
                      <a:pt x="15121" y="2288"/>
                      <a:pt x="15114" y="2225"/>
                    </a:cubicBezTo>
                    <a:cubicBezTo>
                      <a:pt x="15108" y="2162"/>
                      <a:pt x="15081" y="2111"/>
                      <a:pt x="15054" y="2112"/>
                    </a:cubicBezTo>
                    <a:close/>
                    <a:moveTo>
                      <a:pt x="15210" y="2112"/>
                    </a:moveTo>
                    <a:cubicBezTo>
                      <a:pt x="15182" y="2113"/>
                      <a:pt x="15166" y="2164"/>
                      <a:pt x="15172" y="2227"/>
                    </a:cubicBezTo>
                    <a:cubicBezTo>
                      <a:pt x="15178" y="2290"/>
                      <a:pt x="15206" y="2340"/>
                      <a:pt x="15233" y="2340"/>
                    </a:cubicBezTo>
                    <a:cubicBezTo>
                      <a:pt x="15260" y="2339"/>
                      <a:pt x="15277" y="2288"/>
                      <a:pt x="15271" y="2225"/>
                    </a:cubicBezTo>
                    <a:cubicBezTo>
                      <a:pt x="15264" y="2162"/>
                      <a:pt x="15237" y="2111"/>
                      <a:pt x="15210" y="2112"/>
                    </a:cubicBezTo>
                    <a:close/>
                    <a:moveTo>
                      <a:pt x="15347" y="2112"/>
                    </a:moveTo>
                    <a:cubicBezTo>
                      <a:pt x="15319" y="2113"/>
                      <a:pt x="15302" y="2164"/>
                      <a:pt x="15309" y="2227"/>
                    </a:cubicBezTo>
                    <a:cubicBezTo>
                      <a:pt x="15315" y="2290"/>
                      <a:pt x="15342" y="2341"/>
                      <a:pt x="15370" y="2340"/>
                    </a:cubicBezTo>
                    <a:cubicBezTo>
                      <a:pt x="15397" y="2339"/>
                      <a:pt x="15414" y="2288"/>
                      <a:pt x="15408" y="2225"/>
                    </a:cubicBezTo>
                    <a:cubicBezTo>
                      <a:pt x="15401" y="2162"/>
                      <a:pt x="15374" y="2111"/>
                      <a:pt x="15347" y="2112"/>
                    </a:cubicBezTo>
                    <a:close/>
                    <a:moveTo>
                      <a:pt x="15503" y="2112"/>
                    </a:moveTo>
                    <a:cubicBezTo>
                      <a:pt x="15476" y="2113"/>
                      <a:pt x="15458" y="2164"/>
                      <a:pt x="15465" y="2227"/>
                    </a:cubicBezTo>
                    <a:cubicBezTo>
                      <a:pt x="15472" y="2290"/>
                      <a:pt x="15499" y="2340"/>
                      <a:pt x="15527" y="2340"/>
                    </a:cubicBezTo>
                    <a:cubicBezTo>
                      <a:pt x="15554" y="2339"/>
                      <a:pt x="15571" y="2288"/>
                      <a:pt x="15565" y="2225"/>
                    </a:cubicBezTo>
                    <a:cubicBezTo>
                      <a:pt x="15558" y="2162"/>
                      <a:pt x="15530" y="2111"/>
                      <a:pt x="15503" y="2112"/>
                    </a:cubicBezTo>
                    <a:close/>
                    <a:moveTo>
                      <a:pt x="15639" y="2112"/>
                    </a:moveTo>
                    <a:cubicBezTo>
                      <a:pt x="15612" y="2113"/>
                      <a:pt x="15595" y="2164"/>
                      <a:pt x="15602" y="2227"/>
                    </a:cubicBezTo>
                    <a:cubicBezTo>
                      <a:pt x="15609" y="2290"/>
                      <a:pt x="15637" y="2341"/>
                      <a:pt x="15664" y="2340"/>
                    </a:cubicBezTo>
                    <a:cubicBezTo>
                      <a:pt x="15692" y="2339"/>
                      <a:pt x="15708" y="2288"/>
                      <a:pt x="15702" y="2225"/>
                    </a:cubicBezTo>
                    <a:cubicBezTo>
                      <a:pt x="15695" y="2162"/>
                      <a:pt x="15667" y="2111"/>
                      <a:pt x="15639" y="2112"/>
                    </a:cubicBezTo>
                    <a:close/>
                    <a:moveTo>
                      <a:pt x="15776" y="2112"/>
                    </a:moveTo>
                    <a:cubicBezTo>
                      <a:pt x="15749" y="2113"/>
                      <a:pt x="15732" y="2164"/>
                      <a:pt x="15739" y="2227"/>
                    </a:cubicBezTo>
                    <a:cubicBezTo>
                      <a:pt x="15746" y="2290"/>
                      <a:pt x="15774" y="2340"/>
                      <a:pt x="15801" y="2340"/>
                    </a:cubicBezTo>
                    <a:cubicBezTo>
                      <a:pt x="15829" y="2339"/>
                      <a:pt x="15845" y="2288"/>
                      <a:pt x="15838" y="2225"/>
                    </a:cubicBezTo>
                    <a:cubicBezTo>
                      <a:pt x="15831" y="2162"/>
                      <a:pt x="15803" y="2111"/>
                      <a:pt x="15776" y="2112"/>
                    </a:cubicBezTo>
                    <a:close/>
                    <a:moveTo>
                      <a:pt x="15913" y="2112"/>
                    </a:moveTo>
                    <a:cubicBezTo>
                      <a:pt x="15886" y="2113"/>
                      <a:pt x="15869" y="2164"/>
                      <a:pt x="15876" y="2227"/>
                    </a:cubicBezTo>
                    <a:cubicBezTo>
                      <a:pt x="15883" y="2290"/>
                      <a:pt x="15911" y="2340"/>
                      <a:pt x="15939" y="2340"/>
                    </a:cubicBezTo>
                    <a:cubicBezTo>
                      <a:pt x="15966" y="2339"/>
                      <a:pt x="15982" y="2288"/>
                      <a:pt x="15975" y="2225"/>
                    </a:cubicBezTo>
                    <a:cubicBezTo>
                      <a:pt x="15968" y="2162"/>
                      <a:pt x="15940" y="2111"/>
                      <a:pt x="15913" y="2112"/>
                    </a:cubicBezTo>
                    <a:close/>
                    <a:moveTo>
                      <a:pt x="16049" y="2112"/>
                    </a:moveTo>
                    <a:cubicBezTo>
                      <a:pt x="16022" y="2113"/>
                      <a:pt x="16006" y="2164"/>
                      <a:pt x="16013" y="2227"/>
                    </a:cubicBezTo>
                    <a:cubicBezTo>
                      <a:pt x="16020" y="2290"/>
                      <a:pt x="16048" y="2340"/>
                      <a:pt x="16075" y="2340"/>
                    </a:cubicBezTo>
                    <a:cubicBezTo>
                      <a:pt x="16103" y="2339"/>
                      <a:pt x="16119" y="2288"/>
                      <a:pt x="16112" y="2225"/>
                    </a:cubicBezTo>
                    <a:cubicBezTo>
                      <a:pt x="16105" y="2162"/>
                      <a:pt x="16076" y="2111"/>
                      <a:pt x="16049" y="2112"/>
                    </a:cubicBezTo>
                    <a:close/>
                    <a:moveTo>
                      <a:pt x="16206" y="2112"/>
                    </a:moveTo>
                    <a:cubicBezTo>
                      <a:pt x="16178" y="2113"/>
                      <a:pt x="16162" y="2164"/>
                      <a:pt x="16170" y="2227"/>
                    </a:cubicBezTo>
                    <a:cubicBezTo>
                      <a:pt x="16177" y="2290"/>
                      <a:pt x="16205" y="2340"/>
                      <a:pt x="16232" y="2340"/>
                    </a:cubicBezTo>
                    <a:cubicBezTo>
                      <a:pt x="16260" y="2339"/>
                      <a:pt x="16276" y="2288"/>
                      <a:pt x="16268" y="2225"/>
                    </a:cubicBezTo>
                    <a:cubicBezTo>
                      <a:pt x="16261" y="2162"/>
                      <a:pt x="16233" y="2111"/>
                      <a:pt x="16206" y="2112"/>
                    </a:cubicBezTo>
                    <a:close/>
                    <a:moveTo>
                      <a:pt x="16342" y="2112"/>
                    </a:moveTo>
                    <a:cubicBezTo>
                      <a:pt x="16315" y="2113"/>
                      <a:pt x="16299" y="2164"/>
                      <a:pt x="16306" y="2227"/>
                    </a:cubicBezTo>
                    <a:cubicBezTo>
                      <a:pt x="16314" y="2290"/>
                      <a:pt x="16342" y="2340"/>
                      <a:pt x="16370" y="2340"/>
                    </a:cubicBezTo>
                    <a:cubicBezTo>
                      <a:pt x="16397" y="2339"/>
                      <a:pt x="16413" y="2288"/>
                      <a:pt x="16405" y="2225"/>
                    </a:cubicBezTo>
                    <a:cubicBezTo>
                      <a:pt x="16398" y="2162"/>
                      <a:pt x="16370" y="2111"/>
                      <a:pt x="16342" y="2112"/>
                    </a:cubicBezTo>
                    <a:close/>
                    <a:moveTo>
                      <a:pt x="16479" y="2112"/>
                    </a:moveTo>
                    <a:cubicBezTo>
                      <a:pt x="16451" y="2113"/>
                      <a:pt x="16436" y="2164"/>
                      <a:pt x="16443" y="2227"/>
                    </a:cubicBezTo>
                    <a:cubicBezTo>
                      <a:pt x="16451" y="2290"/>
                      <a:pt x="16479" y="2341"/>
                      <a:pt x="16507" y="2340"/>
                    </a:cubicBezTo>
                    <a:cubicBezTo>
                      <a:pt x="16534" y="2339"/>
                      <a:pt x="16550" y="2288"/>
                      <a:pt x="16542" y="2225"/>
                    </a:cubicBezTo>
                    <a:cubicBezTo>
                      <a:pt x="16534" y="2162"/>
                      <a:pt x="16506" y="2111"/>
                      <a:pt x="16479" y="2112"/>
                    </a:cubicBezTo>
                    <a:close/>
                    <a:moveTo>
                      <a:pt x="16615" y="2112"/>
                    </a:moveTo>
                    <a:cubicBezTo>
                      <a:pt x="16588" y="2113"/>
                      <a:pt x="16572" y="2164"/>
                      <a:pt x="16580" y="2227"/>
                    </a:cubicBezTo>
                    <a:cubicBezTo>
                      <a:pt x="16588" y="2290"/>
                      <a:pt x="16617" y="2340"/>
                      <a:pt x="16644" y="2340"/>
                    </a:cubicBezTo>
                    <a:cubicBezTo>
                      <a:pt x="16672" y="2339"/>
                      <a:pt x="16687" y="2288"/>
                      <a:pt x="16679" y="2225"/>
                    </a:cubicBezTo>
                    <a:cubicBezTo>
                      <a:pt x="16671" y="2162"/>
                      <a:pt x="16643" y="2111"/>
                      <a:pt x="16615" y="2112"/>
                    </a:cubicBezTo>
                    <a:close/>
                    <a:moveTo>
                      <a:pt x="11950" y="2162"/>
                    </a:moveTo>
                    <a:cubicBezTo>
                      <a:pt x="11923" y="2163"/>
                      <a:pt x="11903" y="2214"/>
                      <a:pt x="11906" y="2277"/>
                    </a:cubicBezTo>
                    <a:cubicBezTo>
                      <a:pt x="11908" y="2340"/>
                      <a:pt x="11933" y="2389"/>
                      <a:pt x="11960" y="2389"/>
                    </a:cubicBezTo>
                    <a:cubicBezTo>
                      <a:pt x="11988" y="2388"/>
                      <a:pt x="12007" y="2337"/>
                      <a:pt x="12005" y="2274"/>
                    </a:cubicBezTo>
                    <a:cubicBezTo>
                      <a:pt x="12002" y="2211"/>
                      <a:pt x="11978" y="2162"/>
                      <a:pt x="11950" y="2162"/>
                    </a:cubicBezTo>
                    <a:close/>
                    <a:moveTo>
                      <a:pt x="12107" y="2162"/>
                    </a:moveTo>
                    <a:cubicBezTo>
                      <a:pt x="12080" y="2163"/>
                      <a:pt x="12059" y="2214"/>
                      <a:pt x="12062" y="2277"/>
                    </a:cubicBezTo>
                    <a:cubicBezTo>
                      <a:pt x="12065" y="2340"/>
                      <a:pt x="12090" y="2389"/>
                      <a:pt x="12117" y="2389"/>
                    </a:cubicBezTo>
                    <a:cubicBezTo>
                      <a:pt x="12145" y="2388"/>
                      <a:pt x="12165" y="2338"/>
                      <a:pt x="12162" y="2275"/>
                    </a:cubicBezTo>
                    <a:cubicBezTo>
                      <a:pt x="12159" y="2213"/>
                      <a:pt x="12134" y="2162"/>
                      <a:pt x="12107" y="2162"/>
                    </a:cubicBezTo>
                    <a:close/>
                    <a:moveTo>
                      <a:pt x="12244" y="2162"/>
                    </a:moveTo>
                    <a:cubicBezTo>
                      <a:pt x="12216" y="2163"/>
                      <a:pt x="12196" y="2214"/>
                      <a:pt x="12199" y="2277"/>
                    </a:cubicBezTo>
                    <a:cubicBezTo>
                      <a:pt x="12202" y="2340"/>
                      <a:pt x="12227" y="2389"/>
                      <a:pt x="12254" y="2389"/>
                    </a:cubicBezTo>
                    <a:cubicBezTo>
                      <a:pt x="12281" y="2388"/>
                      <a:pt x="12302" y="2337"/>
                      <a:pt x="12299" y="2274"/>
                    </a:cubicBezTo>
                    <a:cubicBezTo>
                      <a:pt x="12295" y="2211"/>
                      <a:pt x="12271" y="2162"/>
                      <a:pt x="12244" y="2162"/>
                    </a:cubicBezTo>
                    <a:close/>
                    <a:moveTo>
                      <a:pt x="12380" y="2162"/>
                    </a:moveTo>
                    <a:cubicBezTo>
                      <a:pt x="12353" y="2163"/>
                      <a:pt x="12333" y="2214"/>
                      <a:pt x="12336" y="2277"/>
                    </a:cubicBezTo>
                    <a:cubicBezTo>
                      <a:pt x="12340" y="2340"/>
                      <a:pt x="12364" y="2389"/>
                      <a:pt x="12391" y="2389"/>
                    </a:cubicBezTo>
                    <a:cubicBezTo>
                      <a:pt x="12419" y="2388"/>
                      <a:pt x="12439" y="2338"/>
                      <a:pt x="12435" y="2275"/>
                    </a:cubicBezTo>
                    <a:cubicBezTo>
                      <a:pt x="12432" y="2213"/>
                      <a:pt x="12407" y="2162"/>
                      <a:pt x="12380" y="2162"/>
                    </a:cubicBezTo>
                    <a:close/>
                    <a:moveTo>
                      <a:pt x="12517" y="2162"/>
                    </a:moveTo>
                    <a:cubicBezTo>
                      <a:pt x="12489" y="2163"/>
                      <a:pt x="12470" y="2214"/>
                      <a:pt x="12473" y="2277"/>
                    </a:cubicBezTo>
                    <a:cubicBezTo>
                      <a:pt x="12477" y="2340"/>
                      <a:pt x="12501" y="2389"/>
                      <a:pt x="12528" y="2389"/>
                    </a:cubicBezTo>
                    <a:cubicBezTo>
                      <a:pt x="12556" y="2388"/>
                      <a:pt x="12576" y="2338"/>
                      <a:pt x="12572" y="2275"/>
                    </a:cubicBezTo>
                    <a:cubicBezTo>
                      <a:pt x="12569" y="2213"/>
                      <a:pt x="12544" y="2162"/>
                      <a:pt x="12517" y="2162"/>
                    </a:cubicBezTo>
                    <a:close/>
                    <a:moveTo>
                      <a:pt x="12653" y="2162"/>
                    </a:moveTo>
                    <a:cubicBezTo>
                      <a:pt x="12626" y="2163"/>
                      <a:pt x="12607" y="2214"/>
                      <a:pt x="12610" y="2277"/>
                    </a:cubicBezTo>
                    <a:cubicBezTo>
                      <a:pt x="12614" y="2340"/>
                      <a:pt x="12638" y="2389"/>
                      <a:pt x="12666" y="2389"/>
                    </a:cubicBezTo>
                    <a:cubicBezTo>
                      <a:pt x="12693" y="2388"/>
                      <a:pt x="12713" y="2338"/>
                      <a:pt x="12709" y="2275"/>
                    </a:cubicBezTo>
                    <a:cubicBezTo>
                      <a:pt x="12706" y="2213"/>
                      <a:pt x="12680" y="2162"/>
                      <a:pt x="12653" y="2162"/>
                    </a:cubicBezTo>
                    <a:close/>
                    <a:moveTo>
                      <a:pt x="12809" y="2162"/>
                    </a:moveTo>
                    <a:cubicBezTo>
                      <a:pt x="12782" y="2163"/>
                      <a:pt x="12763" y="2214"/>
                      <a:pt x="12767" y="2277"/>
                    </a:cubicBezTo>
                    <a:cubicBezTo>
                      <a:pt x="12770" y="2340"/>
                      <a:pt x="12795" y="2389"/>
                      <a:pt x="12823" y="2389"/>
                    </a:cubicBezTo>
                    <a:cubicBezTo>
                      <a:pt x="12850" y="2388"/>
                      <a:pt x="12869" y="2338"/>
                      <a:pt x="12866" y="2275"/>
                    </a:cubicBezTo>
                    <a:cubicBezTo>
                      <a:pt x="12862" y="2213"/>
                      <a:pt x="12837" y="2162"/>
                      <a:pt x="12809" y="2162"/>
                    </a:cubicBezTo>
                    <a:close/>
                    <a:moveTo>
                      <a:pt x="12946" y="2162"/>
                    </a:moveTo>
                    <a:cubicBezTo>
                      <a:pt x="12918" y="2163"/>
                      <a:pt x="12900" y="2214"/>
                      <a:pt x="12903" y="2277"/>
                    </a:cubicBezTo>
                    <a:cubicBezTo>
                      <a:pt x="12907" y="2340"/>
                      <a:pt x="12932" y="2389"/>
                      <a:pt x="12960" y="2389"/>
                    </a:cubicBezTo>
                    <a:cubicBezTo>
                      <a:pt x="12987" y="2388"/>
                      <a:pt x="13006" y="2338"/>
                      <a:pt x="13002" y="2275"/>
                    </a:cubicBezTo>
                    <a:cubicBezTo>
                      <a:pt x="12999" y="2213"/>
                      <a:pt x="12973" y="2162"/>
                      <a:pt x="12946" y="2162"/>
                    </a:cubicBezTo>
                    <a:close/>
                    <a:moveTo>
                      <a:pt x="13082" y="2162"/>
                    </a:moveTo>
                    <a:cubicBezTo>
                      <a:pt x="13055" y="2163"/>
                      <a:pt x="13036" y="2214"/>
                      <a:pt x="13040" y="2277"/>
                    </a:cubicBezTo>
                    <a:cubicBezTo>
                      <a:pt x="13044" y="2340"/>
                      <a:pt x="13070" y="2389"/>
                      <a:pt x="13097" y="2389"/>
                    </a:cubicBezTo>
                    <a:cubicBezTo>
                      <a:pt x="13124" y="2388"/>
                      <a:pt x="13143" y="2338"/>
                      <a:pt x="13139" y="2275"/>
                    </a:cubicBezTo>
                    <a:cubicBezTo>
                      <a:pt x="13135" y="2213"/>
                      <a:pt x="13110" y="2162"/>
                      <a:pt x="13082" y="2162"/>
                    </a:cubicBezTo>
                    <a:close/>
                    <a:moveTo>
                      <a:pt x="13219" y="2162"/>
                    </a:moveTo>
                    <a:cubicBezTo>
                      <a:pt x="13192" y="2163"/>
                      <a:pt x="13173" y="2214"/>
                      <a:pt x="13177" y="2277"/>
                    </a:cubicBezTo>
                    <a:cubicBezTo>
                      <a:pt x="13181" y="2340"/>
                      <a:pt x="13206" y="2389"/>
                      <a:pt x="13234" y="2389"/>
                    </a:cubicBezTo>
                    <a:cubicBezTo>
                      <a:pt x="13261" y="2388"/>
                      <a:pt x="13280" y="2338"/>
                      <a:pt x="13276" y="2275"/>
                    </a:cubicBezTo>
                    <a:cubicBezTo>
                      <a:pt x="13272" y="2213"/>
                      <a:pt x="13247" y="2162"/>
                      <a:pt x="13219" y="2162"/>
                    </a:cubicBezTo>
                    <a:close/>
                    <a:moveTo>
                      <a:pt x="13375" y="2162"/>
                    </a:moveTo>
                    <a:cubicBezTo>
                      <a:pt x="13348" y="2163"/>
                      <a:pt x="13329" y="2214"/>
                      <a:pt x="13334" y="2277"/>
                    </a:cubicBezTo>
                    <a:cubicBezTo>
                      <a:pt x="13338" y="2340"/>
                      <a:pt x="13364" y="2391"/>
                      <a:pt x="13391" y="2390"/>
                    </a:cubicBezTo>
                    <a:cubicBezTo>
                      <a:pt x="13418" y="2390"/>
                      <a:pt x="13437" y="2338"/>
                      <a:pt x="13432" y="2275"/>
                    </a:cubicBezTo>
                    <a:cubicBezTo>
                      <a:pt x="13428" y="2213"/>
                      <a:pt x="13402" y="2162"/>
                      <a:pt x="13375" y="2162"/>
                    </a:cubicBezTo>
                    <a:close/>
                    <a:moveTo>
                      <a:pt x="13512" y="2162"/>
                    </a:moveTo>
                    <a:cubicBezTo>
                      <a:pt x="13485" y="2163"/>
                      <a:pt x="13466" y="2214"/>
                      <a:pt x="13470" y="2277"/>
                    </a:cubicBezTo>
                    <a:cubicBezTo>
                      <a:pt x="13475" y="2340"/>
                      <a:pt x="13500" y="2391"/>
                      <a:pt x="13528" y="2390"/>
                    </a:cubicBezTo>
                    <a:cubicBezTo>
                      <a:pt x="13555" y="2390"/>
                      <a:pt x="13574" y="2338"/>
                      <a:pt x="13569" y="2275"/>
                    </a:cubicBezTo>
                    <a:cubicBezTo>
                      <a:pt x="13565" y="2213"/>
                      <a:pt x="13539" y="2162"/>
                      <a:pt x="13512" y="2162"/>
                    </a:cubicBezTo>
                    <a:close/>
                    <a:moveTo>
                      <a:pt x="13648" y="2162"/>
                    </a:moveTo>
                    <a:cubicBezTo>
                      <a:pt x="13621" y="2163"/>
                      <a:pt x="13603" y="2214"/>
                      <a:pt x="13607" y="2277"/>
                    </a:cubicBezTo>
                    <a:cubicBezTo>
                      <a:pt x="13612" y="2340"/>
                      <a:pt x="13638" y="2391"/>
                      <a:pt x="13665" y="2390"/>
                    </a:cubicBezTo>
                    <a:cubicBezTo>
                      <a:pt x="13693" y="2390"/>
                      <a:pt x="13711" y="2338"/>
                      <a:pt x="13706" y="2275"/>
                    </a:cubicBezTo>
                    <a:cubicBezTo>
                      <a:pt x="13702" y="2213"/>
                      <a:pt x="13675" y="2162"/>
                      <a:pt x="13648" y="2162"/>
                    </a:cubicBezTo>
                    <a:close/>
                    <a:moveTo>
                      <a:pt x="13785" y="2162"/>
                    </a:moveTo>
                    <a:cubicBezTo>
                      <a:pt x="13758" y="2163"/>
                      <a:pt x="13739" y="2214"/>
                      <a:pt x="13744" y="2277"/>
                    </a:cubicBezTo>
                    <a:cubicBezTo>
                      <a:pt x="13749" y="2340"/>
                      <a:pt x="13775" y="2391"/>
                      <a:pt x="13802" y="2390"/>
                    </a:cubicBezTo>
                    <a:cubicBezTo>
                      <a:pt x="13830" y="2390"/>
                      <a:pt x="13848" y="2338"/>
                      <a:pt x="13843" y="2275"/>
                    </a:cubicBezTo>
                    <a:cubicBezTo>
                      <a:pt x="13838" y="2213"/>
                      <a:pt x="13812" y="2162"/>
                      <a:pt x="13785" y="2162"/>
                    </a:cubicBezTo>
                    <a:close/>
                    <a:moveTo>
                      <a:pt x="13922" y="2162"/>
                    </a:moveTo>
                    <a:cubicBezTo>
                      <a:pt x="13895" y="2163"/>
                      <a:pt x="13876" y="2214"/>
                      <a:pt x="13881" y="2277"/>
                    </a:cubicBezTo>
                    <a:cubicBezTo>
                      <a:pt x="13886" y="2340"/>
                      <a:pt x="13912" y="2391"/>
                      <a:pt x="13940" y="2390"/>
                    </a:cubicBezTo>
                    <a:cubicBezTo>
                      <a:pt x="13967" y="2390"/>
                      <a:pt x="13985" y="2338"/>
                      <a:pt x="13980" y="2275"/>
                    </a:cubicBezTo>
                    <a:cubicBezTo>
                      <a:pt x="13975" y="2213"/>
                      <a:pt x="13949" y="2162"/>
                      <a:pt x="13922" y="2162"/>
                    </a:cubicBezTo>
                    <a:close/>
                    <a:moveTo>
                      <a:pt x="14078" y="2162"/>
                    </a:moveTo>
                    <a:cubicBezTo>
                      <a:pt x="14050" y="2163"/>
                      <a:pt x="14032" y="2214"/>
                      <a:pt x="14037" y="2277"/>
                    </a:cubicBezTo>
                    <a:cubicBezTo>
                      <a:pt x="14042" y="2340"/>
                      <a:pt x="14069" y="2391"/>
                      <a:pt x="14096" y="2390"/>
                    </a:cubicBezTo>
                    <a:cubicBezTo>
                      <a:pt x="14123" y="2390"/>
                      <a:pt x="14141" y="2338"/>
                      <a:pt x="14136" y="2275"/>
                    </a:cubicBezTo>
                    <a:cubicBezTo>
                      <a:pt x="14131" y="2213"/>
                      <a:pt x="14105" y="2162"/>
                      <a:pt x="14078" y="2162"/>
                    </a:cubicBezTo>
                    <a:close/>
                    <a:moveTo>
                      <a:pt x="14214" y="2162"/>
                    </a:moveTo>
                    <a:cubicBezTo>
                      <a:pt x="14187" y="2163"/>
                      <a:pt x="14169" y="2214"/>
                      <a:pt x="14174" y="2277"/>
                    </a:cubicBezTo>
                    <a:cubicBezTo>
                      <a:pt x="14179" y="2340"/>
                      <a:pt x="14206" y="2391"/>
                      <a:pt x="14233" y="2390"/>
                    </a:cubicBezTo>
                    <a:cubicBezTo>
                      <a:pt x="14261" y="2390"/>
                      <a:pt x="14279" y="2338"/>
                      <a:pt x="14274" y="2275"/>
                    </a:cubicBezTo>
                    <a:cubicBezTo>
                      <a:pt x="14268" y="2213"/>
                      <a:pt x="14242" y="2162"/>
                      <a:pt x="14214" y="2162"/>
                    </a:cubicBezTo>
                    <a:close/>
                    <a:moveTo>
                      <a:pt x="9706" y="2213"/>
                    </a:moveTo>
                    <a:cubicBezTo>
                      <a:pt x="9679" y="2213"/>
                      <a:pt x="9657" y="2265"/>
                      <a:pt x="9657" y="2327"/>
                    </a:cubicBezTo>
                    <a:cubicBezTo>
                      <a:pt x="9658" y="2390"/>
                      <a:pt x="9680" y="2439"/>
                      <a:pt x="9708" y="2439"/>
                    </a:cubicBezTo>
                    <a:cubicBezTo>
                      <a:pt x="9735" y="2438"/>
                      <a:pt x="9757" y="2387"/>
                      <a:pt x="9756" y="2324"/>
                    </a:cubicBezTo>
                    <a:cubicBezTo>
                      <a:pt x="9756" y="2262"/>
                      <a:pt x="9734" y="2212"/>
                      <a:pt x="9706" y="2213"/>
                    </a:cubicBezTo>
                    <a:close/>
                    <a:moveTo>
                      <a:pt x="9843" y="2213"/>
                    </a:moveTo>
                    <a:cubicBezTo>
                      <a:pt x="9816" y="2213"/>
                      <a:pt x="9794" y="2265"/>
                      <a:pt x="9794" y="2327"/>
                    </a:cubicBezTo>
                    <a:cubicBezTo>
                      <a:pt x="9795" y="2390"/>
                      <a:pt x="9817" y="2439"/>
                      <a:pt x="9844" y="2439"/>
                    </a:cubicBezTo>
                    <a:cubicBezTo>
                      <a:pt x="9872" y="2438"/>
                      <a:pt x="9894" y="2387"/>
                      <a:pt x="9893" y="2324"/>
                    </a:cubicBezTo>
                    <a:cubicBezTo>
                      <a:pt x="9893" y="2262"/>
                      <a:pt x="9870" y="2212"/>
                      <a:pt x="9843" y="2213"/>
                    </a:cubicBezTo>
                    <a:close/>
                    <a:moveTo>
                      <a:pt x="9980" y="2213"/>
                    </a:moveTo>
                    <a:cubicBezTo>
                      <a:pt x="9953" y="2213"/>
                      <a:pt x="9931" y="2265"/>
                      <a:pt x="9931" y="2327"/>
                    </a:cubicBezTo>
                    <a:cubicBezTo>
                      <a:pt x="9932" y="2390"/>
                      <a:pt x="9954" y="2439"/>
                      <a:pt x="9982" y="2439"/>
                    </a:cubicBezTo>
                    <a:cubicBezTo>
                      <a:pt x="10009" y="2438"/>
                      <a:pt x="10031" y="2387"/>
                      <a:pt x="10030" y="2324"/>
                    </a:cubicBezTo>
                    <a:cubicBezTo>
                      <a:pt x="10030" y="2262"/>
                      <a:pt x="10007" y="2212"/>
                      <a:pt x="9980" y="2213"/>
                    </a:cubicBezTo>
                    <a:close/>
                    <a:moveTo>
                      <a:pt x="10116" y="2213"/>
                    </a:moveTo>
                    <a:cubicBezTo>
                      <a:pt x="10089" y="2213"/>
                      <a:pt x="10067" y="2265"/>
                      <a:pt x="10068" y="2327"/>
                    </a:cubicBezTo>
                    <a:cubicBezTo>
                      <a:pt x="10069" y="2390"/>
                      <a:pt x="10091" y="2439"/>
                      <a:pt x="10119" y="2439"/>
                    </a:cubicBezTo>
                    <a:cubicBezTo>
                      <a:pt x="10146" y="2438"/>
                      <a:pt x="10168" y="2387"/>
                      <a:pt x="10167" y="2324"/>
                    </a:cubicBezTo>
                    <a:cubicBezTo>
                      <a:pt x="10166" y="2262"/>
                      <a:pt x="10144" y="2212"/>
                      <a:pt x="10116" y="2213"/>
                    </a:cubicBezTo>
                    <a:close/>
                    <a:moveTo>
                      <a:pt x="10272" y="2213"/>
                    </a:moveTo>
                    <a:cubicBezTo>
                      <a:pt x="10245" y="2213"/>
                      <a:pt x="10224" y="2265"/>
                      <a:pt x="10224" y="2327"/>
                    </a:cubicBezTo>
                    <a:cubicBezTo>
                      <a:pt x="10225" y="2390"/>
                      <a:pt x="10248" y="2439"/>
                      <a:pt x="10275" y="2439"/>
                    </a:cubicBezTo>
                    <a:cubicBezTo>
                      <a:pt x="10303" y="2438"/>
                      <a:pt x="10324" y="2387"/>
                      <a:pt x="10323" y="2324"/>
                    </a:cubicBezTo>
                    <a:cubicBezTo>
                      <a:pt x="10322" y="2262"/>
                      <a:pt x="10299" y="2212"/>
                      <a:pt x="10272" y="2213"/>
                    </a:cubicBezTo>
                    <a:close/>
                    <a:moveTo>
                      <a:pt x="10409" y="2213"/>
                    </a:moveTo>
                    <a:cubicBezTo>
                      <a:pt x="10382" y="2213"/>
                      <a:pt x="10360" y="2265"/>
                      <a:pt x="10361" y="2327"/>
                    </a:cubicBezTo>
                    <a:cubicBezTo>
                      <a:pt x="10362" y="2390"/>
                      <a:pt x="10385" y="2439"/>
                      <a:pt x="10413" y="2439"/>
                    </a:cubicBezTo>
                    <a:cubicBezTo>
                      <a:pt x="10440" y="2438"/>
                      <a:pt x="10461" y="2387"/>
                      <a:pt x="10460" y="2324"/>
                    </a:cubicBezTo>
                    <a:cubicBezTo>
                      <a:pt x="10459" y="2262"/>
                      <a:pt x="10436" y="2212"/>
                      <a:pt x="10409" y="2213"/>
                    </a:cubicBezTo>
                    <a:close/>
                    <a:moveTo>
                      <a:pt x="10702" y="2213"/>
                    </a:moveTo>
                    <a:cubicBezTo>
                      <a:pt x="10674" y="2213"/>
                      <a:pt x="10653" y="2265"/>
                      <a:pt x="10655" y="2327"/>
                    </a:cubicBezTo>
                    <a:cubicBezTo>
                      <a:pt x="10656" y="2390"/>
                      <a:pt x="10679" y="2439"/>
                      <a:pt x="10706" y="2439"/>
                    </a:cubicBezTo>
                    <a:cubicBezTo>
                      <a:pt x="10734" y="2438"/>
                      <a:pt x="10755" y="2387"/>
                      <a:pt x="10753" y="2324"/>
                    </a:cubicBezTo>
                    <a:cubicBezTo>
                      <a:pt x="10752" y="2262"/>
                      <a:pt x="10729" y="2212"/>
                      <a:pt x="10702" y="2213"/>
                    </a:cubicBezTo>
                    <a:close/>
                    <a:moveTo>
                      <a:pt x="10838" y="2213"/>
                    </a:moveTo>
                    <a:cubicBezTo>
                      <a:pt x="10811" y="2213"/>
                      <a:pt x="10790" y="2265"/>
                      <a:pt x="10791" y="2327"/>
                    </a:cubicBezTo>
                    <a:cubicBezTo>
                      <a:pt x="10793" y="2390"/>
                      <a:pt x="10816" y="2439"/>
                      <a:pt x="10844" y="2439"/>
                    </a:cubicBezTo>
                    <a:cubicBezTo>
                      <a:pt x="10871" y="2438"/>
                      <a:pt x="10892" y="2387"/>
                      <a:pt x="10890" y="2324"/>
                    </a:cubicBezTo>
                    <a:cubicBezTo>
                      <a:pt x="10889" y="2262"/>
                      <a:pt x="10866" y="2212"/>
                      <a:pt x="10838" y="2213"/>
                    </a:cubicBezTo>
                    <a:close/>
                    <a:moveTo>
                      <a:pt x="10975" y="2213"/>
                    </a:moveTo>
                    <a:cubicBezTo>
                      <a:pt x="10947" y="2213"/>
                      <a:pt x="10927" y="2265"/>
                      <a:pt x="10928" y="2327"/>
                    </a:cubicBezTo>
                    <a:cubicBezTo>
                      <a:pt x="10930" y="2390"/>
                      <a:pt x="10953" y="2439"/>
                      <a:pt x="10981" y="2439"/>
                    </a:cubicBezTo>
                    <a:cubicBezTo>
                      <a:pt x="11008" y="2438"/>
                      <a:pt x="11029" y="2387"/>
                      <a:pt x="11027" y="2324"/>
                    </a:cubicBezTo>
                    <a:cubicBezTo>
                      <a:pt x="11026" y="2262"/>
                      <a:pt x="11002" y="2212"/>
                      <a:pt x="10975" y="2213"/>
                    </a:cubicBezTo>
                    <a:close/>
                    <a:moveTo>
                      <a:pt x="11112" y="2213"/>
                    </a:moveTo>
                    <a:cubicBezTo>
                      <a:pt x="11084" y="2213"/>
                      <a:pt x="11063" y="2265"/>
                      <a:pt x="11065" y="2327"/>
                    </a:cubicBezTo>
                    <a:cubicBezTo>
                      <a:pt x="11067" y="2390"/>
                      <a:pt x="11090" y="2439"/>
                      <a:pt x="11118" y="2439"/>
                    </a:cubicBezTo>
                    <a:cubicBezTo>
                      <a:pt x="11145" y="2438"/>
                      <a:pt x="11166" y="2387"/>
                      <a:pt x="11164" y="2324"/>
                    </a:cubicBezTo>
                    <a:cubicBezTo>
                      <a:pt x="11162" y="2262"/>
                      <a:pt x="11139" y="2212"/>
                      <a:pt x="11112" y="2213"/>
                    </a:cubicBezTo>
                    <a:close/>
                    <a:moveTo>
                      <a:pt x="11248" y="2213"/>
                    </a:moveTo>
                    <a:cubicBezTo>
                      <a:pt x="11221" y="2213"/>
                      <a:pt x="11200" y="2265"/>
                      <a:pt x="11202" y="2327"/>
                    </a:cubicBezTo>
                    <a:cubicBezTo>
                      <a:pt x="11204" y="2390"/>
                      <a:pt x="11228" y="2440"/>
                      <a:pt x="11255" y="2439"/>
                    </a:cubicBezTo>
                    <a:cubicBezTo>
                      <a:pt x="11282" y="2438"/>
                      <a:pt x="11303" y="2387"/>
                      <a:pt x="11301" y="2324"/>
                    </a:cubicBezTo>
                    <a:cubicBezTo>
                      <a:pt x="11299" y="2262"/>
                      <a:pt x="11276" y="2212"/>
                      <a:pt x="11248" y="2213"/>
                    </a:cubicBezTo>
                    <a:close/>
                    <a:moveTo>
                      <a:pt x="11404" y="2213"/>
                    </a:moveTo>
                    <a:cubicBezTo>
                      <a:pt x="11377" y="2213"/>
                      <a:pt x="11356" y="2265"/>
                      <a:pt x="11358" y="2327"/>
                    </a:cubicBezTo>
                    <a:cubicBezTo>
                      <a:pt x="11360" y="2390"/>
                      <a:pt x="11384" y="2440"/>
                      <a:pt x="11411" y="2439"/>
                    </a:cubicBezTo>
                    <a:cubicBezTo>
                      <a:pt x="11439" y="2438"/>
                      <a:pt x="11459" y="2387"/>
                      <a:pt x="11457" y="2324"/>
                    </a:cubicBezTo>
                    <a:cubicBezTo>
                      <a:pt x="11455" y="2261"/>
                      <a:pt x="11431" y="2212"/>
                      <a:pt x="11404" y="2213"/>
                    </a:cubicBezTo>
                    <a:close/>
                    <a:moveTo>
                      <a:pt x="11541" y="2213"/>
                    </a:moveTo>
                    <a:cubicBezTo>
                      <a:pt x="11514" y="2213"/>
                      <a:pt x="11493" y="2265"/>
                      <a:pt x="11495" y="2327"/>
                    </a:cubicBezTo>
                    <a:cubicBezTo>
                      <a:pt x="11497" y="2390"/>
                      <a:pt x="11522" y="2439"/>
                      <a:pt x="11549" y="2439"/>
                    </a:cubicBezTo>
                    <a:cubicBezTo>
                      <a:pt x="11576" y="2438"/>
                      <a:pt x="11596" y="2387"/>
                      <a:pt x="11594" y="2324"/>
                    </a:cubicBezTo>
                    <a:cubicBezTo>
                      <a:pt x="11592" y="2261"/>
                      <a:pt x="11568" y="2212"/>
                      <a:pt x="11541" y="2213"/>
                    </a:cubicBezTo>
                    <a:close/>
                    <a:moveTo>
                      <a:pt x="11677" y="2213"/>
                    </a:moveTo>
                    <a:cubicBezTo>
                      <a:pt x="11650" y="2213"/>
                      <a:pt x="11630" y="2265"/>
                      <a:pt x="11632" y="2327"/>
                    </a:cubicBezTo>
                    <a:cubicBezTo>
                      <a:pt x="11634" y="2390"/>
                      <a:pt x="11658" y="2439"/>
                      <a:pt x="11686" y="2439"/>
                    </a:cubicBezTo>
                    <a:cubicBezTo>
                      <a:pt x="11713" y="2438"/>
                      <a:pt x="11733" y="2387"/>
                      <a:pt x="11731" y="2324"/>
                    </a:cubicBezTo>
                    <a:cubicBezTo>
                      <a:pt x="11729" y="2261"/>
                      <a:pt x="11704" y="2212"/>
                      <a:pt x="11677" y="2213"/>
                    </a:cubicBezTo>
                    <a:close/>
                    <a:moveTo>
                      <a:pt x="11814" y="2213"/>
                    </a:moveTo>
                    <a:cubicBezTo>
                      <a:pt x="11787" y="2213"/>
                      <a:pt x="11766" y="2265"/>
                      <a:pt x="11769" y="2327"/>
                    </a:cubicBezTo>
                    <a:cubicBezTo>
                      <a:pt x="11771" y="2390"/>
                      <a:pt x="11796" y="2439"/>
                      <a:pt x="11823" y="2439"/>
                    </a:cubicBezTo>
                    <a:cubicBezTo>
                      <a:pt x="11851" y="2438"/>
                      <a:pt x="11871" y="2387"/>
                      <a:pt x="11868" y="2324"/>
                    </a:cubicBezTo>
                    <a:cubicBezTo>
                      <a:pt x="11866" y="2261"/>
                      <a:pt x="11841" y="2212"/>
                      <a:pt x="11814" y="2213"/>
                    </a:cubicBezTo>
                    <a:close/>
                    <a:moveTo>
                      <a:pt x="7873" y="2263"/>
                    </a:moveTo>
                    <a:cubicBezTo>
                      <a:pt x="7846" y="2263"/>
                      <a:pt x="7822" y="2315"/>
                      <a:pt x="7820" y="2378"/>
                    </a:cubicBezTo>
                    <a:cubicBezTo>
                      <a:pt x="7818" y="2440"/>
                      <a:pt x="7839" y="2490"/>
                      <a:pt x="7866" y="2489"/>
                    </a:cubicBezTo>
                    <a:cubicBezTo>
                      <a:pt x="7894" y="2489"/>
                      <a:pt x="7917" y="2437"/>
                      <a:pt x="7919" y="2374"/>
                    </a:cubicBezTo>
                    <a:cubicBezTo>
                      <a:pt x="7920" y="2312"/>
                      <a:pt x="7900" y="2262"/>
                      <a:pt x="7873" y="2263"/>
                    </a:cubicBezTo>
                    <a:close/>
                    <a:moveTo>
                      <a:pt x="9277" y="2263"/>
                    </a:moveTo>
                    <a:cubicBezTo>
                      <a:pt x="9250" y="2263"/>
                      <a:pt x="9228" y="2315"/>
                      <a:pt x="9227" y="2378"/>
                    </a:cubicBezTo>
                    <a:cubicBezTo>
                      <a:pt x="9227" y="2440"/>
                      <a:pt x="9249" y="2490"/>
                      <a:pt x="9276" y="2489"/>
                    </a:cubicBezTo>
                    <a:cubicBezTo>
                      <a:pt x="9304" y="2489"/>
                      <a:pt x="9326" y="2437"/>
                      <a:pt x="9326" y="2374"/>
                    </a:cubicBezTo>
                    <a:cubicBezTo>
                      <a:pt x="9327" y="2312"/>
                      <a:pt x="9305" y="2262"/>
                      <a:pt x="9277" y="2263"/>
                    </a:cubicBezTo>
                    <a:close/>
                    <a:moveTo>
                      <a:pt x="9414" y="2263"/>
                    </a:moveTo>
                    <a:cubicBezTo>
                      <a:pt x="9386" y="2263"/>
                      <a:pt x="9364" y="2315"/>
                      <a:pt x="9364" y="2378"/>
                    </a:cubicBezTo>
                    <a:cubicBezTo>
                      <a:pt x="9364" y="2440"/>
                      <a:pt x="9386" y="2490"/>
                      <a:pt x="9414" y="2489"/>
                    </a:cubicBezTo>
                    <a:cubicBezTo>
                      <a:pt x="9441" y="2489"/>
                      <a:pt x="9463" y="2437"/>
                      <a:pt x="9463" y="2374"/>
                    </a:cubicBezTo>
                    <a:cubicBezTo>
                      <a:pt x="9463" y="2312"/>
                      <a:pt x="9441" y="2262"/>
                      <a:pt x="9414" y="2263"/>
                    </a:cubicBezTo>
                    <a:close/>
                    <a:moveTo>
                      <a:pt x="9551" y="2263"/>
                    </a:moveTo>
                    <a:cubicBezTo>
                      <a:pt x="9523" y="2263"/>
                      <a:pt x="9501" y="2315"/>
                      <a:pt x="9501" y="2378"/>
                    </a:cubicBezTo>
                    <a:cubicBezTo>
                      <a:pt x="9501" y="2440"/>
                      <a:pt x="9523" y="2490"/>
                      <a:pt x="9551" y="2489"/>
                    </a:cubicBezTo>
                    <a:cubicBezTo>
                      <a:pt x="9578" y="2489"/>
                      <a:pt x="9600" y="2437"/>
                      <a:pt x="9600" y="2374"/>
                    </a:cubicBezTo>
                    <a:cubicBezTo>
                      <a:pt x="9600" y="2312"/>
                      <a:pt x="9578" y="2262"/>
                      <a:pt x="9551" y="2263"/>
                    </a:cubicBezTo>
                    <a:close/>
                    <a:moveTo>
                      <a:pt x="6176" y="2313"/>
                    </a:moveTo>
                    <a:cubicBezTo>
                      <a:pt x="6148" y="2314"/>
                      <a:pt x="6123" y="2364"/>
                      <a:pt x="6119" y="2426"/>
                    </a:cubicBezTo>
                    <a:cubicBezTo>
                      <a:pt x="6116" y="2489"/>
                      <a:pt x="6135" y="2539"/>
                      <a:pt x="6162" y="2538"/>
                    </a:cubicBezTo>
                    <a:cubicBezTo>
                      <a:pt x="6190" y="2537"/>
                      <a:pt x="6215" y="2487"/>
                      <a:pt x="6218" y="2425"/>
                    </a:cubicBezTo>
                    <a:cubicBezTo>
                      <a:pt x="6222" y="2362"/>
                      <a:pt x="6203" y="2313"/>
                      <a:pt x="6176" y="2313"/>
                    </a:cubicBezTo>
                    <a:close/>
                    <a:moveTo>
                      <a:pt x="6312" y="2313"/>
                    </a:moveTo>
                    <a:cubicBezTo>
                      <a:pt x="6285" y="2314"/>
                      <a:pt x="6260" y="2364"/>
                      <a:pt x="6256" y="2426"/>
                    </a:cubicBezTo>
                    <a:cubicBezTo>
                      <a:pt x="6253" y="2488"/>
                      <a:pt x="6272" y="2539"/>
                      <a:pt x="6299" y="2538"/>
                    </a:cubicBezTo>
                    <a:cubicBezTo>
                      <a:pt x="6326" y="2537"/>
                      <a:pt x="6352" y="2487"/>
                      <a:pt x="6355" y="2425"/>
                    </a:cubicBezTo>
                    <a:cubicBezTo>
                      <a:pt x="6359" y="2362"/>
                      <a:pt x="6339" y="2313"/>
                      <a:pt x="6312" y="2313"/>
                    </a:cubicBezTo>
                    <a:close/>
                    <a:moveTo>
                      <a:pt x="6449" y="2313"/>
                    </a:moveTo>
                    <a:cubicBezTo>
                      <a:pt x="6422" y="2314"/>
                      <a:pt x="6397" y="2364"/>
                      <a:pt x="6393" y="2426"/>
                    </a:cubicBezTo>
                    <a:cubicBezTo>
                      <a:pt x="6390" y="2489"/>
                      <a:pt x="6409" y="2540"/>
                      <a:pt x="6437" y="2539"/>
                    </a:cubicBezTo>
                    <a:cubicBezTo>
                      <a:pt x="6464" y="2539"/>
                      <a:pt x="6489" y="2487"/>
                      <a:pt x="6492" y="2425"/>
                    </a:cubicBezTo>
                    <a:cubicBezTo>
                      <a:pt x="6496" y="2362"/>
                      <a:pt x="6476" y="2313"/>
                      <a:pt x="6449" y="2313"/>
                    </a:cubicBezTo>
                    <a:close/>
                    <a:moveTo>
                      <a:pt x="6585" y="2313"/>
                    </a:moveTo>
                    <a:cubicBezTo>
                      <a:pt x="6558" y="2314"/>
                      <a:pt x="6533" y="2364"/>
                      <a:pt x="6530" y="2426"/>
                    </a:cubicBezTo>
                    <a:cubicBezTo>
                      <a:pt x="6527" y="2489"/>
                      <a:pt x="6546" y="2540"/>
                      <a:pt x="6573" y="2539"/>
                    </a:cubicBezTo>
                    <a:cubicBezTo>
                      <a:pt x="6601" y="2539"/>
                      <a:pt x="6626" y="2487"/>
                      <a:pt x="6629" y="2425"/>
                    </a:cubicBezTo>
                    <a:cubicBezTo>
                      <a:pt x="6632" y="2362"/>
                      <a:pt x="6612" y="2313"/>
                      <a:pt x="6585" y="2313"/>
                    </a:cubicBezTo>
                    <a:close/>
                    <a:moveTo>
                      <a:pt x="7600" y="2313"/>
                    </a:moveTo>
                    <a:cubicBezTo>
                      <a:pt x="7572" y="2314"/>
                      <a:pt x="7548" y="2365"/>
                      <a:pt x="7546" y="2428"/>
                    </a:cubicBezTo>
                    <a:cubicBezTo>
                      <a:pt x="7544" y="2490"/>
                      <a:pt x="7564" y="2540"/>
                      <a:pt x="7592" y="2539"/>
                    </a:cubicBezTo>
                    <a:cubicBezTo>
                      <a:pt x="7619" y="2539"/>
                      <a:pt x="7643" y="2487"/>
                      <a:pt x="7645" y="2425"/>
                    </a:cubicBezTo>
                    <a:cubicBezTo>
                      <a:pt x="7647" y="2362"/>
                      <a:pt x="7627" y="2313"/>
                      <a:pt x="7600" y="2313"/>
                    </a:cubicBezTo>
                    <a:close/>
                    <a:moveTo>
                      <a:pt x="7716" y="2313"/>
                    </a:moveTo>
                    <a:cubicBezTo>
                      <a:pt x="7689" y="2314"/>
                      <a:pt x="7665" y="2365"/>
                      <a:pt x="7663" y="2428"/>
                    </a:cubicBezTo>
                    <a:cubicBezTo>
                      <a:pt x="7661" y="2490"/>
                      <a:pt x="7682" y="2540"/>
                      <a:pt x="7709" y="2539"/>
                    </a:cubicBezTo>
                    <a:cubicBezTo>
                      <a:pt x="7737" y="2539"/>
                      <a:pt x="7760" y="2487"/>
                      <a:pt x="7762" y="2425"/>
                    </a:cubicBezTo>
                    <a:cubicBezTo>
                      <a:pt x="7764" y="2362"/>
                      <a:pt x="7744" y="2313"/>
                      <a:pt x="7716" y="2313"/>
                    </a:cubicBezTo>
                    <a:close/>
                    <a:moveTo>
                      <a:pt x="2919" y="2363"/>
                    </a:moveTo>
                    <a:cubicBezTo>
                      <a:pt x="2891" y="2364"/>
                      <a:pt x="2863" y="2415"/>
                      <a:pt x="2856" y="2477"/>
                    </a:cubicBezTo>
                    <a:cubicBezTo>
                      <a:pt x="2848" y="2539"/>
                      <a:pt x="2864" y="2589"/>
                      <a:pt x="2892" y="2588"/>
                    </a:cubicBezTo>
                    <a:cubicBezTo>
                      <a:pt x="2919" y="2588"/>
                      <a:pt x="2948" y="2537"/>
                      <a:pt x="2955" y="2475"/>
                    </a:cubicBezTo>
                    <a:cubicBezTo>
                      <a:pt x="2962" y="2413"/>
                      <a:pt x="2946" y="2363"/>
                      <a:pt x="2919" y="2363"/>
                    </a:cubicBezTo>
                    <a:close/>
                    <a:moveTo>
                      <a:pt x="3075" y="2363"/>
                    </a:moveTo>
                    <a:cubicBezTo>
                      <a:pt x="3047" y="2364"/>
                      <a:pt x="3019" y="2414"/>
                      <a:pt x="3012" y="2477"/>
                    </a:cubicBezTo>
                    <a:cubicBezTo>
                      <a:pt x="3005" y="2539"/>
                      <a:pt x="3021" y="2589"/>
                      <a:pt x="3049" y="2588"/>
                    </a:cubicBezTo>
                    <a:cubicBezTo>
                      <a:pt x="3076" y="2588"/>
                      <a:pt x="3104" y="2537"/>
                      <a:pt x="3111" y="2475"/>
                    </a:cubicBezTo>
                    <a:cubicBezTo>
                      <a:pt x="3118" y="2413"/>
                      <a:pt x="3102" y="2363"/>
                      <a:pt x="3075" y="2363"/>
                    </a:cubicBezTo>
                    <a:close/>
                    <a:moveTo>
                      <a:pt x="3211" y="2363"/>
                    </a:moveTo>
                    <a:cubicBezTo>
                      <a:pt x="3183" y="2364"/>
                      <a:pt x="3156" y="2414"/>
                      <a:pt x="3149" y="2477"/>
                    </a:cubicBezTo>
                    <a:cubicBezTo>
                      <a:pt x="3142" y="2539"/>
                      <a:pt x="3158" y="2589"/>
                      <a:pt x="3186" y="2588"/>
                    </a:cubicBezTo>
                    <a:cubicBezTo>
                      <a:pt x="3213" y="2588"/>
                      <a:pt x="3241" y="2537"/>
                      <a:pt x="3248" y="2475"/>
                    </a:cubicBezTo>
                    <a:cubicBezTo>
                      <a:pt x="3255" y="2413"/>
                      <a:pt x="3238" y="2363"/>
                      <a:pt x="3211" y="2363"/>
                    </a:cubicBezTo>
                    <a:close/>
                    <a:moveTo>
                      <a:pt x="3348" y="2363"/>
                    </a:moveTo>
                    <a:cubicBezTo>
                      <a:pt x="3320" y="2364"/>
                      <a:pt x="3293" y="2414"/>
                      <a:pt x="3286" y="2477"/>
                    </a:cubicBezTo>
                    <a:cubicBezTo>
                      <a:pt x="3279" y="2539"/>
                      <a:pt x="3295" y="2589"/>
                      <a:pt x="3323" y="2588"/>
                    </a:cubicBezTo>
                    <a:cubicBezTo>
                      <a:pt x="3350" y="2588"/>
                      <a:pt x="3378" y="2537"/>
                      <a:pt x="3385" y="2475"/>
                    </a:cubicBezTo>
                    <a:cubicBezTo>
                      <a:pt x="3392" y="2413"/>
                      <a:pt x="3375" y="2363"/>
                      <a:pt x="3348" y="2363"/>
                    </a:cubicBezTo>
                    <a:close/>
                    <a:moveTo>
                      <a:pt x="3484" y="2363"/>
                    </a:moveTo>
                    <a:cubicBezTo>
                      <a:pt x="3457" y="2364"/>
                      <a:pt x="3429" y="2414"/>
                      <a:pt x="3422" y="2477"/>
                    </a:cubicBezTo>
                    <a:cubicBezTo>
                      <a:pt x="3415" y="2539"/>
                      <a:pt x="3433" y="2589"/>
                      <a:pt x="3460" y="2588"/>
                    </a:cubicBezTo>
                    <a:cubicBezTo>
                      <a:pt x="3487" y="2588"/>
                      <a:pt x="3515" y="2537"/>
                      <a:pt x="3522" y="2475"/>
                    </a:cubicBezTo>
                    <a:cubicBezTo>
                      <a:pt x="3528" y="2413"/>
                      <a:pt x="3511" y="2363"/>
                      <a:pt x="3484" y="2363"/>
                    </a:cubicBezTo>
                    <a:close/>
                    <a:moveTo>
                      <a:pt x="3621" y="2363"/>
                    </a:moveTo>
                    <a:cubicBezTo>
                      <a:pt x="3593" y="2364"/>
                      <a:pt x="3566" y="2414"/>
                      <a:pt x="3559" y="2477"/>
                    </a:cubicBezTo>
                    <a:cubicBezTo>
                      <a:pt x="3552" y="2539"/>
                      <a:pt x="3570" y="2589"/>
                      <a:pt x="3597" y="2588"/>
                    </a:cubicBezTo>
                    <a:cubicBezTo>
                      <a:pt x="3624" y="2588"/>
                      <a:pt x="3652" y="2537"/>
                      <a:pt x="3658" y="2475"/>
                    </a:cubicBezTo>
                    <a:cubicBezTo>
                      <a:pt x="3664" y="2413"/>
                      <a:pt x="3648" y="2363"/>
                      <a:pt x="3621" y="2363"/>
                    </a:cubicBezTo>
                    <a:close/>
                    <a:moveTo>
                      <a:pt x="3777" y="2363"/>
                    </a:moveTo>
                    <a:cubicBezTo>
                      <a:pt x="3749" y="2364"/>
                      <a:pt x="3722" y="2414"/>
                      <a:pt x="3715" y="2477"/>
                    </a:cubicBezTo>
                    <a:cubicBezTo>
                      <a:pt x="3709" y="2539"/>
                      <a:pt x="3726" y="2589"/>
                      <a:pt x="3753" y="2588"/>
                    </a:cubicBezTo>
                    <a:cubicBezTo>
                      <a:pt x="3781" y="2588"/>
                      <a:pt x="3808" y="2537"/>
                      <a:pt x="3814" y="2475"/>
                    </a:cubicBezTo>
                    <a:cubicBezTo>
                      <a:pt x="3821" y="2413"/>
                      <a:pt x="3804" y="2363"/>
                      <a:pt x="3777" y="2363"/>
                    </a:cubicBezTo>
                    <a:close/>
                    <a:moveTo>
                      <a:pt x="3913" y="2363"/>
                    </a:moveTo>
                    <a:cubicBezTo>
                      <a:pt x="3886" y="2364"/>
                      <a:pt x="3859" y="2414"/>
                      <a:pt x="3852" y="2477"/>
                    </a:cubicBezTo>
                    <a:cubicBezTo>
                      <a:pt x="3846" y="2539"/>
                      <a:pt x="3863" y="2589"/>
                      <a:pt x="3891" y="2588"/>
                    </a:cubicBezTo>
                    <a:cubicBezTo>
                      <a:pt x="3918" y="2588"/>
                      <a:pt x="3945" y="2537"/>
                      <a:pt x="3951" y="2475"/>
                    </a:cubicBezTo>
                    <a:cubicBezTo>
                      <a:pt x="3957" y="2413"/>
                      <a:pt x="3941" y="2363"/>
                      <a:pt x="3913" y="2363"/>
                    </a:cubicBezTo>
                    <a:close/>
                    <a:moveTo>
                      <a:pt x="4050" y="2363"/>
                    </a:moveTo>
                    <a:cubicBezTo>
                      <a:pt x="4022" y="2364"/>
                      <a:pt x="3995" y="2414"/>
                      <a:pt x="3989" y="2477"/>
                    </a:cubicBezTo>
                    <a:cubicBezTo>
                      <a:pt x="3983" y="2539"/>
                      <a:pt x="4000" y="2589"/>
                      <a:pt x="4028" y="2588"/>
                    </a:cubicBezTo>
                    <a:cubicBezTo>
                      <a:pt x="4055" y="2588"/>
                      <a:pt x="4082" y="2537"/>
                      <a:pt x="4088" y="2475"/>
                    </a:cubicBezTo>
                    <a:cubicBezTo>
                      <a:pt x="4094" y="2413"/>
                      <a:pt x="4077" y="2363"/>
                      <a:pt x="4050" y="2363"/>
                    </a:cubicBezTo>
                    <a:close/>
                    <a:moveTo>
                      <a:pt x="4186" y="2363"/>
                    </a:moveTo>
                    <a:cubicBezTo>
                      <a:pt x="4159" y="2364"/>
                      <a:pt x="4132" y="2414"/>
                      <a:pt x="4126" y="2477"/>
                    </a:cubicBezTo>
                    <a:cubicBezTo>
                      <a:pt x="4120" y="2539"/>
                      <a:pt x="4137" y="2589"/>
                      <a:pt x="4164" y="2588"/>
                    </a:cubicBezTo>
                    <a:cubicBezTo>
                      <a:pt x="4192" y="2588"/>
                      <a:pt x="4219" y="2537"/>
                      <a:pt x="4225" y="2475"/>
                    </a:cubicBezTo>
                    <a:cubicBezTo>
                      <a:pt x="4231" y="2413"/>
                      <a:pt x="4213" y="2363"/>
                      <a:pt x="4186" y="2363"/>
                    </a:cubicBezTo>
                    <a:close/>
                    <a:moveTo>
                      <a:pt x="5044" y="2363"/>
                    </a:moveTo>
                    <a:cubicBezTo>
                      <a:pt x="5017" y="2364"/>
                      <a:pt x="4991" y="2414"/>
                      <a:pt x="4986" y="2477"/>
                    </a:cubicBezTo>
                    <a:cubicBezTo>
                      <a:pt x="4981" y="2539"/>
                      <a:pt x="4999" y="2589"/>
                      <a:pt x="5027" y="2588"/>
                    </a:cubicBezTo>
                    <a:cubicBezTo>
                      <a:pt x="5054" y="2588"/>
                      <a:pt x="5080" y="2537"/>
                      <a:pt x="5085" y="2475"/>
                    </a:cubicBezTo>
                    <a:cubicBezTo>
                      <a:pt x="5090" y="2413"/>
                      <a:pt x="5072" y="2363"/>
                      <a:pt x="5044" y="2363"/>
                    </a:cubicBezTo>
                    <a:close/>
                    <a:moveTo>
                      <a:pt x="5181" y="2363"/>
                    </a:moveTo>
                    <a:cubicBezTo>
                      <a:pt x="5154" y="2364"/>
                      <a:pt x="5127" y="2414"/>
                      <a:pt x="5122" y="2477"/>
                    </a:cubicBezTo>
                    <a:cubicBezTo>
                      <a:pt x="5118" y="2539"/>
                      <a:pt x="5136" y="2589"/>
                      <a:pt x="5163" y="2588"/>
                    </a:cubicBezTo>
                    <a:cubicBezTo>
                      <a:pt x="5191" y="2588"/>
                      <a:pt x="5217" y="2537"/>
                      <a:pt x="5221" y="2475"/>
                    </a:cubicBezTo>
                    <a:cubicBezTo>
                      <a:pt x="5226" y="2413"/>
                      <a:pt x="5208" y="2363"/>
                      <a:pt x="5181" y="2363"/>
                    </a:cubicBezTo>
                    <a:close/>
                    <a:moveTo>
                      <a:pt x="5317" y="2363"/>
                    </a:moveTo>
                    <a:cubicBezTo>
                      <a:pt x="5290" y="2364"/>
                      <a:pt x="5264" y="2414"/>
                      <a:pt x="5259" y="2477"/>
                    </a:cubicBezTo>
                    <a:cubicBezTo>
                      <a:pt x="5255" y="2539"/>
                      <a:pt x="5273" y="2589"/>
                      <a:pt x="5300" y="2588"/>
                    </a:cubicBezTo>
                    <a:cubicBezTo>
                      <a:pt x="5328" y="2588"/>
                      <a:pt x="5354" y="2537"/>
                      <a:pt x="5358" y="2475"/>
                    </a:cubicBezTo>
                    <a:cubicBezTo>
                      <a:pt x="5363" y="2413"/>
                      <a:pt x="5345" y="2363"/>
                      <a:pt x="5317" y="2363"/>
                    </a:cubicBezTo>
                    <a:close/>
                    <a:moveTo>
                      <a:pt x="656" y="2414"/>
                    </a:moveTo>
                    <a:cubicBezTo>
                      <a:pt x="629" y="2414"/>
                      <a:pt x="599" y="2465"/>
                      <a:pt x="589" y="2527"/>
                    </a:cubicBezTo>
                    <a:cubicBezTo>
                      <a:pt x="579" y="2589"/>
                      <a:pt x="594" y="2639"/>
                      <a:pt x="621" y="2638"/>
                    </a:cubicBezTo>
                    <a:cubicBezTo>
                      <a:pt x="648" y="2638"/>
                      <a:pt x="678" y="2587"/>
                      <a:pt x="688" y="2525"/>
                    </a:cubicBezTo>
                    <a:cubicBezTo>
                      <a:pt x="698" y="2463"/>
                      <a:pt x="684" y="2413"/>
                      <a:pt x="656" y="2414"/>
                    </a:cubicBezTo>
                    <a:close/>
                    <a:moveTo>
                      <a:pt x="793" y="2414"/>
                    </a:moveTo>
                    <a:cubicBezTo>
                      <a:pt x="766" y="2414"/>
                      <a:pt x="736" y="2465"/>
                      <a:pt x="726" y="2527"/>
                    </a:cubicBezTo>
                    <a:cubicBezTo>
                      <a:pt x="716" y="2589"/>
                      <a:pt x="730" y="2639"/>
                      <a:pt x="758" y="2638"/>
                    </a:cubicBezTo>
                    <a:cubicBezTo>
                      <a:pt x="785" y="2638"/>
                      <a:pt x="815" y="2587"/>
                      <a:pt x="825" y="2525"/>
                    </a:cubicBezTo>
                    <a:cubicBezTo>
                      <a:pt x="835" y="2463"/>
                      <a:pt x="821" y="2413"/>
                      <a:pt x="793" y="2414"/>
                    </a:cubicBezTo>
                    <a:close/>
                    <a:moveTo>
                      <a:pt x="930" y="2414"/>
                    </a:moveTo>
                    <a:cubicBezTo>
                      <a:pt x="902" y="2414"/>
                      <a:pt x="873" y="2465"/>
                      <a:pt x="863" y="2527"/>
                    </a:cubicBezTo>
                    <a:cubicBezTo>
                      <a:pt x="853" y="2589"/>
                      <a:pt x="868" y="2639"/>
                      <a:pt x="895" y="2638"/>
                    </a:cubicBezTo>
                    <a:cubicBezTo>
                      <a:pt x="923" y="2638"/>
                      <a:pt x="952" y="2587"/>
                      <a:pt x="962" y="2525"/>
                    </a:cubicBezTo>
                    <a:cubicBezTo>
                      <a:pt x="971" y="2463"/>
                      <a:pt x="957" y="2413"/>
                      <a:pt x="930" y="2414"/>
                    </a:cubicBezTo>
                    <a:close/>
                    <a:moveTo>
                      <a:pt x="1085" y="2414"/>
                    </a:moveTo>
                    <a:cubicBezTo>
                      <a:pt x="1058" y="2414"/>
                      <a:pt x="1029" y="2465"/>
                      <a:pt x="1019" y="2527"/>
                    </a:cubicBezTo>
                    <a:cubicBezTo>
                      <a:pt x="1010" y="2589"/>
                      <a:pt x="1024" y="2639"/>
                      <a:pt x="1052" y="2638"/>
                    </a:cubicBezTo>
                    <a:cubicBezTo>
                      <a:pt x="1079" y="2638"/>
                      <a:pt x="1109" y="2587"/>
                      <a:pt x="1118" y="2525"/>
                    </a:cubicBezTo>
                    <a:cubicBezTo>
                      <a:pt x="1128" y="2463"/>
                      <a:pt x="1113" y="2413"/>
                      <a:pt x="1085" y="2414"/>
                    </a:cubicBezTo>
                    <a:close/>
                    <a:moveTo>
                      <a:pt x="1222" y="2414"/>
                    </a:moveTo>
                    <a:cubicBezTo>
                      <a:pt x="1195" y="2414"/>
                      <a:pt x="1165" y="2465"/>
                      <a:pt x="1156" y="2527"/>
                    </a:cubicBezTo>
                    <a:cubicBezTo>
                      <a:pt x="1147" y="2589"/>
                      <a:pt x="1161" y="2639"/>
                      <a:pt x="1189" y="2638"/>
                    </a:cubicBezTo>
                    <a:cubicBezTo>
                      <a:pt x="1216" y="2638"/>
                      <a:pt x="1246" y="2587"/>
                      <a:pt x="1255" y="2525"/>
                    </a:cubicBezTo>
                    <a:cubicBezTo>
                      <a:pt x="1264" y="2463"/>
                      <a:pt x="1249" y="2413"/>
                      <a:pt x="1222" y="2414"/>
                    </a:cubicBezTo>
                    <a:close/>
                    <a:moveTo>
                      <a:pt x="1358" y="2414"/>
                    </a:moveTo>
                    <a:cubicBezTo>
                      <a:pt x="1331" y="2414"/>
                      <a:pt x="1302" y="2465"/>
                      <a:pt x="1292" y="2527"/>
                    </a:cubicBezTo>
                    <a:cubicBezTo>
                      <a:pt x="1283" y="2589"/>
                      <a:pt x="1299" y="2639"/>
                      <a:pt x="1326" y="2638"/>
                    </a:cubicBezTo>
                    <a:cubicBezTo>
                      <a:pt x="1353" y="2638"/>
                      <a:pt x="1382" y="2587"/>
                      <a:pt x="1391" y="2525"/>
                    </a:cubicBezTo>
                    <a:cubicBezTo>
                      <a:pt x="1400" y="2463"/>
                      <a:pt x="1386" y="2413"/>
                      <a:pt x="1358" y="2414"/>
                    </a:cubicBezTo>
                    <a:close/>
                    <a:moveTo>
                      <a:pt x="1515" y="2414"/>
                    </a:moveTo>
                    <a:cubicBezTo>
                      <a:pt x="1488" y="2414"/>
                      <a:pt x="1458" y="2465"/>
                      <a:pt x="1449" y="2527"/>
                    </a:cubicBezTo>
                    <a:cubicBezTo>
                      <a:pt x="1440" y="2589"/>
                      <a:pt x="1455" y="2639"/>
                      <a:pt x="1482" y="2638"/>
                    </a:cubicBezTo>
                    <a:cubicBezTo>
                      <a:pt x="1510" y="2638"/>
                      <a:pt x="1539" y="2587"/>
                      <a:pt x="1548" y="2525"/>
                    </a:cubicBezTo>
                    <a:cubicBezTo>
                      <a:pt x="1557" y="2463"/>
                      <a:pt x="1542" y="2413"/>
                      <a:pt x="1515" y="2414"/>
                    </a:cubicBezTo>
                    <a:close/>
                    <a:moveTo>
                      <a:pt x="1651" y="2414"/>
                    </a:moveTo>
                    <a:cubicBezTo>
                      <a:pt x="1624" y="2414"/>
                      <a:pt x="1594" y="2465"/>
                      <a:pt x="1586" y="2527"/>
                    </a:cubicBezTo>
                    <a:cubicBezTo>
                      <a:pt x="1577" y="2589"/>
                      <a:pt x="1592" y="2639"/>
                      <a:pt x="1619" y="2638"/>
                    </a:cubicBezTo>
                    <a:cubicBezTo>
                      <a:pt x="1647" y="2638"/>
                      <a:pt x="1676" y="2587"/>
                      <a:pt x="1685" y="2525"/>
                    </a:cubicBezTo>
                    <a:cubicBezTo>
                      <a:pt x="1693" y="2463"/>
                      <a:pt x="1678" y="2413"/>
                      <a:pt x="1651" y="2414"/>
                    </a:cubicBezTo>
                    <a:close/>
                    <a:moveTo>
                      <a:pt x="1787" y="2414"/>
                    </a:moveTo>
                    <a:cubicBezTo>
                      <a:pt x="1760" y="2414"/>
                      <a:pt x="1731" y="2465"/>
                      <a:pt x="1723" y="2527"/>
                    </a:cubicBezTo>
                    <a:cubicBezTo>
                      <a:pt x="1714" y="2589"/>
                      <a:pt x="1729" y="2639"/>
                      <a:pt x="1757" y="2638"/>
                    </a:cubicBezTo>
                    <a:cubicBezTo>
                      <a:pt x="1784" y="2638"/>
                      <a:pt x="1813" y="2587"/>
                      <a:pt x="1822" y="2525"/>
                    </a:cubicBezTo>
                    <a:cubicBezTo>
                      <a:pt x="1830" y="2463"/>
                      <a:pt x="1815" y="2413"/>
                      <a:pt x="1787" y="2414"/>
                    </a:cubicBezTo>
                    <a:close/>
                    <a:moveTo>
                      <a:pt x="1944" y="2414"/>
                    </a:moveTo>
                    <a:cubicBezTo>
                      <a:pt x="1916" y="2414"/>
                      <a:pt x="1887" y="2465"/>
                      <a:pt x="1879" y="2527"/>
                    </a:cubicBezTo>
                    <a:cubicBezTo>
                      <a:pt x="1870" y="2589"/>
                      <a:pt x="1886" y="2639"/>
                      <a:pt x="1913" y="2638"/>
                    </a:cubicBezTo>
                    <a:cubicBezTo>
                      <a:pt x="1941" y="2638"/>
                      <a:pt x="1970" y="2587"/>
                      <a:pt x="1978" y="2525"/>
                    </a:cubicBezTo>
                    <a:cubicBezTo>
                      <a:pt x="1986" y="2463"/>
                      <a:pt x="1971" y="2413"/>
                      <a:pt x="1944" y="2414"/>
                    </a:cubicBezTo>
                    <a:close/>
                    <a:moveTo>
                      <a:pt x="2080" y="2414"/>
                    </a:moveTo>
                    <a:cubicBezTo>
                      <a:pt x="2053" y="2414"/>
                      <a:pt x="2024" y="2465"/>
                      <a:pt x="2016" y="2527"/>
                    </a:cubicBezTo>
                    <a:cubicBezTo>
                      <a:pt x="2007" y="2589"/>
                      <a:pt x="2023" y="2639"/>
                      <a:pt x="2050" y="2638"/>
                    </a:cubicBezTo>
                    <a:cubicBezTo>
                      <a:pt x="2077" y="2638"/>
                      <a:pt x="2107" y="2587"/>
                      <a:pt x="2115" y="2525"/>
                    </a:cubicBezTo>
                    <a:cubicBezTo>
                      <a:pt x="2123" y="2463"/>
                      <a:pt x="2107" y="2413"/>
                      <a:pt x="2080" y="2414"/>
                    </a:cubicBezTo>
                    <a:close/>
                    <a:moveTo>
                      <a:pt x="2217" y="2414"/>
                    </a:moveTo>
                    <a:cubicBezTo>
                      <a:pt x="2190" y="2414"/>
                      <a:pt x="2161" y="2465"/>
                      <a:pt x="2153" y="2527"/>
                    </a:cubicBezTo>
                    <a:cubicBezTo>
                      <a:pt x="2144" y="2589"/>
                      <a:pt x="2160" y="2639"/>
                      <a:pt x="2187" y="2638"/>
                    </a:cubicBezTo>
                    <a:cubicBezTo>
                      <a:pt x="2215" y="2638"/>
                      <a:pt x="2244" y="2587"/>
                      <a:pt x="2252" y="2525"/>
                    </a:cubicBezTo>
                    <a:cubicBezTo>
                      <a:pt x="2260" y="2463"/>
                      <a:pt x="2244" y="2413"/>
                      <a:pt x="2217" y="2414"/>
                    </a:cubicBezTo>
                    <a:close/>
                    <a:moveTo>
                      <a:pt x="2353" y="2414"/>
                    </a:moveTo>
                    <a:cubicBezTo>
                      <a:pt x="2326" y="2414"/>
                      <a:pt x="2297" y="2465"/>
                      <a:pt x="2289" y="2527"/>
                    </a:cubicBezTo>
                    <a:cubicBezTo>
                      <a:pt x="2281" y="2589"/>
                      <a:pt x="2297" y="2639"/>
                      <a:pt x="2324" y="2638"/>
                    </a:cubicBezTo>
                    <a:cubicBezTo>
                      <a:pt x="2352" y="2638"/>
                      <a:pt x="2380" y="2587"/>
                      <a:pt x="2388" y="2525"/>
                    </a:cubicBezTo>
                    <a:cubicBezTo>
                      <a:pt x="2396" y="2463"/>
                      <a:pt x="2380" y="2413"/>
                      <a:pt x="2353" y="2414"/>
                    </a:cubicBezTo>
                    <a:close/>
                    <a:moveTo>
                      <a:pt x="2509" y="2414"/>
                    </a:moveTo>
                    <a:cubicBezTo>
                      <a:pt x="2482" y="2414"/>
                      <a:pt x="2453" y="2465"/>
                      <a:pt x="2445" y="2527"/>
                    </a:cubicBezTo>
                    <a:cubicBezTo>
                      <a:pt x="2437" y="2589"/>
                      <a:pt x="2453" y="2639"/>
                      <a:pt x="2481" y="2638"/>
                    </a:cubicBezTo>
                    <a:cubicBezTo>
                      <a:pt x="2508" y="2638"/>
                      <a:pt x="2537" y="2587"/>
                      <a:pt x="2544" y="2525"/>
                    </a:cubicBezTo>
                    <a:cubicBezTo>
                      <a:pt x="2552" y="2463"/>
                      <a:pt x="2536" y="2413"/>
                      <a:pt x="2509" y="2414"/>
                    </a:cubicBezTo>
                    <a:close/>
                    <a:moveTo>
                      <a:pt x="2646" y="2414"/>
                    </a:moveTo>
                    <a:cubicBezTo>
                      <a:pt x="2618" y="2414"/>
                      <a:pt x="2590" y="2465"/>
                      <a:pt x="2582" y="2527"/>
                    </a:cubicBezTo>
                    <a:cubicBezTo>
                      <a:pt x="2574" y="2589"/>
                      <a:pt x="2591" y="2639"/>
                      <a:pt x="2618" y="2638"/>
                    </a:cubicBezTo>
                    <a:cubicBezTo>
                      <a:pt x="2646" y="2638"/>
                      <a:pt x="2674" y="2587"/>
                      <a:pt x="2681" y="2525"/>
                    </a:cubicBezTo>
                    <a:cubicBezTo>
                      <a:pt x="2689" y="2463"/>
                      <a:pt x="2673" y="2413"/>
                      <a:pt x="2646" y="2414"/>
                    </a:cubicBezTo>
                    <a:close/>
                    <a:moveTo>
                      <a:pt x="2782" y="2414"/>
                    </a:moveTo>
                    <a:cubicBezTo>
                      <a:pt x="2755" y="2414"/>
                      <a:pt x="2727" y="2465"/>
                      <a:pt x="2719" y="2527"/>
                    </a:cubicBezTo>
                    <a:cubicBezTo>
                      <a:pt x="2711" y="2589"/>
                      <a:pt x="2728" y="2639"/>
                      <a:pt x="2755" y="2638"/>
                    </a:cubicBezTo>
                    <a:cubicBezTo>
                      <a:pt x="2782" y="2638"/>
                      <a:pt x="2811" y="2587"/>
                      <a:pt x="2818" y="2525"/>
                    </a:cubicBezTo>
                    <a:cubicBezTo>
                      <a:pt x="2825" y="2463"/>
                      <a:pt x="2809" y="2413"/>
                      <a:pt x="2782" y="2414"/>
                    </a:cubicBezTo>
                    <a:close/>
                    <a:moveTo>
                      <a:pt x="16382" y="2414"/>
                    </a:moveTo>
                    <a:cubicBezTo>
                      <a:pt x="16354" y="2414"/>
                      <a:pt x="16338" y="2465"/>
                      <a:pt x="16345" y="2528"/>
                    </a:cubicBezTo>
                    <a:cubicBezTo>
                      <a:pt x="16353" y="2591"/>
                      <a:pt x="16381" y="2642"/>
                      <a:pt x="16409" y="2642"/>
                    </a:cubicBezTo>
                    <a:cubicBezTo>
                      <a:pt x="16437" y="2641"/>
                      <a:pt x="16453" y="2590"/>
                      <a:pt x="16445" y="2527"/>
                    </a:cubicBezTo>
                    <a:cubicBezTo>
                      <a:pt x="16437" y="2464"/>
                      <a:pt x="16409" y="2413"/>
                      <a:pt x="16382" y="2414"/>
                    </a:cubicBezTo>
                    <a:close/>
                    <a:moveTo>
                      <a:pt x="16518" y="2414"/>
                    </a:moveTo>
                    <a:cubicBezTo>
                      <a:pt x="16491" y="2414"/>
                      <a:pt x="16475" y="2465"/>
                      <a:pt x="16482" y="2528"/>
                    </a:cubicBezTo>
                    <a:cubicBezTo>
                      <a:pt x="16490" y="2592"/>
                      <a:pt x="16519" y="2642"/>
                      <a:pt x="16546" y="2642"/>
                    </a:cubicBezTo>
                    <a:cubicBezTo>
                      <a:pt x="16574" y="2641"/>
                      <a:pt x="16590" y="2590"/>
                      <a:pt x="16582" y="2527"/>
                    </a:cubicBezTo>
                    <a:cubicBezTo>
                      <a:pt x="16574" y="2464"/>
                      <a:pt x="16546" y="2413"/>
                      <a:pt x="16518" y="2414"/>
                    </a:cubicBezTo>
                    <a:close/>
                    <a:moveTo>
                      <a:pt x="16655" y="2414"/>
                    </a:moveTo>
                    <a:cubicBezTo>
                      <a:pt x="16627" y="2414"/>
                      <a:pt x="16611" y="2466"/>
                      <a:pt x="16619" y="2528"/>
                    </a:cubicBezTo>
                    <a:cubicBezTo>
                      <a:pt x="16627" y="2592"/>
                      <a:pt x="16656" y="2642"/>
                      <a:pt x="16683" y="2642"/>
                    </a:cubicBezTo>
                    <a:cubicBezTo>
                      <a:pt x="16711" y="2641"/>
                      <a:pt x="16727" y="2590"/>
                      <a:pt x="16719" y="2527"/>
                    </a:cubicBezTo>
                    <a:cubicBezTo>
                      <a:pt x="16711" y="2464"/>
                      <a:pt x="16682" y="2413"/>
                      <a:pt x="16655" y="2414"/>
                    </a:cubicBezTo>
                    <a:close/>
                    <a:moveTo>
                      <a:pt x="16811" y="2414"/>
                    </a:moveTo>
                    <a:cubicBezTo>
                      <a:pt x="16784" y="2414"/>
                      <a:pt x="16768" y="2465"/>
                      <a:pt x="16776" y="2528"/>
                    </a:cubicBezTo>
                    <a:cubicBezTo>
                      <a:pt x="16784" y="2591"/>
                      <a:pt x="16813" y="2642"/>
                      <a:pt x="16840" y="2642"/>
                    </a:cubicBezTo>
                    <a:cubicBezTo>
                      <a:pt x="16868" y="2641"/>
                      <a:pt x="16883" y="2590"/>
                      <a:pt x="16875" y="2527"/>
                    </a:cubicBezTo>
                    <a:cubicBezTo>
                      <a:pt x="16867" y="2464"/>
                      <a:pt x="16838" y="2413"/>
                      <a:pt x="16811" y="2414"/>
                    </a:cubicBezTo>
                    <a:close/>
                    <a:moveTo>
                      <a:pt x="16948" y="2414"/>
                    </a:moveTo>
                    <a:cubicBezTo>
                      <a:pt x="16920" y="2414"/>
                      <a:pt x="16905" y="2465"/>
                      <a:pt x="16913" y="2528"/>
                    </a:cubicBezTo>
                    <a:cubicBezTo>
                      <a:pt x="16921" y="2592"/>
                      <a:pt x="16950" y="2642"/>
                      <a:pt x="16978" y="2642"/>
                    </a:cubicBezTo>
                    <a:cubicBezTo>
                      <a:pt x="17005" y="2641"/>
                      <a:pt x="17021" y="2590"/>
                      <a:pt x="17013" y="2527"/>
                    </a:cubicBezTo>
                    <a:cubicBezTo>
                      <a:pt x="17004" y="2464"/>
                      <a:pt x="16975" y="2413"/>
                      <a:pt x="16948" y="2414"/>
                    </a:cubicBezTo>
                    <a:close/>
                    <a:moveTo>
                      <a:pt x="17084" y="2414"/>
                    </a:moveTo>
                    <a:cubicBezTo>
                      <a:pt x="17057" y="2414"/>
                      <a:pt x="17042" y="2465"/>
                      <a:pt x="17050" y="2528"/>
                    </a:cubicBezTo>
                    <a:cubicBezTo>
                      <a:pt x="17058" y="2592"/>
                      <a:pt x="17087" y="2642"/>
                      <a:pt x="17115" y="2642"/>
                    </a:cubicBezTo>
                    <a:cubicBezTo>
                      <a:pt x="17142" y="2641"/>
                      <a:pt x="17158" y="2590"/>
                      <a:pt x="17149" y="2527"/>
                    </a:cubicBezTo>
                    <a:cubicBezTo>
                      <a:pt x="17141" y="2464"/>
                      <a:pt x="17112" y="2413"/>
                      <a:pt x="17084" y="2414"/>
                    </a:cubicBezTo>
                    <a:close/>
                    <a:moveTo>
                      <a:pt x="17240" y="2414"/>
                    </a:moveTo>
                    <a:cubicBezTo>
                      <a:pt x="17213" y="2414"/>
                      <a:pt x="17198" y="2465"/>
                      <a:pt x="17206" y="2528"/>
                    </a:cubicBezTo>
                    <a:cubicBezTo>
                      <a:pt x="17215" y="2592"/>
                      <a:pt x="17244" y="2642"/>
                      <a:pt x="17272" y="2642"/>
                    </a:cubicBezTo>
                    <a:cubicBezTo>
                      <a:pt x="17299" y="2641"/>
                      <a:pt x="17314" y="2590"/>
                      <a:pt x="17306" y="2527"/>
                    </a:cubicBezTo>
                    <a:cubicBezTo>
                      <a:pt x="17297" y="2464"/>
                      <a:pt x="17268" y="2413"/>
                      <a:pt x="17240" y="2414"/>
                    </a:cubicBezTo>
                    <a:close/>
                    <a:moveTo>
                      <a:pt x="17377" y="2414"/>
                    </a:moveTo>
                    <a:cubicBezTo>
                      <a:pt x="17350" y="2414"/>
                      <a:pt x="17334" y="2465"/>
                      <a:pt x="17343" y="2528"/>
                    </a:cubicBezTo>
                    <a:cubicBezTo>
                      <a:pt x="17352" y="2592"/>
                      <a:pt x="17381" y="2642"/>
                      <a:pt x="17408" y="2642"/>
                    </a:cubicBezTo>
                    <a:cubicBezTo>
                      <a:pt x="17436" y="2641"/>
                      <a:pt x="17451" y="2590"/>
                      <a:pt x="17443" y="2527"/>
                    </a:cubicBezTo>
                    <a:cubicBezTo>
                      <a:pt x="17434" y="2464"/>
                      <a:pt x="17405" y="2413"/>
                      <a:pt x="17377" y="2414"/>
                    </a:cubicBezTo>
                    <a:close/>
                    <a:moveTo>
                      <a:pt x="17514" y="2414"/>
                    </a:moveTo>
                    <a:cubicBezTo>
                      <a:pt x="17486" y="2414"/>
                      <a:pt x="17471" y="2466"/>
                      <a:pt x="17480" y="2528"/>
                    </a:cubicBezTo>
                    <a:cubicBezTo>
                      <a:pt x="17489" y="2592"/>
                      <a:pt x="17518" y="2642"/>
                      <a:pt x="17546" y="2642"/>
                    </a:cubicBezTo>
                    <a:cubicBezTo>
                      <a:pt x="17574" y="2641"/>
                      <a:pt x="17588" y="2590"/>
                      <a:pt x="17580" y="2527"/>
                    </a:cubicBezTo>
                    <a:cubicBezTo>
                      <a:pt x="17571" y="2464"/>
                      <a:pt x="17541" y="2413"/>
                      <a:pt x="17514" y="2414"/>
                    </a:cubicBezTo>
                    <a:close/>
                    <a:moveTo>
                      <a:pt x="17650" y="2414"/>
                    </a:moveTo>
                    <a:cubicBezTo>
                      <a:pt x="17623" y="2414"/>
                      <a:pt x="17608" y="2465"/>
                      <a:pt x="17617" y="2528"/>
                    </a:cubicBezTo>
                    <a:cubicBezTo>
                      <a:pt x="17626" y="2592"/>
                      <a:pt x="17655" y="2642"/>
                      <a:pt x="17683" y="2642"/>
                    </a:cubicBezTo>
                    <a:cubicBezTo>
                      <a:pt x="17710" y="2641"/>
                      <a:pt x="17726" y="2590"/>
                      <a:pt x="17716" y="2527"/>
                    </a:cubicBezTo>
                    <a:cubicBezTo>
                      <a:pt x="17707" y="2464"/>
                      <a:pt x="17678" y="2413"/>
                      <a:pt x="17650" y="2414"/>
                    </a:cubicBezTo>
                    <a:close/>
                    <a:moveTo>
                      <a:pt x="17787" y="2414"/>
                    </a:moveTo>
                    <a:cubicBezTo>
                      <a:pt x="17760" y="2414"/>
                      <a:pt x="17745" y="2465"/>
                      <a:pt x="17754" y="2528"/>
                    </a:cubicBezTo>
                    <a:cubicBezTo>
                      <a:pt x="17763" y="2592"/>
                      <a:pt x="17793" y="2642"/>
                      <a:pt x="17820" y="2642"/>
                    </a:cubicBezTo>
                    <a:cubicBezTo>
                      <a:pt x="17848" y="2641"/>
                      <a:pt x="17862" y="2590"/>
                      <a:pt x="17853" y="2527"/>
                    </a:cubicBezTo>
                    <a:cubicBezTo>
                      <a:pt x="17844" y="2464"/>
                      <a:pt x="17815" y="2413"/>
                      <a:pt x="17787" y="2414"/>
                    </a:cubicBezTo>
                    <a:close/>
                    <a:moveTo>
                      <a:pt x="520" y="2464"/>
                    </a:moveTo>
                    <a:cubicBezTo>
                      <a:pt x="493" y="2465"/>
                      <a:pt x="462" y="2515"/>
                      <a:pt x="452" y="2577"/>
                    </a:cubicBezTo>
                    <a:cubicBezTo>
                      <a:pt x="442" y="2639"/>
                      <a:pt x="457" y="2688"/>
                      <a:pt x="484" y="2687"/>
                    </a:cubicBezTo>
                    <a:cubicBezTo>
                      <a:pt x="512" y="2687"/>
                      <a:pt x="541" y="2637"/>
                      <a:pt x="551" y="2576"/>
                    </a:cubicBezTo>
                    <a:cubicBezTo>
                      <a:pt x="561" y="2514"/>
                      <a:pt x="547" y="2463"/>
                      <a:pt x="520" y="2464"/>
                    </a:cubicBezTo>
                    <a:close/>
                    <a:moveTo>
                      <a:pt x="13961" y="2464"/>
                    </a:moveTo>
                    <a:cubicBezTo>
                      <a:pt x="13933" y="2465"/>
                      <a:pt x="13915" y="2516"/>
                      <a:pt x="13920" y="2579"/>
                    </a:cubicBezTo>
                    <a:cubicBezTo>
                      <a:pt x="13925" y="2642"/>
                      <a:pt x="13951" y="2692"/>
                      <a:pt x="13979" y="2692"/>
                    </a:cubicBezTo>
                    <a:cubicBezTo>
                      <a:pt x="14006" y="2691"/>
                      <a:pt x="14024" y="2640"/>
                      <a:pt x="14020" y="2577"/>
                    </a:cubicBezTo>
                    <a:cubicBezTo>
                      <a:pt x="14015" y="2514"/>
                      <a:pt x="13988" y="2463"/>
                      <a:pt x="13961" y="2464"/>
                    </a:cubicBezTo>
                    <a:close/>
                    <a:moveTo>
                      <a:pt x="14098" y="2464"/>
                    </a:moveTo>
                    <a:cubicBezTo>
                      <a:pt x="14070" y="2465"/>
                      <a:pt x="14052" y="2516"/>
                      <a:pt x="14057" y="2579"/>
                    </a:cubicBezTo>
                    <a:cubicBezTo>
                      <a:pt x="14062" y="2642"/>
                      <a:pt x="14089" y="2692"/>
                      <a:pt x="14116" y="2692"/>
                    </a:cubicBezTo>
                    <a:cubicBezTo>
                      <a:pt x="14144" y="2691"/>
                      <a:pt x="14162" y="2640"/>
                      <a:pt x="14156" y="2577"/>
                    </a:cubicBezTo>
                    <a:cubicBezTo>
                      <a:pt x="14151" y="2514"/>
                      <a:pt x="14125" y="2463"/>
                      <a:pt x="14098" y="2464"/>
                    </a:cubicBezTo>
                    <a:close/>
                    <a:moveTo>
                      <a:pt x="14254" y="2464"/>
                    </a:moveTo>
                    <a:cubicBezTo>
                      <a:pt x="14227" y="2465"/>
                      <a:pt x="14208" y="2516"/>
                      <a:pt x="14213" y="2579"/>
                    </a:cubicBezTo>
                    <a:cubicBezTo>
                      <a:pt x="14218" y="2642"/>
                      <a:pt x="14246" y="2693"/>
                      <a:pt x="14273" y="2692"/>
                    </a:cubicBezTo>
                    <a:cubicBezTo>
                      <a:pt x="14301" y="2691"/>
                      <a:pt x="14319" y="2640"/>
                      <a:pt x="14313" y="2577"/>
                    </a:cubicBezTo>
                    <a:cubicBezTo>
                      <a:pt x="14308" y="2514"/>
                      <a:pt x="14282" y="2463"/>
                      <a:pt x="14254" y="2464"/>
                    </a:cubicBezTo>
                    <a:close/>
                    <a:moveTo>
                      <a:pt x="14390" y="2464"/>
                    </a:moveTo>
                    <a:cubicBezTo>
                      <a:pt x="14363" y="2465"/>
                      <a:pt x="14345" y="2516"/>
                      <a:pt x="14351" y="2579"/>
                    </a:cubicBezTo>
                    <a:cubicBezTo>
                      <a:pt x="14356" y="2642"/>
                      <a:pt x="14382" y="2693"/>
                      <a:pt x="14410" y="2692"/>
                    </a:cubicBezTo>
                    <a:cubicBezTo>
                      <a:pt x="14438" y="2691"/>
                      <a:pt x="14456" y="2640"/>
                      <a:pt x="14450" y="2577"/>
                    </a:cubicBezTo>
                    <a:cubicBezTo>
                      <a:pt x="14445" y="2514"/>
                      <a:pt x="14418" y="2463"/>
                      <a:pt x="14390" y="2464"/>
                    </a:cubicBezTo>
                    <a:close/>
                    <a:moveTo>
                      <a:pt x="14527" y="2464"/>
                    </a:moveTo>
                    <a:cubicBezTo>
                      <a:pt x="14500" y="2465"/>
                      <a:pt x="14482" y="2516"/>
                      <a:pt x="14488" y="2579"/>
                    </a:cubicBezTo>
                    <a:cubicBezTo>
                      <a:pt x="14493" y="2642"/>
                      <a:pt x="14520" y="2693"/>
                      <a:pt x="14547" y="2692"/>
                    </a:cubicBezTo>
                    <a:cubicBezTo>
                      <a:pt x="14575" y="2691"/>
                      <a:pt x="14593" y="2640"/>
                      <a:pt x="14587" y="2577"/>
                    </a:cubicBezTo>
                    <a:cubicBezTo>
                      <a:pt x="14582" y="2514"/>
                      <a:pt x="14555" y="2463"/>
                      <a:pt x="14527" y="2464"/>
                    </a:cubicBezTo>
                    <a:close/>
                    <a:moveTo>
                      <a:pt x="14664" y="2464"/>
                    </a:moveTo>
                    <a:cubicBezTo>
                      <a:pt x="14636" y="2465"/>
                      <a:pt x="14619" y="2516"/>
                      <a:pt x="14624" y="2579"/>
                    </a:cubicBezTo>
                    <a:cubicBezTo>
                      <a:pt x="14630" y="2642"/>
                      <a:pt x="14657" y="2692"/>
                      <a:pt x="14684" y="2692"/>
                    </a:cubicBezTo>
                    <a:cubicBezTo>
                      <a:pt x="14712" y="2691"/>
                      <a:pt x="14730" y="2640"/>
                      <a:pt x="14724" y="2577"/>
                    </a:cubicBezTo>
                    <a:cubicBezTo>
                      <a:pt x="14718" y="2514"/>
                      <a:pt x="14691" y="2463"/>
                      <a:pt x="14664" y="2464"/>
                    </a:cubicBezTo>
                    <a:close/>
                    <a:moveTo>
                      <a:pt x="14820" y="2464"/>
                    </a:moveTo>
                    <a:cubicBezTo>
                      <a:pt x="14792" y="2465"/>
                      <a:pt x="14775" y="2516"/>
                      <a:pt x="14781" y="2579"/>
                    </a:cubicBezTo>
                    <a:cubicBezTo>
                      <a:pt x="14787" y="2642"/>
                      <a:pt x="14814" y="2693"/>
                      <a:pt x="14841" y="2692"/>
                    </a:cubicBezTo>
                    <a:cubicBezTo>
                      <a:pt x="14869" y="2691"/>
                      <a:pt x="14886" y="2640"/>
                      <a:pt x="14880" y="2577"/>
                    </a:cubicBezTo>
                    <a:cubicBezTo>
                      <a:pt x="14874" y="2514"/>
                      <a:pt x="14847" y="2463"/>
                      <a:pt x="14820" y="2464"/>
                    </a:cubicBezTo>
                    <a:close/>
                    <a:moveTo>
                      <a:pt x="14957" y="2464"/>
                    </a:moveTo>
                    <a:cubicBezTo>
                      <a:pt x="14929" y="2465"/>
                      <a:pt x="14912" y="2516"/>
                      <a:pt x="14918" y="2579"/>
                    </a:cubicBezTo>
                    <a:cubicBezTo>
                      <a:pt x="14924" y="2642"/>
                      <a:pt x="14951" y="2693"/>
                      <a:pt x="14978" y="2692"/>
                    </a:cubicBezTo>
                    <a:cubicBezTo>
                      <a:pt x="15006" y="2691"/>
                      <a:pt x="15023" y="2640"/>
                      <a:pt x="15017" y="2577"/>
                    </a:cubicBezTo>
                    <a:cubicBezTo>
                      <a:pt x="15011" y="2514"/>
                      <a:pt x="14984" y="2463"/>
                      <a:pt x="14957" y="2464"/>
                    </a:cubicBezTo>
                    <a:close/>
                    <a:moveTo>
                      <a:pt x="15093" y="2464"/>
                    </a:moveTo>
                    <a:cubicBezTo>
                      <a:pt x="15066" y="2465"/>
                      <a:pt x="15048" y="2516"/>
                      <a:pt x="15055" y="2579"/>
                    </a:cubicBezTo>
                    <a:cubicBezTo>
                      <a:pt x="15061" y="2642"/>
                      <a:pt x="15088" y="2693"/>
                      <a:pt x="15116" y="2692"/>
                    </a:cubicBezTo>
                    <a:cubicBezTo>
                      <a:pt x="15143" y="2691"/>
                      <a:pt x="15160" y="2640"/>
                      <a:pt x="15154" y="2577"/>
                    </a:cubicBezTo>
                    <a:cubicBezTo>
                      <a:pt x="15148" y="2514"/>
                      <a:pt x="15120" y="2463"/>
                      <a:pt x="15093" y="2464"/>
                    </a:cubicBezTo>
                    <a:close/>
                    <a:moveTo>
                      <a:pt x="15249" y="2464"/>
                    </a:moveTo>
                    <a:cubicBezTo>
                      <a:pt x="15222" y="2465"/>
                      <a:pt x="15205" y="2516"/>
                      <a:pt x="15211" y="2579"/>
                    </a:cubicBezTo>
                    <a:cubicBezTo>
                      <a:pt x="15217" y="2642"/>
                      <a:pt x="15244" y="2693"/>
                      <a:pt x="15272" y="2692"/>
                    </a:cubicBezTo>
                    <a:cubicBezTo>
                      <a:pt x="15300" y="2691"/>
                      <a:pt x="15317" y="2640"/>
                      <a:pt x="15311" y="2577"/>
                    </a:cubicBezTo>
                    <a:cubicBezTo>
                      <a:pt x="15304" y="2514"/>
                      <a:pt x="15277" y="2463"/>
                      <a:pt x="15249" y="2464"/>
                    </a:cubicBezTo>
                    <a:close/>
                    <a:moveTo>
                      <a:pt x="15386" y="2464"/>
                    </a:moveTo>
                    <a:cubicBezTo>
                      <a:pt x="15358" y="2465"/>
                      <a:pt x="15341" y="2516"/>
                      <a:pt x="15348" y="2579"/>
                    </a:cubicBezTo>
                    <a:cubicBezTo>
                      <a:pt x="15354" y="2642"/>
                      <a:pt x="15382" y="2692"/>
                      <a:pt x="15409" y="2692"/>
                    </a:cubicBezTo>
                    <a:cubicBezTo>
                      <a:pt x="15437" y="2691"/>
                      <a:pt x="15454" y="2640"/>
                      <a:pt x="15447" y="2577"/>
                    </a:cubicBezTo>
                    <a:cubicBezTo>
                      <a:pt x="15441" y="2514"/>
                      <a:pt x="15413" y="2463"/>
                      <a:pt x="15386" y="2464"/>
                    </a:cubicBezTo>
                    <a:close/>
                    <a:moveTo>
                      <a:pt x="15523" y="2464"/>
                    </a:moveTo>
                    <a:cubicBezTo>
                      <a:pt x="15495" y="2465"/>
                      <a:pt x="15478" y="2516"/>
                      <a:pt x="15485" y="2579"/>
                    </a:cubicBezTo>
                    <a:cubicBezTo>
                      <a:pt x="15491" y="2642"/>
                      <a:pt x="15520" y="2692"/>
                      <a:pt x="15547" y="2692"/>
                    </a:cubicBezTo>
                    <a:cubicBezTo>
                      <a:pt x="15575" y="2691"/>
                      <a:pt x="15591" y="2640"/>
                      <a:pt x="15584" y="2577"/>
                    </a:cubicBezTo>
                    <a:cubicBezTo>
                      <a:pt x="15578" y="2514"/>
                      <a:pt x="15550" y="2463"/>
                      <a:pt x="15523" y="2464"/>
                    </a:cubicBezTo>
                    <a:close/>
                    <a:moveTo>
                      <a:pt x="15679" y="2464"/>
                    </a:moveTo>
                    <a:cubicBezTo>
                      <a:pt x="15651" y="2465"/>
                      <a:pt x="15634" y="2516"/>
                      <a:pt x="15641" y="2579"/>
                    </a:cubicBezTo>
                    <a:cubicBezTo>
                      <a:pt x="15648" y="2642"/>
                      <a:pt x="15676" y="2692"/>
                      <a:pt x="15703" y="2692"/>
                    </a:cubicBezTo>
                    <a:cubicBezTo>
                      <a:pt x="15731" y="2691"/>
                      <a:pt x="15748" y="2640"/>
                      <a:pt x="15741" y="2577"/>
                    </a:cubicBezTo>
                    <a:cubicBezTo>
                      <a:pt x="15734" y="2514"/>
                      <a:pt x="15706" y="2463"/>
                      <a:pt x="15679" y="2464"/>
                    </a:cubicBezTo>
                    <a:close/>
                    <a:moveTo>
                      <a:pt x="15815" y="2464"/>
                    </a:moveTo>
                    <a:cubicBezTo>
                      <a:pt x="15788" y="2465"/>
                      <a:pt x="15772" y="2516"/>
                      <a:pt x="15779" y="2579"/>
                    </a:cubicBezTo>
                    <a:cubicBezTo>
                      <a:pt x="15785" y="2642"/>
                      <a:pt x="15813" y="2693"/>
                      <a:pt x="15841" y="2692"/>
                    </a:cubicBezTo>
                    <a:cubicBezTo>
                      <a:pt x="15868" y="2691"/>
                      <a:pt x="15885" y="2640"/>
                      <a:pt x="15878" y="2577"/>
                    </a:cubicBezTo>
                    <a:cubicBezTo>
                      <a:pt x="15871" y="2514"/>
                      <a:pt x="15843" y="2463"/>
                      <a:pt x="15815" y="2464"/>
                    </a:cubicBezTo>
                    <a:close/>
                    <a:moveTo>
                      <a:pt x="15952" y="2464"/>
                    </a:moveTo>
                    <a:cubicBezTo>
                      <a:pt x="15924" y="2465"/>
                      <a:pt x="15908" y="2516"/>
                      <a:pt x="15915" y="2579"/>
                    </a:cubicBezTo>
                    <a:cubicBezTo>
                      <a:pt x="15922" y="2642"/>
                      <a:pt x="15950" y="2692"/>
                      <a:pt x="15978" y="2692"/>
                    </a:cubicBezTo>
                    <a:cubicBezTo>
                      <a:pt x="16005" y="2691"/>
                      <a:pt x="16022" y="2640"/>
                      <a:pt x="16015" y="2577"/>
                    </a:cubicBezTo>
                    <a:cubicBezTo>
                      <a:pt x="16008" y="2514"/>
                      <a:pt x="15979" y="2463"/>
                      <a:pt x="15952" y="2464"/>
                    </a:cubicBezTo>
                    <a:close/>
                    <a:moveTo>
                      <a:pt x="16089" y="2464"/>
                    </a:moveTo>
                    <a:cubicBezTo>
                      <a:pt x="16061" y="2465"/>
                      <a:pt x="16045" y="2516"/>
                      <a:pt x="16052" y="2579"/>
                    </a:cubicBezTo>
                    <a:cubicBezTo>
                      <a:pt x="16059" y="2642"/>
                      <a:pt x="16088" y="2692"/>
                      <a:pt x="16115" y="2692"/>
                    </a:cubicBezTo>
                    <a:cubicBezTo>
                      <a:pt x="16143" y="2691"/>
                      <a:pt x="16159" y="2640"/>
                      <a:pt x="16152" y="2577"/>
                    </a:cubicBezTo>
                    <a:cubicBezTo>
                      <a:pt x="16144" y="2514"/>
                      <a:pt x="16116" y="2463"/>
                      <a:pt x="16089" y="2464"/>
                    </a:cubicBezTo>
                    <a:close/>
                    <a:moveTo>
                      <a:pt x="16245" y="2464"/>
                    </a:moveTo>
                    <a:cubicBezTo>
                      <a:pt x="16218" y="2465"/>
                      <a:pt x="16201" y="2516"/>
                      <a:pt x="16209" y="2579"/>
                    </a:cubicBezTo>
                    <a:cubicBezTo>
                      <a:pt x="16216" y="2642"/>
                      <a:pt x="16244" y="2692"/>
                      <a:pt x="16272" y="2692"/>
                    </a:cubicBezTo>
                    <a:cubicBezTo>
                      <a:pt x="16299" y="2691"/>
                      <a:pt x="16316" y="2640"/>
                      <a:pt x="16308" y="2577"/>
                    </a:cubicBezTo>
                    <a:cubicBezTo>
                      <a:pt x="16301" y="2514"/>
                      <a:pt x="16273" y="2463"/>
                      <a:pt x="16245" y="2464"/>
                    </a:cubicBezTo>
                    <a:close/>
                    <a:moveTo>
                      <a:pt x="10838" y="2514"/>
                    </a:moveTo>
                    <a:cubicBezTo>
                      <a:pt x="10811" y="2515"/>
                      <a:pt x="10790" y="2566"/>
                      <a:pt x="10791" y="2629"/>
                    </a:cubicBezTo>
                    <a:cubicBezTo>
                      <a:pt x="10793" y="2692"/>
                      <a:pt x="10816" y="2741"/>
                      <a:pt x="10844" y="2741"/>
                    </a:cubicBezTo>
                    <a:cubicBezTo>
                      <a:pt x="10871" y="2740"/>
                      <a:pt x="10892" y="2688"/>
                      <a:pt x="10891" y="2626"/>
                    </a:cubicBezTo>
                    <a:cubicBezTo>
                      <a:pt x="10889" y="2563"/>
                      <a:pt x="10866" y="2514"/>
                      <a:pt x="10838" y="2514"/>
                    </a:cubicBezTo>
                    <a:close/>
                    <a:moveTo>
                      <a:pt x="10975" y="2514"/>
                    </a:moveTo>
                    <a:cubicBezTo>
                      <a:pt x="10948" y="2515"/>
                      <a:pt x="10927" y="2566"/>
                      <a:pt x="10928" y="2629"/>
                    </a:cubicBezTo>
                    <a:cubicBezTo>
                      <a:pt x="10930" y="2692"/>
                      <a:pt x="10953" y="2741"/>
                      <a:pt x="10981" y="2741"/>
                    </a:cubicBezTo>
                    <a:cubicBezTo>
                      <a:pt x="11008" y="2740"/>
                      <a:pt x="11029" y="2688"/>
                      <a:pt x="11028" y="2626"/>
                    </a:cubicBezTo>
                    <a:cubicBezTo>
                      <a:pt x="11026" y="2563"/>
                      <a:pt x="11003" y="2514"/>
                      <a:pt x="10975" y="2514"/>
                    </a:cubicBezTo>
                    <a:close/>
                    <a:moveTo>
                      <a:pt x="11131" y="2514"/>
                    </a:moveTo>
                    <a:cubicBezTo>
                      <a:pt x="11104" y="2515"/>
                      <a:pt x="11083" y="2566"/>
                      <a:pt x="11085" y="2629"/>
                    </a:cubicBezTo>
                    <a:cubicBezTo>
                      <a:pt x="11086" y="2692"/>
                      <a:pt x="11110" y="2741"/>
                      <a:pt x="11138" y="2741"/>
                    </a:cubicBezTo>
                    <a:cubicBezTo>
                      <a:pt x="11165" y="2740"/>
                      <a:pt x="11186" y="2688"/>
                      <a:pt x="11184" y="2626"/>
                    </a:cubicBezTo>
                    <a:cubicBezTo>
                      <a:pt x="11182" y="2563"/>
                      <a:pt x="11158" y="2514"/>
                      <a:pt x="11131" y="2514"/>
                    </a:cubicBezTo>
                    <a:close/>
                    <a:moveTo>
                      <a:pt x="11268" y="2514"/>
                    </a:moveTo>
                    <a:cubicBezTo>
                      <a:pt x="11240" y="2515"/>
                      <a:pt x="11220" y="2566"/>
                      <a:pt x="11221" y="2629"/>
                    </a:cubicBezTo>
                    <a:cubicBezTo>
                      <a:pt x="11223" y="2692"/>
                      <a:pt x="11247" y="2741"/>
                      <a:pt x="11275" y="2741"/>
                    </a:cubicBezTo>
                    <a:cubicBezTo>
                      <a:pt x="11302" y="2740"/>
                      <a:pt x="11323" y="2688"/>
                      <a:pt x="11321" y="2626"/>
                    </a:cubicBezTo>
                    <a:cubicBezTo>
                      <a:pt x="11319" y="2563"/>
                      <a:pt x="11295" y="2514"/>
                      <a:pt x="11268" y="2514"/>
                    </a:cubicBezTo>
                    <a:close/>
                    <a:moveTo>
                      <a:pt x="11405" y="2514"/>
                    </a:moveTo>
                    <a:cubicBezTo>
                      <a:pt x="11377" y="2515"/>
                      <a:pt x="11356" y="2566"/>
                      <a:pt x="11358" y="2629"/>
                    </a:cubicBezTo>
                    <a:cubicBezTo>
                      <a:pt x="11360" y="2692"/>
                      <a:pt x="11384" y="2741"/>
                      <a:pt x="11412" y="2741"/>
                    </a:cubicBezTo>
                    <a:cubicBezTo>
                      <a:pt x="11440" y="2740"/>
                      <a:pt x="11460" y="2688"/>
                      <a:pt x="11458" y="2626"/>
                    </a:cubicBezTo>
                    <a:cubicBezTo>
                      <a:pt x="11456" y="2563"/>
                      <a:pt x="11432" y="2514"/>
                      <a:pt x="11405" y="2514"/>
                    </a:cubicBezTo>
                    <a:close/>
                    <a:moveTo>
                      <a:pt x="11541" y="2514"/>
                    </a:moveTo>
                    <a:cubicBezTo>
                      <a:pt x="11514" y="2515"/>
                      <a:pt x="11493" y="2566"/>
                      <a:pt x="11495" y="2629"/>
                    </a:cubicBezTo>
                    <a:cubicBezTo>
                      <a:pt x="11497" y="2692"/>
                      <a:pt x="11521" y="2741"/>
                      <a:pt x="11549" y="2741"/>
                    </a:cubicBezTo>
                    <a:cubicBezTo>
                      <a:pt x="11576" y="2740"/>
                      <a:pt x="11597" y="2688"/>
                      <a:pt x="11595" y="2626"/>
                    </a:cubicBezTo>
                    <a:cubicBezTo>
                      <a:pt x="11592" y="2563"/>
                      <a:pt x="11568" y="2514"/>
                      <a:pt x="11541" y="2514"/>
                    </a:cubicBezTo>
                    <a:close/>
                    <a:moveTo>
                      <a:pt x="11697" y="2514"/>
                    </a:moveTo>
                    <a:cubicBezTo>
                      <a:pt x="11670" y="2515"/>
                      <a:pt x="11649" y="2566"/>
                      <a:pt x="11652" y="2629"/>
                    </a:cubicBezTo>
                    <a:cubicBezTo>
                      <a:pt x="11654" y="2692"/>
                      <a:pt x="11678" y="2741"/>
                      <a:pt x="11706" y="2741"/>
                    </a:cubicBezTo>
                    <a:cubicBezTo>
                      <a:pt x="11734" y="2740"/>
                      <a:pt x="11754" y="2690"/>
                      <a:pt x="11751" y="2627"/>
                    </a:cubicBezTo>
                    <a:cubicBezTo>
                      <a:pt x="11749" y="2565"/>
                      <a:pt x="11725" y="2514"/>
                      <a:pt x="11697" y="2514"/>
                    </a:cubicBezTo>
                    <a:close/>
                    <a:moveTo>
                      <a:pt x="11834" y="2514"/>
                    </a:moveTo>
                    <a:cubicBezTo>
                      <a:pt x="11806" y="2515"/>
                      <a:pt x="11786" y="2566"/>
                      <a:pt x="11788" y="2629"/>
                    </a:cubicBezTo>
                    <a:cubicBezTo>
                      <a:pt x="11791" y="2692"/>
                      <a:pt x="11815" y="2741"/>
                      <a:pt x="11843" y="2741"/>
                    </a:cubicBezTo>
                    <a:cubicBezTo>
                      <a:pt x="11870" y="2740"/>
                      <a:pt x="11891" y="2690"/>
                      <a:pt x="11888" y="2627"/>
                    </a:cubicBezTo>
                    <a:cubicBezTo>
                      <a:pt x="11885" y="2565"/>
                      <a:pt x="11861" y="2514"/>
                      <a:pt x="11834" y="2514"/>
                    </a:cubicBezTo>
                    <a:close/>
                    <a:moveTo>
                      <a:pt x="11970" y="2514"/>
                    </a:moveTo>
                    <a:cubicBezTo>
                      <a:pt x="11943" y="2515"/>
                      <a:pt x="11923" y="2566"/>
                      <a:pt x="11925" y="2629"/>
                    </a:cubicBezTo>
                    <a:cubicBezTo>
                      <a:pt x="11928" y="2692"/>
                      <a:pt x="11953" y="2741"/>
                      <a:pt x="11980" y="2741"/>
                    </a:cubicBezTo>
                    <a:cubicBezTo>
                      <a:pt x="12008" y="2740"/>
                      <a:pt x="12028" y="2690"/>
                      <a:pt x="12025" y="2627"/>
                    </a:cubicBezTo>
                    <a:cubicBezTo>
                      <a:pt x="12022" y="2565"/>
                      <a:pt x="11998" y="2514"/>
                      <a:pt x="11970" y="2514"/>
                    </a:cubicBezTo>
                    <a:close/>
                    <a:moveTo>
                      <a:pt x="12107" y="2514"/>
                    </a:moveTo>
                    <a:cubicBezTo>
                      <a:pt x="12079" y="2515"/>
                      <a:pt x="12059" y="2566"/>
                      <a:pt x="12062" y="2629"/>
                    </a:cubicBezTo>
                    <a:cubicBezTo>
                      <a:pt x="12065" y="2692"/>
                      <a:pt x="12090" y="2741"/>
                      <a:pt x="12117" y="2741"/>
                    </a:cubicBezTo>
                    <a:cubicBezTo>
                      <a:pt x="12145" y="2740"/>
                      <a:pt x="12165" y="2690"/>
                      <a:pt x="12162" y="2627"/>
                    </a:cubicBezTo>
                    <a:cubicBezTo>
                      <a:pt x="12159" y="2565"/>
                      <a:pt x="12134" y="2514"/>
                      <a:pt x="12107" y="2514"/>
                    </a:cubicBezTo>
                    <a:close/>
                    <a:moveTo>
                      <a:pt x="12263" y="2514"/>
                    </a:moveTo>
                    <a:cubicBezTo>
                      <a:pt x="12236" y="2515"/>
                      <a:pt x="12216" y="2566"/>
                      <a:pt x="12219" y="2629"/>
                    </a:cubicBezTo>
                    <a:cubicBezTo>
                      <a:pt x="12222" y="2692"/>
                      <a:pt x="12247" y="2741"/>
                      <a:pt x="12274" y="2741"/>
                    </a:cubicBezTo>
                    <a:cubicBezTo>
                      <a:pt x="12302" y="2740"/>
                      <a:pt x="12322" y="2690"/>
                      <a:pt x="12319" y="2627"/>
                    </a:cubicBezTo>
                    <a:cubicBezTo>
                      <a:pt x="12316" y="2565"/>
                      <a:pt x="12291" y="2514"/>
                      <a:pt x="12263" y="2514"/>
                    </a:cubicBezTo>
                    <a:close/>
                    <a:moveTo>
                      <a:pt x="12400" y="2514"/>
                    </a:moveTo>
                    <a:cubicBezTo>
                      <a:pt x="12373" y="2515"/>
                      <a:pt x="12353" y="2566"/>
                      <a:pt x="12356" y="2629"/>
                    </a:cubicBezTo>
                    <a:cubicBezTo>
                      <a:pt x="12359" y="2692"/>
                      <a:pt x="12383" y="2741"/>
                      <a:pt x="12411" y="2741"/>
                    </a:cubicBezTo>
                    <a:cubicBezTo>
                      <a:pt x="12439" y="2740"/>
                      <a:pt x="12459" y="2689"/>
                      <a:pt x="12456" y="2626"/>
                    </a:cubicBezTo>
                    <a:cubicBezTo>
                      <a:pt x="12452" y="2563"/>
                      <a:pt x="12427" y="2514"/>
                      <a:pt x="12400" y="2514"/>
                    </a:cubicBezTo>
                    <a:close/>
                    <a:moveTo>
                      <a:pt x="12536" y="2514"/>
                    </a:moveTo>
                    <a:cubicBezTo>
                      <a:pt x="12509" y="2515"/>
                      <a:pt x="12490" y="2566"/>
                      <a:pt x="12493" y="2629"/>
                    </a:cubicBezTo>
                    <a:cubicBezTo>
                      <a:pt x="12496" y="2692"/>
                      <a:pt x="12521" y="2741"/>
                      <a:pt x="12548" y="2741"/>
                    </a:cubicBezTo>
                    <a:cubicBezTo>
                      <a:pt x="12576" y="2740"/>
                      <a:pt x="12596" y="2690"/>
                      <a:pt x="12592" y="2627"/>
                    </a:cubicBezTo>
                    <a:cubicBezTo>
                      <a:pt x="12589" y="2565"/>
                      <a:pt x="12564" y="2514"/>
                      <a:pt x="12536" y="2514"/>
                    </a:cubicBezTo>
                    <a:close/>
                    <a:moveTo>
                      <a:pt x="12673" y="2514"/>
                    </a:moveTo>
                    <a:cubicBezTo>
                      <a:pt x="12646" y="2515"/>
                      <a:pt x="12626" y="2566"/>
                      <a:pt x="12630" y="2629"/>
                    </a:cubicBezTo>
                    <a:cubicBezTo>
                      <a:pt x="12633" y="2692"/>
                      <a:pt x="12658" y="2741"/>
                      <a:pt x="12686" y="2741"/>
                    </a:cubicBezTo>
                    <a:cubicBezTo>
                      <a:pt x="12713" y="2740"/>
                      <a:pt x="12733" y="2690"/>
                      <a:pt x="12729" y="2627"/>
                    </a:cubicBezTo>
                    <a:cubicBezTo>
                      <a:pt x="12726" y="2565"/>
                      <a:pt x="12700" y="2514"/>
                      <a:pt x="12673" y="2514"/>
                    </a:cubicBezTo>
                    <a:close/>
                    <a:moveTo>
                      <a:pt x="12829" y="2514"/>
                    </a:moveTo>
                    <a:cubicBezTo>
                      <a:pt x="12801" y="2515"/>
                      <a:pt x="12782" y="2566"/>
                      <a:pt x="12786" y="2629"/>
                    </a:cubicBezTo>
                    <a:cubicBezTo>
                      <a:pt x="12790" y="2692"/>
                      <a:pt x="12815" y="2741"/>
                      <a:pt x="12842" y="2741"/>
                    </a:cubicBezTo>
                    <a:cubicBezTo>
                      <a:pt x="12870" y="2740"/>
                      <a:pt x="12889" y="2690"/>
                      <a:pt x="12886" y="2627"/>
                    </a:cubicBezTo>
                    <a:cubicBezTo>
                      <a:pt x="12882" y="2565"/>
                      <a:pt x="12856" y="2514"/>
                      <a:pt x="12829" y="2514"/>
                    </a:cubicBezTo>
                    <a:close/>
                    <a:moveTo>
                      <a:pt x="12966" y="2514"/>
                    </a:moveTo>
                    <a:cubicBezTo>
                      <a:pt x="12938" y="2515"/>
                      <a:pt x="12919" y="2566"/>
                      <a:pt x="12923" y="2629"/>
                    </a:cubicBezTo>
                    <a:cubicBezTo>
                      <a:pt x="12927" y="2692"/>
                      <a:pt x="12952" y="2743"/>
                      <a:pt x="12979" y="2742"/>
                    </a:cubicBezTo>
                    <a:cubicBezTo>
                      <a:pt x="13007" y="2742"/>
                      <a:pt x="13026" y="2690"/>
                      <a:pt x="13023" y="2627"/>
                    </a:cubicBezTo>
                    <a:cubicBezTo>
                      <a:pt x="13019" y="2565"/>
                      <a:pt x="12993" y="2514"/>
                      <a:pt x="12966" y="2514"/>
                    </a:cubicBezTo>
                    <a:close/>
                    <a:moveTo>
                      <a:pt x="13103" y="2514"/>
                    </a:moveTo>
                    <a:cubicBezTo>
                      <a:pt x="13075" y="2515"/>
                      <a:pt x="13056" y="2566"/>
                      <a:pt x="13060" y="2629"/>
                    </a:cubicBezTo>
                    <a:cubicBezTo>
                      <a:pt x="13064" y="2692"/>
                      <a:pt x="13089" y="2743"/>
                      <a:pt x="13117" y="2742"/>
                    </a:cubicBezTo>
                    <a:cubicBezTo>
                      <a:pt x="13144" y="2742"/>
                      <a:pt x="13163" y="2690"/>
                      <a:pt x="13159" y="2627"/>
                    </a:cubicBezTo>
                    <a:cubicBezTo>
                      <a:pt x="13155" y="2565"/>
                      <a:pt x="13130" y="2514"/>
                      <a:pt x="13103" y="2514"/>
                    </a:cubicBezTo>
                    <a:close/>
                    <a:moveTo>
                      <a:pt x="13258" y="2514"/>
                    </a:moveTo>
                    <a:cubicBezTo>
                      <a:pt x="13231" y="2515"/>
                      <a:pt x="13212" y="2566"/>
                      <a:pt x="13216" y="2629"/>
                    </a:cubicBezTo>
                    <a:cubicBezTo>
                      <a:pt x="13220" y="2692"/>
                      <a:pt x="13246" y="2743"/>
                      <a:pt x="13274" y="2742"/>
                    </a:cubicBezTo>
                    <a:cubicBezTo>
                      <a:pt x="13301" y="2742"/>
                      <a:pt x="13320" y="2690"/>
                      <a:pt x="13316" y="2627"/>
                    </a:cubicBezTo>
                    <a:cubicBezTo>
                      <a:pt x="13312" y="2565"/>
                      <a:pt x="13286" y="2514"/>
                      <a:pt x="13258" y="2514"/>
                    </a:cubicBezTo>
                    <a:close/>
                    <a:moveTo>
                      <a:pt x="13395" y="2514"/>
                    </a:moveTo>
                    <a:cubicBezTo>
                      <a:pt x="13368" y="2515"/>
                      <a:pt x="13349" y="2566"/>
                      <a:pt x="13353" y="2629"/>
                    </a:cubicBezTo>
                    <a:cubicBezTo>
                      <a:pt x="13357" y="2692"/>
                      <a:pt x="13383" y="2743"/>
                      <a:pt x="13410" y="2742"/>
                    </a:cubicBezTo>
                    <a:cubicBezTo>
                      <a:pt x="13438" y="2742"/>
                      <a:pt x="13457" y="2690"/>
                      <a:pt x="13453" y="2627"/>
                    </a:cubicBezTo>
                    <a:cubicBezTo>
                      <a:pt x="13448" y="2565"/>
                      <a:pt x="13423" y="2514"/>
                      <a:pt x="13395" y="2514"/>
                    </a:cubicBezTo>
                    <a:close/>
                    <a:moveTo>
                      <a:pt x="13531" y="2514"/>
                    </a:moveTo>
                    <a:cubicBezTo>
                      <a:pt x="13504" y="2515"/>
                      <a:pt x="13486" y="2566"/>
                      <a:pt x="13490" y="2629"/>
                    </a:cubicBezTo>
                    <a:cubicBezTo>
                      <a:pt x="13494" y="2692"/>
                      <a:pt x="13520" y="2743"/>
                      <a:pt x="13548" y="2742"/>
                    </a:cubicBezTo>
                    <a:cubicBezTo>
                      <a:pt x="13575" y="2742"/>
                      <a:pt x="13594" y="2690"/>
                      <a:pt x="13589" y="2627"/>
                    </a:cubicBezTo>
                    <a:cubicBezTo>
                      <a:pt x="13585" y="2565"/>
                      <a:pt x="13559" y="2514"/>
                      <a:pt x="13531" y="2514"/>
                    </a:cubicBezTo>
                    <a:close/>
                    <a:moveTo>
                      <a:pt x="13668" y="2514"/>
                    </a:moveTo>
                    <a:cubicBezTo>
                      <a:pt x="13641" y="2515"/>
                      <a:pt x="13622" y="2566"/>
                      <a:pt x="13627" y="2629"/>
                    </a:cubicBezTo>
                    <a:cubicBezTo>
                      <a:pt x="13631" y="2692"/>
                      <a:pt x="13657" y="2743"/>
                      <a:pt x="13685" y="2742"/>
                    </a:cubicBezTo>
                    <a:cubicBezTo>
                      <a:pt x="13712" y="2742"/>
                      <a:pt x="13731" y="2690"/>
                      <a:pt x="13726" y="2627"/>
                    </a:cubicBezTo>
                    <a:cubicBezTo>
                      <a:pt x="13722" y="2565"/>
                      <a:pt x="13696" y="2514"/>
                      <a:pt x="13668" y="2514"/>
                    </a:cubicBezTo>
                    <a:close/>
                    <a:moveTo>
                      <a:pt x="13805" y="2514"/>
                    </a:moveTo>
                    <a:cubicBezTo>
                      <a:pt x="13778" y="2515"/>
                      <a:pt x="13759" y="2566"/>
                      <a:pt x="13764" y="2629"/>
                    </a:cubicBezTo>
                    <a:cubicBezTo>
                      <a:pt x="13768" y="2692"/>
                      <a:pt x="13795" y="2743"/>
                      <a:pt x="13822" y="2742"/>
                    </a:cubicBezTo>
                    <a:cubicBezTo>
                      <a:pt x="13850" y="2742"/>
                      <a:pt x="13868" y="2690"/>
                      <a:pt x="13863" y="2627"/>
                    </a:cubicBezTo>
                    <a:cubicBezTo>
                      <a:pt x="13858" y="2565"/>
                      <a:pt x="13833" y="2514"/>
                      <a:pt x="13805" y="2514"/>
                    </a:cubicBezTo>
                    <a:close/>
                    <a:moveTo>
                      <a:pt x="9277" y="2565"/>
                    </a:moveTo>
                    <a:cubicBezTo>
                      <a:pt x="9250" y="2565"/>
                      <a:pt x="9228" y="2617"/>
                      <a:pt x="9227" y="2679"/>
                    </a:cubicBezTo>
                    <a:cubicBezTo>
                      <a:pt x="9227" y="2742"/>
                      <a:pt x="9249" y="2792"/>
                      <a:pt x="9277" y="2791"/>
                    </a:cubicBezTo>
                    <a:cubicBezTo>
                      <a:pt x="9304" y="2790"/>
                      <a:pt x="9327" y="2739"/>
                      <a:pt x="9327" y="2676"/>
                    </a:cubicBezTo>
                    <a:cubicBezTo>
                      <a:pt x="9327" y="2614"/>
                      <a:pt x="9305" y="2564"/>
                      <a:pt x="9277" y="2565"/>
                    </a:cubicBezTo>
                    <a:close/>
                    <a:moveTo>
                      <a:pt x="9414" y="2565"/>
                    </a:moveTo>
                    <a:cubicBezTo>
                      <a:pt x="9387" y="2565"/>
                      <a:pt x="9364" y="2617"/>
                      <a:pt x="9364" y="2679"/>
                    </a:cubicBezTo>
                    <a:cubicBezTo>
                      <a:pt x="9364" y="2742"/>
                      <a:pt x="9386" y="2791"/>
                      <a:pt x="9414" y="2791"/>
                    </a:cubicBezTo>
                    <a:cubicBezTo>
                      <a:pt x="9441" y="2790"/>
                      <a:pt x="9464" y="2739"/>
                      <a:pt x="9464" y="2676"/>
                    </a:cubicBezTo>
                    <a:cubicBezTo>
                      <a:pt x="9464" y="2614"/>
                      <a:pt x="9442" y="2564"/>
                      <a:pt x="9414" y="2565"/>
                    </a:cubicBezTo>
                    <a:close/>
                    <a:moveTo>
                      <a:pt x="9551" y="2565"/>
                    </a:moveTo>
                    <a:cubicBezTo>
                      <a:pt x="9523" y="2565"/>
                      <a:pt x="9501" y="2617"/>
                      <a:pt x="9501" y="2679"/>
                    </a:cubicBezTo>
                    <a:cubicBezTo>
                      <a:pt x="9501" y="2742"/>
                      <a:pt x="9524" y="2791"/>
                      <a:pt x="9551" y="2791"/>
                    </a:cubicBezTo>
                    <a:cubicBezTo>
                      <a:pt x="9579" y="2790"/>
                      <a:pt x="9601" y="2739"/>
                      <a:pt x="9601" y="2676"/>
                    </a:cubicBezTo>
                    <a:cubicBezTo>
                      <a:pt x="9601" y="2614"/>
                      <a:pt x="9578" y="2564"/>
                      <a:pt x="9551" y="2565"/>
                    </a:cubicBezTo>
                    <a:close/>
                    <a:moveTo>
                      <a:pt x="9843" y="2565"/>
                    </a:moveTo>
                    <a:cubicBezTo>
                      <a:pt x="9816" y="2565"/>
                      <a:pt x="9794" y="2617"/>
                      <a:pt x="9794" y="2679"/>
                    </a:cubicBezTo>
                    <a:cubicBezTo>
                      <a:pt x="9795" y="2742"/>
                      <a:pt x="9817" y="2792"/>
                      <a:pt x="9845" y="2791"/>
                    </a:cubicBezTo>
                    <a:cubicBezTo>
                      <a:pt x="9873" y="2790"/>
                      <a:pt x="9894" y="2739"/>
                      <a:pt x="9894" y="2676"/>
                    </a:cubicBezTo>
                    <a:cubicBezTo>
                      <a:pt x="9893" y="2614"/>
                      <a:pt x="9871" y="2564"/>
                      <a:pt x="9843" y="2565"/>
                    </a:cubicBezTo>
                    <a:close/>
                    <a:moveTo>
                      <a:pt x="9980" y="2565"/>
                    </a:moveTo>
                    <a:cubicBezTo>
                      <a:pt x="9953" y="2565"/>
                      <a:pt x="9931" y="2617"/>
                      <a:pt x="9931" y="2679"/>
                    </a:cubicBezTo>
                    <a:cubicBezTo>
                      <a:pt x="9932" y="2742"/>
                      <a:pt x="9954" y="2792"/>
                      <a:pt x="9982" y="2791"/>
                    </a:cubicBezTo>
                    <a:cubicBezTo>
                      <a:pt x="10009" y="2790"/>
                      <a:pt x="10031" y="2739"/>
                      <a:pt x="10031" y="2676"/>
                    </a:cubicBezTo>
                    <a:cubicBezTo>
                      <a:pt x="10030" y="2614"/>
                      <a:pt x="10007" y="2564"/>
                      <a:pt x="9980" y="2565"/>
                    </a:cubicBezTo>
                    <a:close/>
                    <a:moveTo>
                      <a:pt x="10136" y="2565"/>
                    </a:moveTo>
                    <a:cubicBezTo>
                      <a:pt x="10109" y="2565"/>
                      <a:pt x="10087" y="2617"/>
                      <a:pt x="10088" y="2679"/>
                    </a:cubicBezTo>
                    <a:cubicBezTo>
                      <a:pt x="10088" y="2742"/>
                      <a:pt x="10111" y="2792"/>
                      <a:pt x="10139" y="2791"/>
                    </a:cubicBezTo>
                    <a:cubicBezTo>
                      <a:pt x="10166" y="2790"/>
                      <a:pt x="10188" y="2739"/>
                      <a:pt x="10187" y="2676"/>
                    </a:cubicBezTo>
                    <a:cubicBezTo>
                      <a:pt x="10186" y="2614"/>
                      <a:pt x="10164" y="2564"/>
                      <a:pt x="10136" y="2565"/>
                    </a:cubicBezTo>
                    <a:close/>
                    <a:moveTo>
                      <a:pt x="10273" y="2565"/>
                    </a:moveTo>
                    <a:cubicBezTo>
                      <a:pt x="10245" y="2565"/>
                      <a:pt x="10224" y="2617"/>
                      <a:pt x="10224" y="2679"/>
                    </a:cubicBezTo>
                    <a:cubicBezTo>
                      <a:pt x="10225" y="2742"/>
                      <a:pt x="10248" y="2792"/>
                      <a:pt x="10276" y="2791"/>
                    </a:cubicBezTo>
                    <a:cubicBezTo>
                      <a:pt x="10303" y="2790"/>
                      <a:pt x="10325" y="2739"/>
                      <a:pt x="10324" y="2676"/>
                    </a:cubicBezTo>
                    <a:cubicBezTo>
                      <a:pt x="10323" y="2614"/>
                      <a:pt x="10300" y="2564"/>
                      <a:pt x="10273" y="2565"/>
                    </a:cubicBezTo>
                    <a:close/>
                    <a:moveTo>
                      <a:pt x="10410" y="2565"/>
                    </a:moveTo>
                    <a:cubicBezTo>
                      <a:pt x="10382" y="2565"/>
                      <a:pt x="10360" y="2617"/>
                      <a:pt x="10361" y="2679"/>
                    </a:cubicBezTo>
                    <a:cubicBezTo>
                      <a:pt x="10362" y="2742"/>
                      <a:pt x="10385" y="2792"/>
                      <a:pt x="10413" y="2791"/>
                    </a:cubicBezTo>
                    <a:cubicBezTo>
                      <a:pt x="10440" y="2790"/>
                      <a:pt x="10462" y="2739"/>
                      <a:pt x="10461" y="2676"/>
                    </a:cubicBezTo>
                    <a:cubicBezTo>
                      <a:pt x="10460" y="2614"/>
                      <a:pt x="10437" y="2564"/>
                      <a:pt x="10410" y="2565"/>
                    </a:cubicBezTo>
                    <a:close/>
                    <a:moveTo>
                      <a:pt x="10546" y="2565"/>
                    </a:moveTo>
                    <a:cubicBezTo>
                      <a:pt x="10518" y="2565"/>
                      <a:pt x="10497" y="2617"/>
                      <a:pt x="10498" y="2679"/>
                    </a:cubicBezTo>
                    <a:cubicBezTo>
                      <a:pt x="10499" y="2742"/>
                      <a:pt x="10522" y="2792"/>
                      <a:pt x="10550" y="2791"/>
                    </a:cubicBezTo>
                    <a:cubicBezTo>
                      <a:pt x="10578" y="2790"/>
                      <a:pt x="10599" y="2739"/>
                      <a:pt x="10598" y="2676"/>
                    </a:cubicBezTo>
                    <a:cubicBezTo>
                      <a:pt x="10596" y="2614"/>
                      <a:pt x="10573" y="2564"/>
                      <a:pt x="10546" y="2565"/>
                    </a:cubicBezTo>
                    <a:close/>
                    <a:moveTo>
                      <a:pt x="10702" y="2565"/>
                    </a:moveTo>
                    <a:cubicBezTo>
                      <a:pt x="10675" y="2565"/>
                      <a:pt x="10653" y="2617"/>
                      <a:pt x="10655" y="2679"/>
                    </a:cubicBezTo>
                    <a:cubicBezTo>
                      <a:pt x="10656" y="2742"/>
                      <a:pt x="10679" y="2791"/>
                      <a:pt x="10706" y="2791"/>
                    </a:cubicBezTo>
                    <a:cubicBezTo>
                      <a:pt x="10734" y="2790"/>
                      <a:pt x="10755" y="2739"/>
                      <a:pt x="10754" y="2676"/>
                    </a:cubicBezTo>
                    <a:cubicBezTo>
                      <a:pt x="10753" y="2614"/>
                      <a:pt x="10730" y="2564"/>
                      <a:pt x="10702" y="2565"/>
                    </a:cubicBezTo>
                    <a:close/>
                    <a:moveTo>
                      <a:pt x="6293" y="2615"/>
                    </a:moveTo>
                    <a:cubicBezTo>
                      <a:pt x="6266" y="2615"/>
                      <a:pt x="6240" y="2666"/>
                      <a:pt x="6237" y="2728"/>
                    </a:cubicBezTo>
                    <a:cubicBezTo>
                      <a:pt x="6233" y="2790"/>
                      <a:pt x="6253" y="2840"/>
                      <a:pt x="6280" y="2840"/>
                    </a:cubicBezTo>
                    <a:cubicBezTo>
                      <a:pt x="6308" y="2839"/>
                      <a:pt x="6333" y="2789"/>
                      <a:pt x="6336" y="2726"/>
                    </a:cubicBezTo>
                    <a:cubicBezTo>
                      <a:pt x="6340" y="2664"/>
                      <a:pt x="6320" y="2614"/>
                      <a:pt x="6293" y="2615"/>
                    </a:cubicBezTo>
                    <a:close/>
                    <a:moveTo>
                      <a:pt x="6429" y="2615"/>
                    </a:moveTo>
                    <a:cubicBezTo>
                      <a:pt x="6402" y="2616"/>
                      <a:pt x="6377" y="2666"/>
                      <a:pt x="6374" y="2728"/>
                    </a:cubicBezTo>
                    <a:cubicBezTo>
                      <a:pt x="6370" y="2790"/>
                      <a:pt x="6389" y="2840"/>
                      <a:pt x="6417" y="2840"/>
                    </a:cubicBezTo>
                    <a:cubicBezTo>
                      <a:pt x="6445" y="2839"/>
                      <a:pt x="6470" y="2789"/>
                      <a:pt x="6473" y="2726"/>
                    </a:cubicBezTo>
                    <a:cubicBezTo>
                      <a:pt x="6477" y="2664"/>
                      <a:pt x="6457" y="2614"/>
                      <a:pt x="6429" y="2615"/>
                    </a:cubicBezTo>
                    <a:close/>
                    <a:moveTo>
                      <a:pt x="8985" y="2615"/>
                    </a:moveTo>
                    <a:cubicBezTo>
                      <a:pt x="8957" y="2615"/>
                      <a:pt x="8935" y="2667"/>
                      <a:pt x="8934" y="2730"/>
                    </a:cubicBezTo>
                    <a:cubicBezTo>
                      <a:pt x="8933" y="2792"/>
                      <a:pt x="8955" y="2842"/>
                      <a:pt x="8983" y="2841"/>
                    </a:cubicBezTo>
                    <a:cubicBezTo>
                      <a:pt x="9011" y="2841"/>
                      <a:pt x="9033" y="2789"/>
                      <a:pt x="9034" y="2726"/>
                    </a:cubicBezTo>
                    <a:cubicBezTo>
                      <a:pt x="9034" y="2664"/>
                      <a:pt x="9012" y="2614"/>
                      <a:pt x="8985" y="2615"/>
                    </a:cubicBezTo>
                    <a:close/>
                    <a:moveTo>
                      <a:pt x="9141" y="2615"/>
                    </a:moveTo>
                    <a:cubicBezTo>
                      <a:pt x="9114" y="2616"/>
                      <a:pt x="9091" y="2667"/>
                      <a:pt x="9091" y="2730"/>
                    </a:cubicBezTo>
                    <a:cubicBezTo>
                      <a:pt x="9090" y="2792"/>
                      <a:pt x="9112" y="2842"/>
                      <a:pt x="9139" y="2841"/>
                    </a:cubicBezTo>
                    <a:cubicBezTo>
                      <a:pt x="9167" y="2841"/>
                      <a:pt x="9190" y="2789"/>
                      <a:pt x="9190" y="2726"/>
                    </a:cubicBezTo>
                    <a:cubicBezTo>
                      <a:pt x="9190" y="2664"/>
                      <a:pt x="9169" y="2614"/>
                      <a:pt x="9141" y="2615"/>
                    </a:cubicBezTo>
                    <a:close/>
                    <a:moveTo>
                      <a:pt x="5162" y="2665"/>
                    </a:moveTo>
                    <a:cubicBezTo>
                      <a:pt x="5134" y="2666"/>
                      <a:pt x="5108" y="2716"/>
                      <a:pt x="5103" y="2778"/>
                    </a:cubicBezTo>
                    <a:cubicBezTo>
                      <a:pt x="5098" y="2841"/>
                      <a:pt x="5116" y="2891"/>
                      <a:pt x="5144" y="2890"/>
                    </a:cubicBezTo>
                    <a:cubicBezTo>
                      <a:pt x="5171" y="2889"/>
                      <a:pt x="5198" y="2839"/>
                      <a:pt x="5202" y="2777"/>
                    </a:cubicBezTo>
                    <a:cubicBezTo>
                      <a:pt x="5207" y="2715"/>
                      <a:pt x="5189" y="2665"/>
                      <a:pt x="5162" y="2665"/>
                    </a:cubicBezTo>
                    <a:close/>
                    <a:moveTo>
                      <a:pt x="6156" y="2665"/>
                    </a:moveTo>
                    <a:cubicBezTo>
                      <a:pt x="6129" y="2666"/>
                      <a:pt x="6104" y="2716"/>
                      <a:pt x="6100" y="2778"/>
                    </a:cubicBezTo>
                    <a:cubicBezTo>
                      <a:pt x="6096" y="2841"/>
                      <a:pt x="6115" y="2891"/>
                      <a:pt x="6143" y="2890"/>
                    </a:cubicBezTo>
                    <a:cubicBezTo>
                      <a:pt x="6170" y="2889"/>
                      <a:pt x="6196" y="2839"/>
                      <a:pt x="6200" y="2777"/>
                    </a:cubicBezTo>
                    <a:cubicBezTo>
                      <a:pt x="6203" y="2715"/>
                      <a:pt x="6184" y="2665"/>
                      <a:pt x="6156" y="2665"/>
                    </a:cubicBezTo>
                    <a:close/>
                    <a:moveTo>
                      <a:pt x="2178" y="2715"/>
                    </a:moveTo>
                    <a:cubicBezTo>
                      <a:pt x="2150" y="2716"/>
                      <a:pt x="2122" y="2767"/>
                      <a:pt x="2114" y="2829"/>
                    </a:cubicBezTo>
                    <a:cubicBezTo>
                      <a:pt x="2105" y="2891"/>
                      <a:pt x="2121" y="2941"/>
                      <a:pt x="2148" y="2940"/>
                    </a:cubicBezTo>
                    <a:cubicBezTo>
                      <a:pt x="2176" y="2940"/>
                      <a:pt x="2205" y="2889"/>
                      <a:pt x="2213" y="2827"/>
                    </a:cubicBezTo>
                    <a:cubicBezTo>
                      <a:pt x="2221" y="2765"/>
                      <a:pt x="2205" y="2715"/>
                      <a:pt x="2178" y="2715"/>
                    </a:cubicBezTo>
                    <a:close/>
                    <a:moveTo>
                      <a:pt x="2314" y="2715"/>
                    </a:moveTo>
                    <a:cubicBezTo>
                      <a:pt x="2286" y="2716"/>
                      <a:pt x="2258" y="2767"/>
                      <a:pt x="2250" y="2829"/>
                    </a:cubicBezTo>
                    <a:cubicBezTo>
                      <a:pt x="2242" y="2891"/>
                      <a:pt x="2258" y="2941"/>
                      <a:pt x="2285" y="2940"/>
                    </a:cubicBezTo>
                    <a:cubicBezTo>
                      <a:pt x="2313" y="2940"/>
                      <a:pt x="2341" y="2889"/>
                      <a:pt x="2349" y="2827"/>
                    </a:cubicBezTo>
                    <a:cubicBezTo>
                      <a:pt x="2357" y="2765"/>
                      <a:pt x="2341" y="2715"/>
                      <a:pt x="2314" y="2715"/>
                    </a:cubicBezTo>
                    <a:close/>
                    <a:moveTo>
                      <a:pt x="2470" y="2715"/>
                    </a:moveTo>
                    <a:cubicBezTo>
                      <a:pt x="2443" y="2716"/>
                      <a:pt x="2414" y="2767"/>
                      <a:pt x="2406" y="2829"/>
                    </a:cubicBezTo>
                    <a:cubicBezTo>
                      <a:pt x="2398" y="2891"/>
                      <a:pt x="2415" y="2941"/>
                      <a:pt x="2442" y="2940"/>
                    </a:cubicBezTo>
                    <a:cubicBezTo>
                      <a:pt x="2470" y="2940"/>
                      <a:pt x="2498" y="2889"/>
                      <a:pt x="2506" y="2827"/>
                    </a:cubicBezTo>
                    <a:cubicBezTo>
                      <a:pt x="2513" y="2765"/>
                      <a:pt x="2498" y="2715"/>
                      <a:pt x="2470" y="2715"/>
                    </a:cubicBezTo>
                    <a:close/>
                    <a:moveTo>
                      <a:pt x="2607" y="2715"/>
                    </a:moveTo>
                    <a:cubicBezTo>
                      <a:pt x="2579" y="2716"/>
                      <a:pt x="2551" y="2767"/>
                      <a:pt x="2543" y="2829"/>
                    </a:cubicBezTo>
                    <a:cubicBezTo>
                      <a:pt x="2535" y="2891"/>
                      <a:pt x="2551" y="2941"/>
                      <a:pt x="2579" y="2940"/>
                    </a:cubicBezTo>
                    <a:cubicBezTo>
                      <a:pt x="2607" y="2940"/>
                      <a:pt x="2635" y="2889"/>
                      <a:pt x="2643" y="2827"/>
                    </a:cubicBezTo>
                    <a:cubicBezTo>
                      <a:pt x="2650" y="2765"/>
                      <a:pt x="2634" y="2715"/>
                      <a:pt x="2607" y="2715"/>
                    </a:cubicBezTo>
                    <a:close/>
                    <a:moveTo>
                      <a:pt x="2743" y="2715"/>
                    </a:moveTo>
                    <a:cubicBezTo>
                      <a:pt x="2716" y="2716"/>
                      <a:pt x="2687" y="2767"/>
                      <a:pt x="2680" y="2829"/>
                    </a:cubicBezTo>
                    <a:cubicBezTo>
                      <a:pt x="2672" y="2891"/>
                      <a:pt x="2688" y="2941"/>
                      <a:pt x="2716" y="2940"/>
                    </a:cubicBezTo>
                    <a:cubicBezTo>
                      <a:pt x="2743" y="2940"/>
                      <a:pt x="2772" y="2889"/>
                      <a:pt x="2779" y="2827"/>
                    </a:cubicBezTo>
                    <a:cubicBezTo>
                      <a:pt x="2787" y="2765"/>
                      <a:pt x="2771" y="2715"/>
                      <a:pt x="2743" y="2715"/>
                    </a:cubicBezTo>
                    <a:close/>
                    <a:moveTo>
                      <a:pt x="2880" y="2715"/>
                    </a:moveTo>
                    <a:cubicBezTo>
                      <a:pt x="2852" y="2716"/>
                      <a:pt x="2824" y="2767"/>
                      <a:pt x="2817" y="2829"/>
                    </a:cubicBezTo>
                    <a:cubicBezTo>
                      <a:pt x="2809" y="2891"/>
                      <a:pt x="2826" y="2941"/>
                      <a:pt x="2853" y="2940"/>
                    </a:cubicBezTo>
                    <a:cubicBezTo>
                      <a:pt x="2881" y="2940"/>
                      <a:pt x="2909" y="2889"/>
                      <a:pt x="2916" y="2827"/>
                    </a:cubicBezTo>
                    <a:cubicBezTo>
                      <a:pt x="2924" y="2765"/>
                      <a:pt x="2907" y="2715"/>
                      <a:pt x="2880" y="2715"/>
                    </a:cubicBezTo>
                    <a:close/>
                    <a:moveTo>
                      <a:pt x="3036" y="2715"/>
                    </a:moveTo>
                    <a:cubicBezTo>
                      <a:pt x="3009" y="2716"/>
                      <a:pt x="2980" y="2767"/>
                      <a:pt x="2973" y="2829"/>
                    </a:cubicBezTo>
                    <a:cubicBezTo>
                      <a:pt x="2966" y="2891"/>
                      <a:pt x="2982" y="2941"/>
                      <a:pt x="3010" y="2940"/>
                    </a:cubicBezTo>
                    <a:cubicBezTo>
                      <a:pt x="3037" y="2940"/>
                      <a:pt x="3066" y="2889"/>
                      <a:pt x="3073" y="2827"/>
                    </a:cubicBezTo>
                    <a:cubicBezTo>
                      <a:pt x="3080" y="2765"/>
                      <a:pt x="3063" y="2715"/>
                      <a:pt x="3036" y="2715"/>
                    </a:cubicBezTo>
                    <a:close/>
                    <a:moveTo>
                      <a:pt x="3172" y="2715"/>
                    </a:moveTo>
                    <a:cubicBezTo>
                      <a:pt x="3145" y="2716"/>
                      <a:pt x="3117" y="2767"/>
                      <a:pt x="3110" y="2829"/>
                    </a:cubicBezTo>
                    <a:cubicBezTo>
                      <a:pt x="3103" y="2891"/>
                      <a:pt x="3119" y="2941"/>
                      <a:pt x="3147" y="2940"/>
                    </a:cubicBezTo>
                    <a:cubicBezTo>
                      <a:pt x="3174" y="2940"/>
                      <a:pt x="3203" y="2889"/>
                      <a:pt x="3210" y="2827"/>
                    </a:cubicBezTo>
                    <a:cubicBezTo>
                      <a:pt x="3216" y="2765"/>
                      <a:pt x="3200" y="2715"/>
                      <a:pt x="3172" y="2715"/>
                    </a:cubicBezTo>
                    <a:close/>
                    <a:moveTo>
                      <a:pt x="3309" y="2715"/>
                    </a:moveTo>
                    <a:cubicBezTo>
                      <a:pt x="3281" y="2716"/>
                      <a:pt x="3254" y="2767"/>
                      <a:pt x="3247" y="2829"/>
                    </a:cubicBezTo>
                    <a:cubicBezTo>
                      <a:pt x="3240" y="2891"/>
                      <a:pt x="3257" y="2941"/>
                      <a:pt x="3284" y="2940"/>
                    </a:cubicBezTo>
                    <a:cubicBezTo>
                      <a:pt x="3312" y="2940"/>
                      <a:pt x="3340" y="2889"/>
                      <a:pt x="3346" y="2827"/>
                    </a:cubicBezTo>
                    <a:cubicBezTo>
                      <a:pt x="3353" y="2765"/>
                      <a:pt x="3336" y="2715"/>
                      <a:pt x="3309" y="2715"/>
                    </a:cubicBezTo>
                    <a:close/>
                    <a:moveTo>
                      <a:pt x="3465" y="2715"/>
                    </a:moveTo>
                    <a:cubicBezTo>
                      <a:pt x="3438" y="2716"/>
                      <a:pt x="3409" y="2767"/>
                      <a:pt x="3403" y="2829"/>
                    </a:cubicBezTo>
                    <a:cubicBezTo>
                      <a:pt x="3396" y="2891"/>
                      <a:pt x="3413" y="2941"/>
                      <a:pt x="3441" y="2940"/>
                    </a:cubicBezTo>
                    <a:cubicBezTo>
                      <a:pt x="3468" y="2940"/>
                      <a:pt x="3496" y="2889"/>
                      <a:pt x="3502" y="2827"/>
                    </a:cubicBezTo>
                    <a:cubicBezTo>
                      <a:pt x="3509" y="2765"/>
                      <a:pt x="3492" y="2715"/>
                      <a:pt x="3465" y="2715"/>
                    </a:cubicBezTo>
                    <a:close/>
                    <a:moveTo>
                      <a:pt x="3582" y="2715"/>
                    </a:moveTo>
                    <a:cubicBezTo>
                      <a:pt x="3554" y="2716"/>
                      <a:pt x="3527" y="2767"/>
                      <a:pt x="3520" y="2829"/>
                    </a:cubicBezTo>
                    <a:cubicBezTo>
                      <a:pt x="3513" y="2891"/>
                      <a:pt x="3530" y="2941"/>
                      <a:pt x="3558" y="2940"/>
                    </a:cubicBezTo>
                    <a:cubicBezTo>
                      <a:pt x="3585" y="2940"/>
                      <a:pt x="3613" y="2889"/>
                      <a:pt x="3620" y="2827"/>
                    </a:cubicBezTo>
                    <a:cubicBezTo>
                      <a:pt x="3626" y="2765"/>
                      <a:pt x="3609" y="2715"/>
                      <a:pt x="3582" y="2715"/>
                    </a:cubicBezTo>
                    <a:close/>
                    <a:moveTo>
                      <a:pt x="3738" y="2715"/>
                    </a:moveTo>
                    <a:cubicBezTo>
                      <a:pt x="3711" y="2716"/>
                      <a:pt x="3683" y="2767"/>
                      <a:pt x="3676" y="2829"/>
                    </a:cubicBezTo>
                    <a:cubicBezTo>
                      <a:pt x="3670" y="2891"/>
                      <a:pt x="3687" y="2941"/>
                      <a:pt x="3715" y="2940"/>
                    </a:cubicBezTo>
                    <a:cubicBezTo>
                      <a:pt x="3742" y="2940"/>
                      <a:pt x="3770" y="2889"/>
                      <a:pt x="3776" y="2827"/>
                    </a:cubicBezTo>
                    <a:cubicBezTo>
                      <a:pt x="3782" y="2765"/>
                      <a:pt x="3765" y="2715"/>
                      <a:pt x="3738" y="2715"/>
                    </a:cubicBezTo>
                    <a:close/>
                    <a:moveTo>
                      <a:pt x="189" y="2766"/>
                    </a:moveTo>
                    <a:cubicBezTo>
                      <a:pt x="162" y="2766"/>
                      <a:pt x="131" y="2817"/>
                      <a:pt x="121" y="2879"/>
                    </a:cubicBezTo>
                    <a:cubicBezTo>
                      <a:pt x="110" y="2941"/>
                      <a:pt x="124" y="2990"/>
                      <a:pt x="152" y="2989"/>
                    </a:cubicBezTo>
                    <a:cubicBezTo>
                      <a:pt x="179" y="2988"/>
                      <a:pt x="210" y="2939"/>
                      <a:pt x="220" y="2877"/>
                    </a:cubicBezTo>
                    <a:cubicBezTo>
                      <a:pt x="230" y="2816"/>
                      <a:pt x="217" y="2765"/>
                      <a:pt x="189" y="2766"/>
                    </a:cubicBezTo>
                    <a:close/>
                    <a:moveTo>
                      <a:pt x="325" y="2766"/>
                    </a:moveTo>
                    <a:cubicBezTo>
                      <a:pt x="298" y="2766"/>
                      <a:pt x="267" y="2817"/>
                      <a:pt x="257" y="2879"/>
                    </a:cubicBezTo>
                    <a:cubicBezTo>
                      <a:pt x="247" y="2941"/>
                      <a:pt x="261" y="2990"/>
                      <a:pt x="289" y="2989"/>
                    </a:cubicBezTo>
                    <a:cubicBezTo>
                      <a:pt x="316" y="2988"/>
                      <a:pt x="346" y="2939"/>
                      <a:pt x="356" y="2877"/>
                    </a:cubicBezTo>
                    <a:cubicBezTo>
                      <a:pt x="367" y="2816"/>
                      <a:pt x="353" y="2765"/>
                      <a:pt x="325" y="2766"/>
                    </a:cubicBezTo>
                    <a:close/>
                    <a:moveTo>
                      <a:pt x="462" y="2766"/>
                    </a:moveTo>
                    <a:cubicBezTo>
                      <a:pt x="434" y="2766"/>
                      <a:pt x="404" y="2817"/>
                      <a:pt x="394" y="2879"/>
                    </a:cubicBezTo>
                    <a:cubicBezTo>
                      <a:pt x="384" y="2941"/>
                      <a:pt x="398" y="2991"/>
                      <a:pt x="426" y="2991"/>
                    </a:cubicBezTo>
                    <a:cubicBezTo>
                      <a:pt x="453" y="2990"/>
                      <a:pt x="483" y="2939"/>
                      <a:pt x="493" y="2877"/>
                    </a:cubicBezTo>
                    <a:cubicBezTo>
                      <a:pt x="503" y="2816"/>
                      <a:pt x="489" y="2765"/>
                      <a:pt x="462" y="2766"/>
                    </a:cubicBezTo>
                    <a:close/>
                    <a:moveTo>
                      <a:pt x="598" y="2766"/>
                    </a:moveTo>
                    <a:cubicBezTo>
                      <a:pt x="571" y="2766"/>
                      <a:pt x="540" y="2817"/>
                      <a:pt x="531" y="2879"/>
                    </a:cubicBezTo>
                    <a:cubicBezTo>
                      <a:pt x="521" y="2941"/>
                      <a:pt x="535" y="2991"/>
                      <a:pt x="562" y="2991"/>
                    </a:cubicBezTo>
                    <a:cubicBezTo>
                      <a:pt x="590" y="2990"/>
                      <a:pt x="620" y="2939"/>
                      <a:pt x="630" y="2877"/>
                    </a:cubicBezTo>
                    <a:cubicBezTo>
                      <a:pt x="640" y="2816"/>
                      <a:pt x="626" y="2765"/>
                      <a:pt x="598" y="2766"/>
                    </a:cubicBezTo>
                    <a:close/>
                    <a:moveTo>
                      <a:pt x="754" y="2766"/>
                    </a:moveTo>
                    <a:cubicBezTo>
                      <a:pt x="727" y="2766"/>
                      <a:pt x="697" y="2817"/>
                      <a:pt x="687" y="2879"/>
                    </a:cubicBezTo>
                    <a:cubicBezTo>
                      <a:pt x="677" y="2941"/>
                      <a:pt x="692" y="2991"/>
                      <a:pt x="719" y="2991"/>
                    </a:cubicBezTo>
                    <a:cubicBezTo>
                      <a:pt x="747" y="2990"/>
                      <a:pt x="777" y="2939"/>
                      <a:pt x="787" y="2877"/>
                    </a:cubicBezTo>
                    <a:cubicBezTo>
                      <a:pt x="796" y="2816"/>
                      <a:pt x="782" y="2765"/>
                      <a:pt x="754" y="2766"/>
                    </a:cubicBezTo>
                    <a:close/>
                    <a:moveTo>
                      <a:pt x="891" y="2766"/>
                    </a:moveTo>
                    <a:cubicBezTo>
                      <a:pt x="864" y="2766"/>
                      <a:pt x="833" y="2817"/>
                      <a:pt x="824" y="2879"/>
                    </a:cubicBezTo>
                    <a:cubicBezTo>
                      <a:pt x="814" y="2941"/>
                      <a:pt x="829" y="2991"/>
                      <a:pt x="856" y="2991"/>
                    </a:cubicBezTo>
                    <a:cubicBezTo>
                      <a:pt x="884" y="2990"/>
                      <a:pt x="914" y="2939"/>
                      <a:pt x="923" y="2877"/>
                    </a:cubicBezTo>
                    <a:cubicBezTo>
                      <a:pt x="933" y="2815"/>
                      <a:pt x="918" y="2765"/>
                      <a:pt x="891" y="2766"/>
                    </a:cubicBezTo>
                    <a:close/>
                    <a:moveTo>
                      <a:pt x="1027" y="2766"/>
                    </a:moveTo>
                    <a:cubicBezTo>
                      <a:pt x="1000" y="2766"/>
                      <a:pt x="970" y="2817"/>
                      <a:pt x="961" y="2879"/>
                    </a:cubicBezTo>
                    <a:cubicBezTo>
                      <a:pt x="951" y="2941"/>
                      <a:pt x="966" y="2991"/>
                      <a:pt x="993" y="2991"/>
                    </a:cubicBezTo>
                    <a:cubicBezTo>
                      <a:pt x="1021" y="2990"/>
                      <a:pt x="1051" y="2939"/>
                      <a:pt x="1060" y="2877"/>
                    </a:cubicBezTo>
                    <a:cubicBezTo>
                      <a:pt x="1070" y="2816"/>
                      <a:pt x="1055" y="2765"/>
                      <a:pt x="1027" y="2766"/>
                    </a:cubicBezTo>
                    <a:close/>
                    <a:moveTo>
                      <a:pt x="1183" y="2766"/>
                    </a:moveTo>
                    <a:cubicBezTo>
                      <a:pt x="1156" y="2766"/>
                      <a:pt x="1126" y="2817"/>
                      <a:pt x="1117" y="2879"/>
                    </a:cubicBezTo>
                    <a:cubicBezTo>
                      <a:pt x="1108" y="2941"/>
                      <a:pt x="1123" y="2991"/>
                      <a:pt x="1150" y="2991"/>
                    </a:cubicBezTo>
                    <a:cubicBezTo>
                      <a:pt x="1178" y="2990"/>
                      <a:pt x="1208" y="2939"/>
                      <a:pt x="1217" y="2877"/>
                    </a:cubicBezTo>
                    <a:cubicBezTo>
                      <a:pt x="1226" y="2816"/>
                      <a:pt x="1211" y="2765"/>
                      <a:pt x="1183" y="2766"/>
                    </a:cubicBezTo>
                    <a:close/>
                    <a:moveTo>
                      <a:pt x="1320" y="2766"/>
                    </a:moveTo>
                    <a:cubicBezTo>
                      <a:pt x="1292" y="2766"/>
                      <a:pt x="1262" y="2817"/>
                      <a:pt x="1253" y="2879"/>
                    </a:cubicBezTo>
                    <a:cubicBezTo>
                      <a:pt x="1244" y="2941"/>
                      <a:pt x="1259" y="2991"/>
                      <a:pt x="1287" y="2991"/>
                    </a:cubicBezTo>
                    <a:cubicBezTo>
                      <a:pt x="1315" y="2990"/>
                      <a:pt x="1344" y="2939"/>
                      <a:pt x="1353" y="2877"/>
                    </a:cubicBezTo>
                    <a:cubicBezTo>
                      <a:pt x="1362" y="2816"/>
                      <a:pt x="1347" y="2765"/>
                      <a:pt x="1320" y="2766"/>
                    </a:cubicBezTo>
                    <a:close/>
                    <a:moveTo>
                      <a:pt x="1456" y="2766"/>
                    </a:moveTo>
                    <a:cubicBezTo>
                      <a:pt x="1429" y="2766"/>
                      <a:pt x="1399" y="2817"/>
                      <a:pt x="1390" y="2879"/>
                    </a:cubicBezTo>
                    <a:cubicBezTo>
                      <a:pt x="1381" y="2941"/>
                      <a:pt x="1396" y="2991"/>
                      <a:pt x="1424" y="2991"/>
                    </a:cubicBezTo>
                    <a:cubicBezTo>
                      <a:pt x="1451" y="2990"/>
                      <a:pt x="1481" y="2939"/>
                      <a:pt x="1490" y="2877"/>
                    </a:cubicBezTo>
                    <a:cubicBezTo>
                      <a:pt x="1499" y="2815"/>
                      <a:pt x="1484" y="2765"/>
                      <a:pt x="1456" y="2766"/>
                    </a:cubicBezTo>
                    <a:close/>
                    <a:moveTo>
                      <a:pt x="1612" y="2766"/>
                    </a:moveTo>
                    <a:cubicBezTo>
                      <a:pt x="1584" y="2766"/>
                      <a:pt x="1555" y="2817"/>
                      <a:pt x="1547" y="2879"/>
                    </a:cubicBezTo>
                    <a:cubicBezTo>
                      <a:pt x="1538" y="2941"/>
                      <a:pt x="1553" y="2991"/>
                      <a:pt x="1581" y="2991"/>
                    </a:cubicBezTo>
                    <a:cubicBezTo>
                      <a:pt x="1608" y="2990"/>
                      <a:pt x="1637" y="2939"/>
                      <a:pt x="1646" y="2877"/>
                    </a:cubicBezTo>
                    <a:cubicBezTo>
                      <a:pt x="1655" y="2816"/>
                      <a:pt x="1639" y="2765"/>
                      <a:pt x="1612" y="2766"/>
                    </a:cubicBezTo>
                    <a:close/>
                    <a:moveTo>
                      <a:pt x="1749" y="2766"/>
                    </a:moveTo>
                    <a:cubicBezTo>
                      <a:pt x="1721" y="2766"/>
                      <a:pt x="1692" y="2817"/>
                      <a:pt x="1683" y="2879"/>
                    </a:cubicBezTo>
                    <a:cubicBezTo>
                      <a:pt x="1675" y="2941"/>
                      <a:pt x="1690" y="2991"/>
                      <a:pt x="1718" y="2991"/>
                    </a:cubicBezTo>
                    <a:cubicBezTo>
                      <a:pt x="1745" y="2990"/>
                      <a:pt x="1775" y="2939"/>
                      <a:pt x="1783" y="2877"/>
                    </a:cubicBezTo>
                    <a:cubicBezTo>
                      <a:pt x="1792" y="2815"/>
                      <a:pt x="1776" y="2765"/>
                      <a:pt x="1749" y="2766"/>
                    </a:cubicBezTo>
                    <a:close/>
                    <a:moveTo>
                      <a:pt x="1885" y="2766"/>
                    </a:moveTo>
                    <a:cubicBezTo>
                      <a:pt x="1858" y="2766"/>
                      <a:pt x="1829" y="2817"/>
                      <a:pt x="1820" y="2879"/>
                    </a:cubicBezTo>
                    <a:cubicBezTo>
                      <a:pt x="1812" y="2941"/>
                      <a:pt x="1827" y="2991"/>
                      <a:pt x="1854" y="2991"/>
                    </a:cubicBezTo>
                    <a:cubicBezTo>
                      <a:pt x="1882" y="2990"/>
                      <a:pt x="1912" y="2939"/>
                      <a:pt x="1920" y="2877"/>
                    </a:cubicBezTo>
                    <a:cubicBezTo>
                      <a:pt x="1928" y="2815"/>
                      <a:pt x="1912" y="2765"/>
                      <a:pt x="1885" y="2766"/>
                    </a:cubicBezTo>
                    <a:close/>
                    <a:moveTo>
                      <a:pt x="2041" y="2766"/>
                    </a:moveTo>
                    <a:cubicBezTo>
                      <a:pt x="2014" y="2766"/>
                      <a:pt x="1985" y="2817"/>
                      <a:pt x="1977" y="2879"/>
                    </a:cubicBezTo>
                    <a:cubicBezTo>
                      <a:pt x="1968" y="2941"/>
                      <a:pt x="1984" y="2991"/>
                      <a:pt x="2012" y="2991"/>
                    </a:cubicBezTo>
                    <a:cubicBezTo>
                      <a:pt x="2039" y="2990"/>
                      <a:pt x="2068" y="2939"/>
                      <a:pt x="2076" y="2877"/>
                    </a:cubicBezTo>
                    <a:cubicBezTo>
                      <a:pt x="2084" y="2816"/>
                      <a:pt x="2069" y="2765"/>
                      <a:pt x="2041" y="2766"/>
                    </a:cubicBezTo>
                    <a:close/>
                    <a:moveTo>
                      <a:pt x="15269" y="2766"/>
                    </a:moveTo>
                    <a:cubicBezTo>
                      <a:pt x="15241" y="2766"/>
                      <a:pt x="15224" y="2818"/>
                      <a:pt x="15230" y="2881"/>
                    </a:cubicBezTo>
                    <a:cubicBezTo>
                      <a:pt x="15237" y="2943"/>
                      <a:pt x="15264" y="2994"/>
                      <a:pt x="15292" y="2994"/>
                    </a:cubicBezTo>
                    <a:cubicBezTo>
                      <a:pt x="15320" y="2993"/>
                      <a:pt x="15337" y="2942"/>
                      <a:pt x="15331" y="2879"/>
                    </a:cubicBezTo>
                    <a:cubicBezTo>
                      <a:pt x="15324" y="2816"/>
                      <a:pt x="15297" y="2765"/>
                      <a:pt x="15269" y="2766"/>
                    </a:cubicBezTo>
                    <a:close/>
                    <a:moveTo>
                      <a:pt x="15425" y="2766"/>
                    </a:moveTo>
                    <a:cubicBezTo>
                      <a:pt x="15398" y="2766"/>
                      <a:pt x="15381" y="2818"/>
                      <a:pt x="15387" y="2881"/>
                    </a:cubicBezTo>
                    <a:cubicBezTo>
                      <a:pt x="15393" y="2943"/>
                      <a:pt x="15421" y="2994"/>
                      <a:pt x="15449" y="2994"/>
                    </a:cubicBezTo>
                    <a:cubicBezTo>
                      <a:pt x="15476" y="2993"/>
                      <a:pt x="15494" y="2942"/>
                      <a:pt x="15487" y="2879"/>
                    </a:cubicBezTo>
                    <a:cubicBezTo>
                      <a:pt x="15481" y="2816"/>
                      <a:pt x="15453" y="2765"/>
                      <a:pt x="15425" y="2766"/>
                    </a:cubicBezTo>
                    <a:close/>
                    <a:moveTo>
                      <a:pt x="15562" y="2766"/>
                    </a:moveTo>
                    <a:cubicBezTo>
                      <a:pt x="15535" y="2766"/>
                      <a:pt x="15517" y="2818"/>
                      <a:pt x="15524" y="2881"/>
                    </a:cubicBezTo>
                    <a:cubicBezTo>
                      <a:pt x="15530" y="2943"/>
                      <a:pt x="15558" y="2994"/>
                      <a:pt x="15586" y="2994"/>
                    </a:cubicBezTo>
                    <a:cubicBezTo>
                      <a:pt x="15614" y="2993"/>
                      <a:pt x="15631" y="2942"/>
                      <a:pt x="15624" y="2879"/>
                    </a:cubicBezTo>
                    <a:cubicBezTo>
                      <a:pt x="15617" y="2816"/>
                      <a:pt x="15590" y="2765"/>
                      <a:pt x="15562" y="2766"/>
                    </a:cubicBezTo>
                    <a:close/>
                    <a:moveTo>
                      <a:pt x="15698" y="2766"/>
                    </a:moveTo>
                    <a:cubicBezTo>
                      <a:pt x="15671" y="2766"/>
                      <a:pt x="15654" y="2818"/>
                      <a:pt x="15661" y="2881"/>
                    </a:cubicBezTo>
                    <a:cubicBezTo>
                      <a:pt x="15667" y="2943"/>
                      <a:pt x="15696" y="2994"/>
                      <a:pt x="15724" y="2994"/>
                    </a:cubicBezTo>
                    <a:cubicBezTo>
                      <a:pt x="15751" y="2993"/>
                      <a:pt x="15768" y="2942"/>
                      <a:pt x="15761" y="2879"/>
                    </a:cubicBezTo>
                    <a:cubicBezTo>
                      <a:pt x="15755" y="2816"/>
                      <a:pt x="15726" y="2765"/>
                      <a:pt x="15698" y="2766"/>
                    </a:cubicBezTo>
                    <a:close/>
                    <a:moveTo>
                      <a:pt x="15855" y="2766"/>
                    </a:moveTo>
                    <a:cubicBezTo>
                      <a:pt x="15827" y="2766"/>
                      <a:pt x="15811" y="2818"/>
                      <a:pt x="15818" y="2881"/>
                    </a:cubicBezTo>
                    <a:cubicBezTo>
                      <a:pt x="15825" y="2943"/>
                      <a:pt x="15852" y="2994"/>
                      <a:pt x="15880" y="2994"/>
                    </a:cubicBezTo>
                    <a:cubicBezTo>
                      <a:pt x="15908" y="2993"/>
                      <a:pt x="15924" y="2942"/>
                      <a:pt x="15917" y="2879"/>
                    </a:cubicBezTo>
                    <a:cubicBezTo>
                      <a:pt x="15910" y="2816"/>
                      <a:pt x="15882" y="2765"/>
                      <a:pt x="15855" y="2766"/>
                    </a:cubicBezTo>
                    <a:close/>
                    <a:moveTo>
                      <a:pt x="15992" y="2766"/>
                    </a:moveTo>
                    <a:cubicBezTo>
                      <a:pt x="15964" y="2766"/>
                      <a:pt x="15947" y="2818"/>
                      <a:pt x="15954" y="2881"/>
                    </a:cubicBezTo>
                    <a:cubicBezTo>
                      <a:pt x="15961" y="2943"/>
                      <a:pt x="15990" y="2994"/>
                      <a:pt x="16017" y="2994"/>
                    </a:cubicBezTo>
                    <a:cubicBezTo>
                      <a:pt x="16045" y="2993"/>
                      <a:pt x="16062" y="2942"/>
                      <a:pt x="16055" y="2879"/>
                    </a:cubicBezTo>
                    <a:cubicBezTo>
                      <a:pt x="16048" y="2816"/>
                      <a:pt x="16019" y="2765"/>
                      <a:pt x="15992" y="2766"/>
                    </a:cubicBezTo>
                    <a:close/>
                    <a:moveTo>
                      <a:pt x="16128" y="2766"/>
                    </a:moveTo>
                    <a:cubicBezTo>
                      <a:pt x="16100" y="2766"/>
                      <a:pt x="16084" y="2818"/>
                      <a:pt x="16091" y="2881"/>
                    </a:cubicBezTo>
                    <a:cubicBezTo>
                      <a:pt x="16099" y="2943"/>
                      <a:pt x="16126" y="2994"/>
                      <a:pt x="16154" y="2994"/>
                    </a:cubicBezTo>
                    <a:cubicBezTo>
                      <a:pt x="16182" y="2993"/>
                      <a:pt x="16199" y="2942"/>
                      <a:pt x="16191" y="2879"/>
                    </a:cubicBezTo>
                    <a:cubicBezTo>
                      <a:pt x="16184" y="2816"/>
                      <a:pt x="16156" y="2765"/>
                      <a:pt x="16128" y="2766"/>
                    </a:cubicBezTo>
                    <a:close/>
                    <a:moveTo>
                      <a:pt x="16284" y="2766"/>
                    </a:moveTo>
                    <a:cubicBezTo>
                      <a:pt x="16257" y="2766"/>
                      <a:pt x="16240" y="2818"/>
                      <a:pt x="16248" y="2881"/>
                    </a:cubicBezTo>
                    <a:cubicBezTo>
                      <a:pt x="16255" y="2943"/>
                      <a:pt x="16284" y="2994"/>
                      <a:pt x="16311" y="2994"/>
                    </a:cubicBezTo>
                    <a:cubicBezTo>
                      <a:pt x="16339" y="2993"/>
                      <a:pt x="16355" y="2942"/>
                      <a:pt x="16348" y="2879"/>
                    </a:cubicBezTo>
                    <a:cubicBezTo>
                      <a:pt x="16340" y="2816"/>
                      <a:pt x="16312" y="2765"/>
                      <a:pt x="16284" y="2766"/>
                    </a:cubicBezTo>
                    <a:close/>
                    <a:moveTo>
                      <a:pt x="16421" y="2766"/>
                    </a:moveTo>
                    <a:cubicBezTo>
                      <a:pt x="16393" y="2766"/>
                      <a:pt x="16377" y="2817"/>
                      <a:pt x="16385" y="2881"/>
                    </a:cubicBezTo>
                    <a:cubicBezTo>
                      <a:pt x="16392" y="2943"/>
                      <a:pt x="16421" y="2994"/>
                      <a:pt x="16449" y="2994"/>
                    </a:cubicBezTo>
                    <a:cubicBezTo>
                      <a:pt x="16476" y="2993"/>
                      <a:pt x="16492" y="2942"/>
                      <a:pt x="16485" y="2879"/>
                    </a:cubicBezTo>
                    <a:cubicBezTo>
                      <a:pt x="16477" y="2816"/>
                      <a:pt x="16448" y="2765"/>
                      <a:pt x="16421" y="2766"/>
                    </a:cubicBezTo>
                    <a:close/>
                    <a:moveTo>
                      <a:pt x="16557" y="2766"/>
                    </a:moveTo>
                    <a:cubicBezTo>
                      <a:pt x="16530" y="2766"/>
                      <a:pt x="16514" y="2817"/>
                      <a:pt x="16521" y="2881"/>
                    </a:cubicBezTo>
                    <a:cubicBezTo>
                      <a:pt x="16529" y="2943"/>
                      <a:pt x="16558" y="2994"/>
                      <a:pt x="16586" y="2994"/>
                    </a:cubicBezTo>
                    <a:cubicBezTo>
                      <a:pt x="16613" y="2993"/>
                      <a:pt x="16629" y="2942"/>
                      <a:pt x="16622" y="2879"/>
                    </a:cubicBezTo>
                    <a:cubicBezTo>
                      <a:pt x="16614" y="2816"/>
                      <a:pt x="16585" y="2765"/>
                      <a:pt x="16557" y="2766"/>
                    </a:cubicBezTo>
                    <a:close/>
                    <a:moveTo>
                      <a:pt x="16714" y="2766"/>
                    </a:moveTo>
                    <a:cubicBezTo>
                      <a:pt x="16686" y="2766"/>
                      <a:pt x="16670" y="2818"/>
                      <a:pt x="16678" y="2881"/>
                    </a:cubicBezTo>
                    <a:cubicBezTo>
                      <a:pt x="16686" y="2943"/>
                      <a:pt x="16715" y="2994"/>
                      <a:pt x="16743" y="2994"/>
                    </a:cubicBezTo>
                    <a:cubicBezTo>
                      <a:pt x="16770" y="2993"/>
                      <a:pt x="16786" y="2942"/>
                      <a:pt x="16778" y="2879"/>
                    </a:cubicBezTo>
                    <a:cubicBezTo>
                      <a:pt x="16770" y="2816"/>
                      <a:pt x="16741" y="2765"/>
                      <a:pt x="16714" y="2766"/>
                    </a:cubicBezTo>
                    <a:close/>
                    <a:moveTo>
                      <a:pt x="17280" y="2766"/>
                    </a:moveTo>
                    <a:cubicBezTo>
                      <a:pt x="17253" y="2766"/>
                      <a:pt x="17237" y="2817"/>
                      <a:pt x="17245" y="2881"/>
                    </a:cubicBezTo>
                    <a:cubicBezTo>
                      <a:pt x="17254" y="2943"/>
                      <a:pt x="17283" y="2994"/>
                      <a:pt x="17311" y="2994"/>
                    </a:cubicBezTo>
                    <a:cubicBezTo>
                      <a:pt x="17338" y="2993"/>
                      <a:pt x="17354" y="2942"/>
                      <a:pt x="17346" y="2879"/>
                    </a:cubicBezTo>
                    <a:cubicBezTo>
                      <a:pt x="17337" y="2816"/>
                      <a:pt x="17308" y="2765"/>
                      <a:pt x="17280" y="2766"/>
                    </a:cubicBezTo>
                    <a:close/>
                    <a:moveTo>
                      <a:pt x="17416" y="2766"/>
                    </a:moveTo>
                    <a:cubicBezTo>
                      <a:pt x="17389" y="2766"/>
                      <a:pt x="17374" y="2817"/>
                      <a:pt x="17382" y="2881"/>
                    </a:cubicBezTo>
                    <a:cubicBezTo>
                      <a:pt x="17391" y="2943"/>
                      <a:pt x="17420" y="2994"/>
                      <a:pt x="17448" y="2994"/>
                    </a:cubicBezTo>
                    <a:cubicBezTo>
                      <a:pt x="17476" y="2993"/>
                      <a:pt x="17491" y="2942"/>
                      <a:pt x="17482" y="2879"/>
                    </a:cubicBezTo>
                    <a:cubicBezTo>
                      <a:pt x="17474" y="2816"/>
                      <a:pt x="17444" y="2765"/>
                      <a:pt x="17416" y="2766"/>
                    </a:cubicBezTo>
                    <a:close/>
                    <a:moveTo>
                      <a:pt x="17553" y="2766"/>
                    </a:moveTo>
                    <a:cubicBezTo>
                      <a:pt x="17526" y="2766"/>
                      <a:pt x="17510" y="2818"/>
                      <a:pt x="17519" y="2881"/>
                    </a:cubicBezTo>
                    <a:cubicBezTo>
                      <a:pt x="17528" y="2944"/>
                      <a:pt x="17557" y="2994"/>
                      <a:pt x="17585" y="2994"/>
                    </a:cubicBezTo>
                    <a:cubicBezTo>
                      <a:pt x="17613" y="2993"/>
                      <a:pt x="17628" y="2942"/>
                      <a:pt x="17619" y="2879"/>
                    </a:cubicBezTo>
                    <a:cubicBezTo>
                      <a:pt x="17610" y="2816"/>
                      <a:pt x="17581" y="2765"/>
                      <a:pt x="17553" y="2766"/>
                    </a:cubicBezTo>
                    <a:close/>
                    <a:moveTo>
                      <a:pt x="12985" y="2816"/>
                    </a:moveTo>
                    <a:cubicBezTo>
                      <a:pt x="12958" y="2817"/>
                      <a:pt x="12939" y="2868"/>
                      <a:pt x="12943" y="2931"/>
                    </a:cubicBezTo>
                    <a:cubicBezTo>
                      <a:pt x="12946" y="2993"/>
                      <a:pt x="12972" y="3045"/>
                      <a:pt x="12999" y="3044"/>
                    </a:cubicBezTo>
                    <a:cubicBezTo>
                      <a:pt x="13027" y="3043"/>
                      <a:pt x="13047" y="2992"/>
                      <a:pt x="13043" y="2929"/>
                    </a:cubicBezTo>
                    <a:cubicBezTo>
                      <a:pt x="13039" y="2867"/>
                      <a:pt x="13013" y="2815"/>
                      <a:pt x="12985" y="2816"/>
                    </a:cubicBezTo>
                    <a:close/>
                    <a:moveTo>
                      <a:pt x="13122" y="2816"/>
                    </a:moveTo>
                    <a:cubicBezTo>
                      <a:pt x="13095" y="2817"/>
                      <a:pt x="13075" y="2868"/>
                      <a:pt x="13079" y="2931"/>
                    </a:cubicBezTo>
                    <a:cubicBezTo>
                      <a:pt x="13083" y="2994"/>
                      <a:pt x="13109" y="3045"/>
                      <a:pt x="13136" y="3044"/>
                    </a:cubicBezTo>
                    <a:cubicBezTo>
                      <a:pt x="13164" y="3043"/>
                      <a:pt x="13184" y="2992"/>
                      <a:pt x="13180" y="2929"/>
                    </a:cubicBezTo>
                    <a:cubicBezTo>
                      <a:pt x="13176" y="2866"/>
                      <a:pt x="13150" y="2816"/>
                      <a:pt x="13122" y="2816"/>
                    </a:cubicBezTo>
                    <a:close/>
                    <a:moveTo>
                      <a:pt x="13279" y="2816"/>
                    </a:moveTo>
                    <a:cubicBezTo>
                      <a:pt x="13251" y="2817"/>
                      <a:pt x="13232" y="2868"/>
                      <a:pt x="13236" y="2931"/>
                    </a:cubicBezTo>
                    <a:cubicBezTo>
                      <a:pt x="13240" y="2993"/>
                      <a:pt x="13265" y="3045"/>
                      <a:pt x="13293" y="3044"/>
                    </a:cubicBezTo>
                    <a:cubicBezTo>
                      <a:pt x="13321" y="3043"/>
                      <a:pt x="13340" y="2992"/>
                      <a:pt x="13336" y="2929"/>
                    </a:cubicBezTo>
                    <a:cubicBezTo>
                      <a:pt x="13332" y="2866"/>
                      <a:pt x="13306" y="2815"/>
                      <a:pt x="13279" y="2816"/>
                    </a:cubicBezTo>
                    <a:close/>
                    <a:moveTo>
                      <a:pt x="13415" y="2816"/>
                    </a:moveTo>
                    <a:cubicBezTo>
                      <a:pt x="13387" y="2817"/>
                      <a:pt x="13368" y="2868"/>
                      <a:pt x="13373" y="2931"/>
                    </a:cubicBezTo>
                    <a:cubicBezTo>
                      <a:pt x="13377" y="2993"/>
                      <a:pt x="13403" y="3045"/>
                      <a:pt x="13431" y="3044"/>
                    </a:cubicBezTo>
                    <a:cubicBezTo>
                      <a:pt x="13458" y="3043"/>
                      <a:pt x="13477" y="2992"/>
                      <a:pt x="13473" y="2929"/>
                    </a:cubicBezTo>
                    <a:cubicBezTo>
                      <a:pt x="13468" y="2866"/>
                      <a:pt x="13442" y="2815"/>
                      <a:pt x="13415" y="2816"/>
                    </a:cubicBezTo>
                    <a:close/>
                    <a:moveTo>
                      <a:pt x="13552" y="2816"/>
                    </a:moveTo>
                    <a:cubicBezTo>
                      <a:pt x="13524" y="2817"/>
                      <a:pt x="13505" y="2868"/>
                      <a:pt x="13509" y="2931"/>
                    </a:cubicBezTo>
                    <a:cubicBezTo>
                      <a:pt x="13514" y="2993"/>
                      <a:pt x="13540" y="3045"/>
                      <a:pt x="13567" y="3044"/>
                    </a:cubicBezTo>
                    <a:cubicBezTo>
                      <a:pt x="13595" y="3043"/>
                      <a:pt x="13614" y="2992"/>
                      <a:pt x="13610" y="2929"/>
                    </a:cubicBezTo>
                    <a:cubicBezTo>
                      <a:pt x="13605" y="2866"/>
                      <a:pt x="13579" y="2816"/>
                      <a:pt x="13552" y="2816"/>
                    </a:cubicBezTo>
                    <a:close/>
                    <a:moveTo>
                      <a:pt x="13688" y="2816"/>
                    </a:moveTo>
                    <a:cubicBezTo>
                      <a:pt x="13660" y="2817"/>
                      <a:pt x="13642" y="2868"/>
                      <a:pt x="13646" y="2931"/>
                    </a:cubicBezTo>
                    <a:cubicBezTo>
                      <a:pt x="13651" y="2994"/>
                      <a:pt x="13677" y="3045"/>
                      <a:pt x="13705" y="3044"/>
                    </a:cubicBezTo>
                    <a:cubicBezTo>
                      <a:pt x="13733" y="3043"/>
                      <a:pt x="13751" y="2992"/>
                      <a:pt x="13747" y="2929"/>
                    </a:cubicBezTo>
                    <a:cubicBezTo>
                      <a:pt x="13742" y="2866"/>
                      <a:pt x="13715" y="2816"/>
                      <a:pt x="13688" y="2816"/>
                    </a:cubicBezTo>
                    <a:close/>
                    <a:moveTo>
                      <a:pt x="13844" y="2816"/>
                    </a:moveTo>
                    <a:cubicBezTo>
                      <a:pt x="13817" y="2817"/>
                      <a:pt x="13798" y="2868"/>
                      <a:pt x="13803" y="2931"/>
                    </a:cubicBezTo>
                    <a:cubicBezTo>
                      <a:pt x="13807" y="2994"/>
                      <a:pt x="13834" y="3045"/>
                      <a:pt x="13861" y="3044"/>
                    </a:cubicBezTo>
                    <a:cubicBezTo>
                      <a:pt x="13889" y="3043"/>
                      <a:pt x="13908" y="2992"/>
                      <a:pt x="13903" y="2929"/>
                    </a:cubicBezTo>
                    <a:cubicBezTo>
                      <a:pt x="13898" y="2866"/>
                      <a:pt x="13872" y="2815"/>
                      <a:pt x="13844" y="2816"/>
                    </a:cubicBezTo>
                    <a:close/>
                    <a:moveTo>
                      <a:pt x="13981" y="2816"/>
                    </a:moveTo>
                    <a:cubicBezTo>
                      <a:pt x="13953" y="2817"/>
                      <a:pt x="13935" y="2868"/>
                      <a:pt x="13940" y="2931"/>
                    </a:cubicBezTo>
                    <a:cubicBezTo>
                      <a:pt x="13944" y="2994"/>
                      <a:pt x="13971" y="3045"/>
                      <a:pt x="13999" y="3044"/>
                    </a:cubicBezTo>
                    <a:cubicBezTo>
                      <a:pt x="14027" y="3043"/>
                      <a:pt x="14045" y="2992"/>
                      <a:pt x="14040" y="2929"/>
                    </a:cubicBezTo>
                    <a:cubicBezTo>
                      <a:pt x="14035" y="2866"/>
                      <a:pt x="14009" y="2815"/>
                      <a:pt x="13981" y="2816"/>
                    </a:cubicBezTo>
                    <a:close/>
                    <a:moveTo>
                      <a:pt x="14117" y="2816"/>
                    </a:moveTo>
                    <a:cubicBezTo>
                      <a:pt x="14090" y="2817"/>
                      <a:pt x="14071" y="2868"/>
                      <a:pt x="14076" y="2931"/>
                    </a:cubicBezTo>
                    <a:cubicBezTo>
                      <a:pt x="14081" y="2994"/>
                      <a:pt x="14108" y="3045"/>
                      <a:pt x="14136" y="3044"/>
                    </a:cubicBezTo>
                    <a:cubicBezTo>
                      <a:pt x="14163" y="3043"/>
                      <a:pt x="14182" y="2992"/>
                      <a:pt x="14177" y="2929"/>
                    </a:cubicBezTo>
                    <a:cubicBezTo>
                      <a:pt x="14172" y="2866"/>
                      <a:pt x="14145" y="2815"/>
                      <a:pt x="14117" y="2816"/>
                    </a:cubicBezTo>
                    <a:close/>
                    <a:moveTo>
                      <a:pt x="14274" y="2816"/>
                    </a:moveTo>
                    <a:cubicBezTo>
                      <a:pt x="14246" y="2817"/>
                      <a:pt x="14228" y="2868"/>
                      <a:pt x="14233" y="2931"/>
                    </a:cubicBezTo>
                    <a:cubicBezTo>
                      <a:pt x="14238" y="2994"/>
                      <a:pt x="14265" y="3045"/>
                      <a:pt x="14293" y="3044"/>
                    </a:cubicBezTo>
                    <a:cubicBezTo>
                      <a:pt x="14320" y="3043"/>
                      <a:pt x="14338" y="2992"/>
                      <a:pt x="14333" y="2929"/>
                    </a:cubicBezTo>
                    <a:cubicBezTo>
                      <a:pt x="14328" y="2866"/>
                      <a:pt x="14301" y="2815"/>
                      <a:pt x="14274" y="2816"/>
                    </a:cubicBezTo>
                    <a:close/>
                    <a:moveTo>
                      <a:pt x="14411" y="2816"/>
                    </a:moveTo>
                    <a:cubicBezTo>
                      <a:pt x="14383" y="2817"/>
                      <a:pt x="14365" y="2868"/>
                      <a:pt x="14370" y="2931"/>
                    </a:cubicBezTo>
                    <a:cubicBezTo>
                      <a:pt x="14376" y="2994"/>
                      <a:pt x="14402" y="3045"/>
                      <a:pt x="14430" y="3044"/>
                    </a:cubicBezTo>
                    <a:cubicBezTo>
                      <a:pt x="14457" y="3043"/>
                      <a:pt x="14476" y="2992"/>
                      <a:pt x="14470" y="2929"/>
                    </a:cubicBezTo>
                    <a:cubicBezTo>
                      <a:pt x="14465" y="2866"/>
                      <a:pt x="14438" y="2815"/>
                      <a:pt x="14411" y="2816"/>
                    </a:cubicBezTo>
                    <a:close/>
                    <a:moveTo>
                      <a:pt x="14566" y="2816"/>
                    </a:moveTo>
                    <a:cubicBezTo>
                      <a:pt x="14539" y="2817"/>
                      <a:pt x="14521" y="2868"/>
                      <a:pt x="14527" y="2931"/>
                    </a:cubicBezTo>
                    <a:cubicBezTo>
                      <a:pt x="14532" y="2994"/>
                      <a:pt x="14559" y="3045"/>
                      <a:pt x="14587" y="3044"/>
                    </a:cubicBezTo>
                    <a:cubicBezTo>
                      <a:pt x="14614" y="3043"/>
                      <a:pt x="14632" y="2992"/>
                      <a:pt x="14627" y="2929"/>
                    </a:cubicBezTo>
                    <a:cubicBezTo>
                      <a:pt x="14621" y="2866"/>
                      <a:pt x="14594" y="2815"/>
                      <a:pt x="14566" y="2816"/>
                    </a:cubicBezTo>
                    <a:close/>
                    <a:moveTo>
                      <a:pt x="14703" y="2816"/>
                    </a:moveTo>
                    <a:cubicBezTo>
                      <a:pt x="14676" y="2817"/>
                      <a:pt x="14658" y="2868"/>
                      <a:pt x="14664" y="2931"/>
                    </a:cubicBezTo>
                    <a:cubicBezTo>
                      <a:pt x="14669" y="2994"/>
                      <a:pt x="14696" y="3045"/>
                      <a:pt x="14724" y="3044"/>
                    </a:cubicBezTo>
                    <a:cubicBezTo>
                      <a:pt x="14752" y="3043"/>
                      <a:pt x="14769" y="2992"/>
                      <a:pt x="14764" y="2929"/>
                    </a:cubicBezTo>
                    <a:cubicBezTo>
                      <a:pt x="14758" y="2866"/>
                      <a:pt x="14731" y="2816"/>
                      <a:pt x="14703" y="2816"/>
                    </a:cubicBezTo>
                    <a:close/>
                    <a:moveTo>
                      <a:pt x="14840" y="2816"/>
                    </a:moveTo>
                    <a:cubicBezTo>
                      <a:pt x="14812" y="2817"/>
                      <a:pt x="14795" y="2868"/>
                      <a:pt x="14800" y="2931"/>
                    </a:cubicBezTo>
                    <a:cubicBezTo>
                      <a:pt x="14806" y="2994"/>
                      <a:pt x="14833" y="3045"/>
                      <a:pt x="14861" y="3044"/>
                    </a:cubicBezTo>
                    <a:cubicBezTo>
                      <a:pt x="14889" y="3043"/>
                      <a:pt x="14907" y="2992"/>
                      <a:pt x="14901" y="2929"/>
                    </a:cubicBezTo>
                    <a:cubicBezTo>
                      <a:pt x="14895" y="2866"/>
                      <a:pt x="14868" y="2816"/>
                      <a:pt x="14840" y="2816"/>
                    </a:cubicBezTo>
                    <a:close/>
                    <a:moveTo>
                      <a:pt x="14996" y="2816"/>
                    </a:moveTo>
                    <a:cubicBezTo>
                      <a:pt x="14968" y="2817"/>
                      <a:pt x="14951" y="2868"/>
                      <a:pt x="14957" y="2931"/>
                    </a:cubicBezTo>
                    <a:cubicBezTo>
                      <a:pt x="14963" y="2994"/>
                      <a:pt x="14990" y="3045"/>
                      <a:pt x="15018" y="3044"/>
                    </a:cubicBezTo>
                    <a:cubicBezTo>
                      <a:pt x="15046" y="3043"/>
                      <a:pt x="15063" y="2992"/>
                      <a:pt x="15057" y="2929"/>
                    </a:cubicBezTo>
                    <a:cubicBezTo>
                      <a:pt x="15051" y="2866"/>
                      <a:pt x="15024" y="2816"/>
                      <a:pt x="14996" y="2816"/>
                    </a:cubicBezTo>
                    <a:close/>
                    <a:moveTo>
                      <a:pt x="15133" y="2816"/>
                    </a:moveTo>
                    <a:cubicBezTo>
                      <a:pt x="15105" y="2817"/>
                      <a:pt x="15088" y="2868"/>
                      <a:pt x="15094" y="2931"/>
                    </a:cubicBezTo>
                    <a:cubicBezTo>
                      <a:pt x="15100" y="2994"/>
                      <a:pt x="15127" y="3045"/>
                      <a:pt x="15155" y="3044"/>
                    </a:cubicBezTo>
                    <a:cubicBezTo>
                      <a:pt x="15182" y="3043"/>
                      <a:pt x="15200" y="2992"/>
                      <a:pt x="15194" y="2929"/>
                    </a:cubicBezTo>
                    <a:cubicBezTo>
                      <a:pt x="15188" y="2866"/>
                      <a:pt x="15160" y="2815"/>
                      <a:pt x="15133" y="2816"/>
                    </a:cubicBezTo>
                    <a:close/>
                    <a:moveTo>
                      <a:pt x="9980" y="2866"/>
                    </a:moveTo>
                    <a:cubicBezTo>
                      <a:pt x="9952" y="2867"/>
                      <a:pt x="9931" y="2919"/>
                      <a:pt x="9931" y="2981"/>
                    </a:cubicBezTo>
                    <a:cubicBezTo>
                      <a:pt x="9932" y="3044"/>
                      <a:pt x="9955" y="3093"/>
                      <a:pt x="9982" y="3093"/>
                    </a:cubicBezTo>
                    <a:cubicBezTo>
                      <a:pt x="10010" y="3092"/>
                      <a:pt x="10032" y="3041"/>
                      <a:pt x="10031" y="2978"/>
                    </a:cubicBezTo>
                    <a:cubicBezTo>
                      <a:pt x="10031" y="2915"/>
                      <a:pt x="10008" y="2866"/>
                      <a:pt x="9980" y="2866"/>
                    </a:cubicBezTo>
                    <a:close/>
                    <a:moveTo>
                      <a:pt x="10136" y="2866"/>
                    </a:moveTo>
                    <a:cubicBezTo>
                      <a:pt x="10109" y="2867"/>
                      <a:pt x="10087" y="2919"/>
                      <a:pt x="10088" y="2981"/>
                    </a:cubicBezTo>
                    <a:cubicBezTo>
                      <a:pt x="10088" y="3044"/>
                      <a:pt x="10111" y="3093"/>
                      <a:pt x="10139" y="3093"/>
                    </a:cubicBezTo>
                    <a:cubicBezTo>
                      <a:pt x="10167" y="3092"/>
                      <a:pt x="10189" y="3041"/>
                      <a:pt x="10188" y="2978"/>
                    </a:cubicBezTo>
                    <a:cubicBezTo>
                      <a:pt x="10187" y="2915"/>
                      <a:pt x="10164" y="2866"/>
                      <a:pt x="10136" y="2866"/>
                    </a:cubicBezTo>
                    <a:close/>
                    <a:moveTo>
                      <a:pt x="10273" y="2866"/>
                    </a:moveTo>
                    <a:cubicBezTo>
                      <a:pt x="10246" y="2867"/>
                      <a:pt x="10224" y="2919"/>
                      <a:pt x="10224" y="2981"/>
                    </a:cubicBezTo>
                    <a:cubicBezTo>
                      <a:pt x="10225" y="3044"/>
                      <a:pt x="10249" y="3093"/>
                      <a:pt x="10276" y="3093"/>
                    </a:cubicBezTo>
                    <a:cubicBezTo>
                      <a:pt x="10304" y="3092"/>
                      <a:pt x="10326" y="3041"/>
                      <a:pt x="10325" y="2978"/>
                    </a:cubicBezTo>
                    <a:cubicBezTo>
                      <a:pt x="10324" y="2915"/>
                      <a:pt x="10301" y="2866"/>
                      <a:pt x="10273" y="2866"/>
                    </a:cubicBezTo>
                    <a:close/>
                    <a:moveTo>
                      <a:pt x="10410" y="2866"/>
                    </a:moveTo>
                    <a:cubicBezTo>
                      <a:pt x="10382" y="2867"/>
                      <a:pt x="10360" y="2919"/>
                      <a:pt x="10361" y="2981"/>
                    </a:cubicBezTo>
                    <a:cubicBezTo>
                      <a:pt x="10362" y="3044"/>
                      <a:pt x="10386" y="3093"/>
                      <a:pt x="10413" y="3093"/>
                    </a:cubicBezTo>
                    <a:cubicBezTo>
                      <a:pt x="10441" y="3092"/>
                      <a:pt x="10462" y="3041"/>
                      <a:pt x="10461" y="2978"/>
                    </a:cubicBezTo>
                    <a:cubicBezTo>
                      <a:pt x="10460" y="2915"/>
                      <a:pt x="10437" y="2866"/>
                      <a:pt x="10410" y="2866"/>
                    </a:cubicBezTo>
                    <a:close/>
                    <a:moveTo>
                      <a:pt x="10566" y="2866"/>
                    </a:moveTo>
                    <a:cubicBezTo>
                      <a:pt x="10538" y="2867"/>
                      <a:pt x="10517" y="2919"/>
                      <a:pt x="10518" y="2981"/>
                    </a:cubicBezTo>
                    <a:cubicBezTo>
                      <a:pt x="10519" y="3044"/>
                      <a:pt x="10542" y="3093"/>
                      <a:pt x="10570" y="3093"/>
                    </a:cubicBezTo>
                    <a:cubicBezTo>
                      <a:pt x="10597" y="3092"/>
                      <a:pt x="10619" y="3041"/>
                      <a:pt x="10618" y="2978"/>
                    </a:cubicBezTo>
                    <a:cubicBezTo>
                      <a:pt x="10617" y="2915"/>
                      <a:pt x="10594" y="2866"/>
                      <a:pt x="10566" y="2866"/>
                    </a:cubicBezTo>
                    <a:close/>
                    <a:moveTo>
                      <a:pt x="10702" y="2866"/>
                    </a:moveTo>
                    <a:cubicBezTo>
                      <a:pt x="10675" y="2867"/>
                      <a:pt x="10653" y="2919"/>
                      <a:pt x="10655" y="2981"/>
                    </a:cubicBezTo>
                    <a:cubicBezTo>
                      <a:pt x="10656" y="3044"/>
                      <a:pt x="10679" y="3093"/>
                      <a:pt x="10707" y="3093"/>
                    </a:cubicBezTo>
                    <a:cubicBezTo>
                      <a:pt x="10735" y="3092"/>
                      <a:pt x="10756" y="3041"/>
                      <a:pt x="10755" y="2978"/>
                    </a:cubicBezTo>
                    <a:cubicBezTo>
                      <a:pt x="10753" y="2916"/>
                      <a:pt x="10730" y="2866"/>
                      <a:pt x="10702" y="2866"/>
                    </a:cubicBezTo>
                    <a:close/>
                    <a:moveTo>
                      <a:pt x="10859" y="2866"/>
                    </a:moveTo>
                    <a:cubicBezTo>
                      <a:pt x="10831" y="2867"/>
                      <a:pt x="10810" y="2919"/>
                      <a:pt x="10811" y="2981"/>
                    </a:cubicBezTo>
                    <a:cubicBezTo>
                      <a:pt x="10812" y="3044"/>
                      <a:pt x="10836" y="3093"/>
                      <a:pt x="10864" y="3093"/>
                    </a:cubicBezTo>
                    <a:cubicBezTo>
                      <a:pt x="10892" y="3092"/>
                      <a:pt x="10913" y="3041"/>
                      <a:pt x="10911" y="2978"/>
                    </a:cubicBezTo>
                    <a:cubicBezTo>
                      <a:pt x="10910" y="2915"/>
                      <a:pt x="10886" y="2866"/>
                      <a:pt x="10859" y="2866"/>
                    </a:cubicBezTo>
                    <a:close/>
                    <a:moveTo>
                      <a:pt x="10995" y="2866"/>
                    </a:moveTo>
                    <a:cubicBezTo>
                      <a:pt x="10967" y="2867"/>
                      <a:pt x="10946" y="2919"/>
                      <a:pt x="10948" y="2981"/>
                    </a:cubicBezTo>
                    <a:cubicBezTo>
                      <a:pt x="10949" y="3044"/>
                      <a:pt x="10973" y="3093"/>
                      <a:pt x="11001" y="3093"/>
                    </a:cubicBezTo>
                    <a:cubicBezTo>
                      <a:pt x="11029" y="3092"/>
                      <a:pt x="11050" y="3041"/>
                      <a:pt x="11048" y="2978"/>
                    </a:cubicBezTo>
                    <a:cubicBezTo>
                      <a:pt x="11046" y="2915"/>
                      <a:pt x="11022" y="2866"/>
                      <a:pt x="10995" y="2866"/>
                    </a:cubicBezTo>
                    <a:close/>
                    <a:moveTo>
                      <a:pt x="11132" y="2866"/>
                    </a:moveTo>
                    <a:cubicBezTo>
                      <a:pt x="11104" y="2867"/>
                      <a:pt x="11083" y="2919"/>
                      <a:pt x="11085" y="2981"/>
                    </a:cubicBezTo>
                    <a:cubicBezTo>
                      <a:pt x="11086" y="3044"/>
                      <a:pt x="11110" y="3093"/>
                      <a:pt x="11138" y="3093"/>
                    </a:cubicBezTo>
                    <a:cubicBezTo>
                      <a:pt x="11165" y="3092"/>
                      <a:pt x="11187" y="3041"/>
                      <a:pt x="11185" y="2978"/>
                    </a:cubicBezTo>
                    <a:cubicBezTo>
                      <a:pt x="11183" y="2915"/>
                      <a:pt x="11159" y="2866"/>
                      <a:pt x="11132" y="2866"/>
                    </a:cubicBezTo>
                    <a:close/>
                    <a:moveTo>
                      <a:pt x="11268" y="2866"/>
                    </a:moveTo>
                    <a:cubicBezTo>
                      <a:pt x="11240" y="2867"/>
                      <a:pt x="11220" y="2919"/>
                      <a:pt x="11221" y="2981"/>
                    </a:cubicBezTo>
                    <a:cubicBezTo>
                      <a:pt x="11223" y="3044"/>
                      <a:pt x="11247" y="3093"/>
                      <a:pt x="11275" y="3093"/>
                    </a:cubicBezTo>
                    <a:cubicBezTo>
                      <a:pt x="11303" y="3092"/>
                      <a:pt x="11324" y="3041"/>
                      <a:pt x="11322" y="2978"/>
                    </a:cubicBezTo>
                    <a:cubicBezTo>
                      <a:pt x="11320" y="2915"/>
                      <a:pt x="11296" y="2866"/>
                      <a:pt x="11268" y="2866"/>
                    </a:cubicBezTo>
                    <a:close/>
                    <a:moveTo>
                      <a:pt x="11424" y="2866"/>
                    </a:moveTo>
                    <a:cubicBezTo>
                      <a:pt x="11397" y="2867"/>
                      <a:pt x="11376" y="2919"/>
                      <a:pt x="11378" y="2981"/>
                    </a:cubicBezTo>
                    <a:cubicBezTo>
                      <a:pt x="11380" y="3044"/>
                      <a:pt x="11404" y="3093"/>
                      <a:pt x="11432" y="3093"/>
                    </a:cubicBezTo>
                    <a:cubicBezTo>
                      <a:pt x="11459" y="3092"/>
                      <a:pt x="11480" y="3040"/>
                      <a:pt x="11478" y="2978"/>
                    </a:cubicBezTo>
                    <a:cubicBezTo>
                      <a:pt x="11476" y="2915"/>
                      <a:pt x="11452" y="2866"/>
                      <a:pt x="11424" y="2866"/>
                    </a:cubicBezTo>
                    <a:close/>
                    <a:moveTo>
                      <a:pt x="11561" y="2866"/>
                    </a:moveTo>
                    <a:cubicBezTo>
                      <a:pt x="11534" y="2867"/>
                      <a:pt x="11513" y="2919"/>
                      <a:pt x="11515" y="2981"/>
                    </a:cubicBezTo>
                    <a:cubicBezTo>
                      <a:pt x="11517" y="3044"/>
                      <a:pt x="11541" y="3093"/>
                      <a:pt x="11569" y="3093"/>
                    </a:cubicBezTo>
                    <a:cubicBezTo>
                      <a:pt x="11597" y="3092"/>
                      <a:pt x="11617" y="3041"/>
                      <a:pt x="11615" y="2978"/>
                    </a:cubicBezTo>
                    <a:cubicBezTo>
                      <a:pt x="11613" y="2915"/>
                      <a:pt x="11589" y="2866"/>
                      <a:pt x="11561" y="2866"/>
                    </a:cubicBezTo>
                    <a:close/>
                    <a:moveTo>
                      <a:pt x="11697" y="2866"/>
                    </a:moveTo>
                    <a:cubicBezTo>
                      <a:pt x="11670" y="2867"/>
                      <a:pt x="11649" y="2919"/>
                      <a:pt x="11652" y="2981"/>
                    </a:cubicBezTo>
                    <a:cubicBezTo>
                      <a:pt x="11654" y="3044"/>
                      <a:pt x="11678" y="3093"/>
                      <a:pt x="11706" y="3093"/>
                    </a:cubicBezTo>
                    <a:cubicBezTo>
                      <a:pt x="11734" y="3092"/>
                      <a:pt x="11754" y="3041"/>
                      <a:pt x="11752" y="2978"/>
                    </a:cubicBezTo>
                    <a:cubicBezTo>
                      <a:pt x="11749" y="2915"/>
                      <a:pt x="11725" y="2866"/>
                      <a:pt x="11697" y="2866"/>
                    </a:cubicBezTo>
                    <a:close/>
                    <a:moveTo>
                      <a:pt x="11854" y="2866"/>
                    </a:moveTo>
                    <a:cubicBezTo>
                      <a:pt x="11826" y="2867"/>
                      <a:pt x="11805" y="2919"/>
                      <a:pt x="11808" y="2981"/>
                    </a:cubicBezTo>
                    <a:cubicBezTo>
                      <a:pt x="11810" y="3044"/>
                      <a:pt x="11835" y="3093"/>
                      <a:pt x="11863" y="3093"/>
                    </a:cubicBezTo>
                    <a:cubicBezTo>
                      <a:pt x="11891" y="3092"/>
                      <a:pt x="11911" y="3041"/>
                      <a:pt x="11908" y="2978"/>
                    </a:cubicBezTo>
                    <a:cubicBezTo>
                      <a:pt x="11906" y="2915"/>
                      <a:pt x="11881" y="2866"/>
                      <a:pt x="11854" y="2866"/>
                    </a:cubicBezTo>
                    <a:close/>
                    <a:moveTo>
                      <a:pt x="11990" y="2866"/>
                    </a:moveTo>
                    <a:cubicBezTo>
                      <a:pt x="11962" y="2867"/>
                      <a:pt x="11942" y="2918"/>
                      <a:pt x="11945" y="2981"/>
                    </a:cubicBezTo>
                    <a:cubicBezTo>
                      <a:pt x="11947" y="3044"/>
                      <a:pt x="11972" y="3093"/>
                      <a:pt x="12000" y="3093"/>
                    </a:cubicBezTo>
                    <a:cubicBezTo>
                      <a:pt x="12028" y="3092"/>
                      <a:pt x="12048" y="3042"/>
                      <a:pt x="12045" y="2980"/>
                    </a:cubicBezTo>
                    <a:cubicBezTo>
                      <a:pt x="12042" y="2917"/>
                      <a:pt x="12018" y="2866"/>
                      <a:pt x="11990" y="2866"/>
                    </a:cubicBezTo>
                    <a:close/>
                    <a:moveTo>
                      <a:pt x="12127" y="2866"/>
                    </a:moveTo>
                    <a:cubicBezTo>
                      <a:pt x="12099" y="2867"/>
                      <a:pt x="12079" y="2919"/>
                      <a:pt x="12082" y="2981"/>
                    </a:cubicBezTo>
                    <a:cubicBezTo>
                      <a:pt x="12084" y="3044"/>
                      <a:pt x="12110" y="3093"/>
                      <a:pt x="12137" y="3093"/>
                    </a:cubicBezTo>
                    <a:cubicBezTo>
                      <a:pt x="12165" y="3092"/>
                      <a:pt x="12185" y="3042"/>
                      <a:pt x="12182" y="2980"/>
                    </a:cubicBezTo>
                    <a:cubicBezTo>
                      <a:pt x="12180" y="2917"/>
                      <a:pt x="12155" y="2866"/>
                      <a:pt x="12127" y="2866"/>
                    </a:cubicBezTo>
                    <a:close/>
                    <a:moveTo>
                      <a:pt x="12263" y="2866"/>
                    </a:moveTo>
                    <a:cubicBezTo>
                      <a:pt x="12235" y="2867"/>
                      <a:pt x="12216" y="2918"/>
                      <a:pt x="12219" y="2981"/>
                    </a:cubicBezTo>
                    <a:cubicBezTo>
                      <a:pt x="12222" y="3044"/>
                      <a:pt x="12246" y="3093"/>
                      <a:pt x="12274" y="3093"/>
                    </a:cubicBezTo>
                    <a:cubicBezTo>
                      <a:pt x="12302" y="3092"/>
                      <a:pt x="12322" y="3042"/>
                      <a:pt x="12319" y="2980"/>
                    </a:cubicBezTo>
                    <a:cubicBezTo>
                      <a:pt x="12316" y="2917"/>
                      <a:pt x="12291" y="2866"/>
                      <a:pt x="12263" y="2866"/>
                    </a:cubicBezTo>
                    <a:close/>
                    <a:moveTo>
                      <a:pt x="12400" y="2866"/>
                    </a:moveTo>
                    <a:cubicBezTo>
                      <a:pt x="12372" y="2867"/>
                      <a:pt x="12353" y="2918"/>
                      <a:pt x="12356" y="2981"/>
                    </a:cubicBezTo>
                    <a:cubicBezTo>
                      <a:pt x="12359" y="3044"/>
                      <a:pt x="12384" y="3093"/>
                      <a:pt x="12412" y="3093"/>
                    </a:cubicBezTo>
                    <a:cubicBezTo>
                      <a:pt x="12439" y="3092"/>
                      <a:pt x="12459" y="3042"/>
                      <a:pt x="12456" y="2980"/>
                    </a:cubicBezTo>
                    <a:cubicBezTo>
                      <a:pt x="12452" y="2917"/>
                      <a:pt x="12428" y="2866"/>
                      <a:pt x="12400" y="2866"/>
                    </a:cubicBezTo>
                    <a:close/>
                    <a:moveTo>
                      <a:pt x="12556" y="2866"/>
                    </a:moveTo>
                    <a:cubicBezTo>
                      <a:pt x="12529" y="2867"/>
                      <a:pt x="12509" y="2918"/>
                      <a:pt x="12512" y="2981"/>
                    </a:cubicBezTo>
                    <a:cubicBezTo>
                      <a:pt x="12516" y="3044"/>
                      <a:pt x="12540" y="3093"/>
                      <a:pt x="12568" y="3093"/>
                    </a:cubicBezTo>
                    <a:cubicBezTo>
                      <a:pt x="12596" y="3092"/>
                      <a:pt x="12616" y="3042"/>
                      <a:pt x="12613" y="2980"/>
                    </a:cubicBezTo>
                    <a:cubicBezTo>
                      <a:pt x="12609" y="2917"/>
                      <a:pt x="12584" y="2866"/>
                      <a:pt x="12556" y="2866"/>
                    </a:cubicBezTo>
                    <a:close/>
                    <a:moveTo>
                      <a:pt x="12693" y="2866"/>
                    </a:moveTo>
                    <a:cubicBezTo>
                      <a:pt x="12665" y="2867"/>
                      <a:pt x="12646" y="2918"/>
                      <a:pt x="12649" y="2981"/>
                    </a:cubicBezTo>
                    <a:cubicBezTo>
                      <a:pt x="12653" y="3044"/>
                      <a:pt x="12678" y="3093"/>
                      <a:pt x="12705" y="3093"/>
                    </a:cubicBezTo>
                    <a:cubicBezTo>
                      <a:pt x="12733" y="3092"/>
                      <a:pt x="12753" y="3042"/>
                      <a:pt x="12749" y="2980"/>
                    </a:cubicBezTo>
                    <a:cubicBezTo>
                      <a:pt x="12746" y="2917"/>
                      <a:pt x="12720" y="2866"/>
                      <a:pt x="12693" y="2866"/>
                    </a:cubicBezTo>
                    <a:close/>
                    <a:moveTo>
                      <a:pt x="12849" y="2866"/>
                    </a:moveTo>
                    <a:cubicBezTo>
                      <a:pt x="12821" y="2867"/>
                      <a:pt x="12802" y="2918"/>
                      <a:pt x="12806" y="2981"/>
                    </a:cubicBezTo>
                    <a:cubicBezTo>
                      <a:pt x="12809" y="3044"/>
                      <a:pt x="12835" y="3095"/>
                      <a:pt x="12862" y="3094"/>
                    </a:cubicBezTo>
                    <a:cubicBezTo>
                      <a:pt x="12890" y="3094"/>
                      <a:pt x="12910" y="3042"/>
                      <a:pt x="12906" y="2980"/>
                    </a:cubicBezTo>
                    <a:cubicBezTo>
                      <a:pt x="12902" y="2917"/>
                      <a:pt x="12877" y="2866"/>
                      <a:pt x="12849" y="2866"/>
                    </a:cubicBezTo>
                    <a:close/>
                    <a:moveTo>
                      <a:pt x="8985" y="2917"/>
                    </a:moveTo>
                    <a:cubicBezTo>
                      <a:pt x="8958" y="2917"/>
                      <a:pt x="8935" y="2969"/>
                      <a:pt x="8934" y="3031"/>
                    </a:cubicBezTo>
                    <a:cubicBezTo>
                      <a:pt x="8933" y="3094"/>
                      <a:pt x="8955" y="3144"/>
                      <a:pt x="8983" y="3143"/>
                    </a:cubicBezTo>
                    <a:cubicBezTo>
                      <a:pt x="9011" y="3142"/>
                      <a:pt x="9034" y="3091"/>
                      <a:pt x="9034" y="3028"/>
                    </a:cubicBezTo>
                    <a:cubicBezTo>
                      <a:pt x="9035" y="2966"/>
                      <a:pt x="9013" y="2916"/>
                      <a:pt x="8985" y="2917"/>
                    </a:cubicBezTo>
                    <a:close/>
                    <a:moveTo>
                      <a:pt x="9122" y="2917"/>
                    </a:moveTo>
                    <a:cubicBezTo>
                      <a:pt x="9094" y="2917"/>
                      <a:pt x="9071" y="2969"/>
                      <a:pt x="9071" y="3031"/>
                    </a:cubicBezTo>
                    <a:cubicBezTo>
                      <a:pt x="9070" y="3094"/>
                      <a:pt x="9093" y="3144"/>
                      <a:pt x="9120" y="3143"/>
                    </a:cubicBezTo>
                    <a:cubicBezTo>
                      <a:pt x="9148" y="3142"/>
                      <a:pt x="9171" y="3091"/>
                      <a:pt x="9171" y="3028"/>
                    </a:cubicBezTo>
                    <a:cubicBezTo>
                      <a:pt x="9172" y="2966"/>
                      <a:pt x="9149" y="2916"/>
                      <a:pt x="9122" y="2917"/>
                    </a:cubicBezTo>
                    <a:close/>
                    <a:moveTo>
                      <a:pt x="9278" y="2917"/>
                    </a:moveTo>
                    <a:cubicBezTo>
                      <a:pt x="9250" y="2917"/>
                      <a:pt x="9228" y="2969"/>
                      <a:pt x="9227" y="3031"/>
                    </a:cubicBezTo>
                    <a:cubicBezTo>
                      <a:pt x="9227" y="3094"/>
                      <a:pt x="9249" y="3144"/>
                      <a:pt x="9277" y="3143"/>
                    </a:cubicBezTo>
                    <a:cubicBezTo>
                      <a:pt x="9305" y="3142"/>
                      <a:pt x="9327" y="3091"/>
                      <a:pt x="9328" y="3028"/>
                    </a:cubicBezTo>
                    <a:cubicBezTo>
                      <a:pt x="9328" y="2966"/>
                      <a:pt x="9306" y="2916"/>
                      <a:pt x="9278" y="2917"/>
                    </a:cubicBezTo>
                    <a:close/>
                    <a:moveTo>
                      <a:pt x="9414" y="2917"/>
                    </a:moveTo>
                    <a:cubicBezTo>
                      <a:pt x="9387" y="2917"/>
                      <a:pt x="9364" y="2969"/>
                      <a:pt x="9364" y="3031"/>
                    </a:cubicBezTo>
                    <a:cubicBezTo>
                      <a:pt x="9364" y="3094"/>
                      <a:pt x="9387" y="3144"/>
                      <a:pt x="9414" y="3143"/>
                    </a:cubicBezTo>
                    <a:cubicBezTo>
                      <a:pt x="9442" y="3142"/>
                      <a:pt x="9464" y="3091"/>
                      <a:pt x="9464" y="3028"/>
                    </a:cubicBezTo>
                    <a:cubicBezTo>
                      <a:pt x="9464" y="2966"/>
                      <a:pt x="9442" y="2916"/>
                      <a:pt x="9414" y="2917"/>
                    </a:cubicBezTo>
                    <a:close/>
                    <a:moveTo>
                      <a:pt x="9551" y="2917"/>
                    </a:moveTo>
                    <a:cubicBezTo>
                      <a:pt x="9524" y="2917"/>
                      <a:pt x="9501" y="2969"/>
                      <a:pt x="9501" y="3031"/>
                    </a:cubicBezTo>
                    <a:cubicBezTo>
                      <a:pt x="9501" y="3094"/>
                      <a:pt x="9523" y="3144"/>
                      <a:pt x="9551" y="3143"/>
                    </a:cubicBezTo>
                    <a:cubicBezTo>
                      <a:pt x="9579" y="3142"/>
                      <a:pt x="9601" y="3091"/>
                      <a:pt x="9601" y="3028"/>
                    </a:cubicBezTo>
                    <a:cubicBezTo>
                      <a:pt x="9601" y="2966"/>
                      <a:pt x="9579" y="2916"/>
                      <a:pt x="9551" y="2917"/>
                    </a:cubicBezTo>
                    <a:close/>
                    <a:moveTo>
                      <a:pt x="9844" y="2917"/>
                    </a:moveTo>
                    <a:cubicBezTo>
                      <a:pt x="9816" y="2917"/>
                      <a:pt x="9794" y="2969"/>
                      <a:pt x="9794" y="3031"/>
                    </a:cubicBezTo>
                    <a:cubicBezTo>
                      <a:pt x="9795" y="3094"/>
                      <a:pt x="9817" y="3144"/>
                      <a:pt x="9845" y="3143"/>
                    </a:cubicBezTo>
                    <a:cubicBezTo>
                      <a:pt x="9873" y="3142"/>
                      <a:pt x="9895" y="3091"/>
                      <a:pt x="9895" y="3028"/>
                    </a:cubicBezTo>
                    <a:cubicBezTo>
                      <a:pt x="9894" y="2966"/>
                      <a:pt x="9871" y="2916"/>
                      <a:pt x="9844" y="2917"/>
                    </a:cubicBezTo>
                    <a:close/>
                    <a:moveTo>
                      <a:pt x="6273" y="2967"/>
                    </a:moveTo>
                    <a:cubicBezTo>
                      <a:pt x="6246" y="2968"/>
                      <a:pt x="6221" y="3018"/>
                      <a:pt x="6217" y="3080"/>
                    </a:cubicBezTo>
                    <a:cubicBezTo>
                      <a:pt x="6214" y="3142"/>
                      <a:pt x="6233" y="3192"/>
                      <a:pt x="6261" y="3192"/>
                    </a:cubicBezTo>
                    <a:cubicBezTo>
                      <a:pt x="6288" y="3191"/>
                      <a:pt x="6314" y="3141"/>
                      <a:pt x="6317" y="3079"/>
                    </a:cubicBezTo>
                    <a:cubicBezTo>
                      <a:pt x="6321" y="3016"/>
                      <a:pt x="6301" y="2966"/>
                      <a:pt x="6273" y="2967"/>
                    </a:cubicBezTo>
                    <a:close/>
                    <a:moveTo>
                      <a:pt x="3270" y="3017"/>
                    </a:moveTo>
                    <a:cubicBezTo>
                      <a:pt x="3242" y="3018"/>
                      <a:pt x="3215" y="3068"/>
                      <a:pt x="3208" y="3130"/>
                    </a:cubicBezTo>
                    <a:cubicBezTo>
                      <a:pt x="3201" y="3193"/>
                      <a:pt x="3217" y="3243"/>
                      <a:pt x="3245" y="3242"/>
                    </a:cubicBezTo>
                    <a:cubicBezTo>
                      <a:pt x="3273" y="3241"/>
                      <a:pt x="3301" y="3191"/>
                      <a:pt x="3308" y="3129"/>
                    </a:cubicBezTo>
                    <a:cubicBezTo>
                      <a:pt x="3315" y="3067"/>
                      <a:pt x="3298" y="3017"/>
                      <a:pt x="3270" y="3017"/>
                    </a:cubicBezTo>
                    <a:close/>
                    <a:moveTo>
                      <a:pt x="3426" y="3017"/>
                    </a:moveTo>
                    <a:cubicBezTo>
                      <a:pt x="3398" y="3018"/>
                      <a:pt x="3370" y="3068"/>
                      <a:pt x="3364" y="3130"/>
                    </a:cubicBezTo>
                    <a:cubicBezTo>
                      <a:pt x="3357" y="3192"/>
                      <a:pt x="3374" y="3243"/>
                      <a:pt x="3402" y="3242"/>
                    </a:cubicBezTo>
                    <a:cubicBezTo>
                      <a:pt x="3430" y="3241"/>
                      <a:pt x="3457" y="3191"/>
                      <a:pt x="3464" y="3129"/>
                    </a:cubicBezTo>
                    <a:cubicBezTo>
                      <a:pt x="3470" y="3067"/>
                      <a:pt x="3453" y="3017"/>
                      <a:pt x="3426" y="3017"/>
                    </a:cubicBezTo>
                    <a:close/>
                    <a:moveTo>
                      <a:pt x="3563" y="3017"/>
                    </a:moveTo>
                    <a:cubicBezTo>
                      <a:pt x="3535" y="3018"/>
                      <a:pt x="3507" y="3068"/>
                      <a:pt x="3500" y="3130"/>
                    </a:cubicBezTo>
                    <a:cubicBezTo>
                      <a:pt x="3494" y="3193"/>
                      <a:pt x="3511" y="3243"/>
                      <a:pt x="3539" y="3242"/>
                    </a:cubicBezTo>
                    <a:cubicBezTo>
                      <a:pt x="3567" y="3241"/>
                      <a:pt x="3594" y="3191"/>
                      <a:pt x="3601" y="3129"/>
                    </a:cubicBezTo>
                    <a:cubicBezTo>
                      <a:pt x="3607" y="3067"/>
                      <a:pt x="3590" y="3017"/>
                      <a:pt x="3563" y="3017"/>
                    </a:cubicBezTo>
                    <a:close/>
                    <a:moveTo>
                      <a:pt x="4694" y="3017"/>
                    </a:moveTo>
                    <a:cubicBezTo>
                      <a:pt x="4666" y="3018"/>
                      <a:pt x="4640" y="3068"/>
                      <a:pt x="4634" y="3130"/>
                    </a:cubicBezTo>
                    <a:cubicBezTo>
                      <a:pt x="4629" y="3193"/>
                      <a:pt x="4647" y="3243"/>
                      <a:pt x="4675" y="3242"/>
                    </a:cubicBezTo>
                    <a:cubicBezTo>
                      <a:pt x="4702" y="3241"/>
                      <a:pt x="4729" y="3191"/>
                      <a:pt x="4734" y="3129"/>
                    </a:cubicBezTo>
                    <a:cubicBezTo>
                      <a:pt x="4739" y="3067"/>
                      <a:pt x="4721" y="3017"/>
                      <a:pt x="4694" y="3017"/>
                    </a:cubicBezTo>
                    <a:close/>
                    <a:moveTo>
                      <a:pt x="4850" y="3017"/>
                    </a:moveTo>
                    <a:cubicBezTo>
                      <a:pt x="4822" y="3018"/>
                      <a:pt x="4795" y="3068"/>
                      <a:pt x="4790" y="3130"/>
                    </a:cubicBezTo>
                    <a:cubicBezTo>
                      <a:pt x="4785" y="3192"/>
                      <a:pt x="4803" y="3243"/>
                      <a:pt x="4831" y="3242"/>
                    </a:cubicBezTo>
                    <a:cubicBezTo>
                      <a:pt x="4859" y="3241"/>
                      <a:pt x="4885" y="3191"/>
                      <a:pt x="4890" y="3129"/>
                    </a:cubicBezTo>
                    <a:cubicBezTo>
                      <a:pt x="4895" y="3067"/>
                      <a:pt x="4878" y="3017"/>
                      <a:pt x="4850" y="3017"/>
                    </a:cubicBezTo>
                    <a:close/>
                    <a:moveTo>
                      <a:pt x="404" y="3068"/>
                    </a:moveTo>
                    <a:cubicBezTo>
                      <a:pt x="376" y="3068"/>
                      <a:pt x="345" y="3119"/>
                      <a:pt x="335" y="3181"/>
                    </a:cubicBezTo>
                    <a:cubicBezTo>
                      <a:pt x="325" y="3242"/>
                      <a:pt x="340" y="3291"/>
                      <a:pt x="367" y="3291"/>
                    </a:cubicBezTo>
                    <a:cubicBezTo>
                      <a:pt x="395" y="3290"/>
                      <a:pt x="425" y="3241"/>
                      <a:pt x="435" y="3179"/>
                    </a:cubicBezTo>
                    <a:cubicBezTo>
                      <a:pt x="445" y="3117"/>
                      <a:pt x="431" y="3067"/>
                      <a:pt x="404" y="3068"/>
                    </a:cubicBezTo>
                    <a:close/>
                    <a:moveTo>
                      <a:pt x="559" y="3068"/>
                    </a:moveTo>
                    <a:cubicBezTo>
                      <a:pt x="532" y="3068"/>
                      <a:pt x="501" y="3119"/>
                      <a:pt x="491" y="3181"/>
                    </a:cubicBezTo>
                    <a:cubicBezTo>
                      <a:pt x="482" y="3243"/>
                      <a:pt x="496" y="3291"/>
                      <a:pt x="524" y="3291"/>
                    </a:cubicBezTo>
                    <a:cubicBezTo>
                      <a:pt x="552" y="3290"/>
                      <a:pt x="582" y="3241"/>
                      <a:pt x="592" y="3179"/>
                    </a:cubicBezTo>
                    <a:cubicBezTo>
                      <a:pt x="601" y="3117"/>
                      <a:pt x="587" y="3067"/>
                      <a:pt x="559" y="3068"/>
                    </a:cubicBezTo>
                    <a:close/>
                    <a:moveTo>
                      <a:pt x="696" y="3068"/>
                    </a:moveTo>
                    <a:cubicBezTo>
                      <a:pt x="669" y="3068"/>
                      <a:pt x="638" y="3119"/>
                      <a:pt x="628" y="3181"/>
                    </a:cubicBezTo>
                    <a:cubicBezTo>
                      <a:pt x="619" y="3242"/>
                      <a:pt x="633" y="3293"/>
                      <a:pt x="661" y="3292"/>
                    </a:cubicBezTo>
                    <a:cubicBezTo>
                      <a:pt x="688" y="3292"/>
                      <a:pt x="719" y="3241"/>
                      <a:pt x="729" y="3179"/>
                    </a:cubicBezTo>
                    <a:cubicBezTo>
                      <a:pt x="738" y="3117"/>
                      <a:pt x="724" y="3067"/>
                      <a:pt x="696" y="3068"/>
                    </a:cubicBezTo>
                    <a:close/>
                    <a:moveTo>
                      <a:pt x="1125" y="3068"/>
                    </a:moveTo>
                    <a:cubicBezTo>
                      <a:pt x="1097" y="3068"/>
                      <a:pt x="1067" y="3119"/>
                      <a:pt x="1058" y="3181"/>
                    </a:cubicBezTo>
                    <a:cubicBezTo>
                      <a:pt x="1049" y="3243"/>
                      <a:pt x="1064" y="3293"/>
                      <a:pt x="1091" y="3292"/>
                    </a:cubicBezTo>
                    <a:cubicBezTo>
                      <a:pt x="1119" y="3292"/>
                      <a:pt x="1149" y="3241"/>
                      <a:pt x="1158" y="3179"/>
                    </a:cubicBezTo>
                    <a:cubicBezTo>
                      <a:pt x="1167" y="3117"/>
                      <a:pt x="1153" y="3067"/>
                      <a:pt x="1125" y="3068"/>
                    </a:cubicBezTo>
                    <a:close/>
                    <a:moveTo>
                      <a:pt x="1261" y="3068"/>
                    </a:moveTo>
                    <a:cubicBezTo>
                      <a:pt x="1234" y="3068"/>
                      <a:pt x="1204" y="3119"/>
                      <a:pt x="1195" y="3181"/>
                    </a:cubicBezTo>
                    <a:cubicBezTo>
                      <a:pt x="1186" y="3243"/>
                      <a:pt x="1201" y="3293"/>
                      <a:pt x="1229" y="3292"/>
                    </a:cubicBezTo>
                    <a:cubicBezTo>
                      <a:pt x="1257" y="3292"/>
                      <a:pt x="1286" y="3241"/>
                      <a:pt x="1295" y="3179"/>
                    </a:cubicBezTo>
                    <a:cubicBezTo>
                      <a:pt x="1304" y="3117"/>
                      <a:pt x="1289" y="3067"/>
                      <a:pt x="1261" y="3068"/>
                    </a:cubicBezTo>
                    <a:close/>
                    <a:moveTo>
                      <a:pt x="1418" y="3068"/>
                    </a:moveTo>
                    <a:cubicBezTo>
                      <a:pt x="1390" y="3068"/>
                      <a:pt x="1360" y="3119"/>
                      <a:pt x="1351" y="3181"/>
                    </a:cubicBezTo>
                    <a:cubicBezTo>
                      <a:pt x="1342" y="3243"/>
                      <a:pt x="1358" y="3293"/>
                      <a:pt x="1385" y="3292"/>
                    </a:cubicBezTo>
                    <a:cubicBezTo>
                      <a:pt x="1413" y="3292"/>
                      <a:pt x="1442" y="3241"/>
                      <a:pt x="1451" y="3179"/>
                    </a:cubicBezTo>
                    <a:cubicBezTo>
                      <a:pt x="1460" y="3117"/>
                      <a:pt x="1445" y="3067"/>
                      <a:pt x="1418" y="3068"/>
                    </a:cubicBezTo>
                    <a:close/>
                    <a:moveTo>
                      <a:pt x="1554" y="3068"/>
                    </a:moveTo>
                    <a:cubicBezTo>
                      <a:pt x="1526" y="3068"/>
                      <a:pt x="1497" y="3119"/>
                      <a:pt x="1488" y="3181"/>
                    </a:cubicBezTo>
                    <a:cubicBezTo>
                      <a:pt x="1479" y="3243"/>
                      <a:pt x="1494" y="3293"/>
                      <a:pt x="1522" y="3292"/>
                    </a:cubicBezTo>
                    <a:cubicBezTo>
                      <a:pt x="1550" y="3292"/>
                      <a:pt x="1579" y="3241"/>
                      <a:pt x="1588" y="3179"/>
                    </a:cubicBezTo>
                    <a:cubicBezTo>
                      <a:pt x="1597" y="3117"/>
                      <a:pt x="1582" y="3067"/>
                      <a:pt x="1554" y="3068"/>
                    </a:cubicBezTo>
                    <a:close/>
                    <a:moveTo>
                      <a:pt x="1710" y="3068"/>
                    </a:moveTo>
                    <a:cubicBezTo>
                      <a:pt x="1682" y="3068"/>
                      <a:pt x="1653" y="3119"/>
                      <a:pt x="1644" y="3181"/>
                    </a:cubicBezTo>
                    <a:cubicBezTo>
                      <a:pt x="1636" y="3243"/>
                      <a:pt x="1651" y="3293"/>
                      <a:pt x="1679" y="3292"/>
                    </a:cubicBezTo>
                    <a:cubicBezTo>
                      <a:pt x="1706" y="3292"/>
                      <a:pt x="1736" y="3241"/>
                      <a:pt x="1745" y="3179"/>
                    </a:cubicBezTo>
                    <a:cubicBezTo>
                      <a:pt x="1753" y="3117"/>
                      <a:pt x="1737" y="3067"/>
                      <a:pt x="1710" y="3068"/>
                    </a:cubicBezTo>
                    <a:close/>
                    <a:moveTo>
                      <a:pt x="1847" y="3068"/>
                    </a:moveTo>
                    <a:cubicBezTo>
                      <a:pt x="1819" y="3068"/>
                      <a:pt x="1790" y="3119"/>
                      <a:pt x="1781" y="3181"/>
                    </a:cubicBezTo>
                    <a:cubicBezTo>
                      <a:pt x="1773" y="3243"/>
                      <a:pt x="1788" y="3293"/>
                      <a:pt x="1816" y="3292"/>
                    </a:cubicBezTo>
                    <a:cubicBezTo>
                      <a:pt x="1844" y="3292"/>
                      <a:pt x="1873" y="3241"/>
                      <a:pt x="1881" y="3179"/>
                    </a:cubicBezTo>
                    <a:cubicBezTo>
                      <a:pt x="1890" y="3117"/>
                      <a:pt x="1874" y="3067"/>
                      <a:pt x="1847" y="3068"/>
                    </a:cubicBezTo>
                    <a:close/>
                    <a:moveTo>
                      <a:pt x="1983" y="3068"/>
                    </a:moveTo>
                    <a:cubicBezTo>
                      <a:pt x="1955" y="3068"/>
                      <a:pt x="1926" y="3119"/>
                      <a:pt x="1918" y="3181"/>
                    </a:cubicBezTo>
                    <a:cubicBezTo>
                      <a:pt x="1910" y="3243"/>
                      <a:pt x="1925" y="3293"/>
                      <a:pt x="1953" y="3292"/>
                    </a:cubicBezTo>
                    <a:cubicBezTo>
                      <a:pt x="1981" y="3292"/>
                      <a:pt x="2010" y="3241"/>
                      <a:pt x="2018" y="3179"/>
                    </a:cubicBezTo>
                    <a:cubicBezTo>
                      <a:pt x="2026" y="3117"/>
                      <a:pt x="2010" y="3067"/>
                      <a:pt x="1983" y="3068"/>
                    </a:cubicBezTo>
                    <a:close/>
                    <a:moveTo>
                      <a:pt x="2139" y="3068"/>
                    </a:moveTo>
                    <a:cubicBezTo>
                      <a:pt x="2111" y="3068"/>
                      <a:pt x="2083" y="3119"/>
                      <a:pt x="2074" y="3181"/>
                    </a:cubicBezTo>
                    <a:cubicBezTo>
                      <a:pt x="2066" y="3243"/>
                      <a:pt x="2082" y="3293"/>
                      <a:pt x="2109" y="3292"/>
                    </a:cubicBezTo>
                    <a:cubicBezTo>
                      <a:pt x="2137" y="3292"/>
                      <a:pt x="2166" y="3241"/>
                      <a:pt x="2174" y="3179"/>
                    </a:cubicBezTo>
                    <a:cubicBezTo>
                      <a:pt x="2182" y="3117"/>
                      <a:pt x="2166" y="3067"/>
                      <a:pt x="2139" y="3068"/>
                    </a:cubicBezTo>
                    <a:close/>
                    <a:moveTo>
                      <a:pt x="2275" y="3068"/>
                    </a:moveTo>
                    <a:cubicBezTo>
                      <a:pt x="2248" y="3068"/>
                      <a:pt x="2219" y="3119"/>
                      <a:pt x="2211" y="3181"/>
                    </a:cubicBezTo>
                    <a:cubicBezTo>
                      <a:pt x="2203" y="3243"/>
                      <a:pt x="2219" y="3293"/>
                      <a:pt x="2247" y="3292"/>
                    </a:cubicBezTo>
                    <a:cubicBezTo>
                      <a:pt x="2274" y="3292"/>
                      <a:pt x="2303" y="3241"/>
                      <a:pt x="2311" y="3179"/>
                    </a:cubicBezTo>
                    <a:cubicBezTo>
                      <a:pt x="2319" y="3117"/>
                      <a:pt x="2303" y="3067"/>
                      <a:pt x="2275" y="3068"/>
                    </a:cubicBezTo>
                    <a:close/>
                    <a:moveTo>
                      <a:pt x="2412" y="3068"/>
                    </a:moveTo>
                    <a:cubicBezTo>
                      <a:pt x="2384" y="3068"/>
                      <a:pt x="2355" y="3119"/>
                      <a:pt x="2348" y="3181"/>
                    </a:cubicBezTo>
                    <a:cubicBezTo>
                      <a:pt x="2340" y="3243"/>
                      <a:pt x="2356" y="3293"/>
                      <a:pt x="2384" y="3292"/>
                    </a:cubicBezTo>
                    <a:cubicBezTo>
                      <a:pt x="2411" y="3292"/>
                      <a:pt x="2440" y="3241"/>
                      <a:pt x="2448" y="3179"/>
                    </a:cubicBezTo>
                    <a:cubicBezTo>
                      <a:pt x="2455" y="3117"/>
                      <a:pt x="2439" y="3067"/>
                      <a:pt x="2412" y="3068"/>
                    </a:cubicBezTo>
                    <a:close/>
                    <a:moveTo>
                      <a:pt x="2568" y="3068"/>
                    </a:moveTo>
                    <a:cubicBezTo>
                      <a:pt x="2540" y="3068"/>
                      <a:pt x="2512" y="3119"/>
                      <a:pt x="2504" y="3181"/>
                    </a:cubicBezTo>
                    <a:cubicBezTo>
                      <a:pt x="2496" y="3243"/>
                      <a:pt x="2513" y="3293"/>
                      <a:pt x="2541" y="3292"/>
                    </a:cubicBezTo>
                    <a:cubicBezTo>
                      <a:pt x="2568" y="3292"/>
                      <a:pt x="2597" y="3241"/>
                      <a:pt x="2604" y="3179"/>
                    </a:cubicBezTo>
                    <a:cubicBezTo>
                      <a:pt x="2612" y="3117"/>
                      <a:pt x="2596" y="3067"/>
                      <a:pt x="2568" y="3068"/>
                    </a:cubicBezTo>
                    <a:close/>
                    <a:moveTo>
                      <a:pt x="2704" y="3068"/>
                    </a:moveTo>
                    <a:cubicBezTo>
                      <a:pt x="2677" y="3068"/>
                      <a:pt x="2648" y="3119"/>
                      <a:pt x="2641" y="3181"/>
                    </a:cubicBezTo>
                    <a:cubicBezTo>
                      <a:pt x="2633" y="3243"/>
                      <a:pt x="2650" y="3293"/>
                      <a:pt x="2677" y="3292"/>
                    </a:cubicBezTo>
                    <a:cubicBezTo>
                      <a:pt x="2705" y="3292"/>
                      <a:pt x="2734" y="3241"/>
                      <a:pt x="2741" y="3179"/>
                    </a:cubicBezTo>
                    <a:cubicBezTo>
                      <a:pt x="2748" y="3117"/>
                      <a:pt x="2732" y="3067"/>
                      <a:pt x="2704" y="3068"/>
                    </a:cubicBezTo>
                    <a:close/>
                    <a:moveTo>
                      <a:pt x="2841" y="3068"/>
                    </a:moveTo>
                    <a:cubicBezTo>
                      <a:pt x="2814" y="3068"/>
                      <a:pt x="2785" y="3119"/>
                      <a:pt x="2778" y="3181"/>
                    </a:cubicBezTo>
                    <a:cubicBezTo>
                      <a:pt x="2770" y="3243"/>
                      <a:pt x="2787" y="3293"/>
                      <a:pt x="2814" y="3292"/>
                    </a:cubicBezTo>
                    <a:cubicBezTo>
                      <a:pt x="2842" y="3292"/>
                      <a:pt x="2871" y="3241"/>
                      <a:pt x="2878" y="3179"/>
                    </a:cubicBezTo>
                    <a:cubicBezTo>
                      <a:pt x="2885" y="3117"/>
                      <a:pt x="2869" y="3067"/>
                      <a:pt x="2841" y="3068"/>
                    </a:cubicBezTo>
                    <a:close/>
                    <a:moveTo>
                      <a:pt x="2997" y="3068"/>
                    </a:moveTo>
                    <a:cubicBezTo>
                      <a:pt x="2969" y="3068"/>
                      <a:pt x="2941" y="3119"/>
                      <a:pt x="2934" y="3181"/>
                    </a:cubicBezTo>
                    <a:cubicBezTo>
                      <a:pt x="2927" y="3243"/>
                      <a:pt x="2944" y="3293"/>
                      <a:pt x="2971" y="3292"/>
                    </a:cubicBezTo>
                    <a:cubicBezTo>
                      <a:pt x="2999" y="3292"/>
                      <a:pt x="3027" y="3241"/>
                      <a:pt x="3034" y="3179"/>
                    </a:cubicBezTo>
                    <a:cubicBezTo>
                      <a:pt x="3041" y="3117"/>
                      <a:pt x="3025" y="3067"/>
                      <a:pt x="2997" y="3068"/>
                    </a:cubicBezTo>
                    <a:close/>
                    <a:moveTo>
                      <a:pt x="3133" y="3068"/>
                    </a:moveTo>
                    <a:cubicBezTo>
                      <a:pt x="3106" y="3068"/>
                      <a:pt x="3078" y="3119"/>
                      <a:pt x="3071" y="3181"/>
                    </a:cubicBezTo>
                    <a:cubicBezTo>
                      <a:pt x="3064" y="3243"/>
                      <a:pt x="3080" y="3293"/>
                      <a:pt x="3108" y="3292"/>
                    </a:cubicBezTo>
                    <a:cubicBezTo>
                      <a:pt x="3136" y="3292"/>
                      <a:pt x="3164" y="3241"/>
                      <a:pt x="3171" y="3179"/>
                    </a:cubicBezTo>
                    <a:cubicBezTo>
                      <a:pt x="3178" y="3117"/>
                      <a:pt x="3161" y="3067"/>
                      <a:pt x="3133" y="3068"/>
                    </a:cubicBezTo>
                    <a:close/>
                    <a:moveTo>
                      <a:pt x="15874" y="3068"/>
                    </a:moveTo>
                    <a:cubicBezTo>
                      <a:pt x="15847" y="3068"/>
                      <a:pt x="15830" y="3119"/>
                      <a:pt x="15837" y="3182"/>
                    </a:cubicBezTo>
                    <a:cubicBezTo>
                      <a:pt x="15844" y="3245"/>
                      <a:pt x="15872" y="3296"/>
                      <a:pt x="15900" y="3295"/>
                    </a:cubicBezTo>
                    <a:cubicBezTo>
                      <a:pt x="15928" y="3295"/>
                      <a:pt x="15944" y="3244"/>
                      <a:pt x="15937" y="3181"/>
                    </a:cubicBezTo>
                    <a:cubicBezTo>
                      <a:pt x="15930" y="3118"/>
                      <a:pt x="15902" y="3067"/>
                      <a:pt x="15874" y="3068"/>
                    </a:cubicBezTo>
                    <a:close/>
                    <a:moveTo>
                      <a:pt x="16031" y="3068"/>
                    </a:moveTo>
                    <a:cubicBezTo>
                      <a:pt x="16003" y="3068"/>
                      <a:pt x="15987" y="3119"/>
                      <a:pt x="15994" y="3182"/>
                    </a:cubicBezTo>
                    <a:cubicBezTo>
                      <a:pt x="16001" y="3245"/>
                      <a:pt x="16029" y="3296"/>
                      <a:pt x="16056" y="3295"/>
                    </a:cubicBezTo>
                    <a:cubicBezTo>
                      <a:pt x="16084" y="3295"/>
                      <a:pt x="16102" y="3244"/>
                      <a:pt x="16094" y="3181"/>
                    </a:cubicBezTo>
                    <a:cubicBezTo>
                      <a:pt x="16087" y="3118"/>
                      <a:pt x="16059" y="3067"/>
                      <a:pt x="16031" y="3068"/>
                    </a:cubicBezTo>
                    <a:close/>
                    <a:moveTo>
                      <a:pt x="16168" y="3068"/>
                    </a:moveTo>
                    <a:cubicBezTo>
                      <a:pt x="16140" y="3068"/>
                      <a:pt x="16123" y="3119"/>
                      <a:pt x="16130" y="3182"/>
                    </a:cubicBezTo>
                    <a:cubicBezTo>
                      <a:pt x="16138" y="3245"/>
                      <a:pt x="16166" y="3296"/>
                      <a:pt x="16194" y="3295"/>
                    </a:cubicBezTo>
                    <a:cubicBezTo>
                      <a:pt x="16222" y="3295"/>
                      <a:pt x="16238" y="3244"/>
                      <a:pt x="16231" y="3181"/>
                    </a:cubicBezTo>
                    <a:cubicBezTo>
                      <a:pt x="16224" y="3118"/>
                      <a:pt x="16195" y="3067"/>
                      <a:pt x="16168" y="3068"/>
                    </a:cubicBezTo>
                    <a:close/>
                    <a:moveTo>
                      <a:pt x="17182" y="3068"/>
                    </a:moveTo>
                    <a:cubicBezTo>
                      <a:pt x="17155" y="3068"/>
                      <a:pt x="17139" y="3119"/>
                      <a:pt x="17148" y="3182"/>
                    </a:cubicBezTo>
                    <a:cubicBezTo>
                      <a:pt x="17156" y="3245"/>
                      <a:pt x="17185" y="3296"/>
                      <a:pt x="17213" y="3295"/>
                    </a:cubicBezTo>
                    <a:cubicBezTo>
                      <a:pt x="17241" y="3295"/>
                      <a:pt x="17257" y="3244"/>
                      <a:pt x="17248" y="3181"/>
                    </a:cubicBezTo>
                    <a:cubicBezTo>
                      <a:pt x="17240" y="3118"/>
                      <a:pt x="17210" y="3067"/>
                      <a:pt x="17182" y="3068"/>
                    </a:cubicBezTo>
                    <a:close/>
                    <a:moveTo>
                      <a:pt x="17319" y="3068"/>
                    </a:moveTo>
                    <a:cubicBezTo>
                      <a:pt x="17292" y="3068"/>
                      <a:pt x="17276" y="3119"/>
                      <a:pt x="17284" y="3182"/>
                    </a:cubicBezTo>
                    <a:cubicBezTo>
                      <a:pt x="17293" y="3245"/>
                      <a:pt x="17322" y="3296"/>
                      <a:pt x="17350" y="3295"/>
                    </a:cubicBezTo>
                    <a:cubicBezTo>
                      <a:pt x="17378" y="3295"/>
                      <a:pt x="17394" y="3244"/>
                      <a:pt x="17385" y="3181"/>
                    </a:cubicBezTo>
                    <a:cubicBezTo>
                      <a:pt x="17377" y="3118"/>
                      <a:pt x="17347" y="3067"/>
                      <a:pt x="17319" y="3068"/>
                    </a:cubicBezTo>
                    <a:close/>
                    <a:moveTo>
                      <a:pt x="130" y="3118"/>
                    </a:moveTo>
                    <a:cubicBezTo>
                      <a:pt x="103" y="3118"/>
                      <a:pt x="72" y="3169"/>
                      <a:pt x="62" y="3231"/>
                    </a:cubicBezTo>
                    <a:cubicBezTo>
                      <a:pt x="52" y="3293"/>
                      <a:pt x="65" y="3342"/>
                      <a:pt x="93" y="3341"/>
                    </a:cubicBezTo>
                    <a:cubicBezTo>
                      <a:pt x="121" y="3340"/>
                      <a:pt x="152" y="3291"/>
                      <a:pt x="162" y="3229"/>
                    </a:cubicBezTo>
                    <a:cubicBezTo>
                      <a:pt x="172" y="3168"/>
                      <a:pt x="158" y="3117"/>
                      <a:pt x="130" y="3118"/>
                    </a:cubicBezTo>
                    <a:close/>
                    <a:moveTo>
                      <a:pt x="267" y="3118"/>
                    </a:moveTo>
                    <a:cubicBezTo>
                      <a:pt x="239" y="3118"/>
                      <a:pt x="208" y="3169"/>
                      <a:pt x="198" y="3231"/>
                    </a:cubicBezTo>
                    <a:cubicBezTo>
                      <a:pt x="188" y="3293"/>
                      <a:pt x="202" y="3342"/>
                      <a:pt x="230" y="3341"/>
                    </a:cubicBezTo>
                    <a:cubicBezTo>
                      <a:pt x="258" y="3340"/>
                      <a:pt x="288" y="3291"/>
                      <a:pt x="298" y="3229"/>
                    </a:cubicBezTo>
                    <a:cubicBezTo>
                      <a:pt x="309" y="3168"/>
                      <a:pt x="294" y="3117"/>
                      <a:pt x="267" y="3118"/>
                    </a:cubicBezTo>
                    <a:close/>
                    <a:moveTo>
                      <a:pt x="13435" y="3118"/>
                    </a:moveTo>
                    <a:cubicBezTo>
                      <a:pt x="13407" y="3118"/>
                      <a:pt x="13388" y="3170"/>
                      <a:pt x="13392" y="3233"/>
                    </a:cubicBezTo>
                    <a:cubicBezTo>
                      <a:pt x="13396" y="3295"/>
                      <a:pt x="13422" y="3346"/>
                      <a:pt x="13450" y="3346"/>
                    </a:cubicBezTo>
                    <a:cubicBezTo>
                      <a:pt x="13478" y="3345"/>
                      <a:pt x="13497" y="3294"/>
                      <a:pt x="13493" y="3231"/>
                    </a:cubicBezTo>
                    <a:cubicBezTo>
                      <a:pt x="13489" y="3168"/>
                      <a:pt x="13463" y="3117"/>
                      <a:pt x="13435" y="3118"/>
                    </a:cubicBezTo>
                    <a:close/>
                    <a:moveTo>
                      <a:pt x="13571" y="3118"/>
                    </a:moveTo>
                    <a:cubicBezTo>
                      <a:pt x="13543" y="3118"/>
                      <a:pt x="13525" y="3170"/>
                      <a:pt x="13529" y="3233"/>
                    </a:cubicBezTo>
                    <a:cubicBezTo>
                      <a:pt x="13533" y="3295"/>
                      <a:pt x="13560" y="3346"/>
                      <a:pt x="13588" y="3346"/>
                    </a:cubicBezTo>
                    <a:cubicBezTo>
                      <a:pt x="13615" y="3345"/>
                      <a:pt x="13634" y="3294"/>
                      <a:pt x="13630" y="3231"/>
                    </a:cubicBezTo>
                    <a:cubicBezTo>
                      <a:pt x="13625" y="3168"/>
                      <a:pt x="13599" y="3117"/>
                      <a:pt x="13571" y="3118"/>
                    </a:cubicBezTo>
                    <a:close/>
                    <a:moveTo>
                      <a:pt x="13728" y="3118"/>
                    </a:moveTo>
                    <a:cubicBezTo>
                      <a:pt x="13700" y="3118"/>
                      <a:pt x="13681" y="3170"/>
                      <a:pt x="13685" y="3233"/>
                    </a:cubicBezTo>
                    <a:cubicBezTo>
                      <a:pt x="13690" y="3295"/>
                      <a:pt x="13716" y="3346"/>
                      <a:pt x="13744" y="3346"/>
                    </a:cubicBezTo>
                    <a:cubicBezTo>
                      <a:pt x="13772" y="3345"/>
                      <a:pt x="13791" y="3294"/>
                      <a:pt x="13786" y="3231"/>
                    </a:cubicBezTo>
                    <a:cubicBezTo>
                      <a:pt x="13782" y="3168"/>
                      <a:pt x="13755" y="3117"/>
                      <a:pt x="13728" y="3118"/>
                    </a:cubicBezTo>
                    <a:close/>
                    <a:moveTo>
                      <a:pt x="13864" y="3118"/>
                    </a:moveTo>
                    <a:cubicBezTo>
                      <a:pt x="13836" y="3118"/>
                      <a:pt x="13818" y="3170"/>
                      <a:pt x="13822" y="3233"/>
                    </a:cubicBezTo>
                    <a:cubicBezTo>
                      <a:pt x="13827" y="3295"/>
                      <a:pt x="13854" y="3346"/>
                      <a:pt x="13882" y="3346"/>
                    </a:cubicBezTo>
                    <a:cubicBezTo>
                      <a:pt x="13910" y="3345"/>
                      <a:pt x="13928" y="3294"/>
                      <a:pt x="13923" y="3231"/>
                    </a:cubicBezTo>
                    <a:cubicBezTo>
                      <a:pt x="13918" y="3168"/>
                      <a:pt x="13892" y="3117"/>
                      <a:pt x="13864" y="3118"/>
                    </a:cubicBezTo>
                    <a:close/>
                    <a:moveTo>
                      <a:pt x="14001" y="3118"/>
                    </a:moveTo>
                    <a:cubicBezTo>
                      <a:pt x="13973" y="3118"/>
                      <a:pt x="13954" y="3170"/>
                      <a:pt x="13959" y="3233"/>
                    </a:cubicBezTo>
                    <a:cubicBezTo>
                      <a:pt x="13964" y="3295"/>
                      <a:pt x="13991" y="3346"/>
                      <a:pt x="14018" y="3346"/>
                    </a:cubicBezTo>
                    <a:cubicBezTo>
                      <a:pt x="14046" y="3345"/>
                      <a:pt x="14065" y="3294"/>
                      <a:pt x="14060" y="3231"/>
                    </a:cubicBezTo>
                    <a:cubicBezTo>
                      <a:pt x="14055" y="3168"/>
                      <a:pt x="14028" y="3117"/>
                      <a:pt x="14001" y="3118"/>
                    </a:cubicBezTo>
                    <a:close/>
                    <a:moveTo>
                      <a:pt x="14157" y="3118"/>
                    </a:moveTo>
                    <a:cubicBezTo>
                      <a:pt x="14129" y="3118"/>
                      <a:pt x="14110" y="3170"/>
                      <a:pt x="14116" y="3233"/>
                    </a:cubicBezTo>
                    <a:cubicBezTo>
                      <a:pt x="14120" y="3295"/>
                      <a:pt x="14147" y="3346"/>
                      <a:pt x="14175" y="3346"/>
                    </a:cubicBezTo>
                    <a:cubicBezTo>
                      <a:pt x="14203" y="3345"/>
                      <a:pt x="14221" y="3294"/>
                      <a:pt x="14216" y="3231"/>
                    </a:cubicBezTo>
                    <a:cubicBezTo>
                      <a:pt x="14211" y="3168"/>
                      <a:pt x="14185" y="3117"/>
                      <a:pt x="14157" y="3118"/>
                    </a:cubicBezTo>
                    <a:close/>
                    <a:moveTo>
                      <a:pt x="14294" y="3118"/>
                    </a:moveTo>
                    <a:cubicBezTo>
                      <a:pt x="14266" y="3118"/>
                      <a:pt x="14247" y="3170"/>
                      <a:pt x="14252" y="3233"/>
                    </a:cubicBezTo>
                    <a:cubicBezTo>
                      <a:pt x="14258" y="3295"/>
                      <a:pt x="14285" y="3346"/>
                      <a:pt x="14313" y="3346"/>
                    </a:cubicBezTo>
                    <a:cubicBezTo>
                      <a:pt x="14341" y="3345"/>
                      <a:pt x="14358" y="3294"/>
                      <a:pt x="14353" y="3231"/>
                    </a:cubicBezTo>
                    <a:cubicBezTo>
                      <a:pt x="14348" y="3168"/>
                      <a:pt x="14322" y="3117"/>
                      <a:pt x="14294" y="3118"/>
                    </a:cubicBezTo>
                    <a:close/>
                    <a:moveTo>
                      <a:pt x="14450" y="3118"/>
                    </a:moveTo>
                    <a:cubicBezTo>
                      <a:pt x="14422" y="3118"/>
                      <a:pt x="14404" y="3170"/>
                      <a:pt x="14409" y="3233"/>
                    </a:cubicBezTo>
                    <a:cubicBezTo>
                      <a:pt x="14415" y="3295"/>
                      <a:pt x="14441" y="3346"/>
                      <a:pt x="14469" y="3346"/>
                    </a:cubicBezTo>
                    <a:cubicBezTo>
                      <a:pt x="14497" y="3345"/>
                      <a:pt x="14515" y="3294"/>
                      <a:pt x="14510" y="3231"/>
                    </a:cubicBezTo>
                    <a:cubicBezTo>
                      <a:pt x="14504" y="3168"/>
                      <a:pt x="14477" y="3117"/>
                      <a:pt x="14450" y="3118"/>
                    </a:cubicBezTo>
                    <a:close/>
                    <a:moveTo>
                      <a:pt x="14587" y="3118"/>
                    </a:moveTo>
                    <a:cubicBezTo>
                      <a:pt x="14559" y="3118"/>
                      <a:pt x="14541" y="3170"/>
                      <a:pt x="14546" y="3233"/>
                    </a:cubicBezTo>
                    <a:cubicBezTo>
                      <a:pt x="14552" y="3295"/>
                      <a:pt x="14578" y="3346"/>
                      <a:pt x="14606" y="3346"/>
                    </a:cubicBezTo>
                    <a:cubicBezTo>
                      <a:pt x="14634" y="3345"/>
                      <a:pt x="14652" y="3294"/>
                      <a:pt x="14646" y="3231"/>
                    </a:cubicBezTo>
                    <a:cubicBezTo>
                      <a:pt x="14641" y="3168"/>
                      <a:pt x="14614" y="3117"/>
                      <a:pt x="14587" y="3118"/>
                    </a:cubicBezTo>
                    <a:close/>
                    <a:moveTo>
                      <a:pt x="14723" y="3118"/>
                    </a:moveTo>
                    <a:cubicBezTo>
                      <a:pt x="14695" y="3118"/>
                      <a:pt x="14677" y="3170"/>
                      <a:pt x="14683" y="3233"/>
                    </a:cubicBezTo>
                    <a:cubicBezTo>
                      <a:pt x="14689" y="3295"/>
                      <a:pt x="14716" y="3346"/>
                      <a:pt x="14744" y="3346"/>
                    </a:cubicBezTo>
                    <a:cubicBezTo>
                      <a:pt x="14771" y="3345"/>
                      <a:pt x="14790" y="3294"/>
                      <a:pt x="14784" y="3231"/>
                    </a:cubicBezTo>
                    <a:cubicBezTo>
                      <a:pt x="14778" y="3168"/>
                      <a:pt x="14751" y="3117"/>
                      <a:pt x="14723" y="3118"/>
                    </a:cubicBezTo>
                    <a:close/>
                    <a:moveTo>
                      <a:pt x="14879" y="3118"/>
                    </a:moveTo>
                    <a:cubicBezTo>
                      <a:pt x="14851" y="3118"/>
                      <a:pt x="14834" y="3170"/>
                      <a:pt x="14839" y="3233"/>
                    </a:cubicBezTo>
                    <a:cubicBezTo>
                      <a:pt x="14845" y="3295"/>
                      <a:pt x="14873" y="3346"/>
                      <a:pt x="14901" y="3346"/>
                    </a:cubicBezTo>
                    <a:cubicBezTo>
                      <a:pt x="14928" y="3345"/>
                      <a:pt x="14946" y="3294"/>
                      <a:pt x="14940" y="3231"/>
                    </a:cubicBezTo>
                    <a:cubicBezTo>
                      <a:pt x="14934" y="3168"/>
                      <a:pt x="14907" y="3117"/>
                      <a:pt x="14879" y="3118"/>
                    </a:cubicBezTo>
                    <a:close/>
                    <a:moveTo>
                      <a:pt x="15015" y="3118"/>
                    </a:moveTo>
                    <a:cubicBezTo>
                      <a:pt x="14988" y="3118"/>
                      <a:pt x="14970" y="3170"/>
                      <a:pt x="14976" y="3233"/>
                    </a:cubicBezTo>
                    <a:cubicBezTo>
                      <a:pt x="14982" y="3295"/>
                      <a:pt x="15010" y="3346"/>
                      <a:pt x="15037" y="3346"/>
                    </a:cubicBezTo>
                    <a:cubicBezTo>
                      <a:pt x="15065" y="3345"/>
                      <a:pt x="15083" y="3294"/>
                      <a:pt x="15077" y="3231"/>
                    </a:cubicBezTo>
                    <a:cubicBezTo>
                      <a:pt x="15071" y="3168"/>
                      <a:pt x="15043" y="3117"/>
                      <a:pt x="15015" y="3118"/>
                    </a:cubicBezTo>
                    <a:close/>
                    <a:moveTo>
                      <a:pt x="15152" y="3118"/>
                    </a:moveTo>
                    <a:cubicBezTo>
                      <a:pt x="15125" y="3118"/>
                      <a:pt x="15107" y="3170"/>
                      <a:pt x="15113" y="3233"/>
                    </a:cubicBezTo>
                    <a:cubicBezTo>
                      <a:pt x="15119" y="3295"/>
                      <a:pt x="15147" y="3346"/>
                      <a:pt x="15175" y="3346"/>
                    </a:cubicBezTo>
                    <a:cubicBezTo>
                      <a:pt x="15203" y="3345"/>
                      <a:pt x="15220" y="3294"/>
                      <a:pt x="15214" y="3231"/>
                    </a:cubicBezTo>
                    <a:cubicBezTo>
                      <a:pt x="15208" y="3168"/>
                      <a:pt x="15180" y="3117"/>
                      <a:pt x="15152" y="3118"/>
                    </a:cubicBezTo>
                    <a:close/>
                    <a:moveTo>
                      <a:pt x="15309" y="3118"/>
                    </a:moveTo>
                    <a:cubicBezTo>
                      <a:pt x="15281" y="3118"/>
                      <a:pt x="15263" y="3170"/>
                      <a:pt x="15270" y="3233"/>
                    </a:cubicBezTo>
                    <a:cubicBezTo>
                      <a:pt x="15276" y="3295"/>
                      <a:pt x="15303" y="3346"/>
                      <a:pt x="15331" y="3346"/>
                    </a:cubicBezTo>
                    <a:cubicBezTo>
                      <a:pt x="15359" y="3345"/>
                      <a:pt x="15377" y="3294"/>
                      <a:pt x="15370" y="3231"/>
                    </a:cubicBezTo>
                    <a:cubicBezTo>
                      <a:pt x="15364" y="3168"/>
                      <a:pt x="15336" y="3117"/>
                      <a:pt x="15309" y="3118"/>
                    </a:cubicBezTo>
                    <a:close/>
                    <a:moveTo>
                      <a:pt x="15445" y="3118"/>
                    </a:moveTo>
                    <a:cubicBezTo>
                      <a:pt x="15417" y="3118"/>
                      <a:pt x="15400" y="3170"/>
                      <a:pt x="15406" y="3233"/>
                    </a:cubicBezTo>
                    <a:cubicBezTo>
                      <a:pt x="15413" y="3295"/>
                      <a:pt x="15441" y="3346"/>
                      <a:pt x="15469" y="3346"/>
                    </a:cubicBezTo>
                    <a:cubicBezTo>
                      <a:pt x="15497" y="3345"/>
                      <a:pt x="15514" y="3294"/>
                      <a:pt x="15507" y="3231"/>
                    </a:cubicBezTo>
                    <a:cubicBezTo>
                      <a:pt x="15501" y="3168"/>
                      <a:pt x="15473" y="3117"/>
                      <a:pt x="15445" y="3118"/>
                    </a:cubicBezTo>
                    <a:close/>
                    <a:moveTo>
                      <a:pt x="15601" y="3118"/>
                    </a:moveTo>
                    <a:cubicBezTo>
                      <a:pt x="15574" y="3118"/>
                      <a:pt x="15556" y="3170"/>
                      <a:pt x="15563" y="3233"/>
                    </a:cubicBezTo>
                    <a:cubicBezTo>
                      <a:pt x="15569" y="3295"/>
                      <a:pt x="15597" y="3346"/>
                      <a:pt x="15625" y="3346"/>
                    </a:cubicBezTo>
                    <a:cubicBezTo>
                      <a:pt x="15653" y="3345"/>
                      <a:pt x="15670" y="3294"/>
                      <a:pt x="15664" y="3231"/>
                    </a:cubicBezTo>
                    <a:cubicBezTo>
                      <a:pt x="15657" y="3168"/>
                      <a:pt x="15629" y="3117"/>
                      <a:pt x="15601" y="3118"/>
                    </a:cubicBezTo>
                    <a:close/>
                    <a:moveTo>
                      <a:pt x="15738" y="3118"/>
                    </a:moveTo>
                    <a:cubicBezTo>
                      <a:pt x="15710" y="3118"/>
                      <a:pt x="15693" y="3170"/>
                      <a:pt x="15700" y="3233"/>
                    </a:cubicBezTo>
                    <a:cubicBezTo>
                      <a:pt x="15706" y="3295"/>
                      <a:pt x="15735" y="3346"/>
                      <a:pt x="15763" y="3346"/>
                    </a:cubicBezTo>
                    <a:cubicBezTo>
                      <a:pt x="15791" y="3345"/>
                      <a:pt x="15807" y="3294"/>
                      <a:pt x="15800" y="3231"/>
                    </a:cubicBezTo>
                    <a:cubicBezTo>
                      <a:pt x="15794" y="3168"/>
                      <a:pt x="15766" y="3117"/>
                      <a:pt x="15738" y="3118"/>
                    </a:cubicBezTo>
                    <a:close/>
                    <a:moveTo>
                      <a:pt x="11854" y="3168"/>
                    </a:moveTo>
                    <a:cubicBezTo>
                      <a:pt x="11826" y="3169"/>
                      <a:pt x="11805" y="3220"/>
                      <a:pt x="11808" y="3283"/>
                    </a:cubicBezTo>
                    <a:cubicBezTo>
                      <a:pt x="11810" y="3345"/>
                      <a:pt x="11835" y="3395"/>
                      <a:pt x="11863" y="3394"/>
                    </a:cubicBezTo>
                    <a:cubicBezTo>
                      <a:pt x="11891" y="3394"/>
                      <a:pt x="11911" y="3344"/>
                      <a:pt x="11909" y="3281"/>
                    </a:cubicBezTo>
                    <a:cubicBezTo>
                      <a:pt x="11906" y="3219"/>
                      <a:pt x="11882" y="3168"/>
                      <a:pt x="11854" y="3168"/>
                    </a:cubicBezTo>
                    <a:close/>
                    <a:moveTo>
                      <a:pt x="12010" y="3168"/>
                    </a:moveTo>
                    <a:cubicBezTo>
                      <a:pt x="11982" y="3169"/>
                      <a:pt x="11962" y="3220"/>
                      <a:pt x="11964" y="3283"/>
                    </a:cubicBezTo>
                    <a:cubicBezTo>
                      <a:pt x="11967" y="3346"/>
                      <a:pt x="11992" y="3395"/>
                      <a:pt x="12020" y="3394"/>
                    </a:cubicBezTo>
                    <a:cubicBezTo>
                      <a:pt x="12048" y="3394"/>
                      <a:pt x="12068" y="3344"/>
                      <a:pt x="12065" y="3281"/>
                    </a:cubicBezTo>
                    <a:cubicBezTo>
                      <a:pt x="12062" y="3219"/>
                      <a:pt x="12038" y="3168"/>
                      <a:pt x="12010" y="3168"/>
                    </a:cubicBezTo>
                    <a:close/>
                    <a:moveTo>
                      <a:pt x="12146" y="3168"/>
                    </a:moveTo>
                    <a:cubicBezTo>
                      <a:pt x="12119" y="3169"/>
                      <a:pt x="12098" y="3220"/>
                      <a:pt x="12101" y="3283"/>
                    </a:cubicBezTo>
                    <a:cubicBezTo>
                      <a:pt x="12104" y="3346"/>
                      <a:pt x="12129" y="3395"/>
                      <a:pt x="12157" y="3394"/>
                    </a:cubicBezTo>
                    <a:cubicBezTo>
                      <a:pt x="12185" y="3394"/>
                      <a:pt x="12205" y="3344"/>
                      <a:pt x="12202" y="3281"/>
                    </a:cubicBezTo>
                    <a:cubicBezTo>
                      <a:pt x="12199" y="3219"/>
                      <a:pt x="12174" y="3168"/>
                      <a:pt x="12146" y="3168"/>
                    </a:cubicBezTo>
                    <a:close/>
                    <a:moveTo>
                      <a:pt x="12283" y="3168"/>
                    </a:moveTo>
                    <a:cubicBezTo>
                      <a:pt x="12255" y="3169"/>
                      <a:pt x="12235" y="3220"/>
                      <a:pt x="12238" y="3283"/>
                    </a:cubicBezTo>
                    <a:cubicBezTo>
                      <a:pt x="12241" y="3346"/>
                      <a:pt x="12266" y="3395"/>
                      <a:pt x="12294" y="3394"/>
                    </a:cubicBezTo>
                    <a:cubicBezTo>
                      <a:pt x="12322" y="3394"/>
                      <a:pt x="12342" y="3344"/>
                      <a:pt x="12339" y="3281"/>
                    </a:cubicBezTo>
                    <a:cubicBezTo>
                      <a:pt x="12336" y="3218"/>
                      <a:pt x="12311" y="3168"/>
                      <a:pt x="12283" y="3168"/>
                    </a:cubicBezTo>
                    <a:close/>
                    <a:moveTo>
                      <a:pt x="12420" y="3168"/>
                    </a:moveTo>
                    <a:cubicBezTo>
                      <a:pt x="12392" y="3169"/>
                      <a:pt x="12372" y="3220"/>
                      <a:pt x="12376" y="3283"/>
                    </a:cubicBezTo>
                    <a:cubicBezTo>
                      <a:pt x="12379" y="3346"/>
                      <a:pt x="12403" y="3395"/>
                      <a:pt x="12431" y="3394"/>
                    </a:cubicBezTo>
                    <a:cubicBezTo>
                      <a:pt x="12459" y="3394"/>
                      <a:pt x="12479" y="3344"/>
                      <a:pt x="12476" y="3281"/>
                    </a:cubicBezTo>
                    <a:cubicBezTo>
                      <a:pt x="12472" y="3219"/>
                      <a:pt x="12447" y="3168"/>
                      <a:pt x="12420" y="3168"/>
                    </a:cubicBezTo>
                    <a:close/>
                    <a:moveTo>
                      <a:pt x="12576" y="3168"/>
                    </a:moveTo>
                    <a:cubicBezTo>
                      <a:pt x="12548" y="3169"/>
                      <a:pt x="12529" y="3220"/>
                      <a:pt x="12532" y="3283"/>
                    </a:cubicBezTo>
                    <a:cubicBezTo>
                      <a:pt x="12535" y="3346"/>
                      <a:pt x="12560" y="3395"/>
                      <a:pt x="12588" y="3394"/>
                    </a:cubicBezTo>
                    <a:cubicBezTo>
                      <a:pt x="12616" y="3394"/>
                      <a:pt x="12636" y="3344"/>
                      <a:pt x="12632" y="3281"/>
                    </a:cubicBezTo>
                    <a:cubicBezTo>
                      <a:pt x="12629" y="3219"/>
                      <a:pt x="12604" y="3168"/>
                      <a:pt x="12576" y="3168"/>
                    </a:cubicBezTo>
                    <a:close/>
                    <a:moveTo>
                      <a:pt x="12713" y="3168"/>
                    </a:moveTo>
                    <a:cubicBezTo>
                      <a:pt x="12685" y="3169"/>
                      <a:pt x="12665" y="3220"/>
                      <a:pt x="12669" y="3283"/>
                    </a:cubicBezTo>
                    <a:cubicBezTo>
                      <a:pt x="12672" y="3346"/>
                      <a:pt x="12697" y="3395"/>
                      <a:pt x="12725" y="3394"/>
                    </a:cubicBezTo>
                    <a:cubicBezTo>
                      <a:pt x="12753" y="3394"/>
                      <a:pt x="12773" y="3344"/>
                      <a:pt x="12769" y="3281"/>
                    </a:cubicBezTo>
                    <a:cubicBezTo>
                      <a:pt x="12765" y="3218"/>
                      <a:pt x="12741" y="3168"/>
                      <a:pt x="12713" y="3168"/>
                    </a:cubicBezTo>
                    <a:close/>
                    <a:moveTo>
                      <a:pt x="12869" y="3168"/>
                    </a:moveTo>
                    <a:cubicBezTo>
                      <a:pt x="12841" y="3169"/>
                      <a:pt x="12822" y="3220"/>
                      <a:pt x="12825" y="3283"/>
                    </a:cubicBezTo>
                    <a:cubicBezTo>
                      <a:pt x="12829" y="3346"/>
                      <a:pt x="12854" y="3395"/>
                      <a:pt x="12882" y="3394"/>
                    </a:cubicBezTo>
                    <a:cubicBezTo>
                      <a:pt x="12910" y="3394"/>
                      <a:pt x="12929" y="3344"/>
                      <a:pt x="12925" y="3281"/>
                    </a:cubicBezTo>
                    <a:cubicBezTo>
                      <a:pt x="12922" y="3218"/>
                      <a:pt x="12896" y="3168"/>
                      <a:pt x="12869" y="3168"/>
                    </a:cubicBezTo>
                    <a:close/>
                    <a:moveTo>
                      <a:pt x="13005" y="3168"/>
                    </a:moveTo>
                    <a:cubicBezTo>
                      <a:pt x="12978" y="3169"/>
                      <a:pt x="12958" y="3220"/>
                      <a:pt x="12962" y="3283"/>
                    </a:cubicBezTo>
                    <a:cubicBezTo>
                      <a:pt x="12966" y="3346"/>
                      <a:pt x="12991" y="3395"/>
                      <a:pt x="13019" y="3394"/>
                    </a:cubicBezTo>
                    <a:cubicBezTo>
                      <a:pt x="13047" y="3394"/>
                      <a:pt x="13067" y="3344"/>
                      <a:pt x="13063" y="3281"/>
                    </a:cubicBezTo>
                    <a:cubicBezTo>
                      <a:pt x="13059" y="3218"/>
                      <a:pt x="13033" y="3168"/>
                      <a:pt x="13005" y="3168"/>
                    </a:cubicBezTo>
                    <a:close/>
                    <a:moveTo>
                      <a:pt x="13142" y="3168"/>
                    </a:moveTo>
                    <a:cubicBezTo>
                      <a:pt x="13115" y="3169"/>
                      <a:pt x="13095" y="3220"/>
                      <a:pt x="13099" y="3283"/>
                    </a:cubicBezTo>
                    <a:cubicBezTo>
                      <a:pt x="13103" y="3346"/>
                      <a:pt x="13128" y="3397"/>
                      <a:pt x="13156" y="3396"/>
                    </a:cubicBezTo>
                    <a:cubicBezTo>
                      <a:pt x="13184" y="3395"/>
                      <a:pt x="13204" y="3344"/>
                      <a:pt x="13200" y="3281"/>
                    </a:cubicBezTo>
                    <a:cubicBezTo>
                      <a:pt x="13196" y="3218"/>
                      <a:pt x="13170" y="3168"/>
                      <a:pt x="13142" y="3168"/>
                    </a:cubicBezTo>
                    <a:close/>
                    <a:moveTo>
                      <a:pt x="13298" y="3168"/>
                    </a:moveTo>
                    <a:cubicBezTo>
                      <a:pt x="13270" y="3169"/>
                      <a:pt x="13251" y="3220"/>
                      <a:pt x="13255" y="3283"/>
                    </a:cubicBezTo>
                    <a:cubicBezTo>
                      <a:pt x="13259" y="3346"/>
                      <a:pt x="13285" y="3397"/>
                      <a:pt x="13313" y="3396"/>
                    </a:cubicBezTo>
                    <a:cubicBezTo>
                      <a:pt x="13341" y="3395"/>
                      <a:pt x="13360" y="3344"/>
                      <a:pt x="13356" y="3281"/>
                    </a:cubicBezTo>
                    <a:cubicBezTo>
                      <a:pt x="13352" y="3218"/>
                      <a:pt x="13326" y="3168"/>
                      <a:pt x="13298" y="3168"/>
                    </a:cubicBezTo>
                    <a:close/>
                    <a:moveTo>
                      <a:pt x="9278" y="3218"/>
                    </a:moveTo>
                    <a:cubicBezTo>
                      <a:pt x="9250" y="3219"/>
                      <a:pt x="9228" y="3271"/>
                      <a:pt x="9227" y="3333"/>
                    </a:cubicBezTo>
                    <a:cubicBezTo>
                      <a:pt x="9227" y="3396"/>
                      <a:pt x="9250" y="3445"/>
                      <a:pt x="9277" y="3445"/>
                    </a:cubicBezTo>
                    <a:cubicBezTo>
                      <a:pt x="9305" y="3444"/>
                      <a:pt x="9328" y="3392"/>
                      <a:pt x="9328" y="3330"/>
                    </a:cubicBezTo>
                    <a:cubicBezTo>
                      <a:pt x="9328" y="3267"/>
                      <a:pt x="9306" y="3218"/>
                      <a:pt x="9278" y="3218"/>
                    </a:cubicBezTo>
                    <a:close/>
                    <a:moveTo>
                      <a:pt x="9415" y="3218"/>
                    </a:moveTo>
                    <a:cubicBezTo>
                      <a:pt x="9387" y="3219"/>
                      <a:pt x="9364" y="3271"/>
                      <a:pt x="9364" y="3333"/>
                    </a:cubicBezTo>
                    <a:cubicBezTo>
                      <a:pt x="9364" y="3396"/>
                      <a:pt x="9386" y="3445"/>
                      <a:pt x="9414" y="3445"/>
                    </a:cubicBezTo>
                    <a:cubicBezTo>
                      <a:pt x="9442" y="3444"/>
                      <a:pt x="9465" y="3392"/>
                      <a:pt x="9465" y="3330"/>
                    </a:cubicBezTo>
                    <a:cubicBezTo>
                      <a:pt x="9465" y="3267"/>
                      <a:pt x="9443" y="3218"/>
                      <a:pt x="9415" y="3218"/>
                    </a:cubicBezTo>
                    <a:close/>
                    <a:moveTo>
                      <a:pt x="10000" y="3218"/>
                    </a:moveTo>
                    <a:cubicBezTo>
                      <a:pt x="9972" y="3219"/>
                      <a:pt x="9950" y="3271"/>
                      <a:pt x="9951" y="3333"/>
                    </a:cubicBezTo>
                    <a:cubicBezTo>
                      <a:pt x="9951" y="3396"/>
                      <a:pt x="9974" y="3445"/>
                      <a:pt x="10002" y="3445"/>
                    </a:cubicBezTo>
                    <a:cubicBezTo>
                      <a:pt x="10030" y="3444"/>
                      <a:pt x="10052" y="3392"/>
                      <a:pt x="10052" y="3330"/>
                    </a:cubicBezTo>
                    <a:cubicBezTo>
                      <a:pt x="10051" y="3267"/>
                      <a:pt x="10028" y="3218"/>
                      <a:pt x="10000" y="3218"/>
                    </a:cubicBezTo>
                    <a:close/>
                    <a:moveTo>
                      <a:pt x="10136" y="3218"/>
                    </a:moveTo>
                    <a:cubicBezTo>
                      <a:pt x="10109" y="3219"/>
                      <a:pt x="10087" y="3271"/>
                      <a:pt x="10088" y="3333"/>
                    </a:cubicBezTo>
                    <a:cubicBezTo>
                      <a:pt x="10088" y="3396"/>
                      <a:pt x="10111" y="3445"/>
                      <a:pt x="10139" y="3445"/>
                    </a:cubicBezTo>
                    <a:cubicBezTo>
                      <a:pt x="10167" y="3444"/>
                      <a:pt x="10189" y="3392"/>
                      <a:pt x="10188" y="3330"/>
                    </a:cubicBezTo>
                    <a:cubicBezTo>
                      <a:pt x="10188" y="3267"/>
                      <a:pt x="10164" y="3218"/>
                      <a:pt x="10136" y="3218"/>
                    </a:cubicBezTo>
                    <a:close/>
                    <a:moveTo>
                      <a:pt x="10273" y="3218"/>
                    </a:moveTo>
                    <a:cubicBezTo>
                      <a:pt x="10246" y="3219"/>
                      <a:pt x="10224" y="3271"/>
                      <a:pt x="10224" y="3333"/>
                    </a:cubicBezTo>
                    <a:cubicBezTo>
                      <a:pt x="10225" y="3396"/>
                      <a:pt x="10248" y="3445"/>
                      <a:pt x="10276" y="3445"/>
                    </a:cubicBezTo>
                    <a:cubicBezTo>
                      <a:pt x="10304" y="3444"/>
                      <a:pt x="10326" y="3392"/>
                      <a:pt x="10325" y="3330"/>
                    </a:cubicBezTo>
                    <a:cubicBezTo>
                      <a:pt x="10324" y="3267"/>
                      <a:pt x="10301" y="3218"/>
                      <a:pt x="10273" y="3218"/>
                    </a:cubicBezTo>
                    <a:close/>
                    <a:moveTo>
                      <a:pt x="10429" y="3218"/>
                    </a:moveTo>
                    <a:cubicBezTo>
                      <a:pt x="10401" y="3219"/>
                      <a:pt x="10380" y="3270"/>
                      <a:pt x="10381" y="3333"/>
                    </a:cubicBezTo>
                    <a:cubicBezTo>
                      <a:pt x="10382" y="3396"/>
                      <a:pt x="10405" y="3445"/>
                      <a:pt x="10433" y="3445"/>
                    </a:cubicBezTo>
                    <a:cubicBezTo>
                      <a:pt x="10461" y="3444"/>
                      <a:pt x="10483" y="3392"/>
                      <a:pt x="10482" y="3330"/>
                    </a:cubicBezTo>
                    <a:cubicBezTo>
                      <a:pt x="10481" y="3267"/>
                      <a:pt x="10457" y="3218"/>
                      <a:pt x="10429" y="3218"/>
                    </a:cubicBezTo>
                    <a:close/>
                    <a:moveTo>
                      <a:pt x="10566" y="3218"/>
                    </a:moveTo>
                    <a:cubicBezTo>
                      <a:pt x="10538" y="3219"/>
                      <a:pt x="10517" y="3271"/>
                      <a:pt x="10518" y="3333"/>
                    </a:cubicBezTo>
                    <a:cubicBezTo>
                      <a:pt x="10519" y="3396"/>
                      <a:pt x="10542" y="3445"/>
                      <a:pt x="10570" y="3445"/>
                    </a:cubicBezTo>
                    <a:cubicBezTo>
                      <a:pt x="10598" y="3444"/>
                      <a:pt x="10620" y="3393"/>
                      <a:pt x="10618" y="3330"/>
                    </a:cubicBezTo>
                    <a:cubicBezTo>
                      <a:pt x="10617" y="3267"/>
                      <a:pt x="10594" y="3218"/>
                      <a:pt x="10566" y="3218"/>
                    </a:cubicBezTo>
                    <a:close/>
                    <a:moveTo>
                      <a:pt x="10722" y="3218"/>
                    </a:moveTo>
                    <a:cubicBezTo>
                      <a:pt x="10695" y="3219"/>
                      <a:pt x="10673" y="3271"/>
                      <a:pt x="10674" y="3333"/>
                    </a:cubicBezTo>
                    <a:cubicBezTo>
                      <a:pt x="10675" y="3396"/>
                      <a:pt x="10699" y="3445"/>
                      <a:pt x="10727" y="3445"/>
                    </a:cubicBezTo>
                    <a:cubicBezTo>
                      <a:pt x="10755" y="3444"/>
                      <a:pt x="10776" y="3393"/>
                      <a:pt x="10775" y="3330"/>
                    </a:cubicBezTo>
                    <a:cubicBezTo>
                      <a:pt x="10774" y="3267"/>
                      <a:pt x="10750" y="3218"/>
                      <a:pt x="10722" y="3218"/>
                    </a:cubicBezTo>
                    <a:close/>
                    <a:moveTo>
                      <a:pt x="10859" y="3218"/>
                    </a:moveTo>
                    <a:cubicBezTo>
                      <a:pt x="10831" y="3219"/>
                      <a:pt x="10810" y="3271"/>
                      <a:pt x="10811" y="3333"/>
                    </a:cubicBezTo>
                    <a:cubicBezTo>
                      <a:pt x="10812" y="3396"/>
                      <a:pt x="10836" y="3445"/>
                      <a:pt x="10864" y="3445"/>
                    </a:cubicBezTo>
                    <a:cubicBezTo>
                      <a:pt x="10892" y="3444"/>
                      <a:pt x="10913" y="3393"/>
                      <a:pt x="10912" y="3330"/>
                    </a:cubicBezTo>
                    <a:cubicBezTo>
                      <a:pt x="10910" y="3267"/>
                      <a:pt x="10886" y="3218"/>
                      <a:pt x="10859" y="3218"/>
                    </a:cubicBezTo>
                    <a:close/>
                    <a:moveTo>
                      <a:pt x="10995" y="3218"/>
                    </a:moveTo>
                    <a:cubicBezTo>
                      <a:pt x="10968" y="3219"/>
                      <a:pt x="10946" y="3271"/>
                      <a:pt x="10948" y="3333"/>
                    </a:cubicBezTo>
                    <a:cubicBezTo>
                      <a:pt x="10949" y="3396"/>
                      <a:pt x="10973" y="3445"/>
                      <a:pt x="11001" y="3445"/>
                    </a:cubicBezTo>
                    <a:cubicBezTo>
                      <a:pt x="11029" y="3444"/>
                      <a:pt x="11050" y="3393"/>
                      <a:pt x="11049" y="3330"/>
                    </a:cubicBezTo>
                    <a:cubicBezTo>
                      <a:pt x="11047" y="3267"/>
                      <a:pt x="11023" y="3218"/>
                      <a:pt x="10995" y="3218"/>
                    </a:cubicBezTo>
                    <a:close/>
                    <a:moveTo>
                      <a:pt x="11132" y="3218"/>
                    </a:moveTo>
                    <a:cubicBezTo>
                      <a:pt x="11104" y="3219"/>
                      <a:pt x="11083" y="3271"/>
                      <a:pt x="11085" y="3333"/>
                    </a:cubicBezTo>
                    <a:cubicBezTo>
                      <a:pt x="11086" y="3396"/>
                      <a:pt x="11111" y="3445"/>
                      <a:pt x="11138" y="3445"/>
                    </a:cubicBezTo>
                    <a:cubicBezTo>
                      <a:pt x="11166" y="3444"/>
                      <a:pt x="11187" y="3393"/>
                      <a:pt x="11185" y="3330"/>
                    </a:cubicBezTo>
                    <a:cubicBezTo>
                      <a:pt x="11184" y="3267"/>
                      <a:pt x="11159" y="3218"/>
                      <a:pt x="11132" y="3218"/>
                    </a:cubicBezTo>
                    <a:close/>
                    <a:moveTo>
                      <a:pt x="11288" y="3218"/>
                    </a:moveTo>
                    <a:cubicBezTo>
                      <a:pt x="11260" y="3219"/>
                      <a:pt x="11239" y="3271"/>
                      <a:pt x="11241" y="3333"/>
                    </a:cubicBezTo>
                    <a:cubicBezTo>
                      <a:pt x="11243" y="3396"/>
                      <a:pt x="11267" y="3445"/>
                      <a:pt x="11295" y="3445"/>
                    </a:cubicBezTo>
                    <a:cubicBezTo>
                      <a:pt x="11323" y="3444"/>
                      <a:pt x="11344" y="3393"/>
                      <a:pt x="11342" y="3330"/>
                    </a:cubicBezTo>
                    <a:cubicBezTo>
                      <a:pt x="11340" y="3267"/>
                      <a:pt x="11316" y="3218"/>
                      <a:pt x="11288" y="3218"/>
                    </a:cubicBezTo>
                    <a:close/>
                    <a:moveTo>
                      <a:pt x="11425" y="3218"/>
                    </a:moveTo>
                    <a:cubicBezTo>
                      <a:pt x="11397" y="3219"/>
                      <a:pt x="11376" y="3271"/>
                      <a:pt x="11378" y="3333"/>
                    </a:cubicBezTo>
                    <a:cubicBezTo>
                      <a:pt x="11380" y="3396"/>
                      <a:pt x="11404" y="3445"/>
                      <a:pt x="11432" y="3445"/>
                    </a:cubicBezTo>
                    <a:cubicBezTo>
                      <a:pt x="11460" y="3444"/>
                      <a:pt x="11481" y="3393"/>
                      <a:pt x="11479" y="3330"/>
                    </a:cubicBezTo>
                    <a:cubicBezTo>
                      <a:pt x="11477" y="3267"/>
                      <a:pt x="11453" y="3218"/>
                      <a:pt x="11425" y="3218"/>
                    </a:cubicBezTo>
                    <a:close/>
                    <a:moveTo>
                      <a:pt x="11581" y="3218"/>
                    </a:moveTo>
                    <a:cubicBezTo>
                      <a:pt x="11553" y="3219"/>
                      <a:pt x="11532" y="3271"/>
                      <a:pt x="11534" y="3333"/>
                    </a:cubicBezTo>
                    <a:cubicBezTo>
                      <a:pt x="11536" y="3396"/>
                      <a:pt x="11561" y="3445"/>
                      <a:pt x="11589" y="3445"/>
                    </a:cubicBezTo>
                    <a:cubicBezTo>
                      <a:pt x="11617" y="3444"/>
                      <a:pt x="11637" y="3393"/>
                      <a:pt x="11635" y="3330"/>
                    </a:cubicBezTo>
                    <a:cubicBezTo>
                      <a:pt x="11633" y="3267"/>
                      <a:pt x="11608" y="3218"/>
                      <a:pt x="11581" y="3218"/>
                    </a:cubicBezTo>
                    <a:close/>
                    <a:moveTo>
                      <a:pt x="11718" y="3218"/>
                    </a:moveTo>
                    <a:cubicBezTo>
                      <a:pt x="11690" y="3219"/>
                      <a:pt x="11669" y="3271"/>
                      <a:pt x="11671" y="3333"/>
                    </a:cubicBezTo>
                    <a:cubicBezTo>
                      <a:pt x="11673" y="3396"/>
                      <a:pt x="11698" y="3445"/>
                      <a:pt x="11726" y="3445"/>
                    </a:cubicBezTo>
                    <a:cubicBezTo>
                      <a:pt x="11754" y="3444"/>
                      <a:pt x="11774" y="3393"/>
                      <a:pt x="11772" y="3330"/>
                    </a:cubicBezTo>
                    <a:cubicBezTo>
                      <a:pt x="11769" y="3267"/>
                      <a:pt x="11745" y="3218"/>
                      <a:pt x="11718" y="3218"/>
                    </a:cubicBezTo>
                    <a:close/>
                    <a:moveTo>
                      <a:pt x="3524" y="3319"/>
                    </a:moveTo>
                    <a:cubicBezTo>
                      <a:pt x="3496" y="3320"/>
                      <a:pt x="3468" y="3370"/>
                      <a:pt x="3461" y="3432"/>
                    </a:cubicBezTo>
                    <a:cubicBezTo>
                      <a:pt x="3455" y="3494"/>
                      <a:pt x="3472" y="3544"/>
                      <a:pt x="3500" y="3544"/>
                    </a:cubicBezTo>
                    <a:cubicBezTo>
                      <a:pt x="3528" y="3543"/>
                      <a:pt x="3556" y="3493"/>
                      <a:pt x="3562" y="3431"/>
                    </a:cubicBezTo>
                    <a:cubicBezTo>
                      <a:pt x="3569" y="3369"/>
                      <a:pt x="3551" y="3318"/>
                      <a:pt x="3524" y="3319"/>
                    </a:cubicBezTo>
                    <a:close/>
                    <a:moveTo>
                      <a:pt x="4538" y="3319"/>
                    </a:moveTo>
                    <a:cubicBezTo>
                      <a:pt x="4510" y="3320"/>
                      <a:pt x="4483" y="3370"/>
                      <a:pt x="4478" y="3432"/>
                    </a:cubicBezTo>
                    <a:cubicBezTo>
                      <a:pt x="4472" y="3494"/>
                      <a:pt x="4490" y="3544"/>
                      <a:pt x="4518" y="3544"/>
                    </a:cubicBezTo>
                    <a:cubicBezTo>
                      <a:pt x="4546" y="3543"/>
                      <a:pt x="4573" y="3493"/>
                      <a:pt x="4578" y="3431"/>
                    </a:cubicBezTo>
                    <a:cubicBezTo>
                      <a:pt x="4583" y="3369"/>
                      <a:pt x="4566" y="3318"/>
                      <a:pt x="4538" y="3319"/>
                    </a:cubicBezTo>
                    <a:close/>
                    <a:moveTo>
                      <a:pt x="4675" y="3319"/>
                    </a:moveTo>
                    <a:cubicBezTo>
                      <a:pt x="4647" y="3320"/>
                      <a:pt x="4620" y="3370"/>
                      <a:pt x="4615" y="3432"/>
                    </a:cubicBezTo>
                    <a:cubicBezTo>
                      <a:pt x="4609" y="3494"/>
                      <a:pt x="4627" y="3544"/>
                      <a:pt x="4655" y="3544"/>
                    </a:cubicBezTo>
                    <a:cubicBezTo>
                      <a:pt x="4683" y="3543"/>
                      <a:pt x="4710" y="3493"/>
                      <a:pt x="4715" y="3431"/>
                    </a:cubicBezTo>
                    <a:cubicBezTo>
                      <a:pt x="4720" y="3368"/>
                      <a:pt x="4702" y="3318"/>
                      <a:pt x="4675" y="3319"/>
                    </a:cubicBezTo>
                    <a:close/>
                    <a:moveTo>
                      <a:pt x="4811" y="3319"/>
                    </a:moveTo>
                    <a:cubicBezTo>
                      <a:pt x="4783" y="3320"/>
                      <a:pt x="4756" y="3370"/>
                      <a:pt x="4751" y="3432"/>
                    </a:cubicBezTo>
                    <a:cubicBezTo>
                      <a:pt x="4746" y="3494"/>
                      <a:pt x="4765" y="3544"/>
                      <a:pt x="4793" y="3544"/>
                    </a:cubicBezTo>
                    <a:cubicBezTo>
                      <a:pt x="4820" y="3543"/>
                      <a:pt x="4847" y="3493"/>
                      <a:pt x="4852" y="3431"/>
                    </a:cubicBezTo>
                    <a:cubicBezTo>
                      <a:pt x="4857" y="3368"/>
                      <a:pt x="4839" y="3318"/>
                      <a:pt x="4811" y="3319"/>
                    </a:cubicBezTo>
                    <a:close/>
                    <a:moveTo>
                      <a:pt x="4967" y="3319"/>
                    </a:moveTo>
                    <a:cubicBezTo>
                      <a:pt x="4939" y="3320"/>
                      <a:pt x="4912" y="3370"/>
                      <a:pt x="4907" y="3432"/>
                    </a:cubicBezTo>
                    <a:cubicBezTo>
                      <a:pt x="4902" y="3494"/>
                      <a:pt x="4921" y="3544"/>
                      <a:pt x="4949" y="3544"/>
                    </a:cubicBezTo>
                    <a:cubicBezTo>
                      <a:pt x="4977" y="3543"/>
                      <a:pt x="5003" y="3493"/>
                      <a:pt x="5008" y="3431"/>
                    </a:cubicBezTo>
                    <a:cubicBezTo>
                      <a:pt x="5013" y="3368"/>
                      <a:pt x="4994" y="3318"/>
                      <a:pt x="4967" y="3319"/>
                    </a:cubicBezTo>
                    <a:close/>
                    <a:moveTo>
                      <a:pt x="5103" y="3319"/>
                    </a:moveTo>
                    <a:cubicBezTo>
                      <a:pt x="5076" y="3320"/>
                      <a:pt x="5049" y="3370"/>
                      <a:pt x="5044" y="3432"/>
                    </a:cubicBezTo>
                    <a:cubicBezTo>
                      <a:pt x="5039" y="3494"/>
                      <a:pt x="5058" y="3544"/>
                      <a:pt x="5086" y="3544"/>
                    </a:cubicBezTo>
                    <a:cubicBezTo>
                      <a:pt x="5114" y="3543"/>
                      <a:pt x="5140" y="3493"/>
                      <a:pt x="5145" y="3431"/>
                    </a:cubicBezTo>
                    <a:cubicBezTo>
                      <a:pt x="5150" y="3368"/>
                      <a:pt x="5131" y="3318"/>
                      <a:pt x="5103" y="3319"/>
                    </a:cubicBezTo>
                    <a:close/>
                    <a:moveTo>
                      <a:pt x="1379" y="3369"/>
                    </a:moveTo>
                    <a:cubicBezTo>
                      <a:pt x="1351" y="3370"/>
                      <a:pt x="1321" y="3421"/>
                      <a:pt x="1312" y="3482"/>
                    </a:cubicBezTo>
                    <a:cubicBezTo>
                      <a:pt x="1303" y="3544"/>
                      <a:pt x="1318" y="3595"/>
                      <a:pt x="1346" y="3594"/>
                    </a:cubicBezTo>
                    <a:cubicBezTo>
                      <a:pt x="1374" y="3593"/>
                      <a:pt x="1404" y="3543"/>
                      <a:pt x="1413" y="3481"/>
                    </a:cubicBezTo>
                    <a:cubicBezTo>
                      <a:pt x="1422" y="3419"/>
                      <a:pt x="1406" y="3369"/>
                      <a:pt x="1379" y="3369"/>
                    </a:cubicBezTo>
                    <a:close/>
                    <a:moveTo>
                      <a:pt x="1515" y="3369"/>
                    </a:moveTo>
                    <a:cubicBezTo>
                      <a:pt x="1487" y="3370"/>
                      <a:pt x="1458" y="3421"/>
                      <a:pt x="1449" y="3482"/>
                    </a:cubicBezTo>
                    <a:cubicBezTo>
                      <a:pt x="1440" y="3544"/>
                      <a:pt x="1456" y="3595"/>
                      <a:pt x="1484" y="3594"/>
                    </a:cubicBezTo>
                    <a:cubicBezTo>
                      <a:pt x="1512" y="3593"/>
                      <a:pt x="1541" y="3543"/>
                      <a:pt x="1550" y="3481"/>
                    </a:cubicBezTo>
                    <a:cubicBezTo>
                      <a:pt x="1558" y="3419"/>
                      <a:pt x="1543" y="3369"/>
                      <a:pt x="1515" y="3369"/>
                    </a:cubicBezTo>
                    <a:close/>
                    <a:moveTo>
                      <a:pt x="1652" y="3369"/>
                    </a:moveTo>
                    <a:cubicBezTo>
                      <a:pt x="1624" y="3370"/>
                      <a:pt x="1594" y="3421"/>
                      <a:pt x="1586" y="3482"/>
                    </a:cubicBezTo>
                    <a:cubicBezTo>
                      <a:pt x="1577" y="3544"/>
                      <a:pt x="1593" y="3595"/>
                      <a:pt x="1621" y="3594"/>
                    </a:cubicBezTo>
                    <a:cubicBezTo>
                      <a:pt x="1648" y="3594"/>
                      <a:pt x="1678" y="3543"/>
                      <a:pt x="1686" y="3481"/>
                    </a:cubicBezTo>
                    <a:cubicBezTo>
                      <a:pt x="1695" y="3419"/>
                      <a:pt x="1679" y="3369"/>
                      <a:pt x="1652" y="3369"/>
                    </a:cubicBezTo>
                    <a:close/>
                    <a:moveTo>
                      <a:pt x="1807" y="3369"/>
                    </a:moveTo>
                    <a:cubicBezTo>
                      <a:pt x="1780" y="3370"/>
                      <a:pt x="1751" y="3421"/>
                      <a:pt x="1742" y="3482"/>
                    </a:cubicBezTo>
                    <a:cubicBezTo>
                      <a:pt x="1734" y="3544"/>
                      <a:pt x="1749" y="3595"/>
                      <a:pt x="1777" y="3594"/>
                    </a:cubicBezTo>
                    <a:cubicBezTo>
                      <a:pt x="1805" y="3593"/>
                      <a:pt x="1835" y="3543"/>
                      <a:pt x="1843" y="3481"/>
                    </a:cubicBezTo>
                    <a:cubicBezTo>
                      <a:pt x="1851" y="3419"/>
                      <a:pt x="1835" y="3369"/>
                      <a:pt x="1807" y="3369"/>
                    </a:cubicBezTo>
                    <a:close/>
                    <a:moveTo>
                      <a:pt x="1944" y="3369"/>
                    </a:moveTo>
                    <a:cubicBezTo>
                      <a:pt x="1917" y="3370"/>
                      <a:pt x="1887" y="3421"/>
                      <a:pt x="1879" y="3482"/>
                    </a:cubicBezTo>
                    <a:cubicBezTo>
                      <a:pt x="1871" y="3544"/>
                      <a:pt x="1887" y="3595"/>
                      <a:pt x="1914" y="3594"/>
                    </a:cubicBezTo>
                    <a:cubicBezTo>
                      <a:pt x="1942" y="3593"/>
                      <a:pt x="1972" y="3543"/>
                      <a:pt x="1980" y="3481"/>
                    </a:cubicBezTo>
                    <a:cubicBezTo>
                      <a:pt x="1988" y="3419"/>
                      <a:pt x="1972" y="3369"/>
                      <a:pt x="1944" y="3369"/>
                    </a:cubicBezTo>
                    <a:close/>
                    <a:moveTo>
                      <a:pt x="2100" y="3369"/>
                    </a:moveTo>
                    <a:cubicBezTo>
                      <a:pt x="2072" y="3370"/>
                      <a:pt x="2043" y="3421"/>
                      <a:pt x="2035" y="3482"/>
                    </a:cubicBezTo>
                    <a:cubicBezTo>
                      <a:pt x="2027" y="3544"/>
                      <a:pt x="2043" y="3595"/>
                      <a:pt x="2071" y="3594"/>
                    </a:cubicBezTo>
                    <a:cubicBezTo>
                      <a:pt x="2099" y="3594"/>
                      <a:pt x="2127" y="3543"/>
                      <a:pt x="2136" y="3481"/>
                    </a:cubicBezTo>
                    <a:cubicBezTo>
                      <a:pt x="2144" y="3419"/>
                      <a:pt x="2128" y="3369"/>
                      <a:pt x="2100" y="3369"/>
                    </a:cubicBezTo>
                    <a:close/>
                    <a:moveTo>
                      <a:pt x="2236" y="3369"/>
                    </a:moveTo>
                    <a:cubicBezTo>
                      <a:pt x="2209" y="3370"/>
                      <a:pt x="2180" y="3421"/>
                      <a:pt x="2172" y="3482"/>
                    </a:cubicBezTo>
                    <a:cubicBezTo>
                      <a:pt x="2164" y="3544"/>
                      <a:pt x="2180" y="3595"/>
                      <a:pt x="2208" y="3594"/>
                    </a:cubicBezTo>
                    <a:cubicBezTo>
                      <a:pt x="2235" y="3593"/>
                      <a:pt x="2264" y="3543"/>
                      <a:pt x="2272" y="3481"/>
                    </a:cubicBezTo>
                    <a:cubicBezTo>
                      <a:pt x="2280" y="3419"/>
                      <a:pt x="2264" y="3369"/>
                      <a:pt x="2236" y="3369"/>
                    </a:cubicBezTo>
                    <a:close/>
                    <a:moveTo>
                      <a:pt x="2373" y="3369"/>
                    </a:moveTo>
                    <a:cubicBezTo>
                      <a:pt x="2345" y="3370"/>
                      <a:pt x="2316" y="3421"/>
                      <a:pt x="2308" y="3482"/>
                    </a:cubicBezTo>
                    <a:cubicBezTo>
                      <a:pt x="2301" y="3544"/>
                      <a:pt x="2317" y="3595"/>
                      <a:pt x="2345" y="3594"/>
                    </a:cubicBezTo>
                    <a:cubicBezTo>
                      <a:pt x="2373" y="3593"/>
                      <a:pt x="2402" y="3543"/>
                      <a:pt x="2409" y="3481"/>
                    </a:cubicBezTo>
                    <a:cubicBezTo>
                      <a:pt x="2417" y="3419"/>
                      <a:pt x="2401" y="3369"/>
                      <a:pt x="2373" y="3369"/>
                    </a:cubicBezTo>
                    <a:close/>
                    <a:moveTo>
                      <a:pt x="2529" y="3369"/>
                    </a:moveTo>
                    <a:cubicBezTo>
                      <a:pt x="2501" y="3370"/>
                      <a:pt x="2472" y="3421"/>
                      <a:pt x="2465" y="3482"/>
                    </a:cubicBezTo>
                    <a:cubicBezTo>
                      <a:pt x="2457" y="3544"/>
                      <a:pt x="2474" y="3595"/>
                      <a:pt x="2501" y="3594"/>
                    </a:cubicBezTo>
                    <a:cubicBezTo>
                      <a:pt x="2529" y="3594"/>
                      <a:pt x="2558" y="3543"/>
                      <a:pt x="2566" y="3481"/>
                    </a:cubicBezTo>
                    <a:cubicBezTo>
                      <a:pt x="2573" y="3419"/>
                      <a:pt x="2557" y="3369"/>
                      <a:pt x="2529" y="3369"/>
                    </a:cubicBezTo>
                    <a:close/>
                    <a:moveTo>
                      <a:pt x="2666" y="3369"/>
                    </a:moveTo>
                    <a:cubicBezTo>
                      <a:pt x="2638" y="3370"/>
                      <a:pt x="2609" y="3421"/>
                      <a:pt x="2602" y="3482"/>
                    </a:cubicBezTo>
                    <a:cubicBezTo>
                      <a:pt x="2594" y="3545"/>
                      <a:pt x="2610" y="3595"/>
                      <a:pt x="2638" y="3594"/>
                    </a:cubicBezTo>
                    <a:cubicBezTo>
                      <a:pt x="2666" y="3594"/>
                      <a:pt x="2695" y="3543"/>
                      <a:pt x="2702" y="3481"/>
                    </a:cubicBezTo>
                    <a:cubicBezTo>
                      <a:pt x="2710" y="3419"/>
                      <a:pt x="2694" y="3369"/>
                      <a:pt x="2666" y="3369"/>
                    </a:cubicBezTo>
                    <a:close/>
                    <a:moveTo>
                      <a:pt x="2822" y="3369"/>
                    </a:moveTo>
                    <a:cubicBezTo>
                      <a:pt x="2794" y="3370"/>
                      <a:pt x="2765" y="3421"/>
                      <a:pt x="2758" y="3482"/>
                    </a:cubicBezTo>
                    <a:cubicBezTo>
                      <a:pt x="2751" y="3544"/>
                      <a:pt x="2767" y="3595"/>
                      <a:pt x="2795" y="3594"/>
                    </a:cubicBezTo>
                    <a:cubicBezTo>
                      <a:pt x="2823" y="3593"/>
                      <a:pt x="2852" y="3543"/>
                      <a:pt x="2859" y="3481"/>
                    </a:cubicBezTo>
                    <a:cubicBezTo>
                      <a:pt x="2866" y="3419"/>
                      <a:pt x="2849" y="3369"/>
                      <a:pt x="2822" y="3369"/>
                    </a:cubicBezTo>
                    <a:close/>
                    <a:moveTo>
                      <a:pt x="2958" y="3369"/>
                    </a:moveTo>
                    <a:cubicBezTo>
                      <a:pt x="2930" y="3370"/>
                      <a:pt x="2902" y="3421"/>
                      <a:pt x="2895" y="3482"/>
                    </a:cubicBezTo>
                    <a:cubicBezTo>
                      <a:pt x="2888" y="3545"/>
                      <a:pt x="2904" y="3595"/>
                      <a:pt x="2932" y="3594"/>
                    </a:cubicBezTo>
                    <a:cubicBezTo>
                      <a:pt x="2960" y="3593"/>
                      <a:pt x="2989" y="3543"/>
                      <a:pt x="2996" y="3481"/>
                    </a:cubicBezTo>
                    <a:cubicBezTo>
                      <a:pt x="3003" y="3419"/>
                      <a:pt x="2986" y="3369"/>
                      <a:pt x="2958" y="3369"/>
                    </a:cubicBezTo>
                    <a:close/>
                    <a:moveTo>
                      <a:pt x="3095" y="3369"/>
                    </a:moveTo>
                    <a:cubicBezTo>
                      <a:pt x="3067" y="3370"/>
                      <a:pt x="3039" y="3421"/>
                      <a:pt x="3032" y="3482"/>
                    </a:cubicBezTo>
                    <a:cubicBezTo>
                      <a:pt x="3025" y="3545"/>
                      <a:pt x="3041" y="3595"/>
                      <a:pt x="3069" y="3594"/>
                    </a:cubicBezTo>
                    <a:cubicBezTo>
                      <a:pt x="3097" y="3594"/>
                      <a:pt x="3125" y="3543"/>
                      <a:pt x="3132" y="3481"/>
                    </a:cubicBezTo>
                    <a:cubicBezTo>
                      <a:pt x="3139" y="3419"/>
                      <a:pt x="3122" y="3369"/>
                      <a:pt x="3095" y="3369"/>
                    </a:cubicBezTo>
                    <a:close/>
                    <a:moveTo>
                      <a:pt x="3251" y="3369"/>
                    </a:moveTo>
                    <a:cubicBezTo>
                      <a:pt x="3223" y="3370"/>
                      <a:pt x="3195" y="3420"/>
                      <a:pt x="3188" y="3482"/>
                    </a:cubicBezTo>
                    <a:cubicBezTo>
                      <a:pt x="3181" y="3544"/>
                      <a:pt x="3198" y="3595"/>
                      <a:pt x="3226" y="3594"/>
                    </a:cubicBezTo>
                    <a:cubicBezTo>
                      <a:pt x="3254" y="3593"/>
                      <a:pt x="3282" y="3543"/>
                      <a:pt x="3288" y="3481"/>
                    </a:cubicBezTo>
                    <a:cubicBezTo>
                      <a:pt x="3295" y="3419"/>
                      <a:pt x="3278" y="3369"/>
                      <a:pt x="3251" y="3369"/>
                    </a:cubicBezTo>
                    <a:close/>
                    <a:moveTo>
                      <a:pt x="3387" y="3369"/>
                    </a:moveTo>
                    <a:cubicBezTo>
                      <a:pt x="3360" y="3370"/>
                      <a:pt x="3331" y="3420"/>
                      <a:pt x="3324" y="3482"/>
                    </a:cubicBezTo>
                    <a:cubicBezTo>
                      <a:pt x="3318" y="3545"/>
                      <a:pt x="3335" y="3595"/>
                      <a:pt x="3363" y="3594"/>
                    </a:cubicBezTo>
                    <a:cubicBezTo>
                      <a:pt x="3391" y="3593"/>
                      <a:pt x="3419" y="3543"/>
                      <a:pt x="3425" y="3481"/>
                    </a:cubicBezTo>
                    <a:cubicBezTo>
                      <a:pt x="3432" y="3419"/>
                      <a:pt x="3415" y="3369"/>
                      <a:pt x="3387" y="3369"/>
                    </a:cubicBezTo>
                    <a:close/>
                    <a:moveTo>
                      <a:pt x="17358" y="3369"/>
                    </a:moveTo>
                    <a:cubicBezTo>
                      <a:pt x="17331" y="3370"/>
                      <a:pt x="17315" y="3421"/>
                      <a:pt x="17324" y="3484"/>
                    </a:cubicBezTo>
                    <a:cubicBezTo>
                      <a:pt x="17332" y="3547"/>
                      <a:pt x="17362" y="3598"/>
                      <a:pt x="17390" y="3597"/>
                    </a:cubicBezTo>
                    <a:cubicBezTo>
                      <a:pt x="17418" y="3597"/>
                      <a:pt x="17434" y="3546"/>
                      <a:pt x="17425" y="3482"/>
                    </a:cubicBezTo>
                    <a:cubicBezTo>
                      <a:pt x="17416" y="3419"/>
                      <a:pt x="17386" y="3369"/>
                      <a:pt x="17358" y="3369"/>
                    </a:cubicBezTo>
                    <a:close/>
                    <a:moveTo>
                      <a:pt x="72" y="3420"/>
                    </a:moveTo>
                    <a:cubicBezTo>
                      <a:pt x="45" y="3420"/>
                      <a:pt x="14" y="3471"/>
                      <a:pt x="3" y="3533"/>
                    </a:cubicBezTo>
                    <a:cubicBezTo>
                      <a:pt x="-7" y="3594"/>
                      <a:pt x="7" y="3643"/>
                      <a:pt x="35" y="3643"/>
                    </a:cubicBezTo>
                    <a:cubicBezTo>
                      <a:pt x="63" y="3642"/>
                      <a:pt x="93" y="3593"/>
                      <a:pt x="104" y="3531"/>
                    </a:cubicBezTo>
                    <a:cubicBezTo>
                      <a:pt x="114" y="3469"/>
                      <a:pt x="100" y="3419"/>
                      <a:pt x="72" y="3420"/>
                    </a:cubicBezTo>
                    <a:close/>
                    <a:moveTo>
                      <a:pt x="209" y="3420"/>
                    </a:moveTo>
                    <a:cubicBezTo>
                      <a:pt x="181" y="3420"/>
                      <a:pt x="150" y="3471"/>
                      <a:pt x="140" y="3533"/>
                    </a:cubicBezTo>
                    <a:cubicBezTo>
                      <a:pt x="129" y="3594"/>
                      <a:pt x="144" y="3643"/>
                      <a:pt x="172" y="3643"/>
                    </a:cubicBezTo>
                    <a:cubicBezTo>
                      <a:pt x="200" y="3642"/>
                      <a:pt x="230" y="3593"/>
                      <a:pt x="240" y="3531"/>
                    </a:cubicBezTo>
                    <a:cubicBezTo>
                      <a:pt x="250" y="3469"/>
                      <a:pt x="236" y="3419"/>
                      <a:pt x="209" y="3420"/>
                    </a:cubicBezTo>
                    <a:close/>
                    <a:moveTo>
                      <a:pt x="14763" y="3420"/>
                    </a:moveTo>
                    <a:cubicBezTo>
                      <a:pt x="14735" y="3420"/>
                      <a:pt x="14717" y="3471"/>
                      <a:pt x="14722" y="3534"/>
                    </a:cubicBezTo>
                    <a:cubicBezTo>
                      <a:pt x="14728" y="3597"/>
                      <a:pt x="14755" y="3648"/>
                      <a:pt x="14783" y="3647"/>
                    </a:cubicBezTo>
                    <a:cubicBezTo>
                      <a:pt x="14811" y="3647"/>
                      <a:pt x="14829" y="3596"/>
                      <a:pt x="14824" y="3533"/>
                    </a:cubicBezTo>
                    <a:cubicBezTo>
                      <a:pt x="14818" y="3470"/>
                      <a:pt x="14790" y="3419"/>
                      <a:pt x="14763" y="3420"/>
                    </a:cubicBezTo>
                    <a:close/>
                    <a:moveTo>
                      <a:pt x="14899" y="3420"/>
                    </a:moveTo>
                    <a:cubicBezTo>
                      <a:pt x="14871" y="3420"/>
                      <a:pt x="14853" y="3471"/>
                      <a:pt x="14859" y="3534"/>
                    </a:cubicBezTo>
                    <a:cubicBezTo>
                      <a:pt x="14865" y="3597"/>
                      <a:pt x="14892" y="3648"/>
                      <a:pt x="14920" y="3647"/>
                    </a:cubicBezTo>
                    <a:cubicBezTo>
                      <a:pt x="14948" y="3647"/>
                      <a:pt x="14966" y="3596"/>
                      <a:pt x="14960" y="3533"/>
                    </a:cubicBezTo>
                    <a:cubicBezTo>
                      <a:pt x="14955" y="3470"/>
                      <a:pt x="14927" y="3419"/>
                      <a:pt x="14899" y="3420"/>
                    </a:cubicBezTo>
                    <a:close/>
                    <a:moveTo>
                      <a:pt x="15055" y="3420"/>
                    </a:moveTo>
                    <a:cubicBezTo>
                      <a:pt x="15027" y="3420"/>
                      <a:pt x="15009" y="3471"/>
                      <a:pt x="15015" y="3534"/>
                    </a:cubicBezTo>
                    <a:cubicBezTo>
                      <a:pt x="15021" y="3597"/>
                      <a:pt x="15049" y="3648"/>
                      <a:pt x="15077" y="3647"/>
                    </a:cubicBezTo>
                    <a:cubicBezTo>
                      <a:pt x="15105" y="3647"/>
                      <a:pt x="15123" y="3596"/>
                      <a:pt x="15117" y="3533"/>
                    </a:cubicBezTo>
                    <a:cubicBezTo>
                      <a:pt x="15111" y="3470"/>
                      <a:pt x="15083" y="3419"/>
                      <a:pt x="15055" y="3420"/>
                    </a:cubicBezTo>
                    <a:close/>
                    <a:moveTo>
                      <a:pt x="15192" y="3420"/>
                    </a:moveTo>
                    <a:cubicBezTo>
                      <a:pt x="15164" y="3420"/>
                      <a:pt x="15146" y="3471"/>
                      <a:pt x="15152" y="3534"/>
                    </a:cubicBezTo>
                    <a:cubicBezTo>
                      <a:pt x="15158" y="3597"/>
                      <a:pt x="15186" y="3648"/>
                      <a:pt x="15214" y="3647"/>
                    </a:cubicBezTo>
                    <a:cubicBezTo>
                      <a:pt x="15242" y="3647"/>
                      <a:pt x="15260" y="3596"/>
                      <a:pt x="15254" y="3533"/>
                    </a:cubicBezTo>
                    <a:cubicBezTo>
                      <a:pt x="15248" y="3470"/>
                      <a:pt x="15220" y="3419"/>
                      <a:pt x="15192" y="3420"/>
                    </a:cubicBezTo>
                    <a:close/>
                    <a:moveTo>
                      <a:pt x="15348" y="3420"/>
                    </a:moveTo>
                    <a:cubicBezTo>
                      <a:pt x="15320" y="3420"/>
                      <a:pt x="15302" y="3471"/>
                      <a:pt x="15309" y="3534"/>
                    </a:cubicBezTo>
                    <a:cubicBezTo>
                      <a:pt x="15315" y="3597"/>
                      <a:pt x="15343" y="3648"/>
                      <a:pt x="15371" y="3647"/>
                    </a:cubicBezTo>
                    <a:cubicBezTo>
                      <a:pt x="15399" y="3647"/>
                      <a:pt x="15416" y="3596"/>
                      <a:pt x="15410" y="3533"/>
                    </a:cubicBezTo>
                    <a:cubicBezTo>
                      <a:pt x="15404" y="3470"/>
                      <a:pt x="15376" y="3419"/>
                      <a:pt x="15348" y="3420"/>
                    </a:cubicBezTo>
                    <a:close/>
                    <a:moveTo>
                      <a:pt x="15485" y="3420"/>
                    </a:moveTo>
                    <a:cubicBezTo>
                      <a:pt x="15457" y="3420"/>
                      <a:pt x="15439" y="3471"/>
                      <a:pt x="15446" y="3534"/>
                    </a:cubicBezTo>
                    <a:cubicBezTo>
                      <a:pt x="15452" y="3597"/>
                      <a:pt x="15480" y="3648"/>
                      <a:pt x="15508" y="3647"/>
                    </a:cubicBezTo>
                    <a:cubicBezTo>
                      <a:pt x="15536" y="3647"/>
                      <a:pt x="15554" y="3596"/>
                      <a:pt x="15547" y="3533"/>
                    </a:cubicBezTo>
                    <a:cubicBezTo>
                      <a:pt x="15540" y="3470"/>
                      <a:pt x="15513" y="3419"/>
                      <a:pt x="15485" y="3420"/>
                    </a:cubicBezTo>
                    <a:close/>
                    <a:moveTo>
                      <a:pt x="15641" y="3420"/>
                    </a:moveTo>
                    <a:cubicBezTo>
                      <a:pt x="15613" y="3420"/>
                      <a:pt x="15595" y="3471"/>
                      <a:pt x="15602" y="3534"/>
                    </a:cubicBezTo>
                    <a:cubicBezTo>
                      <a:pt x="15609" y="3597"/>
                      <a:pt x="15637" y="3648"/>
                      <a:pt x="15665" y="3647"/>
                    </a:cubicBezTo>
                    <a:cubicBezTo>
                      <a:pt x="15693" y="3647"/>
                      <a:pt x="15710" y="3596"/>
                      <a:pt x="15703" y="3533"/>
                    </a:cubicBezTo>
                    <a:cubicBezTo>
                      <a:pt x="15697" y="3470"/>
                      <a:pt x="15669" y="3419"/>
                      <a:pt x="15641" y="3420"/>
                    </a:cubicBezTo>
                    <a:close/>
                    <a:moveTo>
                      <a:pt x="15777" y="3420"/>
                    </a:moveTo>
                    <a:cubicBezTo>
                      <a:pt x="15749" y="3420"/>
                      <a:pt x="15732" y="3471"/>
                      <a:pt x="15739" y="3534"/>
                    </a:cubicBezTo>
                    <a:cubicBezTo>
                      <a:pt x="15746" y="3597"/>
                      <a:pt x="15774" y="3648"/>
                      <a:pt x="15802" y="3647"/>
                    </a:cubicBezTo>
                    <a:cubicBezTo>
                      <a:pt x="15830" y="3647"/>
                      <a:pt x="15847" y="3596"/>
                      <a:pt x="15840" y="3533"/>
                    </a:cubicBezTo>
                    <a:cubicBezTo>
                      <a:pt x="15833" y="3470"/>
                      <a:pt x="15805" y="3419"/>
                      <a:pt x="15777" y="3420"/>
                    </a:cubicBezTo>
                    <a:close/>
                    <a:moveTo>
                      <a:pt x="15914" y="3420"/>
                    </a:moveTo>
                    <a:cubicBezTo>
                      <a:pt x="15886" y="3420"/>
                      <a:pt x="15869" y="3471"/>
                      <a:pt x="15876" y="3534"/>
                    </a:cubicBezTo>
                    <a:cubicBezTo>
                      <a:pt x="15883" y="3597"/>
                      <a:pt x="15911" y="3648"/>
                      <a:pt x="15939" y="3647"/>
                    </a:cubicBezTo>
                    <a:cubicBezTo>
                      <a:pt x="15967" y="3647"/>
                      <a:pt x="15984" y="3596"/>
                      <a:pt x="15977" y="3533"/>
                    </a:cubicBezTo>
                    <a:cubicBezTo>
                      <a:pt x="15970" y="3470"/>
                      <a:pt x="15942" y="3419"/>
                      <a:pt x="15914" y="3420"/>
                    </a:cubicBezTo>
                    <a:close/>
                    <a:moveTo>
                      <a:pt x="16070" y="3420"/>
                    </a:moveTo>
                    <a:cubicBezTo>
                      <a:pt x="16042" y="3420"/>
                      <a:pt x="16026" y="3471"/>
                      <a:pt x="16033" y="3534"/>
                    </a:cubicBezTo>
                    <a:cubicBezTo>
                      <a:pt x="16040" y="3597"/>
                      <a:pt x="16068" y="3648"/>
                      <a:pt x="16096" y="3647"/>
                    </a:cubicBezTo>
                    <a:cubicBezTo>
                      <a:pt x="16124" y="3647"/>
                      <a:pt x="16141" y="3596"/>
                      <a:pt x="16133" y="3533"/>
                    </a:cubicBezTo>
                    <a:cubicBezTo>
                      <a:pt x="16126" y="3470"/>
                      <a:pt x="16098" y="3419"/>
                      <a:pt x="16070" y="3420"/>
                    </a:cubicBezTo>
                    <a:close/>
                    <a:moveTo>
                      <a:pt x="16207" y="3420"/>
                    </a:moveTo>
                    <a:cubicBezTo>
                      <a:pt x="16179" y="3420"/>
                      <a:pt x="16162" y="3471"/>
                      <a:pt x="16170" y="3534"/>
                    </a:cubicBezTo>
                    <a:cubicBezTo>
                      <a:pt x="16177" y="3597"/>
                      <a:pt x="16205" y="3648"/>
                      <a:pt x="16233" y="3647"/>
                    </a:cubicBezTo>
                    <a:cubicBezTo>
                      <a:pt x="16261" y="3647"/>
                      <a:pt x="16278" y="3596"/>
                      <a:pt x="16271" y="3533"/>
                    </a:cubicBezTo>
                    <a:cubicBezTo>
                      <a:pt x="16264" y="3470"/>
                      <a:pt x="16235" y="3419"/>
                      <a:pt x="16207" y="3420"/>
                    </a:cubicBezTo>
                    <a:close/>
                    <a:moveTo>
                      <a:pt x="17515" y="3420"/>
                    </a:moveTo>
                    <a:cubicBezTo>
                      <a:pt x="17487" y="3420"/>
                      <a:pt x="17471" y="3471"/>
                      <a:pt x="17480" y="3534"/>
                    </a:cubicBezTo>
                    <a:cubicBezTo>
                      <a:pt x="17489" y="3597"/>
                      <a:pt x="17518" y="3648"/>
                      <a:pt x="17547" y="3647"/>
                    </a:cubicBezTo>
                    <a:cubicBezTo>
                      <a:pt x="17574" y="3647"/>
                      <a:pt x="17590" y="3596"/>
                      <a:pt x="17581" y="3533"/>
                    </a:cubicBezTo>
                    <a:cubicBezTo>
                      <a:pt x="17573" y="3470"/>
                      <a:pt x="17543" y="3419"/>
                      <a:pt x="17515" y="3420"/>
                    </a:cubicBezTo>
                    <a:close/>
                    <a:moveTo>
                      <a:pt x="12167" y="3470"/>
                    </a:moveTo>
                    <a:cubicBezTo>
                      <a:pt x="12139" y="3470"/>
                      <a:pt x="12118" y="3522"/>
                      <a:pt x="12121" y="3585"/>
                    </a:cubicBezTo>
                    <a:cubicBezTo>
                      <a:pt x="12124" y="3647"/>
                      <a:pt x="12149" y="3697"/>
                      <a:pt x="12177" y="3696"/>
                    </a:cubicBezTo>
                    <a:cubicBezTo>
                      <a:pt x="12205" y="3696"/>
                      <a:pt x="12225" y="3646"/>
                      <a:pt x="12222" y="3583"/>
                    </a:cubicBezTo>
                    <a:cubicBezTo>
                      <a:pt x="12219" y="3521"/>
                      <a:pt x="12195" y="3469"/>
                      <a:pt x="12167" y="3470"/>
                    </a:cubicBezTo>
                    <a:close/>
                    <a:moveTo>
                      <a:pt x="12303" y="3470"/>
                    </a:moveTo>
                    <a:cubicBezTo>
                      <a:pt x="12275" y="3470"/>
                      <a:pt x="12255" y="3522"/>
                      <a:pt x="12258" y="3585"/>
                    </a:cubicBezTo>
                    <a:cubicBezTo>
                      <a:pt x="12261" y="3647"/>
                      <a:pt x="12286" y="3697"/>
                      <a:pt x="12314" y="3696"/>
                    </a:cubicBezTo>
                    <a:cubicBezTo>
                      <a:pt x="12342" y="3696"/>
                      <a:pt x="12362" y="3646"/>
                      <a:pt x="12359" y="3583"/>
                    </a:cubicBezTo>
                    <a:cubicBezTo>
                      <a:pt x="12356" y="3520"/>
                      <a:pt x="12331" y="3469"/>
                      <a:pt x="12303" y="3470"/>
                    </a:cubicBezTo>
                    <a:close/>
                    <a:moveTo>
                      <a:pt x="12440" y="3470"/>
                    </a:moveTo>
                    <a:cubicBezTo>
                      <a:pt x="12412" y="3470"/>
                      <a:pt x="12392" y="3522"/>
                      <a:pt x="12395" y="3585"/>
                    </a:cubicBezTo>
                    <a:cubicBezTo>
                      <a:pt x="12398" y="3647"/>
                      <a:pt x="12423" y="3697"/>
                      <a:pt x="12451" y="3696"/>
                    </a:cubicBezTo>
                    <a:cubicBezTo>
                      <a:pt x="12479" y="3696"/>
                      <a:pt x="12499" y="3646"/>
                      <a:pt x="12496" y="3583"/>
                    </a:cubicBezTo>
                    <a:cubicBezTo>
                      <a:pt x="12493" y="3520"/>
                      <a:pt x="12468" y="3469"/>
                      <a:pt x="12440" y="3470"/>
                    </a:cubicBezTo>
                    <a:close/>
                    <a:moveTo>
                      <a:pt x="12577" y="3470"/>
                    </a:moveTo>
                    <a:cubicBezTo>
                      <a:pt x="12549" y="3470"/>
                      <a:pt x="12529" y="3522"/>
                      <a:pt x="12532" y="3585"/>
                    </a:cubicBezTo>
                    <a:cubicBezTo>
                      <a:pt x="12535" y="3647"/>
                      <a:pt x="12560" y="3697"/>
                      <a:pt x="12588" y="3696"/>
                    </a:cubicBezTo>
                    <a:cubicBezTo>
                      <a:pt x="12616" y="3696"/>
                      <a:pt x="12636" y="3646"/>
                      <a:pt x="12633" y="3583"/>
                    </a:cubicBezTo>
                    <a:cubicBezTo>
                      <a:pt x="12629" y="3520"/>
                      <a:pt x="12605" y="3469"/>
                      <a:pt x="12577" y="3470"/>
                    </a:cubicBezTo>
                    <a:close/>
                    <a:moveTo>
                      <a:pt x="12732" y="3470"/>
                    </a:moveTo>
                    <a:cubicBezTo>
                      <a:pt x="12704" y="3470"/>
                      <a:pt x="12685" y="3522"/>
                      <a:pt x="12688" y="3585"/>
                    </a:cubicBezTo>
                    <a:cubicBezTo>
                      <a:pt x="12692" y="3647"/>
                      <a:pt x="12717" y="3698"/>
                      <a:pt x="12745" y="3698"/>
                    </a:cubicBezTo>
                    <a:cubicBezTo>
                      <a:pt x="12773" y="3697"/>
                      <a:pt x="12793" y="3646"/>
                      <a:pt x="12789" y="3583"/>
                    </a:cubicBezTo>
                    <a:cubicBezTo>
                      <a:pt x="12786" y="3520"/>
                      <a:pt x="12760" y="3469"/>
                      <a:pt x="12732" y="3470"/>
                    </a:cubicBezTo>
                    <a:close/>
                    <a:moveTo>
                      <a:pt x="12869" y="3470"/>
                    </a:moveTo>
                    <a:cubicBezTo>
                      <a:pt x="12841" y="3470"/>
                      <a:pt x="12822" y="3522"/>
                      <a:pt x="12825" y="3585"/>
                    </a:cubicBezTo>
                    <a:cubicBezTo>
                      <a:pt x="12829" y="3647"/>
                      <a:pt x="12854" y="3698"/>
                      <a:pt x="12882" y="3698"/>
                    </a:cubicBezTo>
                    <a:cubicBezTo>
                      <a:pt x="12910" y="3697"/>
                      <a:pt x="12930" y="3646"/>
                      <a:pt x="12926" y="3583"/>
                    </a:cubicBezTo>
                    <a:cubicBezTo>
                      <a:pt x="12922" y="3520"/>
                      <a:pt x="12897" y="3469"/>
                      <a:pt x="12869" y="3470"/>
                    </a:cubicBezTo>
                    <a:close/>
                    <a:moveTo>
                      <a:pt x="13025" y="3470"/>
                    </a:moveTo>
                    <a:cubicBezTo>
                      <a:pt x="12997" y="3470"/>
                      <a:pt x="12978" y="3522"/>
                      <a:pt x="12982" y="3585"/>
                    </a:cubicBezTo>
                    <a:cubicBezTo>
                      <a:pt x="12985" y="3647"/>
                      <a:pt x="13011" y="3698"/>
                      <a:pt x="13039" y="3698"/>
                    </a:cubicBezTo>
                    <a:cubicBezTo>
                      <a:pt x="13067" y="3697"/>
                      <a:pt x="13087" y="3646"/>
                      <a:pt x="13083" y="3583"/>
                    </a:cubicBezTo>
                    <a:cubicBezTo>
                      <a:pt x="13079" y="3520"/>
                      <a:pt x="13053" y="3469"/>
                      <a:pt x="13025" y="3470"/>
                    </a:cubicBezTo>
                    <a:close/>
                    <a:moveTo>
                      <a:pt x="13162" y="3470"/>
                    </a:moveTo>
                    <a:cubicBezTo>
                      <a:pt x="13134" y="3470"/>
                      <a:pt x="13115" y="3522"/>
                      <a:pt x="13118" y="3585"/>
                    </a:cubicBezTo>
                    <a:cubicBezTo>
                      <a:pt x="13122" y="3647"/>
                      <a:pt x="13148" y="3698"/>
                      <a:pt x="13176" y="3698"/>
                    </a:cubicBezTo>
                    <a:cubicBezTo>
                      <a:pt x="13204" y="3697"/>
                      <a:pt x="13224" y="3646"/>
                      <a:pt x="13220" y="3583"/>
                    </a:cubicBezTo>
                    <a:cubicBezTo>
                      <a:pt x="13216" y="3520"/>
                      <a:pt x="13190" y="3469"/>
                      <a:pt x="13162" y="3470"/>
                    </a:cubicBezTo>
                    <a:close/>
                    <a:moveTo>
                      <a:pt x="13318" y="3470"/>
                    </a:moveTo>
                    <a:cubicBezTo>
                      <a:pt x="13290" y="3470"/>
                      <a:pt x="13271" y="3522"/>
                      <a:pt x="13275" y="3585"/>
                    </a:cubicBezTo>
                    <a:cubicBezTo>
                      <a:pt x="13279" y="3647"/>
                      <a:pt x="13305" y="3698"/>
                      <a:pt x="13333" y="3698"/>
                    </a:cubicBezTo>
                    <a:cubicBezTo>
                      <a:pt x="13361" y="3697"/>
                      <a:pt x="13380" y="3646"/>
                      <a:pt x="13376" y="3583"/>
                    </a:cubicBezTo>
                    <a:cubicBezTo>
                      <a:pt x="13372" y="3520"/>
                      <a:pt x="13346" y="3469"/>
                      <a:pt x="13318" y="3470"/>
                    </a:cubicBezTo>
                    <a:close/>
                    <a:moveTo>
                      <a:pt x="13454" y="3470"/>
                    </a:moveTo>
                    <a:cubicBezTo>
                      <a:pt x="13427" y="3470"/>
                      <a:pt x="13407" y="3522"/>
                      <a:pt x="13412" y="3585"/>
                    </a:cubicBezTo>
                    <a:cubicBezTo>
                      <a:pt x="13416" y="3647"/>
                      <a:pt x="13442" y="3698"/>
                      <a:pt x="13470" y="3698"/>
                    </a:cubicBezTo>
                    <a:cubicBezTo>
                      <a:pt x="13498" y="3697"/>
                      <a:pt x="13517" y="3646"/>
                      <a:pt x="13513" y="3583"/>
                    </a:cubicBezTo>
                    <a:cubicBezTo>
                      <a:pt x="13509" y="3520"/>
                      <a:pt x="13482" y="3469"/>
                      <a:pt x="13454" y="3470"/>
                    </a:cubicBezTo>
                    <a:close/>
                    <a:moveTo>
                      <a:pt x="13591" y="3470"/>
                    </a:moveTo>
                    <a:cubicBezTo>
                      <a:pt x="13563" y="3470"/>
                      <a:pt x="13544" y="3522"/>
                      <a:pt x="13549" y="3585"/>
                    </a:cubicBezTo>
                    <a:cubicBezTo>
                      <a:pt x="13553" y="3647"/>
                      <a:pt x="13579" y="3698"/>
                      <a:pt x="13607" y="3698"/>
                    </a:cubicBezTo>
                    <a:cubicBezTo>
                      <a:pt x="13635" y="3697"/>
                      <a:pt x="13654" y="3646"/>
                      <a:pt x="13650" y="3583"/>
                    </a:cubicBezTo>
                    <a:cubicBezTo>
                      <a:pt x="13645" y="3520"/>
                      <a:pt x="13619" y="3469"/>
                      <a:pt x="13591" y="3470"/>
                    </a:cubicBezTo>
                    <a:close/>
                    <a:moveTo>
                      <a:pt x="13747" y="3470"/>
                    </a:moveTo>
                    <a:cubicBezTo>
                      <a:pt x="13719" y="3470"/>
                      <a:pt x="13700" y="3522"/>
                      <a:pt x="13705" y="3585"/>
                    </a:cubicBezTo>
                    <a:cubicBezTo>
                      <a:pt x="13709" y="3647"/>
                      <a:pt x="13736" y="3698"/>
                      <a:pt x="13764" y="3698"/>
                    </a:cubicBezTo>
                    <a:cubicBezTo>
                      <a:pt x="13792" y="3697"/>
                      <a:pt x="13811" y="3646"/>
                      <a:pt x="13806" y="3583"/>
                    </a:cubicBezTo>
                    <a:cubicBezTo>
                      <a:pt x="13802" y="3520"/>
                      <a:pt x="13775" y="3469"/>
                      <a:pt x="13747" y="3470"/>
                    </a:cubicBezTo>
                    <a:close/>
                    <a:moveTo>
                      <a:pt x="13884" y="3470"/>
                    </a:moveTo>
                    <a:cubicBezTo>
                      <a:pt x="13856" y="3471"/>
                      <a:pt x="13837" y="3522"/>
                      <a:pt x="13842" y="3585"/>
                    </a:cubicBezTo>
                    <a:cubicBezTo>
                      <a:pt x="13847" y="3647"/>
                      <a:pt x="13873" y="3698"/>
                      <a:pt x="13901" y="3698"/>
                    </a:cubicBezTo>
                    <a:cubicBezTo>
                      <a:pt x="13929" y="3697"/>
                      <a:pt x="13948" y="3646"/>
                      <a:pt x="13943" y="3583"/>
                    </a:cubicBezTo>
                    <a:cubicBezTo>
                      <a:pt x="13938" y="3520"/>
                      <a:pt x="13912" y="3469"/>
                      <a:pt x="13884" y="3470"/>
                    </a:cubicBezTo>
                    <a:close/>
                    <a:moveTo>
                      <a:pt x="14040" y="3470"/>
                    </a:moveTo>
                    <a:cubicBezTo>
                      <a:pt x="14012" y="3470"/>
                      <a:pt x="13993" y="3522"/>
                      <a:pt x="13998" y="3585"/>
                    </a:cubicBezTo>
                    <a:cubicBezTo>
                      <a:pt x="14003" y="3647"/>
                      <a:pt x="14030" y="3698"/>
                      <a:pt x="14058" y="3698"/>
                    </a:cubicBezTo>
                    <a:cubicBezTo>
                      <a:pt x="14086" y="3697"/>
                      <a:pt x="14105" y="3646"/>
                      <a:pt x="14100" y="3583"/>
                    </a:cubicBezTo>
                    <a:cubicBezTo>
                      <a:pt x="14095" y="3520"/>
                      <a:pt x="14068" y="3469"/>
                      <a:pt x="14040" y="3470"/>
                    </a:cubicBezTo>
                    <a:close/>
                    <a:moveTo>
                      <a:pt x="14177" y="3470"/>
                    </a:moveTo>
                    <a:cubicBezTo>
                      <a:pt x="14149" y="3470"/>
                      <a:pt x="14130" y="3522"/>
                      <a:pt x="14135" y="3585"/>
                    </a:cubicBezTo>
                    <a:cubicBezTo>
                      <a:pt x="14140" y="3647"/>
                      <a:pt x="14167" y="3698"/>
                      <a:pt x="14195" y="3698"/>
                    </a:cubicBezTo>
                    <a:cubicBezTo>
                      <a:pt x="14223" y="3697"/>
                      <a:pt x="14242" y="3646"/>
                      <a:pt x="14236" y="3583"/>
                    </a:cubicBezTo>
                    <a:cubicBezTo>
                      <a:pt x="14231" y="3520"/>
                      <a:pt x="14205" y="3469"/>
                      <a:pt x="14177" y="3470"/>
                    </a:cubicBezTo>
                    <a:close/>
                    <a:moveTo>
                      <a:pt x="14333" y="3470"/>
                    </a:moveTo>
                    <a:cubicBezTo>
                      <a:pt x="14305" y="3471"/>
                      <a:pt x="14286" y="3522"/>
                      <a:pt x="14291" y="3585"/>
                    </a:cubicBezTo>
                    <a:cubicBezTo>
                      <a:pt x="14297" y="3647"/>
                      <a:pt x="14324" y="3698"/>
                      <a:pt x="14352" y="3698"/>
                    </a:cubicBezTo>
                    <a:cubicBezTo>
                      <a:pt x="14380" y="3697"/>
                      <a:pt x="14398" y="3646"/>
                      <a:pt x="14393" y="3583"/>
                    </a:cubicBezTo>
                    <a:cubicBezTo>
                      <a:pt x="14388" y="3520"/>
                      <a:pt x="14361" y="3469"/>
                      <a:pt x="14333" y="3470"/>
                    </a:cubicBezTo>
                    <a:close/>
                    <a:moveTo>
                      <a:pt x="14469" y="3470"/>
                    </a:moveTo>
                    <a:cubicBezTo>
                      <a:pt x="14441" y="3470"/>
                      <a:pt x="14424" y="3522"/>
                      <a:pt x="14429" y="3585"/>
                    </a:cubicBezTo>
                    <a:cubicBezTo>
                      <a:pt x="14434" y="3647"/>
                      <a:pt x="14461" y="3698"/>
                      <a:pt x="14489" y="3698"/>
                    </a:cubicBezTo>
                    <a:cubicBezTo>
                      <a:pt x="14517" y="3697"/>
                      <a:pt x="14535" y="3646"/>
                      <a:pt x="14530" y="3583"/>
                    </a:cubicBezTo>
                    <a:cubicBezTo>
                      <a:pt x="14524" y="3520"/>
                      <a:pt x="14497" y="3469"/>
                      <a:pt x="14469" y="3470"/>
                    </a:cubicBezTo>
                    <a:close/>
                    <a:moveTo>
                      <a:pt x="14606" y="3470"/>
                    </a:moveTo>
                    <a:cubicBezTo>
                      <a:pt x="14578" y="3470"/>
                      <a:pt x="14560" y="3522"/>
                      <a:pt x="14566" y="3585"/>
                    </a:cubicBezTo>
                    <a:cubicBezTo>
                      <a:pt x="14571" y="3647"/>
                      <a:pt x="14598" y="3698"/>
                      <a:pt x="14626" y="3698"/>
                    </a:cubicBezTo>
                    <a:cubicBezTo>
                      <a:pt x="14654" y="3697"/>
                      <a:pt x="14672" y="3646"/>
                      <a:pt x="14667" y="3583"/>
                    </a:cubicBezTo>
                    <a:cubicBezTo>
                      <a:pt x="14661" y="3520"/>
                      <a:pt x="14634" y="3469"/>
                      <a:pt x="14606" y="3470"/>
                    </a:cubicBezTo>
                    <a:close/>
                    <a:moveTo>
                      <a:pt x="9122" y="3520"/>
                    </a:moveTo>
                    <a:cubicBezTo>
                      <a:pt x="9094" y="3521"/>
                      <a:pt x="9071" y="3572"/>
                      <a:pt x="9071" y="3635"/>
                    </a:cubicBezTo>
                    <a:cubicBezTo>
                      <a:pt x="9070" y="3697"/>
                      <a:pt x="9093" y="3747"/>
                      <a:pt x="9121" y="3747"/>
                    </a:cubicBezTo>
                    <a:cubicBezTo>
                      <a:pt x="9149" y="3746"/>
                      <a:pt x="9172" y="3694"/>
                      <a:pt x="9172" y="3632"/>
                    </a:cubicBezTo>
                    <a:cubicBezTo>
                      <a:pt x="9173" y="3569"/>
                      <a:pt x="9150" y="3520"/>
                      <a:pt x="9122" y="3520"/>
                    </a:cubicBezTo>
                    <a:close/>
                    <a:moveTo>
                      <a:pt x="9279" y="3520"/>
                    </a:moveTo>
                    <a:cubicBezTo>
                      <a:pt x="9251" y="3521"/>
                      <a:pt x="9228" y="3572"/>
                      <a:pt x="9227" y="3635"/>
                    </a:cubicBezTo>
                    <a:cubicBezTo>
                      <a:pt x="9227" y="3697"/>
                      <a:pt x="9249" y="3747"/>
                      <a:pt x="9277" y="3747"/>
                    </a:cubicBezTo>
                    <a:cubicBezTo>
                      <a:pt x="9306" y="3746"/>
                      <a:pt x="9329" y="3694"/>
                      <a:pt x="9329" y="3632"/>
                    </a:cubicBezTo>
                    <a:cubicBezTo>
                      <a:pt x="9329" y="3569"/>
                      <a:pt x="9307" y="3520"/>
                      <a:pt x="9279" y="3520"/>
                    </a:cubicBezTo>
                    <a:close/>
                    <a:moveTo>
                      <a:pt x="9415" y="3520"/>
                    </a:moveTo>
                    <a:cubicBezTo>
                      <a:pt x="9387" y="3521"/>
                      <a:pt x="9364" y="3572"/>
                      <a:pt x="9364" y="3635"/>
                    </a:cubicBezTo>
                    <a:cubicBezTo>
                      <a:pt x="9364" y="3697"/>
                      <a:pt x="9387" y="3747"/>
                      <a:pt x="9415" y="3747"/>
                    </a:cubicBezTo>
                    <a:cubicBezTo>
                      <a:pt x="9443" y="3746"/>
                      <a:pt x="9466" y="3694"/>
                      <a:pt x="9466" y="3632"/>
                    </a:cubicBezTo>
                    <a:cubicBezTo>
                      <a:pt x="9466" y="3569"/>
                      <a:pt x="9443" y="3520"/>
                      <a:pt x="9415" y="3520"/>
                    </a:cubicBezTo>
                    <a:close/>
                    <a:moveTo>
                      <a:pt x="9844" y="3520"/>
                    </a:moveTo>
                    <a:cubicBezTo>
                      <a:pt x="9816" y="3521"/>
                      <a:pt x="9794" y="3572"/>
                      <a:pt x="9794" y="3635"/>
                    </a:cubicBezTo>
                    <a:cubicBezTo>
                      <a:pt x="9795" y="3697"/>
                      <a:pt x="9818" y="3747"/>
                      <a:pt x="9846" y="3747"/>
                    </a:cubicBezTo>
                    <a:cubicBezTo>
                      <a:pt x="9874" y="3746"/>
                      <a:pt x="9896" y="3694"/>
                      <a:pt x="9896" y="3632"/>
                    </a:cubicBezTo>
                    <a:cubicBezTo>
                      <a:pt x="9895" y="3569"/>
                      <a:pt x="9872" y="3520"/>
                      <a:pt x="9844" y="3520"/>
                    </a:cubicBezTo>
                    <a:close/>
                    <a:moveTo>
                      <a:pt x="10000" y="3520"/>
                    </a:moveTo>
                    <a:cubicBezTo>
                      <a:pt x="9972" y="3521"/>
                      <a:pt x="9950" y="3572"/>
                      <a:pt x="9951" y="3635"/>
                    </a:cubicBezTo>
                    <a:cubicBezTo>
                      <a:pt x="9951" y="3697"/>
                      <a:pt x="9974" y="3747"/>
                      <a:pt x="10002" y="3747"/>
                    </a:cubicBezTo>
                    <a:cubicBezTo>
                      <a:pt x="10030" y="3746"/>
                      <a:pt x="10053" y="3694"/>
                      <a:pt x="10052" y="3632"/>
                    </a:cubicBezTo>
                    <a:cubicBezTo>
                      <a:pt x="10052" y="3569"/>
                      <a:pt x="10028" y="3520"/>
                      <a:pt x="10000" y="3520"/>
                    </a:cubicBezTo>
                    <a:close/>
                    <a:moveTo>
                      <a:pt x="10137" y="3520"/>
                    </a:moveTo>
                    <a:cubicBezTo>
                      <a:pt x="10109" y="3521"/>
                      <a:pt x="10087" y="3572"/>
                      <a:pt x="10088" y="3635"/>
                    </a:cubicBezTo>
                    <a:cubicBezTo>
                      <a:pt x="10088" y="3697"/>
                      <a:pt x="10111" y="3747"/>
                      <a:pt x="10139" y="3747"/>
                    </a:cubicBezTo>
                    <a:cubicBezTo>
                      <a:pt x="10168" y="3746"/>
                      <a:pt x="10190" y="3694"/>
                      <a:pt x="10189" y="3632"/>
                    </a:cubicBezTo>
                    <a:cubicBezTo>
                      <a:pt x="10188" y="3569"/>
                      <a:pt x="10165" y="3520"/>
                      <a:pt x="10137" y="3520"/>
                    </a:cubicBezTo>
                    <a:close/>
                    <a:moveTo>
                      <a:pt x="10273" y="3520"/>
                    </a:moveTo>
                    <a:cubicBezTo>
                      <a:pt x="10245" y="3521"/>
                      <a:pt x="10224" y="3572"/>
                      <a:pt x="10224" y="3635"/>
                    </a:cubicBezTo>
                    <a:cubicBezTo>
                      <a:pt x="10225" y="3697"/>
                      <a:pt x="10248" y="3747"/>
                      <a:pt x="10276" y="3747"/>
                    </a:cubicBezTo>
                    <a:cubicBezTo>
                      <a:pt x="10304" y="3746"/>
                      <a:pt x="10327" y="3694"/>
                      <a:pt x="10326" y="3632"/>
                    </a:cubicBezTo>
                    <a:cubicBezTo>
                      <a:pt x="10325" y="3569"/>
                      <a:pt x="10301" y="3520"/>
                      <a:pt x="10273" y="3520"/>
                    </a:cubicBezTo>
                    <a:close/>
                    <a:moveTo>
                      <a:pt x="10430" y="3520"/>
                    </a:moveTo>
                    <a:cubicBezTo>
                      <a:pt x="10402" y="3521"/>
                      <a:pt x="10380" y="3572"/>
                      <a:pt x="10381" y="3635"/>
                    </a:cubicBezTo>
                    <a:cubicBezTo>
                      <a:pt x="10382" y="3697"/>
                      <a:pt x="10405" y="3747"/>
                      <a:pt x="10433" y="3747"/>
                    </a:cubicBezTo>
                    <a:cubicBezTo>
                      <a:pt x="10461" y="3746"/>
                      <a:pt x="10483" y="3694"/>
                      <a:pt x="10482" y="3632"/>
                    </a:cubicBezTo>
                    <a:cubicBezTo>
                      <a:pt x="10481" y="3569"/>
                      <a:pt x="10458" y="3520"/>
                      <a:pt x="10430" y="3520"/>
                    </a:cubicBezTo>
                    <a:close/>
                    <a:moveTo>
                      <a:pt x="10566" y="3520"/>
                    </a:moveTo>
                    <a:cubicBezTo>
                      <a:pt x="10538" y="3521"/>
                      <a:pt x="10517" y="3572"/>
                      <a:pt x="10518" y="3635"/>
                    </a:cubicBezTo>
                    <a:cubicBezTo>
                      <a:pt x="10519" y="3697"/>
                      <a:pt x="10542" y="3747"/>
                      <a:pt x="10570" y="3747"/>
                    </a:cubicBezTo>
                    <a:cubicBezTo>
                      <a:pt x="10598" y="3746"/>
                      <a:pt x="10620" y="3694"/>
                      <a:pt x="10619" y="3632"/>
                    </a:cubicBezTo>
                    <a:cubicBezTo>
                      <a:pt x="10618" y="3569"/>
                      <a:pt x="10594" y="3520"/>
                      <a:pt x="10566" y="3520"/>
                    </a:cubicBezTo>
                    <a:close/>
                    <a:moveTo>
                      <a:pt x="10722" y="3520"/>
                    </a:moveTo>
                    <a:cubicBezTo>
                      <a:pt x="10694" y="3521"/>
                      <a:pt x="10673" y="3572"/>
                      <a:pt x="10674" y="3635"/>
                    </a:cubicBezTo>
                    <a:cubicBezTo>
                      <a:pt x="10675" y="3697"/>
                      <a:pt x="10699" y="3747"/>
                      <a:pt x="10727" y="3747"/>
                    </a:cubicBezTo>
                    <a:cubicBezTo>
                      <a:pt x="10755" y="3746"/>
                      <a:pt x="10777" y="3694"/>
                      <a:pt x="10775" y="3632"/>
                    </a:cubicBezTo>
                    <a:cubicBezTo>
                      <a:pt x="10774" y="3569"/>
                      <a:pt x="10750" y="3520"/>
                      <a:pt x="10722" y="3520"/>
                    </a:cubicBezTo>
                    <a:close/>
                    <a:moveTo>
                      <a:pt x="10859" y="3520"/>
                    </a:moveTo>
                    <a:cubicBezTo>
                      <a:pt x="10831" y="3521"/>
                      <a:pt x="10810" y="3572"/>
                      <a:pt x="10811" y="3635"/>
                    </a:cubicBezTo>
                    <a:cubicBezTo>
                      <a:pt x="10812" y="3698"/>
                      <a:pt x="10836" y="3747"/>
                      <a:pt x="10864" y="3747"/>
                    </a:cubicBezTo>
                    <a:cubicBezTo>
                      <a:pt x="10892" y="3746"/>
                      <a:pt x="10914" y="3694"/>
                      <a:pt x="10912" y="3632"/>
                    </a:cubicBezTo>
                    <a:cubicBezTo>
                      <a:pt x="10911" y="3569"/>
                      <a:pt x="10887" y="3520"/>
                      <a:pt x="10859" y="3520"/>
                    </a:cubicBezTo>
                    <a:close/>
                    <a:moveTo>
                      <a:pt x="11015" y="3520"/>
                    </a:moveTo>
                    <a:cubicBezTo>
                      <a:pt x="10987" y="3521"/>
                      <a:pt x="10966" y="3572"/>
                      <a:pt x="10967" y="3635"/>
                    </a:cubicBezTo>
                    <a:cubicBezTo>
                      <a:pt x="10969" y="3697"/>
                      <a:pt x="10993" y="3747"/>
                      <a:pt x="11021" y="3747"/>
                    </a:cubicBezTo>
                    <a:cubicBezTo>
                      <a:pt x="11049" y="3746"/>
                      <a:pt x="11070" y="3694"/>
                      <a:pt x="11069" y="3632"/>
                    </a:cubicBezTo>
                    <a:cubicBezTo>
                      <a:pt x="11067" y="3569"/>
                      <a:pt x="11043" y="3520"/>
                      <a:pt x="11015" y="3520"/>
                    </a:cubicBezTo>
                    <a:close/>
                    <a:moveTo>
                      <a:pt x="11152" y="3520"/>
                    </a:moveTo>
                    <a:cubicBezTo>
                      <a:pt x="11124" y="3521"/>
                      <a:pt x="11102" y="3572"/>
                      <a:pt x="11104" y="3635"/>
                    </a:cubicBezTo>
                    <a:cubicBezTo>
                      <a:pt x="11106" y="3697"/>
                      <a:pt x="11130" y="3747"/>
                      <a:pt x="11158" y="3747"/>
                    </a:cubicBezTo>
                    <a:cubicBezTo>
                      <a:pt x="11186" y="3746"/>
                      <a:pt x="11207" y="3694"/>
                      <a:pt x="11206" y="3632"/>
                    </a:cubicBezTo>
                    <a:cubicBezTo>
                      <a:pt x="11204" y="3569"/>
                      <a:pt x="11180" y="3520"/>
                      <a:pt x="11152" y="3520"/>
                    </a:cubicBezTo>
                    <a:close/>
                    <a:moveTo>
                      <a:pt x="11288" y="3520"/>
                    </a:moveTo>
                    <a:cubicBezTo>
                      <a:pt x="11260" y="3521"/>
                      <a:pt x="11239" y="3572"/>
                      <a:pt x="11241" y="3635"/>
                    </a:cubicBezTo>
                    <a:cubicBezTo>
                      <a:pt x="11243" y="3697"/>
                      <a:pt x="11267" y="3747"/>
                      <a:pt x="11295" y="3747"/>
                    </a:cubicBezTo>
                    <a:cubicBezTo>
                      <a:pt x="11323" y="3746"/>
                      <a:pt x="11344" y="3696"/>
                      <a:pt x="11342" y="3633"/>
                    </a:cubicBezTo>
                    <a:cubicBezTo>
                      <a:pt x="11340" y="3571"/>
                      <a:pt x="11316" y="3520"/>
                      <a:pt x="11288" y="3520"/>
                    </a:cubicBezTo>
                    <a:close/>
                    <a:moveTo>
                      <a:pt x="11444" y="3520"/>
                    </a:moveTo>
                    <a:cubicBezTo>
                      <a:pt x="11417" y="3521"/>
                      <a:pt x="11395" y="3572"/>
                      <a:pt x="11397" y="3635"/>
                    </a:cubicBezTo>
                    <a:cubicBezTo>
                      <a:pt x="11399" y="3697"/>
                      <a:pt x="11424" y="3747"/>
                      <a:pt x="11452" y="3747"/>
                    </a:cubicBezTo>
                    <a:cubicBezTo>
                      <a:pt x="11480" y="3746"/>
                      <a:pt x="11501" y="3696"/>
                      <a:pt x="11499" y="3633"/>
                    </a:cubicBezTo>
                    <a:cubicBezTo>
                      <a:pt x="11497" y="3571"/>
                      <a:pt x="11472" y="3520"/>
                      <a:pt x="11444" y="3520"/>
                    </a:cubicBezTo>
                    <a:close/>
                    <a:moveTo>
                      <a:pt x="11581" y="3520"/>
                    </a:moveTo>
                    <a:cubicBezTo>
                      <a:pt x="11553" y="3521"/>
                      <a:pt x="11532" y="3572"/>
                      <a:pt x="11534" y="3635"/>
                    </a:cubicBezTo>
                    <a:cubicBezTo>
                      <a:pt x="11536" y="3697"/>
                      <a:pt x="11561" y="3747"/>
                      <a:pt x="11589" y="3747"/>
                    </a:cubicBezTo>
                    <a:cubicBezTo>
                      <a:pt x="11617" y="3746"/>
                      <a:pt x="11638" y="3696"/>
                      <a:pt x="11636" y="3633"/>
                    </a:cubicBezTo>
                    <a:cubicBezTo>
                      <a:pt x="11633" y="3571"/>
                      <a:pt x="11609" y="3520"/>
                      <a:pt x="11581" y="3520"/>
                    </a:cubicBezTo>
                    <a:close/>
                    <a:moveTo>
                      <a:pt x="11737" y="3520"/>
                    </a:moveTo>
                    <a:cubicBezTo>
                      <a:pt x="11709" y="3521"/>
                      <a:pt x="11688" y="3572"/>
                      <a:pt x="11691" y="3635"/>
                    </a:cubicBezTo>
                    <a:cubicBezTo>
                      <a:pt x="11693" y="3697"/>
                      <a:pt x="11718" y="3747"/>
                      <a:pt x="11746" y="3747"/>
                    </a:cubicBezTo>
                    <a:cubicBezTo>
                      <a:pt x="11774" y="3746"/>
                      <a:pt x="11795" y="3696"/>
                      <a:pt x="11792" y="3633"/>
                    </a:cubicBezTo>
                    <a:cubicBezTo>
                      <a:pt x="11790" y="3571"/>
                      <a:pt x="11765" y="3520"/>
                      <a:pt x="11737" y="3520"/>
                    </a:cubicBezTo>
                    <a:close/>
                    <a:moveTo>
                      <a:pt x="11874" y="3520"/>
                    </a:moveTo>
                    <a:cubicBezTo>
                      <a:pt x="11846" y="3521"/>
                      <a:pt x="11825" y="3572"/>
                      <a:pt x="11828" y="3635"/>
                    </a:cubicBezTo>
                    <a:cubicBezTo>
                      <a:pt x="11830" y="3698"/>
                      <a:pt x="11855" y="3747"/>
                      <a:pt x="11883" y="3747"/>
                    </a:cubicBezTo>
                    <a:cubicBezTo>
                      <a:pt x="11911" y="3746"/>
                      <a:pt x="11932" y="3696"/>
                      <a:pt x="11929" y="3633"/>
                    </a:cubicBezTo>
                    <a:cubicBezTo>
                      <a:pt x="11926" y="3571"/>
                      <a:pt x="11902" y="3520"/>
                      <a:pt x="11874" y="3520"/>
                    </a:cubicBezTo>
                    <a:close/>
                    <a:moveTo>
                      <a:pt x="12010" y="3520"/>
                    </a:moveTo>
                    <a:cubicBezTo>
                      <a:pt x="11982" y="3521"/>
                      <a:pt x="11962" y="3572"/>
                      <a:pt x="11964" y="3635"/>
                    </a:cubicBezTo>
                    <a:cubicBezTo>
                      <a:pt x="11967" y="3698"/>
                      <a:pt x="11992" y="3747"/>
                      <a:pt x="12020" y="3747"/>
                    </a:cubicBezTo>
                    <a:cubicBezTo>
                      <a:pt x="12048" y="3746"/>
                      <a:pt x="12069" y="3696"/>
                      <a:pt x="12066" y="3633"/>
                    </a:cubicBezTo>
                    <a:cubicBezTo>
                      <a:pt x="12063" y="3571"/>
                      <a:pt x="12038" y="3520"/>
                      <a:pt x="12010" y="3520"/>
                    </a:cubicBezTo>
                    <a:close/>
                    <a:moveTo>
                      <a:pt x="8401" y="3570"/>
                    </a:moveTo>
                    <a:cubicBezTo>
                      <a:pt x="8373" y="3571"/>
                      <a:pt x="8349" y="3623"/>
                      <a:pt x="8348" y="3685"/>
                    </a:cubicBezTo>
                    <a:cubicBezTo>
                      <a:pt x="8346" y="3748"/>
                      <a:pt x="8368" y="3797"/>
                      <a:pt x="8396" y="3797"/>
                    </a:cubicBezTo>
                    <a:cubicBezTo>
                      <a:pt x="8424" y="3796"/>
                      <a:pt x="8448" y="3744"/>
                      <a:pt x="8449" y="3682"/>
                    </a:cubicBezTo>
                    <a:cubicBezTo>
                      <a:pt x="8450" y="3620"/>
                      <a:pt x="8429" y="3570"/>
                      <a:pt x="8401" y="3570"/>
                    </a:cubicBezTo>
                    <a:close/>
                    <a:moveTo>
                      <a:pt x="4636" y="3621"/>
                    </a:moveTo>
                    <a:cubicBezTo>
                      <a:pt x="4608" y="3621"/>
                      <a:pt x="4581" y="3672"/>
                      <a:pt x="4576" y="3734"/>
                    </a:cubicBezTo>
                    <a:cubicBezTo>
                      <a:pt x="4570" y="3796"/>
                      <a:pt x="4589" y="3846"/>
                      <a:pt x="4617" y="3846"/>
                    </a:cubicBezTo>
                    <a:cubicBezTo>
                      <a:pt x="4645" y="3845"/>
                      <a:pt x="4671" y="3795"/>
                      <a:pt x="4676" y="3732"/>
                    </a:cubicBezTo>
                    <a:cubicBezTo>
                      <a:pt x="4682" y="3670"/>
                      <a:pt x="4663" y="3620"/>
                      <a:pt x="4636" y="3621"/>
                    </a:cubicBezTo>
                    <a:close/>
                    <a:moveTo>
                      <a:pt x="4791" y="3621"/>
                    </a:moveTo>
                    <a:cubicBezTo>
                      <a:pt x="4763" y="3621"/>
                      <a:pt x="4737" y="3672"/>
                      <a:pt x="4731" y="3734"/>
                    </a:cubicBezTo>
                    <a:cubicBezTo>
                      <a:pt x="4726" y="3796"/>
                      <a:pt x="4745" y="3846"/>
                      <a:pt x="4773" y="3846"/>
                    </a:cubicBezTo>
                    <a:cubicBezTo>
                      <a:pt x="4801" y="3845"/>
                      <a:pt x="4828" y="3795"/>
                      <a:pt x="4833" y="3732"/>
                    </a:cubicBezTo>
                    <a:cubicBezTo>
                      <a:pt x="4838" y="3670"/>
                      <a:pt x="4819" y="3620"/>
                      <a:pt x="4791" y="3621"/>
                    </a:cubicBezTo>
                    <a:close/>
                    <a:moveTo>
                      <a:pt x="4928" y="3621"/>
                    </a:moveTo>
                    <a:cubicBezTo>
                      <a:pt x="4900" y="3621"/>
                      <a:pt x="4873" y="3672"/>
                      <a:pt x="4868" y="3734"/>
                    </a:cubicBezTo>
                    <a:cubicBezTo>
                      <a:pt x="4863" y="3796"/>
                      <a:pt x="4882" y="3846"/>
                      <a:pt x="4910" y="3846"/>
                    </a:cubicBezTo>
                    <a:cubicBezTo>
                      <a:pt x="4938" y="3845"/>
                      <a:pt x="4965" y="3795"/>
                      <a:pt x="4970" y="3732"/>
                    </a:cubicBezTo>
                    <a:cubicBezTo>
                      <a:pt x="4975" y="3670"/>
                      <a:pt x="4956" y="3620"/>
                      <a:pt x="4928" y="3621"/>
                    </a:cubicBezTo>
                    <a:close/>
                    <a:moveTo>
                      <a:pt x="5084" y="3621"/>
                    </a:moveTo>
                    <a:cubicBezTo>
                      <a:pt x="5056" y="3621"/>
                      <a:pt x="5030" y="3672"/>
                      <a:pt x="5025" y="3734"/>
                    </a:cubicBezTo>
                    <a:cubicBezTo>
                      <a:pt x="5020" y="3796"/>
                      <a:pt x="5039" y="3846"/>
                      <a:pt x="5067" y="3846"/>
                    </a:cubicBezTo>
                    <a:cubicBezTo>
                      <a:pt x="5095" y="3845"/>
                      <a:pt x="5121" y="3795"/>
                      <a:pt x="5126" y="3732"/>
                    </a:cubicBezTo>
                    <a:cubicBezTo>
                      <a:pt x="5131" y="3670"/>
                      <a:pt x="5112" y="3620"/>
                      <a:pt x="5084" y="3621"/>
                    </a:cubicBezTo>
                    <a:close/>
                    <a:moveTo>
                      <a:pt x="2198" y="3671"/>
                    </a:moveTo>
                    <a:cubicBezTo>
                      <a:pt x="2170" y="3672"/>
                      <a:pt x="2140" y="3722"/>
                      <a:pt x="2132" y="3784"/>
                    </a:cubicBezTo>
                    <a:cubicBezTo>
                      <a:pt x="2124" y="3846"/>
                      <a:pt x="2141" y="3896"/>
                      <a:pt x="2169" y="3896"/>
                    </a:cubicBezTo>
                    <a:cubicBezTo>
                      <a:pt x="2197" y="3895"/>
                      <a:pt x="2226" y="3845"/>
                      <a:pt x="2234" y="3783"/>
                    </a:cubicBezTo>
                    <a:cubicBezTo>
                      <a:pt x="2242" y="3721"/>
                      <a:pt x="2226" y="3671"/>
                      <a:pt x="2198" y="3671"/>
                    </a:cubicBezTo>
                    <a:close/>
                    <a:moveTo>
                      <a:pt x="2334" y="3671"/>
                    </a:moveTo>
                    <a:cubicBezTo>
                      <a:pt x="2306" y="3672"/>
                      <a:pt x="2277" y="3722"/>
                      <a:pt x="2269" y="3784"/>
                    </a:cubicBezTo>
                    <a:cubicBezTo>
                      <a:pt x="2261" y="3846"/>
                      <a:pt x="2278" y="3896"/>
                      <a:pt x="2306" y="3896"/>
                    </a:cubicBezTo>
                    <a:cubicBezTo>
                      <a:pt x="2334" y="3895"/>
                      <a:pt x="2363" y="3845"/>
                      <a:pt x="2371" y="3783"/>
                    </a:cubicBezTo>
                    <a:cubicBezTo>
                      <a:pt x="2378" y="3721"/>
                      <a:pt x="2362" y="3670"/>
                      <a:pt x="2334" y="3671"/>
                    </a:cubicBezTo>
                    <a:close/>
                    <a:moveTo>
                      <a:pt x="2490" y="3671"/>
                    </a:moveTo>
                    <a:cubicBezTo>
                      <a:pt x="2463" y="3672"/>
                      <a:pt x="2433" y="3722"/>
                      <a:pt x="2426" y="3784"/>
                    </a:cubicBezTo>
                    <a:cubicBezTo>
                      <a:pt x="2418" y="3846"/>
                      <a:pt x="2434" y="3896"/>
                      <a:pt x="2462" y="3896"/>
                    </a:cubicBezTo>
                    <a:cubicBezTo>
                      <a:pt x="2490" y="3895"/>
                      <a:pt x="2520" y="3845"/>
                      <a:pt x="2527" y="3783"/>
                    </a:cubicBezTo>
                    <a:cubicBezTo>
                      <a:pt x="2535" y="3721"/>
                      <a:pt x="2518" y="3670"/>
                      <a:pt x="2490" y="3671"/>
                    </a:cubicBezTo>
                    <a:close/>
                    <a:moveTo>
                      <a:pt x="2627" y="3671"/>
                    </a:moveTo>
                    <a:cubicBezTo>
                      <a:pt x="2599" y="3672"/>
                      <a:pt x="2570" y="3722"/>
                      <a:pt x="2563" y="3784"/>
                    </a:cubicBezTo>
                    <a:cubicBezTo>
                      <a:pt x="2555" y="3846"/>
                      <a:pt x="2572" y="3896"/>
                      <a:pt x="2600" y="3896"/>
                    </a:cubicBezTo>
                    <a:cubicBezTo>
                      <a:pt x="2628" y="3895"/>
                      <a:pt x="2657" y="3845"/>
                      <a:pt x="2664" y="3783"/>
                    </a:cubicBezTo>
                    <a:cubicBezTo>
                      <a:pt x="2671" y="3721"/>
                      <a:pt x="2655" y="3670"/>
                      <a:pt x="2627" y="3671"/>
                    </a:cubicBezTo>
                    <a:close/>
                    <a:moveTo>
                      <a:pt x="2783" y="3671"/>
                    </a:moveTo>
                    <a:cubicBezTo>
                      <a:pt x="2755" y="3672"/>
                      <a:pt x="2726" y="3722"/>
                      <a:pt x="2719" y="3784"/>
                    </a:cubicBezTo>
                    <a:cubicBezTo>
                      <a:pt x="2712" y="3846"/>
                      <a:pt x="2728" y="3896"/>
                      <a:pt x="2756" y="3896"/>
                    </a:cubicBezTo>
                    <a:cubicBezTo>
                      <a:pt x="2784" y="3895"/>
                      <a:pt x="2813" y="3845"/>
                      <a:pt x="2820" y="3783"/>
                    </a:cubicBezTo>
                    <a:cubicBezTo>
                      <a:pt x="2828" y="3721"/>
                      <a:pt x="2810" y="3671"/>
                      <a:pt x="2783" y="3671"/>
                    </a:cubicBezTo>
                    <a:close/>
                    <a:moveTo>
                      <a:pt x="2919" y="3671"/>
                    </a:moveTo>
                    <a:cubicBezTo>
                      <a:pt x="2891" y="3672"/>
                      <a:pt x="2863" y="3722"/>
                      <a:pt x="2856" y="3784"/>
                    </a:cubicBezTo>
                    <a:cubicBezTo>
                      <a:pt x="2849" y="3846"/>
                      <a:pt x="2865" y="3896"/>
                      <a:pt x="2893" y="3896"/>
                    </a:cubicBezTo>
                    <a:cubicBezTo>
                      <a:pt x="2921" y="3895"/>
                      <a:pt x="2950" y="3845"/>
                      <a:pt x="2957" y="3783"/>
                    </a:cubicBezTo>
                    <a:cubicBezTo>
                      <a:pt x="2964" y="3721"/>
                      <a:pt x="2947" y="3671"/>
                      <a:pt x="2919" y="3671"/>
                    </a:cubicBezTo>
                    <a:close/>
                    <a:moveTo>
                      <a:pt x="3056" y="3671"/>
                    </a:moveTo>
                    <a:cubicBezTo>
                      <a:pt x="3028" y="3672"/>
                      <a:pt x="3000" y="3722"/>
                      <a:pt x="2993" y="3784"/>
                    </a:cubicBezTo>
                    <a:cubicBezTo>
                      <a:pt x="2986" y="3846"/>
                      <a:pt x="3002" y="3896"/>
                      <a:pt x="3031" y="3896"/>
                    </a:cubicBezTo>
                    <a:cubicBezTo>
                      <a:pt x="3059" y="3895"/>
                      <a:pt x="3087" y="3845"/>
                      <a:pt x="3093" y="3783"/>
                    </a:cubicBezTo>
                    <a:cubicBezTo>
                      <a:pt x="3100" y="3721"/>
                      <a:pt x="3084" y="3670"/>
                      <a:pt x="3056" y="3671"/>
                    </a:cubicBezTo>
                    <a:close/>
                    <a:moveTo>
                      <a:pt x="3212" y="3671"/>
                    </a:moveTo>
                    <a:cubicBezTo>
                      <a:pt x="3184" y="3672"/>
                      <a:pt x="3156" y="3722"/>
                      <a:pt x="3149" y="3784"/>
                    </a:cubicBezTo>
                    <a:cubicBezTo>
                      <a:pt x="3142" y="3846"/>
                      <a:pt x="3159" y="3896"/>
                      <a:pt x="3187" y="3896"/>
                    </a:cubicBezTo>
                    <a:cubicBezTo>
                      <a:pt x="3215" y="3895"/>
                      <a:pt x="3243" y="3845"/>
                      <a:pt x="3250" y="3783"/>
                    </a:cubicBezTo>
                    <a:cubicBezTo>
                      <a:pt x="3257" y="3721"/>
                      <a:pt x="3240" y="3670"/>
                      <a:pt x="3212" y="3671"/>
                    </a:cubicBezTo>
                    <a:close/>
                    <a:moveTo>
                      <a:pt x="3348" y="3671"/>
                    </a:moveTo>
                    <a:cubicBezTo>
                      <a:pt x="3320" y="3672"/>
                      <a:pt x="3292" y="3722"/>
                      <a:pt x="3285" y="3784"/>
                    </a:cubicBezTo>
                    <a:cubicBezTo>
                      <a:pt x="3279" y="3846"/>
                      <a:pt x="3296" y="3896"/>
                      <a:pt x="3324" y="3896"/>
                    </a:cubicBezTo>
                    <a:cubicBezTo>
                      <a:pt x="3352" y="3895"/>
                      <a:pt x="3380" y="3845"/>
                      <a:pt x="3387" y="3783"/>
                    </a:cubicBezTo>
                    <a:cubicBezTo>
                      <a:pt x="3393" y="3721"/>
                      <a:pt x="3376" y="3670"/>
                      <a:pt x="3348" y="3671"/>
                    </a:cubicBezTo>
                    <a:close/>
                    <a:moveTo>
                      <a:pt x="3485" y="3671"/>
                    </a:moveTo>
                    <a:cubicBezTo>
                      <a:pt x="3457" y="3672"/>
                      <a:pt x="3429" y="3722"/>
                      <a:pt x="3422" y="3784"/>
                    </a:cubicBezTo>
                    <a:cubicBezTo>
                      <a:pt x="3416" y="3846"/>
                      <a:pt x="3433" y="3896"/>
                      <a:pt x="3461" y="3896"/>
                    </a:cubicBezTo>
                    <a:cubicBezTo>
                      <a:pt x="3489" y="3895"/>
                      <a:pt x="3517" y="3845"/>
                      <a:pt x="3524" y="3783"/>
                    </a:cubicBezTo>
                    <a:cubicBezTo>
                      <a:pt x="3530" y="3721"/>
                      <a:pt x="3513" y="3671"/>
                      <a:pt x="3485" y="3671"/>
                    </a:cubicBezTo>
                    <a:close/>
                    <a:moveTo>
                      <a:pt x="3641" y="3671"/>
                    </a:moveTo>
                    <a:cubicBezTo>
                      <a:pt x="3613" y="3672"/>
                      <a:pt x="3585" y="3722"/>
                      <a:pt x="3579" y="3784"/>
                    </a:cubicBezTo>
                    <a:cubicBezTo>
                      <a:pt x="3572" y="3846"/>
                      <a:pt x="3590" y="3896"/>
                      <a:pt x="3618" y="3896"/>
                    </a:cubicBezTo>
                    <a:cubicBezTo>
                      <a:pt x="3646" y="3895"/>
                      <a:pt x="3674" y="3845"/>
                      <a:pt x="3680" y="3783"/>
                    </a:cubicBezTo>
                    <a:cubicBezTo>
                      <a:pt x="3686" y="3721"/>
                      <a:pt x="3669" y="3670"/>
                      <a:pt x="3641" y="3671"/>
                    </a:cubicBezTo>
                    <a:close/>
                    <a:moveTo>
                      <a:pt x="4499" y="3671"/>
                    </a:moveTo>
                    <a:cubicBezTo>
                      <a:pt x="4471" y="3672"/>
                      <a:pt x="4444" y="3722"/>
                      <a:pt x="4439" y="3784"/>
                    </a:cubicBezTo>
                    <a:cubicBezTo>
                      <a:pt x="4433" y="3846"/>
                      <a:pt x="4451" y="3896"/>
                      <a:pt x="4479" y="3896"/>
                    </a:cubicBezTo>
                    <a:cubicBezTo>
                      <a:pt x="4507" y="3895"/>
                      <a:pt x="4534" y="3845"/>
                      <a:pt x="4540" y="3783"/>
                    </a:cubicBezTo>
                    <a:cubicBezTo>
                      <a:pt x="4545" y="3720"/>
                      <a:pt x="4527" y="3671"/>
                      <a:pt x="4499" y="3671"/>
                    </a:cubicBezTo>
                    <a:close/>
                    <a:moveTo>
                      <a:pt x="1320" y="3721"/>
                    </a:moveTo>
                    <a:cubicBezTo>
                      <a:pt x="1292" y="3722"/>
                      <a:pt x="1262" y="3773"/>
                      <a:pt x="1253" y="3835"/>
                    </a:cubicBezTo>
                    <a:cubicBezTo>
                      <a:pt x="1244" y="3896"/>
                      <a:pt x="1260" y="3947"/>
                      <a:pt x="1288" y="3946"/>
                    </a:cubicBezTo>
                    <a:cubicBezTo>
                      <a:pt x="1316" y="3946"/>
                      <a:pt x="1346" y="3895"/>
                      <a:pt x="1355" y="3833"/>
                    </a:cubicBezTo>
                    <a:cubicBezTo>
                      <a:pt x="1364" y="3771"/>
                      <a:pt x="1348" y="3721"/>
                      <a:pt x="1320" y="3721"/>
                    </a:cubicBezTo>
                    <a:close/>
                    <a:moveTo>
                      <a:pt x="1476" y="3721"/>
                    </a:moveTo>
                    <a:cubicBezTo>
                      <a:pt x="1448" y="3722"/>
                      <a:pt x="1419" y="3773"/>
                      <a:pt x="1410" y="3835"/>
                    </a:cubicBezTo>
                    <a:cubicBezTo>
                      <a:pt x="1401" y="3896"/>
                      <a:pt x="1416" y="3947"/>
                      <a:pt x="1445" y="3946"/>
                    </a:cubicBezTo>
                    <a:cubicBezTo>
                      <a:pt x="1473" y="3946"/>
                      <a:pt x="1502" y="3895"/>
                      <a:pt x="1511" y="3833"/>
                    </a:cubicBezTo>
                    <a:cubicBezTo>
                      <a:pt x="1520" y="3771"/>
                      <a:pt x="1504" y="3721"/>
                      <a:pt x="1476" y="3721"/>
                    </a:cubicBezTo>
                    <a:close/>
                    <a:moveTo>
                      <a:pt x="1613" y="3721"/>
                    </a:moveTo>
                    <a:cubicBezTo>
                      <a:pt x="1585" y="3722"/>
                      <a:pt x="1555" y="3773"/>
                      <a:pt x="1547" y="3835"/>
                    </a:cubicBezTo>
                    <a:cubicBezTo>
                      <a:pt x="1538" y="3897"/>
                      <a:pt x="1553" y="3947"/>
                      <a:pt x="1581" y="3946"/>
                    </a:cubicBezTo>
                    <a:cubicBezTo>
                      <a:pt x="1609" y="3946"/>
                      <a:pt x="1639" y="3895"/>
                      <a:pt x="1648" y="3833"/>
                    </a:cubicBezTo>
                    <a:cubicBezTo>
                      <a:pt x="1657" y="3771"/>
                      <a:pt x="1640" y="3721"/>
                      <a:pt x="1613" y="3721"/>
                    </a:cubicBezTo>
                    <a:close/>
                    <a:moveTo>
                      <a:pt x="1769" y="3721"/>
                    </a:moveTo>
                    <a:cubicBezTo>
                      <a:pt x="1741" y="3722"/>
                      <a:pt x="1711" y="3773"/>
                      <a:pt x="1703" y="3835"/>
                    </a:cubicBezTo>
                    <a:cubicBezTo>
                      <a:pt x="1694" y="3896"/>
                      <a:pt x="1710" y="3947"/>
                      <a:pt x="1738" y="3946"/>
                    </a:cubicBezTo>
                    <a:cubicBezTo>
                      <a:pt x="1766" y="3946"/>
                      <a:pt x="1796" y="3895"/>
                      <a:pt x="1804" y="3833"/>
                    </a:cubicBezTo>
                    <a:cubicBezTo>
                      <a:pt x="1813" y="3771"/>
                      <a:pt x="1797" y="3721"/>
                      <a:pt x="1769" y="3721"/>
                    </a:cubicBezTo>
                    <a:close/>
                    <a:moveTo>
                      <a:pt x="1905" y="3721"/>
                    </a:moveTo>
                    <a:cubicBezTo>
                      <a:pt x="1877" y="3722"/>
                      <a:pt x="1848" y="3773"/>
                      <a:pt x="1840" y="3835"/>
                    </a:cubicBezTo>
                    <a:cubicBezTo>
                      <a:pt x="1832" y="3897"/>
                      <a:pt x="1847" y="3947"/>
                      <a:pt x="1875" y="3946"/>
                    </a:cubicBezTo>
                    <a:cubicBezTo>
                      <a:pt x="1903" y="3946"/>
                      <a:pt x="1932" y="3895"/>
                      <a:pt x="1941" y="3833"/>
                    </a:cubicBezTo>
                    <a:cubicBezTo>
                      <a:pt x="1949" y="3771"/>
                      <a:pt x="1933" y="3721"/>
                      <a:pt x="1905" y="3721"/>
                    </a:cubicBezTo>
                    <a:close/>
                    <a:moveTo>
                      <a:pt x="2061" y="3721"/>
                    </a:moveTo>
                    <a:cubicBezTo>
                      <a:pt x="2033" y="3722"/>
                      <a:pt x="2004" y="3773"/>
                      <a:pt x="1996" y="3835"/>
                    </a:cubicBezTo>
                    <a:cubicBezTo>
                      <a:pt x="1987" y="3896"/>
                      <a:pt x="2004" y="3947"/>
                      <a:pt x="2032" y="3946"/>
                    </a:cubicBezTo>
                    <a:cubicBezTo>
                      <a:pt x="2060" y="3946"/>
                      <a:pt x="2089" y="3895"/>
                      <a:pt x="2097" y="3833"/>
                    </a:cubicBezTo>
                    <a:cubicBezTo>
                      <a:pt x="2105" y="3771"/>
                      <a:pt x="2089" y="3721"/>
                      <a:pt x="2061" y="3721"/>
                    </a:cubicBezTo>
                    <a:close/>
                    <a:moveTo>
                      <a:pt x="15368" y="3721"/>
                    </a:moveTo>
                    <a:cubicBezTo>
                      <a:pt x="15340" y="3722"/>
                      <a:pt x="15322" y="3773"/>
                      <a:pt x="15328" y="3836"/>
                    </a:cubicBezTo>
                    <a:cubicBezTo>
                      <a:pt x="15334" y="3899"/>
                      <a:pt x="15362" y="3950"/>
                      <a:pt x="15391" y="3949"/>
                    </a:cubicBezTo>
                    <a:cubicBezTo>
                      <a:pt x="15419" y="3949"/>
                      <a:pt x="15437" y="3897"/>
                      <a:pt x="15430" y="3835"/>
                    </a:cubicBezTo>
                    <a:cubicBezTo>
                      <a:pt x="15424" y="3772"/>
                      <a:pt x="15396" y="3721"/>
                      <a:pt x="15368" y="3721"/>
                    </a:cubicBezTo>
                    <a:close/>
                    <a:moveTo>
                      <a:pt x="15524" y="3721"/>
                    </a:moveTo>
                    <a:cubicBezTo>
                      <a:pt x="15496" y="3722"/>
                      <a:pt x="15478" y="3773"/>
                      <a:pt x="15485" y="3836"/>
                    </a:cubicBezTo>
                    <a:cubicBezTo>
                      <a:pt x="15491" y="3899"/>
                      <a:pt x="15519" y="3950"/>
                      <a:pt x="15548" y="3949"/>
                    </a:cubicBezTo>
                    <a:cubicBezTo>
                      <a:pt x="15576" y="3949"/>
                      <a:pt x="15593" y="3897"/>
                      <a:pt x="15587" y="3835"/>
                    </a:cubicBezTo>
                    <a:cubicBezTo>
                      <a:pt x="15580" y="3771"/>
                      <a:pt x="15552" y="3721"/>
                      <a:pt x="15524" y="3721"/>
                    </a:cubicBezTo>
                    <a:close/>
                    <a:moveTo>
                      <a:pt x="15661" y="3721"/>
                    </a:moveTo>
                    <a:cubicBezTo>
                      <a:pt x="15633" y="3722"/>
                      <a:pt x="15615" y="3773"/>
                      <a:pt x="15621" y="3836"/>
                    </a:cubicBezTo>
                    <a:cubicBezTo>
                      <a:pt x="15628" y="3899"/>
                      <a:pt x="15656" y="3950"/>
                      <a:pt x="15684" y="3949"/>
                    </a:cubicBezTo>
                    <a:cubicBezTo>
                      <a:pt x="15713" y="3949"/>
                      <a:pt x="15730" y="3897"/>
                      <a:pt x="15724" y="3835"/>
                    </a:cubicBezTo>
                    <a:cubicBezTo>
                      <a:pt x="15717" y="3772"/>
                      <a:pt x="15689" y="3721"/>
                      <a:pt x="15661" y="3721"/>
                    </a:cubicBezTo>
                    <a:close/>
                    <a:moveTo>
                      <a:pt x="15817" y="3721"/>
                    </a:moveTo>
                    <a:cubicBezTo>
                      <a:pt x="15789" y="3722"/>
                      <a:pt x="15771" y="3773"/>
                      <a:pt x="15778" y="3836"/>
                    </a:cubicBezTo>
                    <a:cubicBezTo>
                      <a:pt x="15785" y="3899"/>
                      <a:pt x="15813" y="3950"/>
                      <a:pt x="15841" y="3949"/>
                    </a:cubicBezTo>
                    <a:cubicBezTo>
                      <a:pt x="15870" y="3949"/>
                      <a:pt x="15887" y="3897"/>
                      <a:pt x="15880" y="3835"/>
                    </a:cubicBezTo>
                    <a:cubicBezTo>
                      <a:pt x="15873" y="3772"/>
                      <a:pt x="15845" y="3721"/>
                      <a:pt x="15817" y="3721"/>
                    </a:cubicBezTo>
                    <a:close/>
                    <a:moveTo>
                      <a:pt x="15953" y="3721"/>
                    </a:moveTo>
                    <a:cubicBezTo>
                      <a:pt x="15925" y="3722"/>
                      <a:pt x="15908" y="3773"/>
                      <a:pt x="15915" y="3836"/>
                    </a:cubicBezTo>
                    <a:cubicBezTo>
                      <a:pt x="15922" y="3899"/>
                      <a:pt x="15950" y="3950"/>
                      <a:pt x="15978" y="3949"/>
                    </a:cubicBezTo>
                    <a:cubicBezTo>
                      <a:pt x="16006" y="3949"/>
                      <a:pt x="16024" y="3897"/>
                      <a:pt x="16017" y="3835"/>
                    </a:cubicBezTo>
                    <a:cubicBezTo>
                      <a:pt x="16010" y="3772"/>
                      <a:pt x="15981" y="3721"/>
                      <a:pt x="15953" y="3721"/>
                    </a:cubicBezTo>
                    <a:close/>
                    <a:moveTo>
                      <a:pt x="16090" y="3721"/>
                    </a:moveTo>
                    <a:cubicBezTo>
                      <a:pt x="16062" y="3722"/>
                      <a:pt x="16045" y="3773"/>
                      <a:pt x="16052" y="3836"/>
                    </a:cubicBezTo>
                    <a:cubicBezTo>
                      <a:pt x="16059" y="3899"/>
                      <a:pt x="16088" y="3950"/>
                      <a:pt x="16116" y="3949"/>
                    </a:cubicBezTo>
                    <a:cubicBezTo>
                      <a:pt x="16144" y="3949"/>
                      <a:pt x="16161" y="3897"/>
                      <a:pt x="16154" y="3835"/>
                    </a:cubicBezTo>
                    <a:cubicBezTo>
                      <a:pt x="16146" y="3772"/>
                      <a:pt x="16118" y="3721"/>
                      <a:pt x="16090" y="3721"/>
                    </a:cubicBezTo>
                    <a:close/>
                    <a:moveTo>
                      <a:pt x="16246" y="3721"/>
                    </a:moveTo>
                    <a:cubicBezTo>
                      <a:pt x="16218" y="3722"/>
                      <a:pt x="16201" y="3773"/>
                      <a:pt x="16209" y="3836"/>
                    </a:cubicBezTo>
                    <a:cubicBezTo>
                      <a:pt x="16216" y="3899"/>
                      <a:pt x="16245" y="3950"/>
                      <a:pt x="16273" y="3949"/>
                    </a:cubicBezTo>
                    <a:cubicBezTo>
                      <a:pt x="16301" y="3949"/>
                      <a:pt x="16317" y="3897"/>
                      <a:pt x="16310" y="3835"/>
                    </a:cubicBezTo>
                    <a:cubicBezTo>
                      <a:pt x="16303" y="3772"/>
                      <a:pt x="16275" y="3721"/>
                      <a:pt x="16246" y="3721"/>
                    </a:cubicBezTo>
                    <a:close/>
                    <a:moveTo>
                      <a:pt x="16383" y="3721"/>
                    </a:moveTo>
                    <a:cubicBezTo>
                      <a:pt x="16355" y="3722"/>
                      <a:pt x="16338" y="3773"/>
                      <a:pt x="16345" y="3836"/>
                    </a:cubicBezTo>
                    <a:cubicBezTo>
                      <a:pt x="16353" y="3899"/>
                      <a:pt x="16381" y="3950"/>
                      <a:pt x="16410" y="3949"/>
                    </a:cubicBezTo>
                    <a:cubicBezTo>
                      <a:pt x="16438" y="3949"/>
                      <a:pt x="16455" y="3897"/>
                      <a:pt x="16447" y="3835"/>
                    </a:cubicBezTo>
                    <a:cubicBezTo>
                      <a:pt x="16440" y="3772"/>
                      <a:pt x="16411" y="3721"/>
                      <a:pt x="16383" y="3721"/>
                    </a:cubicBezTo>
                    <a:close/>
                    <a:moveTo>
                      <a:pt x="16539" y="3721"/>
                    </a:moveTo>
                    <a:cubicBezTo>
                      <a:pt x="16511" y="3722"/>
                      <a:pt x="16494" y="3773"/>
                      <a:pt x="16502" y="3836"/>
                    </a:cubicBezTo>
                    <a:cubicBezTo>
                      <a:pt x="16509" y="3899"/>
                      <a:pt x="16538" y="3950"/>
                      <a:pt x="16567" y="3949"/>
                    </a:cubicBezTo>
                    <a:cubicBezTo>
                      <a:pt x="16595" y="3949"/>
                      <a:pt x="16612" y="3897"/>
                      <a:pt x="16604" y="3835"/>
                    </a:cubicBezTo>
                    <a:cubicBezTo>
                      <a:pt x="16596" y="3771"/>
                      <a:pt x="16567" y="3721"/>
                      <a:pt x="16539" y="3721"/>
                    </a:cubicBezTo>
                    <a:close/>
                    <a:moveTo>
                      <a:pt x="17418" y="3721"/>
                    </a:moveTo>
                    <a:cubicBezTo>
                      <a:pt x="17390" y="3722"/>
                      <a:pt x="17374" y="3773"/>
                      <a:pt x="17382" y="3836"/>
                    </a:cubicBezTo>
                    <a:cubicBezTo>
                      <a:pt x="17391" y="3899"/>
                      <a:pt x="17420" y="3950"/>
                      <a:pt x="17448" y="3949"/>
                    </a:cubicBezTo>
                    <a:cubicBezTo>
                      <a:pt x="17476" y="3949"/>
                      <a:pt x="17492" y="3898"/>
                      <a:pt x="17484" y="3835"/>
                    </a:cubicBezTo>
                    <a:cubicBezTo>
                      <a:pt x="17475" y="3772"/>
                      <a:pt x="17446" y="3721"/>
                      <a:pt x="17418" y="3721"/>
                    </a:cubicBezTo>
                    <a:close/>
                    <a:moveTo>
                      <a:pt x="17555" y="3721"/>
                    </a:moveTo>
                    <a:cubicBezTo>
                      <a:pt x="17526" y="3722"/>
                      <a:pt x="17510" y="3773"/>
                      <a:pt x="17519" y="3836"/>
                    </a:cubicBezTo>
                    <a:cubicBezTo>
                      <a:pt x="17528" y="3899"/>
                      <a:pt x="17557" y="3950"/>
                      <a:pt x="17586" y="3949"/>
                    </a:cubicBezTo>
                    <a:cubicBezTo>
                      <a:pt x="17614" y="3949"/>
                      <a:pt x="17630" y="3898"/>
                      <a:pt x="17621" y="3835"/>
                    </a:cubicBezTo>
                    <a:cubicBezTo>
                      <a:pt x="17612" y="3771"/>
                      <a:pt x="17583" y="3721"/>
                      <a:pt x="17555" y="3721"/>
                    </a:cubicBezTo>
                    <a:close/>
                    <a:moveTo>
                      <a:pt x="12752" y="3772"/>
                    </a:moveTo>
                    <a:cubicBezTo>
                      <a:pt x="12724" y="3772"/>
                      <a:pt x="12704" y="3824"/>
                      <a:pt x="12708" y="3886"/>
                    </a:cubicBezTo>
                    <a:cubicBezTo>
                      <a:pt x="12711" y="3949"/>
                      <a:pt x="12736" y="4000"/>
                      <a:pt x="12765" y="4000"/>
                    </a:cubicBezTo>
                    <a:cubicBezTo>
                      <a:pt x="12793" y="3999"/>
                      <a:pt x="12813" y="3947"/>
                      <a:pt x="12809" y="3885"/>
                    </a:cubicBezTo>
                    <a:cubicBezTo>
                      <a:pt x="12806" y="3822"/>
                      <a:pt x="12781" y="3771"/>
                      <a:pt x="12752" y="3772"/>
                    </a:cubicBezTo>
                    <a:close/>
                    <a:moveTo>
                      <a:pt x="12889" y="3772"/>
                    </a:moveTo>
                    <a:cubicBezTo>
                      <a:pt x="12861" y="3772"/>
                      <a:pt x="12841" y="3824"/>
                      <a:pt x="12845" y="3886"/>
                    </a:cubicBezTo>
                    <a:cubicBezTo>
                      <a:pt x="12848" y="3949"/>
                      <a:pt x="12874" y="4000"/>
                      <a:pt x="12902" y="4000"/>
                    </a:cubicBezTo>
                    <a:cubicBezTo>
                      <a:pt x="12930" y="3999"/>
                      <a:pt x="12950" y="3947"/>
                      <a:pt x="12946" y="3885"/>
                    </a:cubicBezTo>
                    <a:cubicBezTo>
                      <a:pt x="12943" y="3822"/>
                      <a:pt x="12917" y="3771"/>
                      <a:pt x="12889" y="3772"/>
                    </a:cubicBezTo>
                    <a:close/>
                    <a:moveTo>
                      <a:pt x="13045" y="3772"/>
                    </a:moveTo>
                    <a:cubicBezTo>
                      <a:pt x="13017" y="3772"/>
                      <a:pt x="12997" y="3824"/>
                      <a:pt x="13001" y="3886"/>
                    </a:cubicBezTo>
                    <a:cubicBezTo>
                      <a:pt x="13005" y="3949"/>
                      <a:pt x="13030" y="4000"/>
                      <a:pt x="13059" y="4000"/>
                    </a:cubicBezTo>
                    <a:cubicBezTo>
                      <a:pt x="13087" y="3999"/>
                      <a:pt x="13106" y="3947"/>
                      <a:pt x="13103" y="3885"/>
                    </a:cubicBezTo>
                    <a:cubicBezTo>
                      <a:pt x="13099" y="3822"/>
                      <a:pt x="13073" y="3771"/>
                      <a:pt x="13045" y="3772"/>
                    </a:cubicBezTo>
                    <a:close/>
                    <a:moveTo>
                      <a:pt x="13181" y="3772"/>
                    </a:moveTo>
                    <a:cubicBezTo>
                      <a:pt x="13153" y="3772"/>
                      <a:pt x="13134" y="3824"/>
                      <a:pt x="13138" y="3886"/>
                    </a:cubicBezTo>
                    <a:cubicBezTo>
                      <a:pt x="13142" y="3949"/>
                      <a:pt x="13168" y="4000"/>
                      <a:pt x="13196" y="4000"/>
                    </a:cubicBezTo>
                    <a:cubicBezTo>
                      <a:pt x="13224" y="3999"/>
                      <a:pt x="13244" y="3947"/>
                      <a:pt x="13240" y="3885"/>
                    </a:cubicBezTo>
                    <a:cubicBezTo>
                      <a:pt x="13236" y="3822"/>
                      <a:pt x="13209" y="3771"/>
                      <a:pt x="13181" y="3772"/>
                    </a:cubicBezTo>
                    <a:close/>
                    <a:moveTo>
                      <a:pt x="13338" y="3772"/>
                    </a:moveTo>
                    <a:cubicBezTo>
                      <a:pt x="13310" y="3772"/>
                      <a:pt x="13290" y="3824"/>
                      <a:pt x="13294" y="3886"/>
                    </a:cubicBezTo>
                    <a:cubicBezTo>
                      <a:pt x="13298" y="3949"/>
                      <a:pt x="13325" y="4000"/>
                      <a:pt x="13353" y="4000"/>
                    </a:cubicBezTo>
                    <a:cubicBezTo>
                      <a:pt x="13381" y="3999"/>
                      <a:pt x="13401" y="3947"/>
                      <a:pt x="13396" y="3885"/>
                    </a:cubicBezTo>
                    <a:cubicBezTo>
                      <a:pt x="13392" y="3822"/>
                      <a:pt x="13366" y="3771"/>
                      <a:pt x="13338" y="3772"/>
                    </a:cubicBezTo>
                    <a:close/>
                    <a:moveTo>
                      <a:pt x="13474" y="3772"/>
                    </a:moveTo>
                    <a:cubicBezTo>
                      <a:pt x="13446" y="3772"/>
                      <a:pt x="13427" y="3824"/>
                      <a:pt x="13431" y="3886"/>
                    </a:cubicBezTo>
                    <a:cubicBezTo>
                      <a:pt x="13435" y="3949"/>
                      <a:pt x="13462" y="4000"/>
                      <a:pt x="13490" y="4000"/>
                    </a:cubicBezTo>
                    <a:cubicBezTo>
                      <a:pt x="13518" y="3999"/>
                      <a:pt x="13538" y="3947"/>
                      <a:pt x="13533" y="3885"/>
                    </a:cubicBezTo>
                    <a:cubicBezTo>
                      <a:pt x="13529" y="3822"/>
                      <a:pt x="13502" y="3771"/>
                      <a:pt x="13474" y="3772"/>
                    </a:cubicBezTo>
                    <a:close/>
                    <a:moveTo>
                      <a:pt x="13611" y="3772"/>
                    </a:moveTo>
                    <a:cubicBezTo>
                      <a:pt x="13583" y="3772"/>
                      <a:pt x="13564" y="3824"/>
                      <a:pt x="13568" y="3886"/>
                    </a:cubicBezTo>
                    <a:cubicBezTo>
                      <a:pt x="13572" y="3949"/>
                      <a:pt x="13599" y="4000"/>
                      <a:pt x="13627" y="4000"/>
                    </a:cubicBezTo>
                    <a:cubicBezTo>
                      <a:pt x="13655" y="3999"/>
                      <a:pt x="13675" y="3948"/>
                      <a:pt x="13670" y="3885"/>
                    </a:cubicBezTo>
                    <a:cubicBezTo>
                      <a:pt x="13666" y="3822"/>
                      <a:pt x="13639" y="3771"/>
                      <a:pt x="13611" y="3772"/>
                    </a:cubicBezTo>
                    <a:close/>
                    <a:moveTo>
                      <a:pt x="13767" y="3772"/>
                    </a:moveTo>
                    <a:cubicBezTo>
                      <a:pt x="13739" y="3772"/>
                      <a:pt x="13720" y="3823"/>
                      <a:pt x="13725" y="3886"/>
                    </a:cubicBezTo>
                    <a:cubicBezTo>
                      <a:pt x="13729" y="3949"/>
                      <a:pt x="13756" y="4000"/>
                      <a:pt x="13784" y="4000"/>
                    </a:cubicBezTo>
                    <a:cubicBezTo>
                      <a:pt x="13812" y="3999"/>
                      <a:pt x="13831" y="3948"/>
                      <a:pt x="13827" y="3885"/>
                    </a:cubicBezTo>
                    <a:cubicBezTo>
                      <a:pt x="13822" y="3822"/>
                      <a:pt x="13795" y="3771"/>
                      <a:pt x="13767" y="3772"/>
                    </a:cubicBezTo>
                    <a:close/>
                    <a:moveTo>
                      <a:pt x="13923" y="3772"/>
                    </a:moveTo>
                    <a:cubicBezTo>
                      <a:pt x="13895" y="3772"/>
                      <a:pt x="13876" y="3824"/>
                      <a:pt x="13881" y="3886"/>
                    </a:cubicBezTo>
                    <a:cubicBezTo>
                      <a:pt x="13886" y="3949"/>
                      <a:pt x="13912" y="4000"/>
                      <a:pt x="13940" y="4000"/>
                    </a:cubicBezTo>
                    <a:cubicBezTo>
                      <a:pt x="13968" y="3999"/>
                      <a:pt x="13988" y="3948"/>
                      <a:pt x="13983" y="3885"/>
                    </a:cubicBezTo>
                    <a:cubicBezTo>
                      <a:pt x="13978" y="3822"/>
                      <a:pt x="13951" y="3771"/>
                      <a:pt x="13923" y="3772"/>
                    </a:cubicBezTo>
                    <a:close/>
                    <a:moveTo>
                      <a:pt x="14060" y="3772"/>
                    </a:moveTo>
                    <a:cubicBezTo>
                      <a:pt x="14032" y="3772"/>
                      <a:pt x="14013" y="3824"/>
                      <a:pt x="14018" y="3886"/>
                    </a:cubicBezTo>
                    <a:cubicBezTo>
                      <a:pt x="14023" y="3949"/>
                      <a:pt x="14050" y="4000"/>
                      <a:pt x="14078" y="4000"/>
                    </a:cubicBezTo>
                    <a:cubicBezTo>
                      <a:pt x="14106" y="3999"/>
                      <a:pt x="14125" y="3948"/>
                      <a:pt x="14120" y="3885"/>
                    </a:cubicBezTo>
                    <a:cubicBezTo>
                      <a:pt x="14115" y="3822"/>
                      <a:pt x="14088" y="3771"/>
                      <a:pt x="14060" y="3772"/>
                    </a:cubicBezTo>
                    <a:close/>
                    <a:moveTo>
                      <a:pt x="14197" y="3772"/>
                    </a:moveTo>
                    <a:cubicBezTo>
                      <a:pt x="14169" y="3772"/>
                      <a:pt x="14150" y="3824"/>
                      <a:pt x="14155" y="3886"/>
                    </a:cubicBezTo>
                    <a:cubicBezTo>
                      <a:pt x="14160" y="3949"/>
                      <a:pt x="14187" y="4000"/>
                      <a:pt x="14215" y="4000"/>
                    </a:cubicBezTo>
                    <a:cubicBezTo>
                      <a:pt x="14243" y="3999"/>
                      <a:pt x="14262" y="3948"/>
                      <a:pt x="14257" y="3885"/>
                    </a:cubicBezTo>
                    <a:cubicBezTo>
                      <a:pt x="14251" y="3822"/>
                      <a:pt x="14225" y="3771"/>
                      <a:pt x="14197" y="3772"/>
                    </a:cubicBezTo>
                    <a:close/>
                    <a:moveTo>
                      <a:pt x="14353" y="3772"/>
                    </a:moveTo>
                    <a:cubicBezTo>
                      <a:pt x="14324" y="3772"/>
                      <a:pt x="14306" y="3824"/>
                      <a:pt x="14311" y="3886"/>
                    </a:cubicBezTo>
                    <a:cubicBezTo>
                      <a:pt x="14316" y="3949"/>
                      <a:pt x="14343" y="4000"/>
                      <a:pt x="14371" y="4000"/>
                    </a:cubicBezTo>
                    <a:cubicBezTo>
                      <a:pt x="14400" y="3999"/>
                      <a:pt x="14418" y="3948"/>
                      <a:pt x="14413" y="3885"/>
                    </a:cubicBezTo>
                    <a:cubicBezTo>
                      <a:pt x="14408" y="3822"/>
                      <a:pt x="14381" y="3771"/>
                      <a:pt x="14353" y="3772"/>
                    </a:cubicBezTo>
                    <a:close/>
                    <a:moveTo>
                      <a:pt x="14489" y="3772"/>
                    </a:moveTo>
                    <a:cubicBezTo>
                      <a:pt x="14461" y="3772"/>
                      <a:pt x="14443" y="3824"/>
                      <a:pt x="14448" y="3886"/>
                    </a:cubicBezTo>
                    <a:cubicBezTo>
                      <a:pt x="14454" y="3949"/>
                      <a:pt x="14481" y="4000"/>
                      <a:pt x="14509" y="4000"/>
                    </a:cubicBezTo>
                    <a:cubicBezTo>
                      <a:pt x="14537" y="3999"/>
                      <a:pt x="14555" y="3948"/>
                      <a:pt x="14550" y="3885"/>
                    </a:cubicBezTo>
                    <a:cubicBezTo>
                      <a:pt x="14544" y="3822"/>
                      <a:pt x="14517" y="3771"/>
                      <a:pt x="14489" y="3772"/>
                    </a:cubicBezTo>
                    <a:close/>
                    <a:moveTo>
                      <a:pt x="14645" y="3772"/>
                    </a:moveTo>
                    <a:cubicBezTo>
                      <a:pt x="14617" y="3772"/>
                      <a:pt x="14599" y="3823"/>
                      <a:pt x="14605" y="3886"/>
                    </a:cubicBezTo>
                    <a:cubicBezTo>
                      <a:pt x="14610" y="3949"/>
                      <a:pt x="14637" y="4000"/>
                      <a:pt x="14665" y="4000"/>
                    </a:cubicBezTo>
                    <a:cubicBezTo>
                      <a:pt x="14694" y="3999"/>
                      <a:pt x="14712" y="3948"/>
                      <a:pt x="14706" y="3885"/>
                    </a:cubicBezTo>
                    <a:cubicBezTo>
                      <a:pt x="14701" y="3822"/>
                      <a:pt x="14673" y="3771"/>
                      <a:pt x="14645" y="3772"/>
                    </a:cubicBezTo>
                    <a:close/>
                    <a:moveTo>
                      <a:pt x="14782" y="3772"/>
                    </a:moveTo>
                    <a:cubicBezTo>
                      <a:pt x="14754" y="3772"/>
                      <a:pt x="14736" y="3823"/>
                      <a:pt x="14742" y="3886"/>
                    </a:cubicBezTo>
                    <a:cubicBezTo>
                      <a:pt x="14747" y="3949"/>
                      <a:pt x="14775" y="4000"/>
                      <a:pt x="14803" y="4000"/>
                    </a:cubicBezTo>
                    <a:cubicBezTo>
                      <a:pt x="14831" y="3999"/>
                      <a:pt x="14849" y="3948"/>
                      <a:pt x="14843" y="3885"/>
                    </a:cubicBezTo>
                    <a:cubicBezTo>
                      <a:pt x="14837" y="3822"/>
                      <a:pt x="14810" y="3771"/>
                      <a:pt x="14782" y="3772"/>
                    </a:cubicBezTo>
                    <a:close/>
                    <a:moveTo>
                      <a:pt x="14938" y="3772"/>
                    </a:moveTo>
                    <a:cubicBezTo>
                      <a:pt x="14910" y="3772"/>
                      <a:pt x="14892" y="3823"/>
                      <a:pt x="14898" y="3886"/>
                    </a:cubicBezTo>
                    <a:cubicBezTo>
                      <a:pt x="14904" y="3949"/>
                      <a:pt x="14931" y="4000"/>
                      <a:pt x="14959" y="4000"/>
                    </a:cubicBezTo>
                    <a:cubicBezTo>
                      <a:pt x="14988" y="3999"/>
                      <a:pt x="15005" y="3948"/>
                      <a:pt x="15000" y="3885"/>
                    </a:cubicBezTo>
                    <a:cubicBezTo>
                      <a:pt x="14994" y="3822"/>
                      <a:pt x="14967" y="3771"/>
                      <a:pt x="14938" y="3772"/>
                    </a:cubicBezTo>
                    <a:close/>
                    <a:moveTo>
                      <a:pt x="15075" y="3772"/>
                    </a:moveTo>
                    <a:cubicBezTo>
                      <a:pt x="15047" y="3772"/>
                      <a:pt x="15029" y="3823"/>
                      <a:pt x="15035" y="3886"/>
                    </a:cubicBezTo>
                    <a:cubicBezTo>
                      <a:pt x="15041" y="3949"/>
                      <a:pt x="15069" y="4000"/>
                      <a:pt x="15097" y="4000"/>
                    </a:cubicBezTo>
                    <a:cubicBezTo>
                      <a:pt x="15125" y="3999"/>
                      <a:pt x="15143" y="3948"/>
                      <a:pt x="15137" y="3885"/>
                    </a:cubicBezTo>
                    <a:cubicBezTo>
                      <a:pt x="15131" y="3822"/>
                      <a:pt x="15103" y="3771"/>
                      <a:pt x="15075" y="3772"/>
                    </a:cubicBezTo>
                    <a:close/>
                    <a:moveTo>
                      <a:pt x="15212" y="3772"/>
                    </a:moveTo>
                    <a:cubicBezTo>
                      <a:pt x="15184" y="3772"/>
                      <a:pt x="15166" y="3823"/>
                      <a:pt x="15172" y="3886"/>
                    </a:cubicBezTo>
                    <a:cubicBezTo>
                      <a:pt x="15178" y="3949"/>
                      <a:pt x="15205" y="4000"/>
                      <a:pt x="15234" y="4000"/>
                    </a:cubicBezTo>
                    <a:cubicBezTo>
                      <a:pt x="15262" y="3999"/>
                      <a:pt x="15280" y="3948"/>
                      <a:pt x="15274" y="3885"/>
                    </a:cubicBezTo>
                    <a:cubicBezTo>
                      <a:pt x="15268" y="3822"/>
                      <a:pt x="15240" y="3771"/>
                      <a:pt x="15212" y="3772"/>
                    </a:cubicBezTo>
                    <a:close/>
                    <a:moveTo>
                      <a:pt x="9552" y="3822"/>
                    </a:moveTo>
                    <a:cubicBezTo>
                      <a:pt x="9524" y="3823"/>
                      <a:pt x="9501" y="3874"/>
                      <a:pt x="9501" y="3937"/>
                    </a:cubicBezTo>
                    <a:cubicBezTo>
                      <a:pt x="9501" y="3999"/>
                      <a:pt x="9524" y="4049"/>
                      <a:pt x="9552" y="4048"/>
                    </a:cubicBezTo>
                    <a:cubicBezTo>
                      <a:pt x="9581" y="4048"/>
                      <a:pt x="9603" y="3996"/>
                      <a:pt x="9603" y="3934"/>
                    </a:cubicBezTo>
                    <a:cubicBezTo>
                      <a:pt x="9603" y="3871"/>
                      <a:pt x="9580" y="3821"/>
                      <a:pt x="9552" y="3822"/>
                    </a:cubicBezTo>
                    <a:close/>
                    <a:moveTo>
                      <a:pt x="9708" y="3822"/>
                    </a:moveTo>
                    <a:cubicBezTo>
                      <a:pt x="9680" y="3823"/>
                      <a:pt x="9657" y="3874"/>
                      <a:pt x="9657" y="3937"/>
                    </a:cubicBezTo>
                    <a:cubicBezTo>
                      <a:pt x="9658" y="3999"/>
                      <a:pt x="9681" y="4049"/>
                      <a:pt x="9709" y="4048"/>
                    </a:cubicBezTo>
                    <a:cubicBezTo>
                      <a:pt x="9737" y="4048"/>
                      <a:pt x="9760" y="3996"/>
                      <a:pt x="9759" y="3934"/>
                    </a:cubicBezTo>
                    <a:cubicBezTo>
                      <a:pt x="9759" y="3871"/>
                      <a:pt x="9736" y="3821"/>
                      <a:pt x="9708" y="3822"/>
                    </a:cubicBezTo>
                    <a:close/>
                    <a:moveTo>
                      <a:pt x="9844" y="3822"/>
                    </a:moveTo>
                    <a:cubicBezTo>
                      <a:pt x="9816" y="3823"/>
                      <a:pt x="9794" y="3874"/>
                      <a:pt x="9794" y="3937"/>
                    </a:cubicBezTo>
                    <a:cubicBezTo>
                      <a:pt x="9795" y="3999"/>
                      <a:pt x="9818" y="4049"/>
                      <a:pt x="9846" y="4048"/>
                    </a:cubicBezTo>
                    <a:cubicBezTo>
                      <a:pt x="9874" y="4048"/>
                      <a:pt x="9897" y="3996"/>
                      <a:pt x="9896" y="3934"/>
                    </a:cubicBezTo>
                    <a:cubicBezTo>
                      <a:pt x="9896" y="3871"/>
                      <a:pt x="9872" y="3821"/>
                      <a:pt x="9844" y="3822"/>
                    </a:cubicBezTo>
                    <a:close/>
                    <a:moveTo>
                      <a:pt x="10001" y="3822"/>
                    </a:moveTo>
                    <a:cubicBezTo>
                      <a:pt x="9973" y="3823"/>
                      <a:pt x="9950" y="3874"/>
                      <a:pt x="9951" y="3937"/>
                    </a:cubicBezTo>
                    <a:cubicBezTo>
                      <a:pt x="9951" y="3999"/>
                      <a:pt x="9975" y="4049"/>
                      <a:pt x="10003" y="4048"/>
                    </a:cubicBezTo>
                    <a:cubicBezTo>
                      <a:pt x="10031" y="4048"/>
                      <a:pt x="10053" y="3996"/>
                      <a:pt x="10053" y="3934"/>
                    </a:cubicBezTo>
                    <a:cubicBezTo>
                      <a:pt x="10052" y="3871"/>
                      <a:pt x="10029" y="3821"/>
                      <a:pt x="10001" y="3822"/>
                    </a:cubicBezTo>
                    <a:close/>
                    <a:moveTo>
                      <a:pt x="10137" y="3822"/>
                    </a:moveTo>
                    <a:cubicBezTo>
                      <a:pt x="10109" y="3823"/>
                      <a:pt x="10087" y="3874"/>
                      <a:pt x="10088" y="3937"/>
                    </a:cubicBezTo>
                    <a:cubicBezTo>
                      <a:pt x="10088" y="3999"/>
                      <a:pt x="10111" y="4049"/>
                      <a:pt x="10139" y="4048"/>
                    </a:cubicBezTo>
                    <a:cubicBezTo>
                      <a:pt x="10168" y="4048"/>
                      <a:pt x="10190" y="3996"/>
                      <a:pt x="10190" y="3934"/>
                    </a:cubicBezTo>
                    <a:cubicBezTo>
                      <a:pt x="10189" y="3871"/>
                      <a:pt x="10165" y="3821"/>
                      <a:pt x="10137" y="3822"/>
                    </a:cubicBezTo>
                    <a:close/>
                    <a:moveTo>
                      <a:pt x="10293" y="3822"/>
                    </a:moveTo>
                    <a:cubicBezTo>
                      <a:pt x="10265" y="3822"/>
                      <a:pt x="10243" y="3874"/>
                      <a:pt x="10244" y="3937"/>
                    </a:cubicBezTo>
                    <a:cubicBezTo>
                      <a:pt x="10245" y="3999"/>
                      <a:pt x="10268" y="4049"/>
                      <a:pt x="10297" y="4048"/>
                    </a:cubicBezTo>
                    <a:cubicBezTo>
                      <a:pt x="10325" y="4048"/>
                      <a:pt x="10347" y="3996"/>
                      <a:pt x="10346" y="3934"/>
                    </a:cubicBezTo>
                    <a:cubicBezTo>
                      <a:pt x="10345" y="3871"/>
                      <a:pt x="10321" y="3821"/>
                      <a:pt x="10293" y="3822"/>
                    </a:cubicBezTo>
                    <a:close/>
                    <a:moveTo>
                      <a:pt x="10430" y="3822"/>
                    </a:moveTo>
                    <a:cubicBezTo>
                      <a:pt x="10402" y="3823"/>
                      <a:pt x="10380" y="3874"/>
                      <a:pt x="10381" y="3937"/>
                    </a:cubicBezTo>
                    <a:cubicBezTo>
                      <a:pt x="10382" y="3999"/>
                      <a:pt x="10405" y="4049"/>
                      <a:pt x="10433" y="4048"/>
                    </a:cubicBezTo>
                    <a:cubicBezTo>
                      <a:pt x="10462" y="4048"/>
                      <a:pt x="10484" y="3996"/>
                      <a:pt x="10483" y="3934"/>
                    </a:cubicBezTo>
                    <a:cubicBezTo>
                      <a:pt x="10482" y="3871"/>
                      <a:pt x="10458" y="3821"/>
                      <a:pt x="10430" y="3822"/>
                    </a:cubicBezTo>
                    <a:close/>
                    <a:moveTo>
                      <a:pt x="10567" y="3822"/>
                    </a:moveTo>
                    <a:cubicBezTo>
                      <a:pt x="10539" y="3822"/>
                      <a:pt x="10517" y="3874"/>
                      <a:pt x="10518" y="3937"/>
                    </a:cubicBezTo>
                    <a:cubicBezTo>
                      <a:pt x="10519" y="3999"/>
                      <a:pt x="10543" y="4049"/>
                      <a:pt x="10571" y="4048"/>
                    </a:cubicBezTo>
                    <a:cubicBezTo>
                      <a:pt x="10599" y="4048"/>
                      <a:pt x="10621" y="3996"/>
                      <a:pt x="10620" y="3934"/>
                    </a:cubicBezTo>
                    <a:cubicBezTo>
                      <a:pt x="10619" y="3871"/>
                      <a:pt x="10595" y="3821"/>
                      <a:pt x="10567" y="3822"/>
                    </a:cubicBezTo>
                    <a:close/>
                    <a:moveTo>
                      <a:pt x="10723" y="3822"/>
                    </a:moveTo>
                    <a:cubicBezTo>
                      <a:pt x="10695" y="3823"/>
                      <a:pt x="10673" y="3874"/>
                      <a:pt x="10674" y="3937"/>
                    </a:cubicBezTo>
                    <a:cubicBezTo>
                      <a:pt x="10675" y="3999"/>
                      <a:pt x="10699" y="4049"/>
                      <a:pt x="10727" y="4048"/>
                    </a:cubicBezTo>
                    <a:cubicBezTo>
                      <a:pt x="10755" y="4048"/>
                      <a:pt x="10777" y="3996"/>
                      <a:pt x="10776" y="3934"/>
                    </a:cubicBezTo>
                    <a:cubicBezTo>
                      <a:pt x="10775" y="3871"/>
                      <a:pt x="10751" y="3821"/>
                      <a:pt x="10723" y="3822"/>
                    </a:cubicBezTo>
                    <a:close/>
                    <a:moveTo>
                      <a:pt x="10879" y="3822"/>
                    </a:moveTo>
                    <a:cubicBezTo>
                      <a:pt x="10851" y="3822"/>
                      <a:pt x="10829" y="3874"/>
                      <a:pt x="10830" y="3937"/>
                    </a:cubicBezTo>
                    <a:cubicBezTo>
                      <a:pt x="10832" y="3999"/>
                      <a:pt x="10856" y="4049"/>
                      <a:pt x="10884" y="4048"/>
                    </a:cubicBezTo>
                    <a:cubicBezTo>
                      <a:pt x="10912" y="4048"/>
                      <a:pt x="10934" y="3998"/>
                      <a:pt x="10933" y="3935"/>
                    </a:cubicBezTo>
                    <a:cubicBezTo>
                      <a:pt x="10931" y="3872"/>
                      <a:pt x="10907" y="3821"/>
                      <a:pt x="10879" y="3822"/>
                    </a:cubicBezTo>
                    <a:close/>
                    <a:moveTo>
                      <a:pt x="11016" y="3822"/>
                    </a:moveTo>
                    <a:cubicBezTo>
                      <a:pt x="10988" y="3822"/>
                      <a:pt x="10966" y="3874"/>
                      <a:pt x="10967" y="3937"/>
                    </a:cubicBezTo>
                    <a:cubicBezTo>
                      <a:pt x="10969" y="3999"/>
                      <a:pt x="10993" y="4049"/>
                      <a:pt x="11021" y="4048"/>
                    </a:cubicBezTo>
                    <a:cubicBezTo>
                      <a:pt x="11049" y="4048"/>
                      <a:pt x="11071" y="3998"/>
                      <a:pt x="11069" y="3935"/>
                    </a:cubicBezTo>
                    <a:cubicBezTo>
                      <a:pt x="11068" y="3872"/>
                      <a:pt x="11044" y="3821"/>
                      <a:pt x="11016" y="3822"/>
                    </a:cubicBezTo>
                    <a:close/>
                    <a:moveTo>
                      <a:pt x="11152" y="3822"/>
                    </a:moveTo>
                    <a:cubicBezTo>
                      <a:pt x="11124" y="3822"/>
                      <a:pt x="11102" y="3874"/>
                      <a:pt x="11104" y="3937"/>
                    </a:cubicBezTo>
                    <a:cubicBezTo>
                      <a:pt x="11106" y="3999"/>
                      <a:pt x="11130" y="4049"/>
                      <a:pt x="11159" y="4048"/>
                    </a:cubicBezTo>
                    <a:cubicBezTo>
                      <a:pt x="11187" y="4048"/>
                      <a:pt x="11208" y="3998"/>
                      <a:pt x="11206" y="3935"/>
                    </a:cubicBezTo>
                    <a:cubicBezTo>
                      <a:pt x="11204" y="3872"/>
                      <a:pt x="11180" y="3821"/>
                      <a:pt x="11152" y="3822"/>
                    </a:cubicBezTo>
                    <a:close/>
                    <a:moveTo>
                      <a:pt x="11308" y="3822"/>
                    </a:moveTo>
                    <a:cubicBezTo>
                      <a:pt x="11280" y="3822"/>
                      <a:pt x="11259" y="3874"/>
                      <a:pt x="11261" y="3937"/>
                    </a:cubicBezTo>
                    <a:cubicBezTo>
                      <a:pt x="11262" y="3999"/>
                      <a:pt x="11287" y="4049"/>
                      <a:pt x="11315" y="4048"/>
                    </a:cubicBezTo>
                    <a:cubicBezTo>
                      <a:pt x="11343" y="4048"/>
                      <a:pt x="11365" y="3998"/>
                      <a:pt x="11363" y="3935"/>
                    </a:cubicBezTo>
                    <a:cubicBezTo>
                      <a:pt x="11361" y="3872"/>
                      <a:pt x="11336" y="3821"/>
                      <a:pt x="11308" y="3822"/>
                    </a:cubicBezTo>
                    <a:close/>
                    <a:moveTo>
                      <a:pt x="11444" y="3822"/>
                    </a:moveTo>
                    <a:cubicBezTo>
                      <a:pt x="11416" y="3823"/>
                      <a:pt x="11395" y="3874"/>
                      <a:pt x="11397" y="3937"/>
                    </a:cubicBezTo>
                    <a:cubicBezTo>
                      <a:pt x="11399" y="3999"/>
                      <a:pt x="11424" y="4049"/>
                      <a:pt x="11452" y="4048"/>
                    </a:cubicBezTo>
                    <a:cubicBezTo>
                      <a:pt x="11481" y="4048"/>
                      <a:pt x="11502" y="3998"/>
                      <a:pt x="11499" y="3935"/>
                    </a:cubicBezTo>
                    <a:cubicBezTo>
                      <a:pt x="11497" y="3872"/>
                      <a:pt x="11472" y="3821"/>
                      <a:pt x="11444" y="3822"/>
                    </a:cubicBezTo>
                    <a:close/>
                    <a:moveTo>
                      <a:pt x="11601" y="3822"/>
                    </a:moveTo>
                    <a:cubicBezTo>
                      <a:pt x="11573" y="3823"/>
                      <a:pt x="11552" y="3874"/>
                      <a:pt x="11554" y="3937"/>
                    </a:cubicBezTo>
                    <a:cubicBezTo>
                      <a:pt x="11556" y="3999"/>
                      <a:pt x="11581" y="4049"/>
                      <a:pt x="11609" y="4048"/>
                    </a:cubicBezTo>
                    <a:cubicBezTo>
                      <a:pt x="11637" y="4048"/>
                      <a:pt x="11658" y="3998"/>
                      <a:pt x="11656" y="3935"/>
                    </a:cubicBezTo>
                    <a:cubicBezTo>
                      <a:pt x="11654" y="3872"/>
                      <a:pt x="11629" y="3821"/>
                      <a:pt x="11601" y="3822"/>
                    </a:cubicBezTo>
                    <a:close/>
                    <a:moveTo>
                      <a:pt x="11738" y="3822"/>
                    </a:moveTo>
                    <a:cubicBezTo>
                      <a:pt x="11710" y="3823"/>
                      <a:pt x="11688" y="3874"/>
                      <a:pt x="11691" y="3937"/>
                    </a:cubicBezTo>
                    <a:cubicBezTo>
                      <a:pt x="11693" y="3999"/>
                      <a:pt x="11718" y="4049"/>
                      <a:pt x="11746" y="4048"/>
                    </a:cubicBezTo>
                    <a:cubicBezTo>
                      <a:pt x="11774" y="4048"/>
                      <a:pt x="11795" y="3998"/>
                      <a:pt x="11793" y="3935"/>
                    </a:cubicBezTo>
                    <a:cubicBezTo>
                      <a:pt x="11790" y="3872"/>
                      <a:pt x="11766" y="3821"/>
                      <a:pt x="11738" y="3822"/>
                    </a:cubicBezTo>
                    <a:close/>
                    <a:moveTo>
                      <a:pt x="11894" y="3822"/>
                    </a:moveTo>
                    <a:cubicBezTo>
                      <a:pt x="11865" y="3822"/>
                      <a:pt x="11845" y="3874"/>
                      <a:pt x="11847" y="3937"/>
                    </a:cubicBezTo>
                    <a:cubicBezTo>
                      <a:pt x="11850" y="3999"/>
                      <a:pt x="11874" y="4049"/>
                      <a:pt x="11903" y="4048"/>
                    </a:cubicBezTo>
                    <a:cubicBezTo>
                      <a:pt x="11931" y="4048"/>
                      <a:pt x="11952" y="3998"/>
                      <a:pt x="11949" y="3935"/>
                    </a:cubicBezTo>
                    <a:cubicBezTo>
                      <a:pt x="11946" y="3872"/>
                      <a:pt x="11922" y="3821"/>
                      <a:pt x="11894" y="3822"/>
                    </a:cubicBezTo>
                    <a:close/>
                    <a:moveTo>
                      <a:pt x="12030" y="3822"/>
                    </a:moveTo>
                    <a:cubicBezTo>
                      <a:pt x="12002" y="3822"/>
                      <a:pt x="11981" y="3874"/>
                      <a:pt x="11984" y="3937"/>
                    </a:cubicBezTo>
                    <a:cubicBezTo>
                      <a:pt x="11987" y="3999"/>
                      <a:pt x="12012" y="4049"/>
                      <a:pt x="12040" y="4048"/>
                    </a:cubicBezTo>
                    <a:cubicBezTo>
                      <a:pt x="12068" y="4048"/>
                      <a:pt x="12089" y="3998"/>
                      <a:pt x="12086" y="3935"/>
                    </a:cubicBezTo>
                    <a:cubicBezTo>
                      <a:pt x="12083" y="3872"/>
                      <a:pt x="12058" y="3821"/>
                      <a:pt x="12030" y="3822"/>
                    </a:cubicBezTo>
                    <a:close/>
                    <a:moveTo>
                      <a:pt x="12167" y="3822"/>
                    </a:moveTo>
                    <a:cubicBezTo>
                      <a:pt x="12139" y="3822"/>
                      <a:pt x="12118" y="3874"/>
                      <a:pt x="12121" y="3937"/>
                    </a:cubicBezTo>
                    <a:cubicBezTo>
                      <a:pt x="12124" y="3999"/>
                      <a:pt x="12149" y="4049"/>
                      <a:pt x="12177" y="4048"/>
                    </a:cubicBezTo>
                    <a:cubicBezTo>
                      <a:pt x="12205" y="4048"/>
                      <a:pt x="12226" y="3998"/>
                      <a:pt x="12223" y="3935"/>
                    </a:cubicBezTo>
                    <a:cubicBezTo>
                      <a:pt x="12220" y="3872"/>
                      <a:pt x="12195" y="3821"/>
                      <a:pt x="12167" y="3822"/>
                    </a:cubicBezTo>
                    <a:close/>
                    <a:moveTo>
                      <a:pt x="12321" y="3822"/>
                    </a:moveTo>
                    <a:cubicBezTo>
                      <a:pt x="12294" y="3822"/>
                      <a:pt x="12274" y="3871"/>
                      <a:pt x="12277" y="3930"/>
                    </a:cubicBezTo>
                    <a:cubicBezTo>
                      <a:pt x="12280" y="3990"/>
                      <a:pt x="12304" y="4038"/>
                      <a:pt x="12331" y="4037"/>
                    </a:cubicBezTo>
                    <a:cubicBezTo>
                      <a:pt x="12358" y="4037"/>
                      <a:pt x="12377" y="3988"/>
                      <a:pt x="12374" y="3929"/>
                    </a:cubicBezTo>
                    <a:cubicBezTo>
                      <a:pt x="12371" y="3870"/>
                      <a:pt x="12347" y="3821"/>
                      <a:pt x="12321" y="3822"/>
                    </a:cubicBezTo>
                    <a:close/>
                    <a:moveTo>
                      <a:pt x="12457" y="3822"/>
                    </a:moveTo>
                    <a:cubicBezTo>
                      <a:pt x="12431" y="3822"/>
                      <a:pt x="12411" y="3871"/>
                      <a:pt x="12414" y="3930"/>
                    </a:cubicBezTo>
                    <a:cubicBezTo>
                      <a:pt x="12417" y="3990"/>
                      <a:pt x="12441" y="4038"/>
                      <a:pt x="12468" y="4037"/>
                    </a:cubicBezTo>
                    <a:cubicBezTo>
                      <a:pt x="12494" y="4037"/>
                      <a:pt x="12514" y="3988"/>
                      <a:pt x="12511" y="3929"/>
                    </a:cubicBezTo>
                    <a:cubicBezTo>
                      <a:pt x="12508" y="3869"/>
                      <a:pt x="12484" y="3821"/>
                      <a:pt x="12457" y="3822"/>
                    </a:cubicBezTo>
                    <a:close/>
                    <a:moveTo>
                      <a:pt x="12616" y="3822"/>
                    </a:moveTo>
                    <a:cubicBezTo>
                      <a:pt x="12588" y="3822"/>
                      <a:pt x="12568" y="3874"/>
                      <a:pt x="12571" y="3937"/>
                    </a:cubicBezTo>
                    <a:cubicBezTo>
                      <a:pt x="12574" y="3999"/>
                      <a:pt x="12600" y="4049"/>
                      <a:pt x="12628" y="4048"/>
                    </a:cubicBezTo>
                    <a:cubicBezTo>
                      <a:pt x="12656" y="4048"/>
                      <a:pt x="12676" y="3998"/>
                      <a:pt x="12672" y="3935"/>
                    </a:cubicBezTo>
                    <a:cubicBezTo>
                      <a:pt x="12669" y="3872"/>
                      <a:pt x="12644" y="3821"/>
                      <a:pt x="12616" y="3822"/>
                    </a:cubicBezTo>
                    <a:close/>
                    <a:moveTo>
                      <a:pt x="8108" y="3872"/>
                    </a:moveTo>
                    <a:cubicBezTo>
                      <a:pt x="8080" y="3873"/>
                      <a:pt x="8056" y="3925"/>
                      <a:pt x="8054" y="3987"/>
                    </a:cubicBezTo>
                    <a:cubicBezTo>
                      <a:pt x="8053" y="4049"/>
                      <a:pt x="8074" y="4099"/>
                      <a:pt x="8103" y="4099"/>
                    </a:cubicBezTo>
                    <a:cubicBezTo>
                      <a:pt x="8131" y="4098"/>
                      <a:pt x="8155" y="4046"/>
                      <a:pt x="8156" y="3984"/>
                    </a:cubicBezTo>
                    <a:cubicBezTo>
                      <a:pt x="8158" y="3921"/>
                      <a:pt x="8136" y="3872"/>
                      <a:pt x="8108" y="3872"/>
                    </a:cubicBezTo>
                    <a:close/>
                    <a:moveTo>
                      <a:pt x="8244" y="3872"/>
                    </a:moveTo>
                    <a:cubicBezTo>
                      <a:pt x="8216" y="3873"/>
                      <a:pt x="8193" y="3925"/>
                      <a:pt x="8191" y="3987"/>
                    </a:cubicBezTo>
                    <a:cubicBezTo>
                      <a:pt x="8190" y="4049"/>
                      <a:pt x="8211" y="4099"/>
                      <a:pt x="8239" y="4099"/>
                    </a:cubicBezTo>
                    <a:cubicBezTo>
                      <a:pt x="8268" y="4098"/>
                      <a:pt x="8292" y="4046"/>
                      <a:pt x="8293" y="3984"/>
                    </a:cubicBezTo>
                    <a:cubicBezTo>
                      <a:pt x="8295" y="3921"/>
                      <a:pt x="8272" y="3872"/>
                      <a:pt x="8244" y="3872"/>
                    </a:cubicBezTo>
                    <a:close/>
                    <a:moveTo>
                      <a:pt x="8538" y="3872"/>
                    </a:moveTo>
                    <a:cubicBezTo>
                      <a:pt x="8510" y="3873"/>
                      <a:pt x="8486" y="3925"/>
                      <a:pt x="8484" y="3987"/>
                    </a:cubicBezTo>
                    <a:cubicBezTo>
                      <a:pt x="8483" y="4049"/>
                      <a:pt x="8505" y="4099"/>
                      <a:pt x="8533" y="4099"/>
                    </a:cubicBezTo>
                    <a:cubicBezTo>
                      <a:pt x="8561" y="4098"/>
                      <a:pt x="8585" y="4046"/>
                      <a:pt x="8586" y="3984"/>
                    </a:cubicBezTo>
                    <a:cubicBezTo>
                      <a:pt x="8587" y="3921"/>
                      <a:pt x="8566" y="3872"/>
                      <a:pt x="8538" y="3872"/>
                    </a:cubicBezTo>
                    <a:close/>
                    <a:moveTo>
                      <a:pt x="9123" y="3872"/>
                    </a:moveTo>
                    <a:cubicBezTo>
                      <a:pt x="9095" y="3873"/>
                      <a:pt x="9071" y="3924"/>
                      <a:pt x="9071" y="3987"/>
                    </a:cubicBezTo>
                    <a:cubicBezTo>
                      <a:pt x="9070" y="4050"/>
                      <a:pt x="9093" y="4099"/>
                      <a:pt x="9121" y="4099"/>
                    </a:cubicBezTo>
                    <a:cubicBezTo>
                      <a:pt x="9149" y="4098"/>
                      <a:pt x="9173" y="4046"/>
                      <a:pt x="9173" y="3984"/>
                    </a:cubicBezTo>
                    <a:cubicBezTo>
                      <a:pt x="9173" y="3921"/>
                      <a:pt x="9151" y="3872"/>
                      <a:pt x="9123" y="3872"/>
                    </a:cubicBezTo>
                    <a:close/>
                    <a:moveTo>
                      <a:pt x="9279" y="3872"/>
                    </a:moveTo>
                    <a:cubicBezTo>
                      <a:pt x="9251" y="3873"/>
                      <a:pt x="9228" y="3924"/>
                      <a:pt x="9227" y="3987"/>
                    </a:cubicBezTo>
                    <a:cubicBezTo>
                      <a:pt x="9227" y="4049"/>
                      <a:pt x="9250" y="4099"/>
                      <a:pt x="9278" y="4099"/>
                    </a:cubicBezTo>
                    <a:cubicBezTo>
                      <a:pt x="9306" y="4098"/>
                      <a:pt x="9329" y="4046"/>
                      <a:pt x="9329" y="3984"/>
                    </a:cubicBezTo>
                    <a:cubicBezTo>
                      <a:pt x="9330" y="3921"/>
                      <a:pt x="9307" y="3872"/>
                      <a:pt x="9279" y="3872"/>
                    </a:cubicBezTo>
                    <a:close/>
                    <a:moveTo>
                      <a:pt x="9416" y="3872"/>
                    </a:moveTo>
                    <a:cubicBezTo>
                      <a:pt x="9387" y="3873"/>
                      <a:pt x="9364" y="3924"/>
                      <a:pt x="9364" y="3987"/>
                    </a:cubicBezTo>
                    <a:cubicBezTo>
                      <a:pt x="9364" y="4049"/>
                      <a:pt x="9387" y="4099"/>
                      <a:pt x="9415" y="4099"/>
                    </a:cubicBezTo>
                    <a:cubicBezTo>
                      <a:pt x="9443" y="4098"/>
                      <a:pt x="9466" y="4046"/>
                      <a:pt x="9466" y="3984"/>
                    </a:cubicBezTo>
                    <a:cubicBezTo>
                      <a:pt x="9466" y="3921"/>
                      <a:pt x="9444" y="3872"/>
                      <a:pt x="9416" y="3872"/>
                    </a:cubicBezTo>
                    <a:close/>
                    <a:moveTo>
                      <a:pt x="4324" y="3923"/>
                    </a:moveTo>
                    <a:cubicBezTo>
                      <a:pt x="4296" y="3923"/>
                      <a:pt x="4268" y="3974"/>
                      <a:pt x="4263" y="4036"/>
                    </a:cubicBezTo>
                    <a:cubicBezTo>
                      <a:pt x="4257" y="4098"/>
                      <a:pt x="4275" y="4148"/>
                      <a:pt x="4303" y="4147"/>
                    </a:cubicBezTo>
                    <a:cubicBezTo>
                      <a:pt x="4331" y="4147"/>
                      <a:pt x="4359" y="4096"/>
                      <a:pt x="4364" y="4034"/>
                    </a:cubicBezTo>
                    <a:cubicBezTo>
                      <a:pt x="4370" y="3972"/>
                      <a:pt x="4352" y="3922"/>
                      <a:pt x="4324" y="3923"/>
                    </a:cubicBezTo>
                    <a:close/>
                    <a:moveTo>
                      <a:pt x="4480" y="3923"/>
                    </a:moveTo>
                    <a:cubicBezTo>
                      <a:pt x="4452" y="3923"/>
                      <a:pt x="4425" y="3974"/>
                      <a:pt x="4419" y="4036"/>
                    </a:cubicBezTo>
                    <a:cubicBezTo>
                      <a:pt x="4414" y="4098"/>
                      <a:pt x="4432" y="4148"/>
                      <a:pt x="4460" y="4147"/>
                    </a:cubicBezTo>
                    <a:cubicBezTo>
                      <a:pt x="4488" y="4147"/>
                      <a:pt x="4515" y="4096"/>
                      <a:pt x="4521" y="4034"/>
                    </a:cubicBezTo>
                    <a:cubicBezTo>
                      <a:pt x="4526" y="3972"/>
                      <a:pt x="4508" y="3922"/>
                      <a:pt x="4480" y="3923"/>
                    </a:cubicBezTo>
                    <a:close/>
                    <a:moveTo>
                      <a:pt x="4617" y="3923"/>
                    </a:moveTo>
                    <a:cubicBezTo>
                      <a:pt x="4588" y="3923"/>
                      <a:pt x="4561" y="3974"/>
                      <a:pt x="4556" y="4036"/>
                    </a:cubicBezTo>
                    <a:cubicBezTo>
                      <a:pt x="4551" y="4098"/>
                      <a:pt x="4569" y="4148"/>
                      <a:pt x="4597" y="4147"/>
                    </a:cubicBezTo>
                    <a:cubicBezTo>
                      <a:pt x="4625" y="4147"/>
                      <a:pt x="4652" y="4096"/>
                      <a:pt x="4658" y="4034"/>
                    </a:cubicBezTo>
                    <a:cubicBezTo>
                      <a:pt x="4663" y="3972"/>
                      <a:pt x="4645" y="3922"/>
                      <a:pt x="4617" y="3923"/>
                    </a:cubicBezTo>
                    <a:close/>
                    <a:moveTo>
                      <a:pt x="4772" y="3923"/>
                    </a:moveTo>
                    <a:cubicBezTo>
                      <a:pt x="4744" y="3923"/>
                      <a:pt x="4717" y="3974"/>
                      <a:pt x="4712" y="4036"/>
                    </a:cubicBezTo>
                    <a:cubicBezTo>
                      <a:pt x="4707" y="4098"/>
                      <a:pt x="4726" y="4148"/>
                      <a:pt x="4754" y="4147"/>
                    </a:cubicBezTo>
                    <a:cubicBezTo>
                      <a:pt x="4782" y="4147"/>
                      <a:pt x="4809" y="4096"/>
                      <a:pt x="4814" y="4034"/>
                    </a:cubicBezTo>
                    <a:cubicBezTo>
                      <a:pt x="4819" y="3972"/>
                      <a:pt x="4800" y="3922"/>
                      <a:pt x="4772" y="3923"/>
                    </a:cubicBezTo>
                    <a:close/>
                    <a:moveTo>
                      <a:pt x="4909" y="3923"/>
                    </a:moveTo>
                    <a:cubicBezTo>
                      <a:pt x="4881" y="3923"/>
                      <a:pt x="4854" y="3974"/>
                      <a:pt x="4849" y="4036"/>
                    </a:cubicBezTo>
                    <a:cubicBezTo>
                      <a:pt x="4844" y="4098"/>
                      <a:pt x="4863" y="4148"/>
                      <a:pt x="4891" y="4147"/>
                    </a:cubicBezTo>
                    <a:cubicBezTo>
                      <a:pt x="4919" y="4147"/>
                      <a:pt x="4946" y="4096"/>
                      <a:pt x="4951" y="4034"/>
                    </a:cubicBezTo>
                    <a:cubicBezTo>
                      <a:pt x="4956" y="3972"/>
                      <a:pt x="4937" y="3922"/>
                      <a:pt x="4909" y="3923"/>
                    </a:cubicBezTo>
                    <a:close/>
                    <a:moveTo>
                      <a:pt x="5065" y="3923"/>
                    </a:moveTo>
                    <a:cubicBezTo>
                      <a:pt x="5037" y="3923"/>
                      <a:pt x="5010" y="3973"/>
                      <a:pt x="5005" y="4036"/>
                    </a:cubicBezTo>
                    <a:cubicBezTo>
                      <a:pt x="5000" y="4098"/>
                      <a:pt x="5019" y="4148"/>
                      <a:pt x="5047" y="4147"/>
                    </a:cubicBezTo>
                    <a:cubicBezTo>
                      <a:pt x="5075" y="4147"/>
                      <a:pt x="5102" y="4096"/>
                      <a:pt x="5107" y="4034"/>
                    </a:cubicBezTo>
                    <a:cubicBezTo>
                      <a:pt x="5112" y="3972"/>
                      <a:pt x="5093" y="3922"/>
                      <a:pt x="5065" y="3923"/>
                    </a:cubicBezTo>
                    <a:close/>
                    <a:moveTo>
                      <a:pt x="5201" y="3923"/>
                    </a:moveTo>
                    <a:cubicBezTo>
                      <a:pt x="5173" y="3923"/>
                      <a:pt x="5147" y="3973"/>
                      <a:pt x="5142" y="4036"/>
                    </a:cubicBezTo>
                    <a:cubicBezTo>
                      <a:pt x="5137" y="4098"/>
                      <a:pt x="5157" y="4148"/>
                      <a:pt x="5185" y="4147"/>
                    </a:cubicBezTo>
                    <a:cubicBezTo>
                      <a:pt x="5213" y="4147"/>
                      <a:pt x="5239" y="4096"/>
                      <a:pt x="5244" y="4034"/>
                    </a:cubicBezTo>
                    <a:cubicBezTo>
                      <a:pt x="5249" y="3972"/>
                      <a:pt x="5229" y="3922"/>
                      <a:pt x="5201" y="3923"/>
                    </a:cubicBezTo>
                    <a:close/>
                    <a:moveTo>
                      <a:pt x="5358" y="3923"/>
                    </a:moveTo>
                    <a:cubicBezTo>
                      <a:pt x="5330" y="3923"/>
                      <a:pt x="5303" y="3973"/>
                      <a:pt x="5298" y="4036"/>
                    </a:cubicBezTo>
                    <a:cubicBezTo>
                      <a:pt x="5294" y="4098"/>
                      <a:pt x="5313" y="4148"/>
                      <a:pt x="5341" y="4147"/>
                    </a:cubicBezTo>
                    <a:cubicBezTo>
                      <a:pt x="5369" y="4147"/>
                      <a:pt x="5396" y="4096"/>
                      <a:pt x="5400" y="4034"/>
                    </a:cubicBezTo>
                    <a:cubicBezTo>
                      <a:pt x="5405" y="3972"/>
                      <a:pt x="5386" y="3922"/>
                      <a:pt x="5358" y="3923"/>
                    </a:cubicBezTo>
                    <a:close/>
                    <a:moveTo>
                      <a:pt x="1710" y="3973"/>
                    </a:moveTo>
                    <a:cubicBezTo>
                      <a:pt x="1682" y="3973"/>
                      <a:pt x="1653" y="4024"/>
                      <a:pt x="1644" y="4086"/>
                    </a:cubicBezTo>
                    <a:cubicBezTo>
                      <a:pt x="1636" y="4148"/>
                      <a:pt x="1652" y="4198"/>
                      <a:pt x="1680" y="4198"/>
                    </a:cubicBezTo>
                    <a:cubicBezTo>
                      <a:pt x="1708" y="4197"/>
                      <a:pt x="1737" y="4146"/>
                      <a:pt x="1746" y="4084"/>
                    </a:cubicBezTo>
                    <a:cubicBezTo>
                      <a:pt x="1754" y="4022"/>
                      <a:pt x="1738" y="3972"/>
                      <a:pt x="1710" y="3973"/>
                    </a:cubicBezTo>
                    <a:close/>
                    <a:moveTo>
                      <a:pt x="1866" y="3973"/>
                    </a:moveTo>
                    <a:cubicBezTo>
                      <a:pt x="1838" y="3973"/>
                      <a:pt x="1809" y="4024"/>
                      <a:pt x="1801" y="4086"/>
                    </a:cubicBezTo>
                    <a:cubicBezTo>
                      <a:pt x="1792" y="4148"/>
                      <a:pt x="1808" y="4198"/>
                      <a:pt x="1836" y="4198"/>
                    </a:cubicBezTo>
                    <a:cubicBezTo>
                      <a:pt x="1864" y="4197"/>
                      <a:pt x="1894" y="4146"/>
                      <a:pt x="1902" y="4084"/>
                    </a:cubicBezTo>
                    <a:cubicBezTo>
                      <a:pt x="1910" y="4022"/>
                      <a:pt x="1894" y="3972"/>
                      <a:pt x="1866" y="3973"/>
                    </a:cubicBezTo>
                    <a:close/>
                    <a:moveTo>
                      <a:pt x="2023" y="3973"/>
                    </a:moveTo>
                    <a:cubicBezTo>
                      <a:pt x="1994" y="3973"/>
                      <a:pt x="1965" y="4024"/>
                      <a:pt x="1957" y="4086"/>
                    </a:cubicBezTo>
                    <a:cubicBezTo>
                      <a:pt x="1948" y="4148"/>
                      <a:pt x="1965" y="4198"/>
                      <a:pt x="1993" y="4198"/>
                    </a:cubicBezTo>
                    <a:cubicBezTo>
                      <a:pt x="2021" y="4197"/>
                      <a:pt x="2050" y="4146"/>
                      <a:pt x="2059" y="4084"/>
                    </a:cubicBezTo>
                    <a:cubicBezTo>
                      <a:pt x="2067" y="4022"/>
                      <a:pt x="2051" y="3972"/>
                      <a:pt x="2023" y="3973"/>
                    </a:cubicBezTo>
                    <a:close/>
                    <a:moveTo>
                      <a:pt x="2159" y="3973"/>
                    </a:moveTo>
                    <a:cubicBezTo>
                      <a:pt x="2131" y="3973"/>
                      <a:pt x="2101" y="4024"/>
                      <a:pt x="2093" y="4086"/>
                    </a:cubicBezTo>
                    <a:cubicBezTo>
                      <a:pt x="2085" y="4148"/>
                      <a:pt x="2102" y="4198"/>
                      <a:pt x="2130" y="4198"/>
                    </a:cubicBezTo>
                    <a:cubicBezTo>
                      <a:pt x="2158" y="4197"/>
                      <a:pt x="2188" y="4146"/>
                      <a:pt x="2195" y="4084"/>
                    </a:cubicBezTo>
                    <a:cubicBezTo>
                      <a:pt x="2203" y="4022"/>
                      <a:pt x="2187" y="3972"/>
                      <a:pt x="2159" y="3973"/>
                    </a:cubicBezTo>
                    <a:close/>
                    <a:moveTo>
                      <a:pt x="2296" y="3973"/>
                    </a:moveTo>
                    <a:cubicBezTo>
                      <a:pt x="2268" y="3973"/>
                      <a:pt x="2238" y="4024"/>
                      <a:pt x="2230" y="4086"/>
                    </a:cubicBezTo>
                    <a:cubicBezTo>
                      <a:pt x="2222" y="4148"/>
                      <a:pt x="2239" y="4198"/>
                      <a:pt x="2267" y="4198"/>
                    </a:cubicBezTo>
                    <a:cubicBezTo>
                      <a:pt x="2295" y="4197"/>
                      <a:pt x="2325" y="4146"/>
                      <a:pt x="2332" y="4084"/>
                    </a:cubicBezTo>
                    <a:cubicBezTo>
                      <a:pt x="2340" y="4022"/>
                      <a:pt x="2324" y="3972"/>
                      <a:pt x="2296" y="3973"/>
                    </a:cubicBezTo>
                    <a:close/>
                    <a:moveTo>
                      <a:pt x="2451" y="3973"/>
                    </a:moveTo>
                    <a:cubicBezTo>
                      <a:pt x="2423" y="3973"/>
                      <a:pt x="2394" y="4024"/>
                      <a:pt x="2387" y="4086"/>
                    </a:cubicBezTo>
                    <a:cubicBezTo>
                      <a:pt x="2379" y="4148"/>
                      <a:pt x="2396" y="4198"/>
                      <a:pt x="2424" y="4198"/>
                    </a:cubicBezTo>
                    <a:cubicBezTo>
                      <a:pt x="2452" y="4197"/>
                      <a:pt x="2481" y="4146"/>
                      <a:pt x="2489" y="4084"/>
                    </a:cubicBezTo>
                    <a:cubicBezTo>
                      <a:pt x="2496" y="4022"/>
                      <a:pt x="2479" y="3972"/>
                      <a:pt x="2451" y="3973"/>
                    </a:cubicBezTo>
                    <a:close/>
                    <a:moveTo>
                      <a:pt x="2588" y="3973"/>
                    </a:moveTo>
                    <a:cubicBezTo>
                      <a:pt x="2560" y="3973"/>
                      <a:pt x="2531" y="4024"/>
                      <a:pt x="2523" y="4086"/>
                    </a:cubicBezTo>
                    <a:cubicBezTo>
                      <a:pt x="2516" y="4148"/>
                      <a:pt x="2533" y="4198"/>
                      <a:pt x="2561" y="4198"/>
                    </a:cubicBezTo>
                    <a:cubicBezTo>
                      <a:pt x="2589" y="4197"/>
                      <a:pt x="2618" y="4146"/>
                      <a:pt x="2626" y="4084"/>
                    </a:cubicBezTo>
                    <a:cubicBezTo>
                      <a:pt x="2633" y="4022"/>
                      <a:pt x="2616" y="3972"/>
                      <a:pt x="2588" y="3973"/>
                    </a:cubicBezTo>
                    <a:close/>
                    <a:moveTo>
                      <a:pt x="2744" y="3973"/>
                    </a:moveTo>
                    <a:cubicBezTo>
                      <a:pt x="2716" y="3973"/>
                      <a:pt x="2687" y="4024"/>
                      <a:pt x="2680" y="4086"/>
                    </a:cubicBezTo>
                    <a:cubicBezTo>
                      <a:pt x="2673" y="4148"/>
                      <a:pt x="2690" y="4198"/>
                      <a:pt x="2718" y="4198"/>
                    </a:cubicBezTo>
                    <a:cubicBezTo>
                      <a:pt x="2746" y="4197"/>
                      <a:pt x="2774" y="4146"/>
                      <a:pt x="2781" y="4084"/>
                    </a:cubicBezTo>
                    <a:cubicBezTo>
                      <a:pt x="2789" y="4022"/>
                      <a:pt x="2772" y="3972"/>
                      <a:pt x="2744" y="3973"/>
                    </a:cubicBezTo>
                    <a:close/>
                    <a:moveTo>
                      <a:pt x="2880" y="3973"/>
                    </a:moveTo>
                    <a:cubicBezTo>
                      <a:pt x="2852" y="3973"/>
                      <a:pt x="2824" y="4024"/>
                      <a:pt x="2817" y="4086"/>
                    </a:cubicBezTo>
                    <a:cubicBezTo>
                      <a:pt x="2810" y="4148"/>
                      <a:pt x="2826" y="4198"/>
                      <a:pt x="2855" y="4198"/>
                    </a:cubicBezTo>
                    <a:cubicBezTo>
                      <a:pt x="2883" y="4197"/>
                      <a:pt x="2911" y="4146"/>
                      <a:pt x="2918" y="4084"/>
                    </a:cubicBezTo>
                    <a:cubicBezTo>
                      <a:pt x="2925" y="4022"/>
                      <a:pt x="2908" y="3972"/>
                      <a:pt x="2880" y="3973"/>
                    </a:cubicBezTo>
                    <a:close/>
                    <a:moveTo>
                      <a:pt x="3037" y="3973"/>
                    </a:moveTo>
                    <a:cubicBezTo>
                      <a:pt x="3009" y="3973"/>
                      <a:pt x="2980" y="4024"/>
                      <a:pt x="2973" y="4086"/>
                    </a:cubicBezTo>
                    <a:cubicBezTo>
                      <a:pt x="2966" y="4148"/>
                      <a:pt x="2983" y="4198"/>
                      <a:pt x="3011" y="4198"/>
                    </a:cubicBezTo>
                    <a:cubicBezTo>
                      <a:pt x="3039" y="4197"/>
                      <a:pt x="3068" y="4146"/>
                      <a:pt x="3075" y="4084"/>
                    </a:cubicBezTo>
                    <a:cubicBezTo>
                      <a:pt x="3082" y="4022"/>
                      <a:pt x="3065" y="3972"/>
                      <a:pt x="3037" y="3973"/>
                    </a:cubicBezTo>
                    <a:close/>
                    <a:moveTo>
                      <a:pt x="3173" y="3973"/>
                    </a:moveTo>
                    <a:cubicBezTo>
                      <a:pt x="3145" y="3973"/>
                      <a:pt x="3116" y="4024"/>
                      <a:pt x="3109" y="4086"/>
                    </a:cubicBezTo>
                    <a:cubicBezTo>
                      <a:pt x="3102" y="4148"/>
                      <a:pt x="3120" y="4198"/>
                      <a:pt x="3148" y="4198"/>
                    </a:cubicBezTo>
                    <a:cubicBezTo>
                      <a:pt x="3176" y="4197"/>
                      <a:pt x="3205" y="4146"/>
                      <a:pt x="3211" y="4084"/>
                    </a:cubicBezTo>
                    <a:cubicBezTo>
                      <a:pt x="3218" y="4022"/>
                      <a:pt x="3201" y="3972"/>
                      <a:pt x="3173" y="3973"/>
                    </a:cubicBezTo>
                    <a:close/>
                    <a:moveTo>
                      <a:pt x="3329" y="3973"/>
                    </a:moveTo>
                    <a:cubicBezTo>
                      <a:pt x="3301" y="3973"/>
                      <a:pt x="3273" y="4024"/>
                      <a:pt x="3266" y="4086"/>
                    </a:cubicBezTo>
                    <a:cubicBezTo>
                      <a:pt x="3259" y="4148"/>
                      <a:pt x="3277" y="4198"/>
                      <a:pt x="3305" y="4198"/>
                    </a:cubicBezTo>
                    <a:cubicBezTo>
                      <a:pt x="3333" y="4197"/>
                      <a:pt x="3361" y="4146"/>
                      <a:pt x="3368" y="4084"/>
                    </a:cubicBezTo>
                    <a:cubicBezTo>
                      <a:pt x="3374" y="4022"/>
                      <a:pt x="3357" y="3972"/>
                      <a:pt x="3329" y="3973"/>
                    </a:cubicBezTo>
                    <a:close/>
                    <a:moveTo>
                      <a:pt x="3466" y="3973"/>
                    </a:moveTo>
                    <a:cubicBezTo>
                      <a:pt x="3438" y="3973"/>
                      <a:pt x="3409" y="4024"/>
                      <a:pt x="3403" y="4086"/>
                    </a:cubicBezTo>
                    <a:cubicBezTo>
                      <a:pt x="3396" y="4148"/>
                      <a:pt x="3414" y="4198"/>
                      <a:pt x="3442" y="4198"/>
                    </a:cubicBezTo>
                    <a:cubicBezTo>
                      <a:pt x="3470" y="4197"/>
                      <a:pt x="3498" y="4146"/>
                      <a:pt x="3505" y="4084"/>
                    </a:cubicBezTo>
                    <a:cubicBezTo>
                      <a:pt x="3511" y="4022"/>
                      <a:pt x="3494" y="3972"/>
                      <a:pt x="3466" y="3973"/>
                    </a:cubicBezTo>
                    <a:close/>
                    <a:moveTo>
                      <a:pt x="3602" y="3973"/>
                    </a:moveTo>
                    <a:cubicBezTo>
                      <a:pt x="3574" y="3973"/>
                      <a:pt x="3546" y="4024"/>
                      <a:pt x="3539" y="4086"/>
                    </a:cubicBezTo>
                    <a:cubicBezTo>
                      <a:pt x="3533" y="4148"/>
                      <a:pt x="3551" y="4198"/>
                      <a:pt x="3579" y="4198"/>
                    </a:cubicBezTo>
                    <a:cubicBezTo>
                      <a:pt x="3607" y="4197"/>
                      <a:pt x="3635" y="4146"/>
                      <a:pt x="3642" y="4084"/>
                    </a:cubicBezTo>
                    <a:cubicBezTo>
                      <a:pt x="3648" y="4022"/>
                      <a:pt x="3630" y="3972"/>
                      <a:pt x="3602" y="3973"/>
                    </a:cubicBezTo>
                    <a:close/>
                    <a:moveTo>
                      <a:pt x="3758" y="3973"/>
                    </a:moveTo>
                    <a:cubicBezTo>
                      <a:pt x="3730" y="3973"/>
                      <a:pt x="3702" y="4024"/>
                      <a:pt x="3696" y="4086"/>
                    </a:cubicBezTo>
                    <a:cubicBezTo>
                      <a:pt x="3690" y="4148"/>
                      <a:pt x="3707" y="4198"/>
                      <a:pt x="3736" y="4198"/>
                    </a:cubicBezTo>
                    <a:cubicBezTo>
                      <a:pt x="3764" y="4197"/>
                      <a:pt x="3792" y="4146"/>
                      <a:pt x="3798" y="4084"/>
                    </a:cubicBezTo>
                    <a:cubicBezTo>
                      <a:pt x="3804" y="4022"/>
                      <a:pt x="3786" y="3972"/>
                      <a:pt x="3758" y="3973"/>
                    </a:cubicBezTo>
                    <a:close/>
                    <a:moveTo>
                      <a:pt x="4187" y="3973"/>
                    </a:moveTo>
                    <a:cubicBezTo>
                      <a:pt x="4159" y="3973"/>
                      <a:pt x="4132" y="4024"/>
                      <a:pt x="4126" y="4086"/>
                    </a:cubicBezTo>
                    <a:cubicBezTo>
                      <a:pt x="4120" y="4148"/>
                      <a:pt x="4138" y="4198"/>
                      <a:pt x="4166" y="4198"/>
                    </a:cubicBezTo>
                    <a:cubicBezTo>
                      <a:pt x="4194" y="4197"/>
                      <a:pt x="4222" y="4146"/>
                      <a:pt x="4228" y="4084"/>
                    </a:cubicBezTo>
                    <a:cubicBezTo>
                      <a:pt x="4234" y="4022"/>
                      <a:pt x="4215" y="3972"/>
                      <a:pt x="4187" y="3973"/>
                    </a:cubicBezTo>
                    <a:close/>
                    <a:moveTo>
                      <a:pt x="1281" y="4023"/>
                    </a:moveTo>
                    <a:cubicBezTo>
                      <a:pt x="1253" y="4024"/>
                      <a:pt x="1223" y="4074"/>
                      <a:pt x="1214" y="4136"/>
                    </a:cubicBezTo>
                    <a:cubicBezTo>
                      <a:pt x="1205" y="4198"/>
                      <a:pt x="1221" y="4248"/>
                      <a:pt x="1249" y="4248"/>
                    </a:cubicBezTo>
                    <a:cubicBezTo>
                      <a:pt x="1277" y="4247"/>
                      <a:pt x="1307" y="4197"/>
                      <a:pt x="1316" y="4135"/>
                    </a:cubicBezTo>
                    <a:cubicBezTo>
                      <a:pt x="1325" y="4073"/>
                      <a:pt x="1309" y="4023"/>
                      <a:pt x="1281" y="4023"/>
                    </a:cubicBezTo>
                    <a:close/>
                    <a:moveTo>
                      <a:pt x="1437" y="4023"/>
                    </a:moveTo>
                    <a:cubicBezTo>
                      <a:pt x="1409" y="4024"/>
                      <a:pt x="1379" y="4074"/>
                      <a:pt x="1371" y="4136"/>
                    </a:cubicBezTo>
                    <a:cubicBezTo>
                      <a:pt x="1362" y="4198"/>
                      <a:pt x="1377" y="4248"/>
                      <a:pt x="1405" y="4248"/>
                    </a:cubicBezTo>
                    <a:cubicBezTo>
                      <a:pt x="1434" y="4247"/>
                      <a:pt x="1464" y="4197"/>
                      <a:pt x="1473" y="4135"/>
                    </a:cubicBezTo>
                    <a:cubicBezTo>
                      <a:pt x="1481" y="4073"/>
                      <a:pt x="1465" y="4023"/>
                      <a:pt x="1437" y="4023"/>
                    </a:cubicBezTo>
                    <a:close/>
                    <a:moveTo>
                      <a:pt x="1574" y="4023"/>
                    </a:moveTo>
                    <a:cubicBezTo>
                      <a:pt x="1546" y="4024"/>
                      <a:pt x="1516" y="4074"/>
                      <a:pt x="1507" y="4136"/>
                    </a:cubicBezTo>
                    <a:cubicBezTo>
                      <a:pt x="1499" y="4198"/>
                      <a:pt x="1515" y="4248"/>
                      <a:pt x="1543" y="4248"/>
                    </a:cubicBezTo>
                    <a:cubicBezTo>
                      <a:pt x="1571" y="4247"/>
                      <a:pt x="1601" y="4197"/>
                      <a:pt x="1610" y="4135"/>
                    </a:cubicBezTo>
                    <a:cubicBezTo>
                      <a:pt x="1618" y="4073"/>
                      <a:pt x="1602" y="4023"/>
                      <a:pt x="1574" y="4023"/>
                    </a:cubicBezTo>
                    <a:close/>
                    <a:moveTo>
                      <a:pt x="16715" y="4023"/>
                    </a:moveTo>
                    <a:cubicBezTo>
                      <a:pt x="16687" y="4024"/>
                      <a:pt x="16670" y="4075"/>
                      <a:pt x="16678" y="4138"/>
                    </a:cubicBezTo>
                    <a:cubicBezTo>
                      <a:pt x="16685" y="4201"/>
                      <a:pt x="16715" y="4252"/>
                      <a:pt x="16743" y="4251"/>
                    </a:cubicBezTo>
                    <a:cubicBezTo>
                      <a:pt x="16771" y="4250"/>
                      <a:pt x="16788" y="4199"/>
                      <a:pt x="16780" y="4136"/>
                    </a:cubicBezTo>
                    <a:cubicBezTo>
                      <a:pt x="16773" y="4073"/>
                      <a:pt x="16743" y="4023"/>
                      <a:pt x="16715" y="4023"/>
                    </a:cubicBezTo>
                    <a:close/>
                    <a:moveTo>
                      <a:pt x="14236" y="4073"/>
                    </a:moveTo>
                    <a:cubicBezTo>
                      <a:pt x="14208" y="4074"/>
                      <a:pt x="14189" y="4125"/>
                      <a:pt x="14194" y="4188"/>
                    </a:cubicBezTo>
                    <a:cubicBezTo>
                      <a:pt x="14199" y="4251"/>
                      <a:pt x="14226" y="4302"/>
                      <a:pt x="14254" y="4301"/>
                    </a:cubicBezTo>
                    <a:cubicBezTo>
                      <a:pt x="14282" y="4301"/>
                      <a:pt x="14301" y="4249"/>
                      <a:pt x="14296" y="4187"/>
                    </a:cubicBezTo>
                    <a:cubicBezTo>
                      <a:pt x="14291" y="4124"/>
                      <a:pt x="14264" y="4073"/>
                      <a:pt x="14236" y="4073"/>
                    </a:cubicBezTo>
                    <a:close/>
                    <a:moveTo>
                      <a:pt x="14373" y="4073"/>
                    </a:moveTo>
                    <a:cubicBezTo>
                      <a:pt x="14344" y="4074"/>
                      <a:pt x="14325" y="4125"/>
                      <a:pt x="14331" y="4188"/>
                    </a:cubicBezTo>
                    <a:cubicBezTo>
                      <a:pt x="14336" y="4251"/>
                      <a:pt x="14363" y="4302"/>
                      <a:pt x="14392" y="4301"/>
                    </a:cubicBezTo>
                    <a:cubicBezTo>
                      <a:pt x="14420" y="4301"/>
                      <a:pt x="14438" y="4249"/>
                      <a:pt x="14433" y="4187"/>
                    </a:cubicBezTo>
                    <a:cubicBezTo>
                      <a:pt x="14428" y="4124"/>
                      <a:pt x="14401" y="4073"/>
                      <a:pt x="14373" y="4073"/>
                    </a:cubicBezTo>
                    <a:close/>
                    <a:moveTo>
                      <a:pt x="14529" y="4073"/>
                    </a:moveTo>
                    <a:cubicBezTo>
                      <a:pt x="14500" y="4074"/>
                      <a:pt x="14482" y="4125"/>
                      <a:pt x="14488" y="4188"/>
                    </a:cubicBezTo>
                    <a:cubicBezTo>
                      <a:pt x="14493" y="4251"/>
                      <a:pt x="14520" y="4302"/>
                      <a:pt x="14548" y="4301"/>
                    </a:cubicBezTo>
                    <a:cubicBezTo>
                      <a:pt x="14576" y="4301"/>
                      <a:pt x="14595" y="4249"/>
                      <a:pt x="14590" y="4187"/>
                    </a:cubicBezTo>
                    <a:cubicBezTo>
                      <a:pt x="14584" y="4124"/>
                      <a:pt x="14557" y="4073"/>
                      <a:pt x="14529" y="4073"/>
                    </a:cubicBezTo>
                    <a:close/>
                    <a:moveTo>
                      <a:pt x="14665" y="4073"/>
                    </a:moveTo>
                    <a:cubicBezTo>
                      <a:pt x="14637" y="4074"/>
                      <a:pt x="14619" y="4125"/>
                      <a:pt x="14624" y="4188"/>
                    </a:cubicBezTo>
                    <a:cubicBezTo>
                      <a:pt x="14630" y="4251"/>
                      <a:pt x="14657" y="4302"/>
                      <a:pt x="14686" y="4301"/>
                    </a:cubicBezTo>
                    <a:cubicBezTo>
                      <a:pt x="14714" y="4301"/>
                      <a:pt x="14732" y="4249"/>
                      <a:pt x="14726" y="4187"/>
                    </a:cubicBezTo>
                    <a:cubicBezTo>
                      <a:pt x="14721" y="4124"/>
                      <a:pt x="14694" y="4073"/>
                      <a:pt x="14665" y="4073"/>
                    </a:cubicBezTo>
                    <a:close/>
                    <a:moveTo>
                      <a:pt x="14822" y="4073"/>
                    </a:moveTo>
                    <a:cubicBezTo>
                      <a:pt x="14794" y="4074"/>
                      <a:pt x="14775" y="4125"/>
                      <a:pt x="14781" y="4188"/>
                    </a:cubicBezTo>
                    <a:cubicBezTo>
                      <a:pt x="14786" y="4251"/>
                      <a:pt x="14814" y="4302"/>
                      <a:pt x="14842" y="4301"/>
                    </a:cubicBezTo>
                    <a:cubicBezTo>
                      <a:pt x="14870" y="4301"/>
                      <a:pt x="14889" y="4249"/>
                      <a:pt x="14883" y="4187"/>
                    </a:cubicBezTo>
                    <a:cubicBezTo>
                      <a:pt x="14877" y="4124"/>
                      <a:pt x="14850" y="4073"/>
                      <a:pt x="14822" y="4073"/>
                    </a:cubicBezTo>
                    <a:close/>
                    <a:moveTo>
                      <a:pt x="14958" y="4073"/>
                    </a:moveTo>
                    <a:cubicBezTo>
                      <a:pt x="14930" y="4074"/>
                      <a:pt x="14912" y="4125"/>
                      <a:pt x="14918" y="4188"/>
                    </a:cubicBezTo>
                    <a:cubicBezTo>
                      <a:pt x="14923" y="4251"/>
                      <a:pt x="14951" y="4302"/>
                      <a:pt x="14979" y="4301"/>
                    </a:cubicBezTo>
                    <a:cubicBezTo>
                      <a:pt x="15008" y="4301"/>
                      <a:pt x="15026" y="4249"/>
                      <a:pt x="15020" y="4187"/>
                    </a:cubicBezTo>
                    <a:cubicBezTo>
                      <a:pt x="15014" y="4124"/>
                      <a:pt x="14986" y="4073"/>
                      <a:pt x="14958" y="4073"/>
                    </a:cubicBezTo>
                    <a:close/>
                    <a:moveTo>
                      <a:pt x="15114" y="4073"/>
                    </a:moveTo>
                    <a:cubicBezTo>
                      <a:pt x="15086" y="4074"/>
                      <a:pt x="15068" y="4125"/>
                      <a:pt x="15074" y="4188"/>
                    </a:cubicBezTo>
                    <a:cubicBezTo>
                      <a:pt x="15080" y="4251"/>
                      <a:pt x="15107" y="4302"/>
                      <a:pt x="15136" y="4301"/>
                    </a:cubicBezTo>
                    <a:cubicBezTo>
                      <a:pt x="15164" y="4301"/>
                      <a:pt x="15183" y="4249"/>
                      <a:pt x="15177" y="4187"/>
                    </a:cubicBezTo>
                    <a:cubicBezTo>
                      <a:pt x="15171" y="4124"/>
                      <a:pt x="15143" y="4073"/>
                      <a:pt x="15114" y="4073"/>
                    </a:cubicBezTo>
                    <a:close/>
                    <a:moveTo>
                      <a:pt x="15251" y="4073"/>
                    </a:moveTo>
                    <a:cubicBezTo>
                      <a:pt x="15222" y="4074"/>
                      <a:pt x="15205" y="4125"/>
                      <a:pt x="15211" y="4188"/>
                    </a:cubicBezTo>
                    <a:cubicBezTo>
                      <a:pt x="15217" y="4251"/>
                      <a:pt x="15245" y="4302"/>
                      <a:pt x="15273" y="4301"/>
                    </a:cubicBezTo>
                    <a:cubicBezTo>
                      <a:pt x="15302" y="4301"/>
                      <a:pt x="15320" y="4249"/>
                      <a:pt x="15314" y="4187"/>
                    </a:cubicBezTo>
                    <a:cubicBezTo>
                      <a:pt x="15307" y="4124"/>
                      <a:pt x="15279" y="4073"/>
                      <a:pt x="15251" y="4073"/>
                    </a:cubicBezTo>
                    <a:close/>
                    <a:moveTo>
                      <a:pt x="15407" y="4073"/>
                    </a:moveTo>
                    <a:cubicBezTo>
                      <a:pt x="15379" y="4074"/>
                      <a:pt x="15361" y="4125"/>
                      <a:pt x="15367" y="4188"/>
                    </a:cubicBezTo>
                    <a:cubicBezTo>
                      <a:pt x="15374" y="4251"/>
                      <a:pt x="15402" y="4302"/>
                      <a:pt x="15430" y="4301"/>
                    </a:cubicBezTo>
                    <a:cubicBezTo>
                      <a:pt x="15459" y="4301"/>
                      <a:pt x="15476" y="4249"/>
                      <a:pt x="15470" y="4187"/>
                    </a:cubicBezTo>
                    <a:cubicBezTo>
                      <a:pt x="15464" y="4124"/>
                      <a:pt x="15435" y="4073"/>
                      <a:pt x="15407" y="4073"/>
                    </a:cubicBezTo>
                    <a:close/>
                    <a:moveTo>
                      <a:pt x="15544" y="4073"/>
                    </a:moveTo>
                    <a:cubicBezTo>
                      <a:pt x="15516" y="4074"/>
                      <a:pt x="15498" y="4125"/>
                      <a:pt x="15504" y="4188"/>
                    </a:cubicBezTo>
                    <a:cubicBezTo>
                      <a:pt x="15511" y="4251"/>
                      <a:pt x="15539" y="4302"/>
                      <a:pt x="15567" y="4301"/>
                    </a:cubicBezTo>
                    <a:cubicBezTo>
                      <a:pt x="15595" y="4301"/>
                      <a:pt x="15613" y="4249"/>
                      <a:pt x="15607" y="4187"/>
                    </a:cubicBezTo>
                    <a:cubicBezTo>
                      <a:pt x="15600" y="4124"/>
                      <a:pt x="15572" y="4073"/>
                      <a:pt x="15544" y="4073"/>
                    </a:cubicBezTo>
                    <a:close/>
                    <a:moveTo>
                      <a:pt x="15700" y="4073"/>
                    </a:moveTo>
                    <a:cubicBezTo>
                      <a:pt x="15671" y="4074"/>
                      <a:pt x="15654" y="4125"/>
                      <a:pt x="15661" y="4188"/>
                    </a:cubicBezTo>
                    <a:cubicBezTo>
                      <a:pt x="15667" y="4251"/>
                      <a:pt x="15696" y="4302"/>
                      <a:pt x="15724" y="4301"/>
                    </a:cubicBezTo>
                    <a:cubicBezTo>
                      <a:pt x="15752" y="4301"/>
                      <a:pt x="15770" y="4249"/>
                      <a:pt x="15763" y="4187"/>
                    </a:cubicBezTo>
                    <a:cubicBezTo>
                      <a:pt x="15757" y="4124"/>
                      <a:pt x="15728" y="4073"/>
                      <a:pt x="15700" y="4073"/>
                    </a:cubicBezTo>
                    <a:close/>
                    <a:moveTo>
                      <a:pt x="15837" y="4073"/>
                    </a:moveTo>
                    <a:cubicBezTo>
                      <a:pt x="15808" y="4074"/>
                      <a:pt x="15791" y="4125"/>
                      <a:pt x="15797" y="4188"/>
                    </a:cubicBezTo>
                    <a:cubicBezTo>
                      <a:pt x="15804" y="4251"/>
                      <a:pt x="15833" y="4302"/>
                      <a:pt x="15861" y="4301"/>
                    </a:cubicBezTo>
                    <a:cubicBezTo>
                      <a:pt x="15889" y="4301"/>
                      <a:pt x="15907" y="4249"/>
                      <a:pt x="15900" y="4187"/>
                    </a:cubicBezTo>
                    <a:cubicBezTo>
                      <a:pt x="15893" y="4124"/>
                      <a:pt x="15865" y="4073"/>
                      <a:pt x="15837" y="4073"/>
                    </a:cubicBezTo>
                    <a:close/>
                    <a:moveTo>
                      <a:pt x="15993" y="4073"/>
                    </a:moveTo>
                    <a:cubicBezTo>
                      <a:pt x="15965" y="4074"/>
                      <a:pt x="15947" y="4125"/>
                      <a:pt x="15954" y="4188"/>
                    </a:cubicBezTo>
                    <a:cubicBezTo>
                      <a:pt x="15961" y="4251"/>
                      <a:pt x="15990" y="4302"/>
                      <a:pt x="16018" y="4301"/>
                    </a:cubicBezTo>
                    <a:cubicBezTo>
                      <a:pt x="16046" y="4301"/>
                      <a:pt x="16064" y="4249"/>
                      <a:pt x="16056" y="4187"/>
                    </a:cubicBezTo>
                    <a:cubicBezTo>
                      <a:pt x="16050" y="4124"/>
                      <a:pt x="16021" y="4073"/>
                      <a:pt x="15993" y="4073"/>
                    </a:cubicBezTo>
                    <a:close/>
                    <a:moveTo>
                      <a:pt x="16129" y="4073"/>
                    </a:moveTo>
                    <a:cubicBezTo>
                      <a:pt x="16101" y="4074"/>
                      <a:pt x="16084" y="4125"/>
                      <a:pt x="16091" y="4188"/>
                    </a:cubicBezTo>
                    <a:cubicBezTo>
                      <a:pt x="16098" y="4251"/>
                      <a:pt x="16127" y="4302"/>
                      <a:pt x="16155" y="4301"/>
                    </a:cubicBezTo>
                    <a:cubicBezTo>
                      <a:pt x="16184" y="4301"/>
                      <a:pt x="16200" y="4250"/>
                      <a:pt x="16193" y="4187"/>
                    </a:cubicBezTo>
                    <a:cubicBezTo>
                      <a:pt x="16186" y="4124"/>
                      <a:pt x="16157" y="4073"/>
                      <a:pt x="16129" y="4073"/>
                    </a:cubicBezTo>
                    <a:close/>
                    <a:moveTo>
                      <a:pt x="16286" y="4073"/>
                    </a:moveTo>
                    <a:cubicBezTo>
                      <a:pt x="16257" y="4074"/>
                      <a:pt x="16240" y="4125"/>
                      <a:pt x="16248" y="4188"/>
                    </a:cubicBezTo>
                    <a:cubicBezTo>
                      <a:pt x="16255" y="4251"/>
                      <a:pt x="16284" y="4302"/>
                      <a:pt x="16312" y="4301"/>
                    </a:cubicBezTo>
                    <a:cubicBezTo>
                      <a:pt x="16340" y="4301"/>
                      <a:pt x="16357" y="4249"/>
                      <a:pt x="16350" y="4187"/>
                    </a:cubicBezTo>
                    <a:cubicBezTo>
                      <a:pt x="16342" y="4124"/>
                      <a:pt x="16314" y="4073"/>
                      <a:pt x="16286" y="4073"/>
                    </a:cubicBezTo>
                    <a:close/>
                    <a:moveTo>
                      <a:pt x="16422" y="4073"/>
                    </a:moveTo>
                    <a:cubicBezTo>
                      <a:pt x="16394" y="4074"/>
                      <a:pt x="16377" y="4125"/>
                      <a:pt x="16385" y="4188"/>
                    </a:cubicBezTo>
                    <a:cubicBezTo>
                      <a:pt x="16392" y="4251"/>
                      <a:pt x="16421" y="4302"/>
                      <a:pt x="16449" y="4301"/>
                    </a:cubicBezTo>
                    <a:cubicBezTo>
                      <a:pt x="16478" y="4301"/>
                      <a:pt x="16494" y="4249"/>
                      <a:pt x="16487" y="4187"/>
                    </a:cubicBezTo>
                    <a:cubicBezTo>
                      <a:pt x="16479" y="4124"/>
                      <a:pt x="16451" y="4073"/>
                      <a:pt x="16422" y="4073"/>
                    </a:cubicBezTo>
                    <a:close/>
                    <a:moveTo>
                      <a:pt x="16578" y="4073"/>
                    </a:moveTo>
                    <a:cubicBezTo>
                      <a:pt x="16550" y="4074"/>
                      <a:pt x="16533" y="4125"/>
                      <a:pt x="16541" y="4188"/>
                    </a:cubicBezTo>
                    <a:cubicBezTo>
                      <a:pt x="16548" y="4251"/>
                      <a:pt x="16577" y="4302"/>
                      <a:pt x="16606" y="4301"/>
                    </a:cubicBezTo>
                    <a:cubicBezTo>
                      <a:pt x="16634" y="4301"/>
                      <a:pt x="16651" y="4250"/>
                      <a:pt x="16644" y="4187"/>
                    </a:cubicBezTo>
                    <a:cubicBezTo>
                      <a:pt x="16636" y="4124"/>
                      <a:pt x="16606" y="4073"/>
                      <a:pt x="16578" y="4073"/>
                    </a:cubicBezTo>
                    <a:close/>
                    <a:moveTo>
                      <a:pt x="16852" y="4073"/>
                    </a:moveTo>
                    <a:cubicBezTo>
                      <a:pt x="16824" y="4074"/>
                      <a:pt x="16807" y="4125"/>
                      <a:pt x="16815" y="4188"/>
                    </a:cubicBezTo>
                    <a:cubicBezTo>
                      <a:pt x="16822" y="4251"/>
                      <a:pt x="16852" y="4302"/>
                      <a:pt x="16881" y="4301"/>
                    </a:cubicBezTo>
                    <a:cubicBezTo>
                      <a:pt x="16909" y="4301"/>
                      <a:pt x="16925" y="4250"/>
                      <a:pt x="16917" y="4187"/>
                    </a:cubicBezTo>
                    <a:cubicBezTo>
                      <a:pt x="16909" y="4124"/>
                      <a:pt x="16880" y="4073"/>
                      <a:pt x="16852" y="4073"/>
                    </a:cubicBezTo>
                    <a:close/>
                    <a:moveTo>
                      <a:pt x="11601" y="4124"/>
                    </a:moveTo>
                    <a:cubicBezTo>
                      <a:pt x="11573" y="4124"/>
                      <a:pt x="11552" y="4176"/>
                      <a:pt x="11554" y="4238"/>
                    </a:cubicBezTo>
                    <a:cubicBezTo>
                      <a:pt x="11556" y="4301"/>
                      <a:pt x="11581" y="4351"/>
                      <a:pt x="11609" y="4350"/>
                    </a:cubicBezTo>
                    <a:cubicBezTo>
                      <a:pt x="11638" y="4349"/>
                      <a:pt x="11659" y="4299"/>
                      <a:pt x="11656" y="4237"/>
                    </a:cubicBezTo>
                    <a:cubicBezTo>
                      <a:pt x="11654" y="4174"/>
                      <a:pt x="11629" y="4123"/>
                      <a:pt x="11601" y="4124"/>
                    </a:cubicBezTo>
                    <a:close/>
                    <a:moveTo>
                      <a:pt x="11757" y="4124"/>
                    </a:moveTo>
                    <a:cubicBezTo>
                      <a:pt x="11729" y="4124"/>
                      <a:pt x="11708" y="4176"/>
                      <a:pt x="11710" y="4238"/>
                    </a:cubicBezTo>
                    <a:cubicBezTo>
                      <a:pt x="11713" y="4301"/>
                      <a:pt x="11737" y="4351"/>
                      <a:pt x="11766" y="4350"/>
                    </a:cubicBezTo>
                    <a:cubicBezTo>
                      <a:pt x="11794" y="4349"/>
                      <a:pt x="11815" y="4299"/>
                      <a:pt x="11813" y="4237"/>
                    </a:cubicBezTo>
                    <a:cubicBezTo>
                      <a:pt x="11810" y="4174"/>
                      <a:pt x="11786" y="4123"/>
                      <a:pt x="11757" y="4124"/>
                    </a:cubicBezTo>
                    <a:close/>
                    <a:moveTo>
                      <a:pt x="11894" y="4124"/>
                    </a:moveTo>
                    <a:cubicBezTo>
                      <a:pt x="11866" y="4124"/>
                      <a:pt x="11845" y="4176"/>
                      <a:pt x="11847" y="4238"/>
                    </a:cubicBezTo>
                    <a:cubicBezTo>
                      <a:pt x="11850" y="4301"/>
                      <a:pt x="11875" y="4351"/>
                      <a:pt x="11903" y="4350"/>
                    </a:cubicBezTo>
                    <a:cubicBezTo>
                      <a:pt x="11932" y="4350"/>
                      <a:pt x="11952" y="4299"/>
                      <a:pt x="11950" y="4237"/>
                    </a:cubicBezTo>
                    <a:cubicBezTo>
                      <a:pt x="11947" y="4174"/>
                      <a:pt x="11922" y="4123"/>
                      <a:pt x="11894" y="4124"/>
                    </a:cubicBezTo>
                    <a:close/>
                    <a:moveTo>
                      <a:pt x="12050" y="4124"/>
                    </a:moveTo>
                    <a:cubicBezTo>
                      <a:pt x="12022" y="4124"/>
                      <a:pt x="12001" y="4176"/>
                      <a:pt x="12003" y="4238"/>
                    </a:cubicBezTo>
                    <a:cubicBezTo>
                      <a:pt x="12006" y="4301"/>
                      <a:pt x="12031" y="4351"/>
                      <a:pt x="12060" y="4350"/>
                    </a:cubicBezTo>
                    <a:cubicBezTo>
                      <a:pt x="12088" y="4350"/>
                      <a:pt x="12109" y="4299"/>
                      <a:pt x="12106" y="4237"/>
                    </a:cubicBezTo>
                    <a:cubicBezTo>
                      <a:pt x="12103" y="4174"/>
                      <a:pt x="12078" y="4123"/>
                      <a:pt x="12050" y="4124"/>
                    </a:cubicBezTo>
                    <a:close/>
                    <a:moveTo>
                      <a:pt x="12187" y="4124"/>
                    </a:moveTo>
                    <a:cubicBezTo>
                      <a:pt x="12159" y="4124"/>
                      <a:pt x="12138" y="4176"/>
                      <a:pt x="12140" y="4238"/>
                    </a:cubicBezTo>
                    <a:cubicBezTo>
                      <a:pt x="12143" y="4301"/>
                      <a:pt x="12169" y="4351"/>
                      <a:pt x="12197" y="4350"/>
                    </a:cubicBezTo>
                    <a:cubicBezTo>
                      <a:pt x="12225" y="4349"/>
                      <a:pt x="12246" y="4299"/>
                      <a:pt x="12243" y="4237"/>
                    </a:cubicBezTo>
                    <a:cubicBezTo>
                      <a:pt x="12240" y="4174"/>
                      <a:pt x="12215" y="4123"/>
                      <a:pt x="12187" y="4124"/>
                    </a:cubicBezTo>
                    <a:close/>
                    <a:moveTo>
                      <a:pt x="12321" y="4124"/>
                    </a:moveTo>
                    <a:cubicBezTo>
                      <a:pt x="12294" y="4124"/>
                      <a:pt x="12274" y="4173"/>
                      <a:pt x="12277" y="4232"/>
                    </a:cubicBezTo>
                    <a:cubicBezTo>
                      <a:pt x="12280" y="4292"/>
                      <a:pt x="12304" y="4339"/>
                      <a:pt x="12331" y="4339"/>
                    </a:cubicBezTo>
                    <a:cubicBezTo>
                      <a:pt x="12358" y="4338"/>
                      <a:pt x="12377" y="4290"/>
                      <a:pt x="12374" y="4231"/>
                    </a:cubicBezTo>
                    <a:cubicBezTo>
                      <a:pt x="12371" y="4171"/>
                      <a:pt x="12347" y="4123"/>
                      <a:pt x="12321" y="4124"/>
                    </a:cubicBezTo>
                    <a:close/>
                    <a:moveTo>
                      <a:pt x="12477" y="4124"/>
                    </a:moveTo>
                    <a:cubicBezTo>
                      <a:pt x="12450" y="4124"/>
                      <a:pt x="12431" y="4173"/>
                      <a:pt x="12434" y="4232"/>
                    </a:cubicBezTo>
                    <a:cubicBezTo>
                      <a:pt x="12437" y="4292"/>
                      <a:pt x="12461" y="4340"/>
                      <a:pt x="12488" y="4339"/>
                    </a:cubicBezTo>
                    <a:cubicBezTo>
                      <a:pt x="12515" y="4339"/>
                      <a:pt x="12534" y="4290"/>
                      <a:pt x="12531" y="4231"/>
                    </a:cubicBezTo>
                    <a:cubicBezTo>
                      <a:pt x="12528" y="4171"/>
                      <a:pt x="12504" y="4123"/>
                      <a:pt x="12477" y="4124"/>
                    </a:cubicBezTo>
                    <a:close/>
                    <a:moveTo>
                      <a:pt x="12616" y="4124"/>
                    </a:moveTo>
                    <a:cubicBezTo>
                      <a:pt x="12587" y="4124"/>
                      <a:pt x="12568" y="4176"/>
                      <a:pt x="12571" y="4238"/>
                    </a:cubicBezTo>
                    <a:cubicBezTo>
                      <a:pt x="12574" y="4301"/>
                      <a:pt x="12599" y="4352"/>
                      <a:pt x="12628" y="4352"/>
                    </a:cubicBezTo>
                    <a:cubicBezTo>
                      <a:pt x="12656" y="4351"/>
                      <a:pt x="12676" y="4300"/>
                      <a:pt x="12673" y="4237"/>
                    </a:cubicBezTo>
                    <a:cubicBezTo>
                      <a:pt x="12670" y="4174"/>
                      <a:pt x="12644" y="4123"/>
                      <a:pt x="12616" y="4124"/>
                    </a:cubicBezTo>
                    <a:close/>
                    <a:moveTo>
                      <a:pt x="12772" y="4124"/>
                    </a:moveTo>
                    <a:cubicBezTo>
                      <a:pt x="12744" y="4124"/>
                      <a:pt x="12724" y="4176"/>
                      <a:pt x="12727" y="4238"/>
                    </a:cubicBezTo>
                    <a:cubicBezTo>
                      <a:pt x="12731" y="4301"/>
                      <a:pt x="12757" y="4352"/>
                      <a:pt x="12785" y="4352"/>
                    </a:cubicBezTo>
                    <a:cubicBezTo>
                      <a:pt x="12813" y="4351"/>
                      <a:pt x="12833" y="4300"/>
                      <a:pt x="12829" y="4237"/>
                    </a:cubicBezTo>
                    <a:cubicBezTo>
                      <a:pt x="12826" y="4174"/>
                      <a:pt x="12800" y="4123"/>
                      <a:pt x="12772" y="4124"/>
                    </a:cubicBezTo>
                    <a:close/>
                    <a:moveTo>
                      <a:pt x="12909" y="4124"/>
                    </a:moveTo>
                    <a:cubicBezTo>
                      <a:pt x="12881" y="4124"/>
                      <a:pt x="12861" y="4176"/>
                      <a:pt x="12864" y="4238"/>
                    </a:cubicBezTo>
                    <a:cubicBezTo>
                      <a:pt x="12868" y="4301"/>
                      <a:pt x="12893" y="4352"/>
                      <a:pt x="12922" y="4352"/>
                    </a:cubicBezTo>
                    <a:cubicBezTo>
                      <a:pt x="12950" y="4351"/>
                      <a:pt x="12970" y="4300"/>
                      <a:pt x="12966" y="4237"/>
                    </a:cubicBezTo>
                    <a:cubicBezTo>
                      <a:pt x="12963" y="4174"/>
                      <a:pt x="12937" y="4123"/>
                      <a:pt x="12909" y="4124"/>
                    </a:cubicBezTo>
                    <a:close/>
                    <a:moveTo>
                      <a:pt x="13065" y="4124"/>
                    </a:moveTo>
                    <a:cubicBezTo>
                      <a:pt x="13036" y="4124"/>
                      <a:pt x="13017" y="4176"/>
                      <a:pt x="13021" y="4238"/>
                    </a:cubicBezTo>
                    <a:cubicBezTo>
                      <a:pt x="13024" y="4301"/>
                      <a:pt x="13050" y="4352"/>
                      <a:pt x="13079" y="4352"/>
                    </a:cubicBezTo>
                    <a:cubicBezTo>
                      <a:pt x="13107" y="4351"/>
                      <a:pt x="13127" y="4300"/>
                      <a:pt x="13123" y="4237"/>
                    </a:cubicBezTo>
                    <a:cubicBezTo>
                      <a:pt x="13119" y="4174"/>
                      <a:pt x="13093" y="4123"/>
                      <a:pt x="13065" y="4124"/>
                    </a:cubicBezTo>
                    <a:close/>
                    <a:moveTo>
                      <a:pt x="13202" y="4124"/>
                    </a:moveTo>
                    <a:cubicBezTo>
                      <a:pt x="13173" y="4124"/>
                      <a:pt x="13154" y="4176"/>
                      <a:pt x="13158" y="4238"/>
                    </a:cubicBezTo>
                    <a:cubicBezTo>
                      <a:pt x="13161" y="4301"/>
                      <a:pt x="13187" y="4352"/>
                      <a:pt x="13216" y="4352"/>
                    </a:cubicBezTo>
                    <a:cubicBezTo>
                      <a:pt x="13244" y="4351"/>
                      <a:pt x="13264" y="4300"/>
                      <a:pt x="13260" y="4237"/>
                    </a:cubicBezTo>
                    <a:cubicBezTo>
                      <a:pt x="13256" y="4174"/>
                      <a:pt x="13230" y="4123"/>
                      <a:pt x="13202" y="4124"/>
                    </a:cubicBezTo>
                    <a:close/>
                    <a:moveTo>
                      <a:pt x="13358" y="4124"/>
                    </a:moveTo>
                    <a:cubicBezTo>
                      <a:pt x="13330" y="4124"/>
                      <a:pt x="13310" y="4176"/>
                      <a:pt x="13314" y="4238"/>
                    </a:cubicBezTo>
                    <a:cubicBezTo>
                      <a:pt x="13318" y="4301"/>
                      <a:pt x="13344" y="4352"/>
                      <a:pt x="13373" y="4352"/>
                    </a:cubicBezTo>
                    <a:cubicBezTo>
                      <a:pt x="13401" y="4351"/>
                      <a:pt x="13421" y="4300"/>
                      <a:pt x="13417" y="4237"/>
                    </a:cubicBezTo>
                    <a:cubicBezTo>
                      <a:pt x="13412" y="4174"/>
                      <a:pt x="13386" y="4123"/>
                      <a:pt x="13358" y="4124"/>
                    </a:cubicBezTo>
                    <a:close/>
                    <a:moveTo>
                      <a:pt x="13494" y="4124"/>
                    </a:moveTo>
                    <a:cubicBezTo>
                      <a:pt x="13466" y="4124"/>
                      <a:pt x="13447" y="4176"/>
                      <a:pt x="13451" y="4238"/>
                    </a:cubicBezTo>
                    <a:cubicBezTo>
                      <a:pt x="13455" y="4301"/>
                      <a:pt x="13481" y="4352"/>
                      <a:pt x="13509" y="4352"/>
                    </a:cubicBezTo>
                    <a:cubicBezTo>
                      <a:pt x="13538" y="4351"/>
                      <a:pt x="13558" y="4300"/>
                      <a:pt x="13553" y="4237"/>
                    </a:cubicBezTo>
                    <a:cubicBezTo>
                      <a:pt x="13549" y="4174"/>
                      <a:pt x="13522" y="4123"/>
                      <a:pt x="13494" y="4124"/>
                    </a:cubicBezTo>
                    <a:close/>
                    <a:moveTo>
                      <a:pt x="13651" y="4124"/>
                    </a:moveTo>
                    <a:cubicBezTo>
                      <a:pt x="13622" y="4124"/>
                      <a:pt x="13603" y="4176"/>
                      <a:pt x="13607" y="4238"/>
                    </a:cubicBezTo>
                    <a:cubicBezTo>
                      <a:pt x="13612" y="4301"/>
                      <a:pt x="13638" y="4352"/>
                      <a:pt x="13666" y="4352"/>
                    </a:cubicBezTo>
                    <a:cubicBezTo>
                      <a:pt x="13695" y="4351"/>
                      <a:pt x="13714" y="4300"/>
                      <a:pt x="13710" y="4237"/>
                    </a:cubicBezTo>
                    <a:cubicBezTo>
                      <a:pt x="13705" y="4174"/>
                      <a:pt x="13679" y="4123"/>
                      <a:pt x="13651" y="4124"/>
                    </a:cubicBezTo>
                    <a:close/>
                    <a:moveTo>
                      <a:pt x="13787" y="4124"/>
                    </a:moveTo>
                    <a:cubicBezTo>
                      <a:pt x="13759" y="4124"/>
                      <a:pt x="13740" y="4176"/>
                      <a:pt x="13744" y="4238"/>
                    </a:cubicBezTo>
                    <a:cubicBezTo>
                      <a:pt x="13749" y="4301"/>
                      <a:pt x="13776" y="4352"/>
                      <a:pt x="13804" y="4352"/>
                    </a:cubicBezTo>
                    <a:cubicBezTo>
                      <a:pt x="13832" y="4351"/>
                      <a:pt x="13851" y="4300"/>
                      <a:pt x="13847" y="4237"/>
                    </a:cubicBezTo>
                    <a:cubicBezTo>
                      <a:pt x="13842" y="4174"/>
                      <a:pt x="13815" y="4123"/>
                      <a:pt x="13787" y="4124"/>
                    </a:cubicBezTo>
                    <a:close/>
                    <a:moveTo>
                      <a:pt x="13943" y="4124"/>
                    </a:moveTo>
                    <a:cubicBezTo>
                      <a:pt x="13915" y="4124"/>
                      <a:pt x="13896" y="4176"/>
                      <a:pt x="13900" y="4238"/>
                    </a:cubicBezTo>
                    <a:cubicBezTo>
                      <a:pt x="13905" y="4301"/>
                      <a:pt x="13932" y="4352"/>
                      <a:pt x="13960" y="4352"/>
                    </a:cubicBezTo>
                    <a:cubicBezTo>
                      <a:pt x="13989" y="4351"/>
                      <a:pt x="14008" y="4300"/>
                      <a:pt x="14003" y="4237"/>
                    </a:cubicBezTo>
                    <a:cubicBezTo>
                      <a:pt x="13998" y="4174"/>
                      <a:pt x="13972" y="4123"/>
                      <a:pt x="13943" y="4124"/>
                    </a:cubicBezTo>
                    <a:close/>
                    <a:moveTo>
                      <a:pt x="14080" y="4124"/>
                    </a:moveTo>
                    <a:cubicBezTo>
                      <a:pt x="14052" y="4124"/>
                      <a:pt x="14032" y="4176"/>
                      <a:pt x="14037" y="4238"/>
                    </a:cubicBezTo>
                    <a:cubicBezTo>
                      <a:pt x="14042" y="4301"/>
                      <a:pt x="14069" y="4352"/>
                      <a:pt x="14098" y="4352"/>
                    </a:cubicBezTo>
                    <a:cubicBezTo>
                      <a:pt x="14126" y="4351"/>
                      <a:pt x="14145" y="4300"/>
                      <a:pt x="14140" y="4237"/>
                    </a:cubicBezTo>
                    <a:cubicBezTo>
                      <a:pt x="14135" y="4174"/>
                      <a:pt x="14108" y="4123"/>
                      <a:pt x="14080" y="4124"/>
                    </a:cubicBezTo>
                    <a:close/>
                    <a:moveTo>
                      <a:pt x="8538" y="4174"/>
                    </a:moveTo>
                    <a:cubicBezTo>
                      <a:pt x="8509" y="4175"/>
                      <a:pt x="8486" y="4226"/>
                      <a:pt x="8484" y="4289"/>
                    </a:cubicBezTo>
                    <a:cubicBezTo>
                      <a:pt x="8483" y="4351"/>
                      <a:pt x="8506" y="4401"/>
                      <a:pt x="8534" y="4400"/>
                    </a:cubicBezTo>
                    <a:cubicBezTo>
                      <a:pt x="8562" y="4400"/>
                      <a:pt x="8586" y="4348"/>
                      <a:pt x="8587" y="4286"/>
                    </a:cubicBezTo>
                    <a:cubicBezTo>
                      <a:pt x="8588" y="4223"/>
                      <a:pt x="8566" y="4173"/>
                      <a:pt x="8538" y="4174"/>
                    </a:cubicBezTo>
                    <a:close/>
                    <a:moveTo>
                      <a:pt x="8830" y="4174"/>
                    </a:moveTo>
                    <a:cubicBezTo>
                      <a:pt x="8802" y="4175"/>
                      <a:pt x="8778" y="4226"/>
                      <a:pt x="8778" y="4289"/>
                    </a:cubicBezTo>
                    <a:cubicBezTo>
                      <a:pt x="8777" y="4351"/>
                      <a:pt x="8799" y="4401"/>
                      <a:pt x="8828" y="4400"/>
                    </a:cubicBezTo>
                    <a:cubicBezTo>
                      <a:pt x="8856" y="4400"/>
                      <a:pt x="8880" y="4348"/>
                      <a:pt x="8880" y="4286"/>
                    </a:cubicBezTo>
                    <a:cubicBezTo>
                      <a:pt x="8881" y="4223"/>
                      <a:pt x="8858" y="4173"/>
                      <a:pt x="8830" y="4174"/>
                    </a:cubicBezTo>
                    <a:close/>
                    <a:moveTo>
                      <a:pt x="8967" y="4174"/>
                    </a:moveTo>
                    <a:cubicBezTo>
                      <a:pt x="8939" y="4175"/>
                      <a:pt x="8915" y="4226"/>
                      <a:pt x="8915" y="4289"/>
                    </a:cubicBezTo>
                    <a:cubicBezTo>
                      <a:pt x="8914" y="4351"/>
                      <a:pt x="8936" y="4401"/>
                      <a:pt x="8965" y="4400"/>
                    </a:cubicBezTo>
                    <a:cubicBezTo>
                      <a:pt x="8993" y="4400"/>
                      <a:pt x="9017" y="4348"/>
                      <a:pt x="9017" y="4286"/>
                    </a:cubicBezTo>
                    <a:cubicBezTo>
                      <a:pt x="9018" y="4223"/>
                      <a:pt x="8995" y="4173"/>
                      <a:pt x="8967" y="4174"/>
                    </a:cubicBezTo>
                    <a:close/>
                    <a:moveTo>
                      <a:pt x="9123" y="4174"/>
                    </a:moveTo>
                    <a:cubicBezTo>
                      <a:pt x="9095" y="4175"/>
                      <a:pt x="9071" y="4226"/>
                      <a:pt x="9071" y="4289"/>
                    </a:cubicBezTo>
                    <a:cubicBezTo>
                      <a:pt x="9070" y="4351"/>
                      <a:pt x="9093" y="4401"/>
                      <a:pt x="9122" y="4400"/>
                    </a:cubicBezTo>
                    <a:cubicBezTo>
                      <a:pt x="9150" y="4400"/>
                      <a:pt x="9173" y="4348"/>
                      <a:pt x="9174" y="4286"/>
                    </a:cubicBezTo>
                    <a:cubicBezTo>
                      <a:pt x="9174" y="4223"/>
                      <a:pt x="9151" y="4173"/>
                      <a:pt x="9123" y="4174"/>
                    </a:cubicBezTo>
                    <a:close/>
                    <a:moveTo>
                      <a:pt x="9279" y="4174"/>
                    </a:moveTo>
                    <a:cubicBezTo>
                      <a:pt x="9251" y="4175"/>
                      <a:pt x="9228" y="4226"/>
                      <a:pt x="9227" y="4289"/>
                    </a:cubicBezTo>
                    <a:cubicBezTo>
                      <a:pt x="9227" y="4351"/>
                      <a:pt x="9250" y="4401"/>
                      <a:pt x="9278" y="4400"/>
                    </a:cubicBezTo>
                    <a:cubicBezTo>
                      <a:pt x="9306" y="4400"/>
                      <a:pt x="9330" y="4348"/>
                      <a:pt x="9330" y="4286"/>
                    </a:cubicBezTo>
                    <a:cubicBezTo>
                      <a:pt x="9330" y="4223"/>
                      <a:pt x="9308" y="4173"/>
                      <a:pt x="9279" y="4174"/>
                    </a:cubicBezTo>
                    <a:close/>
                    <a:moveTo>
                      <a:pt x="9416" y="4174"/>
                    </a:moveTo>
                    <a:cubicBezTo>
                      <a:pt x="9387" y="4175"/>
                      <a:pt x="9364" y="4226"/>
                      <a:pt x="9364" y="4289"/>
                    </a:cubicBezTo>
                    <a:cubicBezTo>
                      <a:pt x="9364" y="4351"/>
                      <a:pt x="9387" y="4401"/>
                      <a:pt x="9416" y="4400"/>
                    </a:cubicBezTo>
                    <a:cubicBezTo>
                      <a:pt x="9444" y="4400"/>
                      <a:pt x="9467" y="4348"/>
                      <a:pt x="9467" y="4286"/>
                    </a:cubicBezTo>
                    <a:cubicBezTo>
                      <a:pt x="9467" y="4223"/>
                      <a:pt x="9444" y="4174"/>
                      <a:pt x="9416" y="4174"/>
                    </a:cubicBezTo>
                    <a:close/>
                    <a:moveTo>
                      <a:pt x="9552" y="4174"/>
                    </a:moveTo>
                    <a:cubicBezTo>
                      <a:pt x="9524" y="4175"/>
                      <a:pt x="9501" y="4226"/>
                      <a:pt x="9501" y="4289"/>
                    </a:cubicBezTo>
                    <a:cubicBezTo>
                      <a:pt x="9501" y="4351"/>
                      <a:pt x="9524" y="4401"/>
                      <a:pt x="9552" y="4400"/>
                    </a:cubicBezTo>
                    <a:cubicBezTo>
                      <a:pt x="9581" y="4400"/>
                      <a:pt x="9604" y="4348"/>
                      <a:pt x="9604" y="4286"/>
                    </a:cubicBezTo>
                    <a:cubicBezTo>
                      <a:pt x="9604" y="4223"/>
                      <a:pt x="9581" y="4173"/>
                      <a:pt x="9552" y="4174"/>
                    </a:cubicBezTo>
                    <a:close/>
                    <a:moveTo>
                      <a:pt x="9708" y="4174"/>
                    </a:moveTo>
                    <a:cubicBezTo>
                      <a:pt x="9680" y="4175"/>
                      <a:pt x="9657" y="4226"/>
                      <a:pt x="9657" y="4289"/>
                    </a:cubicBezTo>
                    <a:cubicBezTo>
                      <a:pt x="9658" y="4351"/>
                      <a:pt x="9680" y="4401"/>
                      <a:pt x="9709" y="4400"/>
                    </a:cubicBezTo>
                    <a:cubicBezTo>
                      <a:pt x="9737" y="4400"/>
                      <a:pt x="9760" y="4348"/>
                      <a:pt x="9760" y="4286"/>
                    </a:cubicBezTo>
                    <a:cubicBezTo>
                      <a:pt x="9760" y="4223"/>
                      <a:pt x="9736" y="4173"/>
                      <a:pt x="9708" y="4174"/>
                    </a:cubicBezTo>
                    <a:close/>
                    <a:moveTo>
                      <a:pt x="9845" y="4174"/>
                    </a:moveTo>
                    <a:cubicBezTo>
                      <a:pt x="9817" y="4175"/>
                      <a:pt x="9794" y="4226"/>
                      <a:pt x="9794" y="4289"/>
                    </a:cubicBezTo>
                    <a:cubicBezTo>
                      <a:pt x="9795" y="4351"/>
                      <a:pt x="9818" y="4401"/>
                      <a:pt x="9846" y="4400"/>
                    </a:cubicBezTo>
                    <a:cubicBezTo>
                      <a:pt x="9875" y="4400"/>
                      <a:pt x="9897" y="4348"/>
                      <a:pt x="9897" y="4286"/>
                    </a:cubicBezTo>
                    <a:cubicBezTo>
                      <a:pt x="9897" y="4223"/>
                      <a:pt x="9873" y="4173"/>
                      <a:pt x="9845" y="4174"/>
                    </a:cubicBezTo>
                    <a:close/>
                    <a:moveTo>
                      <a:pt x="10001" y="4174"/>
                    </a:moveTo>
                    <a:cubicBezTo>
                      <a:pt x="9973" y="4175"/>
                      <a:pt x="9950" y="4226"/>
                      <a:pt x="9951" y="4289"/>
                    </a:cubicBezTo>
                    <a:cubicBezTo>
                      <a:pt x="9951" y="4351"/>
                      <a:pt x="9974" y="4401"/>
                      <a:pt x="10003" y="4400"/>
                    </a:cubicBezTo>
                    <a:cubicBezTo>
                      <a:pt x="10031" y="4400"/>
                      <a:pt x="10054" y="4348"/>
                      <a:pt x="10053" y="4286"/>
                    </a:cubicBezTo>
                    <a:cubicBezTo>
                      <a:pt x="10053" y="4223"/>
                      <a:pt x="10029" y="4173"/>
                      <a:pt x="10001" y="4174"/>
                    </a:cubicBezTo>
                    <a:close/>
                    <a:moveTo>
                      <a:pt x="10138" y="4174"/>
                    </a:moveTo>
                    <a:cubicBezTo>
                      <a:pt x="10109" y="4175"/>
                      <a:pt x="10087" y="4226"/>
                      <a:pt x="10088" y="4289"/>
                    </a:cubicBezTo>
                    <a:cubicBezTo>
                      <a:pt x="10088" y="4351"/>
                      <a:pt x="10112" y="4401"/>
                      <a:pt x="10140" y="4400"/>
                    </a:cubicBezTo>
                    <a:cubicBezTo>
                      <a:pt x="10168" y="4400"/>
                      <a:pt x="10191" y="4348"/>
                      <a:pt x="10190" y="4286"/>
                    </a:cubicBezTo>
                    <a:cubicBezTo>
                      <a:pt x="10189" y="4223"/>
                      <a:pt x="10166" y="4173"/>
                      <a:pt x="10138" y="4174"/>
                    </a:cubicBezTo>
                    <a:close/>
                    <a:moveTo>
                      <a:pt x="10293" y="4174"/>
                    </a:moveTo>
                    <a:cubicBezTo>
                      <a:pt x="10265" y="4175"/>
                      <a:pt x="10243" y="4226"/>
                      <a:pt x="10244" y="4289"/>
                    </a:cubicBezTo>
                    <a:cubicBezTo>
                      <a:pt x="10245" y="4351"/>
                      <a:pt x="10268" y="4401"/>
                      <a:pt x="10297" y="4400"/>
                    </a:cubicBezTo>
                    <a:cubicBezTo>
                      <a:pt x="10325" y="4400"/>
                      <a:pt x="10348" y="4348"/>
                      <a:pt x="10347" y="4286"/>
                    </a:cubicBezTo>
                    <a:cubicBezTo>
                      <a:pt x="10346" y="4223"/>
                      <a:pt x="10322" y="4173"/>
                      <a:pt x="10293" y="4174"/>
                    </a:cubicBezTo>
                    <a:close/>
                    <a:moveTo>
                      <a:pt x="10430" y="4174"/>
                    </a:moveTo>
                    <a:cubicBezTo>
                      <a:pt x="10402" y="4175"/>
                      <a:pt x="10380" y="4226"/>
                      <a:pt x="10381" y="4289"/>
                    </a:cubicBezTo>
                    <a:cubicBezTo>
                      <a:pt x="10382" y="4351"/>
                      <a:pt x="10406" y="4401"/>
                      <a:pt x="10434" y="4400"/>
                    </a:cubicBezTo>
                    <a:cubicBezTo>
                      <a:pt x="10462" y="4400"/>
                      <a:pt x="10484" y="4348"/>
                      <a:pt x="10483" y="4286"/>
                    </a:cubicBezTo>
                    <a:cubicBezTo>
                      <a:pt x="10482" y="4223"/>
                      <a:pt x="10459" y="4173"/>
                      <a:pt x="10430" y="4174"/>
                    </a:cubicBezTo>
                    <a:close/>
                    <a:moveTo>
                      <a:pt x="10586" y="4174"/>
                    </a:moveTo>
                    <a:cubicBezTo>
                      <a:pt x="10558" y="4175"/>
                      <a:pt x="10536" y="4226"/>
                      <a:pt x="10537" y="4289"/>
                    </a:cubicBezTo>
                    <a:cubicBezTo>
                      <a:pt x="10538" y="4351"/>
                      <a:pt x="10562" y="4401"/>
                      <a:pt x="10590" y="4400"/>
                    </a:cubicBezTo>
                    <a:cubicBezTo>
                      <a:pt x="10619" y="4400"/>
                      <a:pt x="10641" y="4348"/>
                      <a:pt x="10640" y="4286"/>
                    </a:cubicBezTo>
                    <a:cubicBezTo>
                      <a:pt x="10639" y="4223"/>
                      <a:pt x="10614" y="4173"/>
                      <a:pt x="10586" y="4174"/>
                    </a:cubicBezTo>
                    <a:close/>
                    <a:moveTo>
                      <a:pt x="10723" y="4174"/>
                    </a:moveTo>
                    <a:cubicBezTo>
                      <a:pt x="10695" y="4175"/>
                      <a:pt x="10673" y="4226"/>
                      <a:pt x="10674" y="4289"/>
                    </a:cubicBezTo>
                    <a:cubicBezTo>
                      <a:pt x="10675" y="4351"/>
                      <a:pt x="10700" y="4401"/>
                      <a:pt x="10728" y="4400"/>
                    </a:cubicBezTo>
                    <a:cubicBezTo>
                      <a:pt x="10756" y="4400"/>
                      <a:pt x="10778" y="4350"/>
                      <a:pt x="10777" y="4287"/>
                    </a:cubicBezTo>
                    <a:cubicBezTo>
                      <a:pt x="10775" y="4225"/>
                      <a:pt x="10751" y="4173"/>
                      <a:pt x="10723" y="4174"/>
                    </a:cubicBezTo>
                    <a:close/>
                    <a:moveTo>
                      <a:pt x="10879" y="4174"/>
                    </a:moveTo>
                    <a:cubicBezTo>
                      <a:pt x="10851" y="4175"/>
                      <a:pt x="10829" y="4226"/>
                      <a:pt x="10830" y="4289"/>
                    </a:cubicBezTo>
                    <a:cubicBezTo>
                      <a:pt x="10832" y="4351"/>
                      <a:pt x="10856" y="4401"/>
                      <a:pt x="10884" y="4400"/>
                    </a:cubicBezTo>
                    <a:cubicBezTo>
                      <a:pt x="10913" y="4400"/>
                      <a:pt x="10935" y="4350"/>
                      <a:pt x="10933" y="4287"/>
                    </a:cubicBezTo>
                    <a:cubicBezTo>
                      <a:pt x="10932" y="4225"/>
                      <a:pt x="10908" y="4173"/>
                      <a:pt x="10879" y="4174"/>
                    </a:cubicBezTo>
                    <a:close/>
                    <a:moveTo>
                      <a:pt x="11016" y="4174"/>
                    </a:moveTo>
                    <a:cubicBezTo>
                      <a:pt x="10987" y="4175"/>
                      <a:pt x="10966" y="4226"/>
                      <a:pt x="10967" y="4289"/>
                    </a:cubicBezTo>
                    <a:cubicBezTo>
                      <a:pt x="10969" y="4351"/>
                      <a:pt x="10993" y="4401"/>
                      <a:pt x="11022" y="4400"/>
                    </a:cubicBezTo>
                    <a:cubicBezTo>
                      <a:pt x="11050" y="4400"/>
                      <a:pt x="11072" y="4350"/>
                      <a:pt x="11070" y="4287"/>
                    </a:cubicBezTo>
                    <a:cubicBezTo>
                      <a:pt x="11068" y="4225"/>
                      <a:pt x="11044" y="4173"/>
                      <a:pt x="11016" y="4174"/>
                    </a:cubicBezTo>
                    <a:close/>
                    <a:moveTo>
                      <a:pt x="11172" y="4174"/>
                    </a:moveTo>
                    <a:cubicBezTo>
                      <a:pt x="11144" y="4175"/>
                      <a:pt x="11122" y="4226"/>
                      <a:pt x="11124" y="4289"/>
                    </a:cubicBezTo>
                    <a:cubicBezTo>
                      <a:pt x="11125" y="4351"/>
                      <a:pt x="11150" y="4401"/>
                      <a:pt x="11178" y="4400"/>
                    </a:cubicBezTo>
                    <a:cubicBezTo>
                      <a:pt x="11206" y="4400"/>
                      <a:pt x="11228" y="4350"/>
                      <a:pt x="11226" y="4287"/>
                    </a:cubicBezTo>
                    <a:cubicBezTo>
                      <a:pt x="11225" y="4225"/>
                      <a:pt x="11200" y="4173"/>
                      <a:pt x="11172" y="4174"/>
                    </a:cubicBezTo>
                    <a:close/>
                    <a:moveTo>
                      <a:pt x="11308" y="4174"/>
                    </a:moveTo>
                    <a:cubicBezTo>
                      <a:pt x="11280" y="4175"/>
                      <a:pt x="11259" y="4226"/>
                      <a:pt x="11261" y="4289"/>
                    </a:cubicBezTo>
                    <a:cubicBezTo>
                      <a:pt x="11262" y="4351"/>
                      <a:pt x="11287" y="4401"/>
                      <a:pt x="11316" y="4400"/>
                    </a:cubicBezTo>
                    <a:cubicBezTo>
                      <a:pt x="11344" y="4400"/>
                      <a:pt x="11365" y="4350"/>
                      <a:pt x="11363" y="4287"/>
                    </a:cubicBezTo>
                    <a:cubicBezTo>
                      <a:pt x="11361" y="4225"/>
                      <a:pt x="11336" y="4173"/>
                      <a:pt x="11308" y="4174"/>
                    </a:cubicBezTo>
                    <a:close/>
                    <a:moveTo>
                      <a:pt x="11465" y="4174"/>
                    </a:moveTo>
                    <a:cubicBezTo>
                      <a:pt x="11436" y="4175"/>
                      <a:pt x="11415" y="4226"/>
                      <a:pt x="11417" y="4289"/>
                    </a:cubicBezTo>
                    <a:cubicBezTo>
                      <a:pt x="11419" y="4351"/>
                      <a:pt x="11444" y="4401"/>
                      <a:pt x="11472" y="4400"/>
                    </a:cubicBezTo>
                    <a:cubicBezTo>
                      <a:pt x="11500" y="4400"/>
                      <a:pt x="11522" y="4350"/>
                      <a:pt x="11520" y="4287"/>
                    </a:cubicBezTo>
                    <a:cubicBezTo>
                      <a:pt x="11517" y="4225"/>
                      <a:pt x="11493" y="4173"/>
                      <a:pt x="11465" y="4174"/>
                    </a:cubicBezTo>
                    <a:close/>
                    <a:moveTo>
                      <a:pt x="8089" y="4224"/>
                    </a:moveTo>
                    <a:cubicBezTo>
                      <a:pt x="8061" y="4225"/>
                      <a:pt x="8036" y="4277"/>
                      <a:pt x="8035" y="4339"/>
                    </a:cubicBezTo>
                    <a:cubicBezTo>
                      <a:pt x="8033" y="4401"/>
                      <a:pt x="8055" y="4451"/>
                      <a:pt x="8083" y="4451"/>
                    </a:cubicBezTo>
                    <a:cubicBezTo>
                      <a:pt x="8111" y="4450"/>
                      <a:pt x="8136" y="4398"/>
                      <a:pt x="8137" y="4336"/>
                    </a:cubicBezTo>
                    <a:cubicBezTo>
                      <a:pt x="8139" y="4273"/>
                      <a:pt x="8117" y="4224"/>
                      <a:pt x="8089" y="4224"/>
                    </a:cubicBezTo>
                    <a:close/>
                    <a:moveTo>
                      <a:pt x="8382" y="4224"/>
                    </a:moveTo>
                    <a:cubicBezTo>
                      <a:pt x="8354" y="4225"/>
                      <a:pt x="8329" y="4277"/>
                      <a:pt x="8328" y="4339"/>
                    </a:cubicBezTo>
                    <a:cubicBezTo>
                      <a:pt x="8327" y="4401"/>
                      <a:pt x="8349" y="4451"/>
                      <a:pt x="8377" y="4451"/>
                    </a:cubicBezTo>
                    <a:cubicBezTo>
                      <a:pt x="8405" y="4450"/>
                      <a:pt x="8430" y="4398"/>
                      <a:pt x="8431" y="4336"/>
                    </a:cubicBezTo>
                    <a:cubicBezTo>
                      <a:pt x="8432" y="4273"/>
                      <a:pt x="8410" y="4224"/>
                      <a:pt x="8382" y="4224"/>
                    </a:cubicBezTo>
                    <a:close/>
                    <a:moveTo>
                      <a:pt x="2842" y="4275"/>
                    </a:moveTo>
                    <a:cubicBezTo>
                      <a:pt x="2814" y="4275"/>
                      <a:pt x="2785" y="4326"/>
                      <a:pt x="2778" y="4388"/>
                    </a:cubicBezTo>
                    <a:cubicBezTo>
                      <a:pt x="2770" y="4450"/>
                      <a:pt x="2787" y="4500"/>
                      <a:pt x="2816" y="4499"/>
                    </a:cubicBezTo>
                    <a:cubicBezTo>
                      <a:pt x="2844" y="4499"/>
                      <a:pt x="2873" y="4448"/>
                      <a:pt x="2880" y="4386"/>
                    </a:cubicBezTo>
                    <a:cubicBezTo>
                      <a:pt x="2887" y="4324"/>
                      <a:pt x="2870" y="4274"/>
                      <a:pt x="2842" y="4275"/>
                    </a:cubicBezTo>
                    <a:close/>
                    <a:moveTo>
                      <a:pt x="2998" y="4275"/>
                    </a:moveTo>
                    <a:cubicBezTo>
                      <a:pt x="2969" y="4275"/>
                      <a:pt x="2941" y="4326"/>
                      <a:pt x="2934" y="4388"/>
                    </a:cubicBezTo>
                    <a:cubicBezTo>
                      <a:pt x="2927" y="4450"/>
                      <a:pt x="2944" y="4500"/>
                      <a:pt x="2973" y="4499"/>
                    </a:cubicBezTo>
                    <a:cubicBezTo>
                      <a:pt x="3001" y="4499"/>
                      <a:pt x="3029" y="4448"/>
                      <a:pt x="3036" y="4386"/>
                    </a:cubicBezTo>
                    <a:cubicBezTo>
                      <a:pt x="3043" y="4324"/>
                      <a:pt x="3026" y="4274"/>
                      <a:pt x="2998" y="4275"/>
                    </a:cubicBezTo>
                    <a:close/>
                    <a:moveTo>
                      <a:pt x="3134" y="4275"/>
                    </a:moveTo>
                    <a:cubicBezTo>
                      <a:pt x="3106" y="4275"/>
                      <a:pt x="3077" y="4326"/>
                      <a:pt x="3070" y="4388"/>
                    </a:cubicBezTo>
                    <a:cubicBezTo>
                      <a:pt x="3063" y="4450"/>
                      <a:pt x="3081" y="4500"/>
                      <a:pt x="3109" y="4499"/>
                    </a:cubicBezTo>
                    <a:cubicBezTo>
                      <a:pt x="3138" y="4499"/>
                      <a:pt x="3166" y="4448"/>
                      <a:pt x="3173" y="4386"/>
                    </a:cubicBezTo>
                    <a:cubicBezTo>
                      <a:pt x="3180" y="4324"/>
                      <a:pt x="3162" y="4274"/>
                      <a:pt x="3134" y="4275"/>
                    </a:cubicBezTo>
                    <a:close/>
                    <a:moveTo>
                      <a:pt x="3290" y="4275"/>
                    </a:moveTo>
                    <a:cubicBezTo>
                      <a:pt x="3262" y="4275"/>
                      <a:pt x="3233" y="4326"/>
                      <a:pt x="3227" y="4388"/>
                    </a:cubicBezTo>
                    <a:cubicBezTo>
                      <a:pt x="3220" y="4450"/>
                      <a:pt x="3237" y="4500"/>
                      <a:pt x="3266" y="4499"/>
                    </a:cubicBezTo>
                    <a:cubicBezTo>
                      <a:pt x="3294" y="4499"/>
                      <a:pt x="3323" y="4448"/>
                      <a:pt x="3329" y="4386"/>
                    </a:cubicBezTo>
                    <a:cubicBezTo>
                      <a:pt x="3336" y="4324"/>
                      <a:pt x="3318" y="4274"/>
                      <a:pt x="3290" y="4275"/>
                    </a:cubicBezTo>
                    <a:close/>
                    <a:moveTo>
                      <a:pt x="3426" y="4275"/>
                    </a:moveTo>
                    <a:cubicBezTo>
                      <a:pt x="3398" y="4275"/>
                      <a:pt x="3370" y="4326"/>
                      <a:pt x="3364" y="4388"/>
                    </a:cubicBezTo>
                    <a:cubicBezTo>
                      <a:pt x="3357" y="4450"/>
                      <a:pt x="3375" y="4500"/>
                      <a:pt x="3403" y="4499"/>
                    </a:cubicBezTo>
                    <a:cubicBezTo>
                      <a:pt x="3432" y="4499"/>
                      <a:pt x="3460" y="4448"/>
                      <a:pt x="3466" y="4386"/>
                    </a:cubicBezTo>
                    <a:cubicBezTo>
                      <a:pt x="3473" y="4324"/>
                      <a:pt x="3455" y="4274"/>
                      <a:pt x="3426" y="4275"/>
                    </a:cubicBezTo>
                    <a:close/>
                    <a:moveTo>
                      <a:pt x="3563" y="4275"/>
                    </a:moveTo>
                    <a:cubicBezTo>
                      <a:pt x="3535" y="4275"/>
                      <a:pt x="3507" y="4326"/>
                      <a:pt x="3500" y="4388"/>
                    </a:cubicBezTo>
                    <a:cubicBezTo>
                      <a:pt x="3494" y="4450"/>
                      <a:pt x="3512" y="4500"/>
                      <a:pt x="3540" y="4499"/>
                    </a:cubicBezTo>
                    <a:cubicBezTo>
                      <a:pt x="3568" y="4499"/>
                      <a:pt x="3597" y="4448"/>
                      <a:pt x="3603" y="4386"/>
                    </a:cubicBezTo>
                    <a:cubicBezTo>
                      <a:pt x="3609" y="4324"/>
                      <a:pt x="3592" y="4274"/>
                      <a:pt x="3563" y="4275"/>
                    </a:cubicBezTo>
                    <a:close/>
                    <a:moveTo>
                      <a:pt x="3719" y="4275"/>
                    </a:moveTo>
                    <a:cubicBezTo>
                      <a:pt x="3691" y="4275"/>
                      <a:pt x="3663" y="4326"/>
                      <a:pt x="3657" y="4388"/>
                    </a:cubicBezTo>
                    <a:cubicBezTo>
                      <a:pt x="3650" y="4450"/>
                      <a:pt x="3668" y="4500"/>
                      <a:pt x="3696" y="4499"/>
                    </a:cubicBezTo>
                    <a:cubicBezTo>
                      <a:pt x="3725" y="4499"/>
                      <a:pt x="3753" y="4448"/>
                      <a:pt x="3759" y="4386"/>
                    </a:cubicBezTo>
                    <a:cubicBezTo>
                      <a:pt x="3766" y="4324"/>
                      <a:pt x="3747" y="4274"/>
                      <a:pt x="3719" y="4275"/>
                    </a:cubicBezTo>
                    <a:close/>
                    <a:moveTo>
                      <a:pt x="4149" y="4275"/>
                    </a:moveTo>
                    <a:cubicBezTo>
                      <a:pt x="4120" y="4275"/>
                      <a:pt x="4093" y="4326"/>
                      <a:pt x="4087" y="4388"/>
                    </a:cubicBezTo>
                    <a:cubicBezTo>
                      <a:pt x="4081" y="4450"/>
                      <a:pt x="4099" y="4500"/>
                      <a:pt x="4128" y="4499"/>
                    </a:cubicBezTo>
                    <a:cubicBezTo>
                      <a:pt x="4156" y="4499"/>
                      <a:pt x="4183" y="4448"/>
                      <a:pt x="4189" y="4386"/>
                    </a:cubicBezTo>
                    <a:cubicBezTo>
                      <a:pt x="4195" y="4324"/>
                      <a:pt x="4177" y="4274"/>
                      <a:pt x="4149" y="4275"/>
                    </a:cubicBezTo>
                    <a:close/>
                    <a:moveTo>
                      <a:pt x="4304" y="4275"/>
                    </a:moveTo>
                    <a:cubicBezTo>
                      <a:pt x="4276" y="4275"/>
                      <a:pt x="4249" y="4326"/>
                      <a:pt x="4243" y="4388"/>
                    </a:cubicBezTo>
                    <a:cubicBezTo>
                      <a:pt x="4238" y="4450"/>
                      <a:pt x="4256" y="4500"/>
                      <a:pt x="4284" y="4499"/>
                    </a:cubicBezTo>
                    <a:cubicBezTo>
                      <a:pt x="4313" y="4499"/>
                      <a:pt x="4340" y="4448"/>
                      <a:pt x="4345" y="4386"/>
                    </a:cubicBezTo>
                    <a:cubicBezTo>
                      <a:pt x="4351" y="4324"/>
                      <a:pt x="4333" y="4274"/>
                      <a:pt x="4304" y="4275"/>
                    </a:cubicBezTo>
                    <a:close/>
                    <a:moveTo>
                      <a:pt x="4441" y="4275"/>
                    </a:moveTo>
                    <a:cubicBezTo>
                      <a:pt x="4413" y="4275"/>
                      <a:pt x="4386" y="4326"/>
                      <a:pt x="4380" y="4388"/>
                    </a:cubicBezTo>
                    <a:cubicBezTo>
                      <a:pt x="4375" y="4450"/>
                      <a:pt x="4393" y="4500"/>
                      <a:pt x="4421" y="4499"/>
                    </a:cubicBezTo>
                    <a:cubicBezTo>
                      <a:pt x="4449" y="4499"/>
                      <a:pt x="4477" y="4448"/>
                      <a:pt x="4482" y="4386"/>
                    </a:cubicBezTo>
                    <a:cubicBezTo>
                      <a:pt x="4488" y="4324"/>
                      <a:pt x="4469" y="4274"/>
                      <a:pt x="4441" y="4275"/>
                    </a:cubicBezTo>
                    <a:close/>
                    <a:moveTo>
                      <a:pt x="4597" y="4275"/>
                    </a:moveTo>
                    <a:cubicBezTo>
                      <a:pt x="4569" y="4275"/>
                      <a:pt x="4542" y="4326"/>
                      <a:pt x="4537" y="4388"/>
                    </a:cubicBezTo>
                    <a:cubicBezTo>
                      <a:pt x="4531" y="4450"/>
                      <a:pt x="4550" y="4500"/>
                      <a:pt x="4578" y="4499"/>
                    </a:cubicBezTo>
                    <a:cubicBezTo>
                      <a:pt x="4606" y="4499"/>
                      <a:pt x="4633" y="4448"/>
                      <a:pt x="4639" y="4386"/>
                    </a:cubicBezTo>
                    <a:cubicBezTo>
                      <a:pt x="4644" y="4324"/>
                      <a:pt x="4625" y="4274"/>
                      <a:pt x="4597" y="4275"/>
                    </a:cubicBezTo>
                    <a:close/>
                    <a:moveTo>
                      <a:pt x="4733" y="4275"/>
                    </a:moveTo>
                    <a:cubicBezTo>
                      <a:pt x="4705" y="4275"/>
                      <a:pt x="4678" y="4326"/>
                      <a:pt x="4673" y="4388"/>
                    </a:cubicBezTo>
                    <a:cubicBezTo>
                      <a:pt x="4668" y="4450"/>
                      <a:pt x="4687" y="4500"/>
                      <a:pt x="4715" y="4499"/>
                    </a:cubicBezTo>
                    <a:cubicBezTo>
                      <a:pt x="4743" y="4499"/>
                      <a:pt x="4770" y="4448"/>
                      <a:pt x="4775" y="4386"/>
                    </a:cubicBezTo>
                    <a:cubicBezTo>
                      <a:pt x="4780" y="4324"/>
                      <a:pt x="4762" y="4274"/>
                      <a:pt x="4733" y="4275"/>
                    </a:cubicBezTo>
                    <a:close/>
                    <a:moveTo>
                      <a:pt x="4890" y="4275"/>
                    </a:moveTo>
                    <a:cubicBezTo>
                      <a:pt x="4861" y="4275"/>
                      <a:pt x="4834" y="4326"/>
                      <a:pt x="4829" y="4388"/>
                    </a:cubicBezTo>
                    <a:cubicBezTo>
                      <a:pt x="4824" y="4450"/>
                      <a:pt x="4843" y="4500"/>
                      <a:pt x="4871" y="4499"/>
                    </a:cubicBezTo>
                    <a:cubicBezTo>
                      <a:pt x="4900" y="4499"/>
                      <a:pt x="4927" y="4448"/>
                      <a:pt x="4932" y="4386"/>
                    </a:cubicBezTo>
                    <a:cubicBezTo>
                      <a:pt x="4937" y="4324"/>
                      <a:pt x="4918" y="4274"/>
                      <a:pt x="4890" y="4275"/>
                    </a:cubicBezTo>
                    <a:close/>
                    <a:moveTo>
                      <a:pt x="5026" y="4275"/>
                    </a:moveTo>
                    <a:cubicBezTo>
                      <a:pt x="4998" y="4275"/>
                      <a:pt x="4971" y="4326"/>
                      <a:pt x="4966" y="4388"/>
                    </a:cubicBezTo>
                    <a:cubicBezTo>
                      <a:pt x="4961" y="4450"/>
                      <a:pt x="4980" y="4500"/>
                      <a:pt x="5009" y="4499"/>
                    </a:cubicBezTo>
                    <a:cubicBezTo>
                      <a:pt x="5037" y="4499"/>
                      <a:pt x="5064" y="4448"/>
                      <a:pt x="5069" y="4386"/>
                    </a:cubicBezTo>
                    <a:cubicBezTo>
                      <a:pt x="5073" y="4324"/>
                      <a:pt x="5054" y="4274"/>
                      <a:pt x="5026" y="4275"/>
                    </a:cubicBezTo>
                    <a:close/>
                    <a:moveTo>
                      <a:pt x="5182" y="4275"/>
                    </a:moveTo>
                    <a:cubicBezTo>
                      <a:pt x="5154" y="4275"/>
                      <a:pt x="5127" y="4325"/>
                      <a:pt x="5122" y="4388"/>
                    </a:cubicBezTo>
                    <a:cubicBezTo>
                      <a:pt x="5118" y="4450"/>
                      <a:pt x="5137" y="4500"/>
                      <a:pt x="5165" y="4499"/>
                    </a:cubicBezTo>
                    <a:cubicBezTo>
                      <a:pt x="5194" y="4499"/>
                      <a:pt x="5220" y="4448"/>
                      <a:pt x="5225" y="4386"/>
                    </a:cubicBezTo>
                    <a:cubicBezTo>
                      <a:pt x="5230" y="4324"/>
                      <a:pt x="5211" y="4274"/>
                      <a:pt x="5182" y="4275"/>
                    </a:cubicBezTo>
                    <a:close/>
                    <a:moveTo>
                      <a:pt x="5319" y="4275"/>
                    </a:moveTo>
                    <a:cubicBezTo>
                      <a:pt x="5290" y="4275"/>
                      <a:pt x="5264" y="4326"/>
                      <a:pt x="5259" y="4388"/>
                    </a:cubicBezTo>
                    <a:cubicBezTo>
                      <a:pt x="5255" y="4450"/>
                      <a:pt x="5274" y="4500"/>
                      <a:pt x="5303" y="4499"/>
                    </a:cubicBezTo>
                    <a:cubicBezTo>
                      <a:pt x="5331" y="4499"/>
                      <a:pt x="5357" y="4448"/>
                      <a:pt x="5362" y="4386"/>
                    </a:cubicBezTo>
                    <a:cubicBezTo>
                      <a:pt x="5366" y="4324"/>
                      <a:pt x="5347" y="4274"/>
                      <a:pt x="5319" y="4275"/>
                    </a:cubicBezTo>
                    <a:close/>
                    <a:moveTo>
                      <a:pt x="1242" y="4325"/>
                    </a:moveTo>
                    <a:cubicBezTo>
                      <a:pt x="1214" y="4325"/>
                      <a:pt x="1184" y="4376"/>
                      <a:pt x="1175" y="4438"/>
                    </a:cubicBezTo>
                    <a:cubicBezTo>
                      <a:pt x="1166" y="4500"/>
                      <a:pt x="1182" y="4550"/>
                      <a:pt x="1211" y="4550"/>
                    </a:cubicBezTo>
                    <a:cubicBezTo>
                      <a:pt x="1239" y="4549"/>
                      <a:pt x="1269" y="4499"/>
                      <a:pt x="1278" y="4436"/>
                    </a:cubicBezTo>
                    <a:cubicBezTo>
                      <a:pt x="1287" y="4375"/>
                      <a:pt x="1271" y="4324"/>
                      <a:pt x="1242" y="4325"/>
                    </a:cubicBezTo>
                    <a:close/>
                    <a:moveTo>
                      <a:pt x="1379" y="4325"/>
                    </a:moveTo>
                    <a:cubicBezTo>
                      <a:pt x="1351" y="4325"/>
                      <a:pt x="1321" y="4376"/>
                      <a:pt x="1312" y="4438"/>
                    </a:cubicBezTo>
                    <a:cubicBezTo>
                      <a:pt x="1303" y="4500"/>
                      <a:pt x="1319" y="4550"/>
                      <a:pt x="1347" y="4550"/>
                    </a:cubicBezTo>
                    <a:cubicBezTo>
                      <a:pt x="1376" y="4549"/>
                      <a:pt x="1406" y="4499"/>
                      <a:pt x="1415" y="4436"/>
                    </a:cubicBezTo>
                    <a:cubicBezTo>
                      <a:pt x="1423" y="4375"/>
                      <a:pt x="1407" y="4324"/>
                      <a:pt x="1379" y="4325"/>
                    </a:cubicBezTo>
                    <a:close/>
                    <a:moveTo>
                      <a:pt x="1535" y="4325"/>
                    </a:moveTo>
                    <a:cubicBezTo>
                      <a:pt x="1507" y="4325"/>
                      <a:pt x="1477" y="4376"/>
                      <a:pt x="1468" y="4438"/>
                    </a:cubicBezTo>
                    <a:cubicBezTo>
                      <a:pt x="1460" y="4500"/>
                      <a:pt x="1476" y="4550"/>
                      <a:pt x="1504" y="4550"/>
                    </a:cubicBezTo>
                    <a:cubicBezTo>
                      <a:pt x="1532" y="4549"/>
                      <a:pt x="1562" y="4498"/>
                      <a:pt x="1570" y="4436"/>
                    </a:cubicBezTo>
                    <a:cubicBezTo>
                      <a:pt x="1579" y="4375"/>
                      <a:pt x="1563" y="4324"/>
                      <a:pt x="1535" y="4325"/>
                    </a:cubicBezTo>
                    <a:close/>
                    <a:moveTo>
                      <a:pt x="1671" y="4325"/>
                    </a:moveTo>
                    <a:cubicBezTo>
                      <a:pt x="1643" y="4325"/>
                      <a:pt x="1614" y="4376"/>
                      <a:pt x="1605" y="4438"/>
                    </a:cubicBezTo>
                    <a:cubicBezTo>
                      <a:pt x="1597" y="4500"/>
                      <a:pt x="1613" y="4550"/>
                      <a:pt x="1641" y="4550"/>
                    </a:cubicBezTo>
                    <a:cubicBezTo>
                      <a:pt x="1670" y="4549"/>
                      <a:pt x="1699" y="4499"/>
                      <a:pt x="1707" y="4436"/>
                    </a:cubicBezTo>
                    <a:cubicBezTo>
                      <a:pt x="1716" y="4375"/>
                      <a:pt x="1699" y="4324"/>
                      <a:pt x="1671" y="4325"/>
                    </a:cubicBezTo>
                    <a:close/>
                    <a:moveTo>
                      <a:pt x="1828" y="4325"/>
                    </a:moveTo>
                    <a:cubicBezTo>
                      <a:pt x="1799" y="4325"/>
                      <a:pt x="1770" y="4376"/>
                      <a:pt x="1762" y="4438"/>
                    </a:cubicBezTo>
                    <a:cubicBezTo>
                      <a:pt x="1753" y="4500"/>
                      <a:pt x="1769" y="4550"/>
                      <a:pt x="1798" y="4550"/>
                    </a:cubicBezTo>
                    <a:cubicBezTo>
                      <a:pt x="1826" y="4549"/>
                      <a:pt x="1855" y="4499"/>
                      <a:pt x="1864" y="4436"/>
                    </a:cubicBezTo>
                    <a:cubicBezTo>
                      <a:pt x="1872" y="4375"/>
                      <a:pt x="1856" y="4324"/>
                      <a:pt x="1828" y="4325"/>
                    </a:cubicBezTo>
                    <a:close/>
                    <a:moveTo>
                      <a:pt x="1964" y="4325"/>
                    </a:moveTo>
                    <a:cubicBezTo>
                      <a:pt x="1936" y="4325"/>
                      <a:pt x="1906" y="4376"/>
                      <a:pt x="1898" y="4438"/>
                    </a:cubicBezTo>
                    <a:cubicBezTo>
                      <a:pt x="1890" y="4500"/>
                      <a:pt x="1906" y="4550"/>
                      <a:pt x="1935" y="4550"/>
                    </a:cubicBezTo>
                    <a:cubicBezTo>
                      <a:pt x="1963" y="4549"/>
                      <a:pt x="1992" y="4499"/>
                      <a:pt x="2001" y="4436"/>
                    </a:cubicBezTo>
                    <a:cubicBezTo>
                      <a:pt x="2009" y="4375"/>
                      <a:pt x="1992" y="4324"/>
                      <a:pt x="1964" y="4325"/>
                    </a:cubicBezTo>
                    <a:close/>
                    <a:moveTo>
                      <a:pt x="2120" y="4325"/>
                    </a:moveTo>
                    <a:cubicBezTo>
                      <a:pt x="2092" y="4325"/>
                      <a:pt x="2062" y="4376"/>
                      <a:pt x="2054" y="4438"/>
                    </a:cubicBezTo>
                    <a:cubicBezTo>
                      <a:pt x="2046" y="4500"/>
                      <a:pt x="2063" y="4550"/>
                      <a:pt x="2092" y="4550"/>
                    </a:cubicBezTo>
                    <a:cubicBezTo>
                      <a:pt x="2120" y="4549"/>
                      <a:pt x="2149" y="4499"/>
                      <a:pt x="2157" y="4436"/>
                    </a:cubicBezTo>
                    <a:cubicBezTo>
                      <a:pt x="2165" y="4375"/>
                      <a:pt x="2148" y="4324"/>
                      <a:pt x="2120" y="4325"/>
                    </a:cubicBezTo>
                    <a:close/>
                    <a:moveTo>
                      <a:pt x="2256" y="4325"/>
                    </a:moveTo>
                    <a:cubicBezTo>
                      <a:pt x="2228" y="4325"/>
                      <a:pt x="2199" y="4376"/>
                      <a:pt x="2191" y="4438"/>
                    </a:cubicBezTo>
                    <a:cubicBezTo>
                      <a:pt x="2183" y="4500"/>
                      <a:pt x="2200" y="4550"/>
                      <a:pt x="2228" y="4550"/>
                    </a:cubicBezTo>
                    <a:cubicBezTo>
                      <a:pt x="2257" y="4549"/>
                      <a:pt x="2286" y="4499"/>
                      <a:pt x="2294" y="4436"/>
                    </a:cubicBezTo>
                    <a:cubicBezTo>
                      <a:pt x="2301" y="4374"/>
                      <a:pt x="2285" y="4324"/>
                      <a:pt x="2256" y="4325"/>
                    </a:cubicBezTo>
                    <a:close/>
                    <a:moveTo>
                      <a:pt x="2412" y="4325"/>
                    </a:moveTo>
                    <a:cubicBezTo>
                      <a:pt x="2384" y="4325"/>
                      <a:pt x="2355" y="4376"/>
                      <a:pt x="2348" y="4438"/>
                    </a:cubicBezTo>
                    <a:cubicBezTo>
                      <a:pt x="2340" y="4500"/>
                      <a:pt x="2356" y="4550"/>
                      <a:pt x="2385" y="4550"/>
                    </a:cubicBezTo>
                    <a:cubicBezTo>
                      <a:pt x="2413" y="4549"/>
                      <a:pt x="2443" y="4499"/>
                      <a:pt x="2450" y="4436"/>
                    </a:cubicBezTo>
                    <a:cubicBezTo>
                      <a:pt x="2458" y="4374"/>
                      <a:pt x="2441" y="4324"/>
                      <a:pt x="2412" y="4325"/>
                    </a:cubicBezTo>
                    <a:close/>
                    <a:moveTo>
                      <a:pt x="2549" y="4325"/>
                    </a:moveTo>
                    <a:cubicBezTo>
                      <a:pt x="2521" y="4325"/>
                      <a:pt x="2492" y="4376"/>
                      <a:pt x="2484" y="4438"/>
                    </a:cubicBezTo>
                    <a:cubicBezTo>
                      <a:pt x="2477" y="4500"/>
                      <a:pt x="2494" y="4550"/>
                      <a:pt x="2522" y="4550"/>
                    </a:cubicBezTo>
                    <a:cubicBezTo>
                      <a:pt x="2551" y="4549"/>
                      <a:pt x="2580" y="4499"/>
                      <a:pt x="2587" y="4436"/>
                    </a:cubicBezTo>
                    <a:cubicBezTo>
                      <a:pt x="2594" y="4374"/>
                      <a:pt x="2577" y="4324"/>
                      <a:pt x="2549" y="4325"/>
                    </a:cubicBezTo>
                    <a:close/>
                    <a:moveTo>
                      <a:pt x="2705" y="4325"/>
                    </a:moveTo>
                    <a:cubicBezTo>
                      <a:pt x="2677" y="4325"/>
                      <a:pt x="2648" y="4376"/>
                      <a:pt x="2641" y="4438"/>
                    </a:cubicBezTo>
                    <a:cubicBezTo>
                      <a:pt x="2633" y="4500"/>
                      <a:pt x="2650" y="4550"/>
                      <a:pt x="2679" y="4550"/>
                    </a:cubicBezTo>
                    <a:cubicBezTo>
                      <a:pt x="2707" y="4549"/>
                      <a:pt x="2736" y="4499"/>
                      <a:pt x="2743" y="4436"/>
                    </a:cubicBezTo>
                    <a:cubicBezTo>
                      <a:pt x="2750" y="4374"/>
                      <a:pt x="2733" y="4324"/>
                      <a:pt x="2705" y="4325"/>
                    </a:cubicBezTo>
                    <a:close/>
                    <a:moveTo>
                      <a:pt x="17047" y="4325"/>
                    </a:moveTo>
                    <a:cubicBezTo>
                      <a:pt x="17019" y="4325"/>
                      <a:pt x="17002" y="4377"/>
                      <a:pt x="17010" y="4440"/>
                    </a:cubicBezTo>
                    <a:cubicBezTo>
                      <a:pt x="17018" y="4503"/>
                      <a:pt x="17048" y="4553"/>
                      <a:pt x="17076" y="4553"/>
                    </a:cubicBezTo>
                    <a:cubicBezTo>
                      <a:pt x="17105" y="4552"/>
                      <a:pt x="17121" y="4501"/>
                      <a:pt x="17113" y="4438"/>
                    </a:cubicBezTo>
                    <a:cubicBezTo>
                      <a:pt x="17105" y="4375"/>
                      <a:pt x="17076" y="4324"/>
                      <a:pt x="17047" y="4325"/>
                    </a:cubicBezTo>
                    <a:close/>
                    <a:moveTo>
                      <a:pt x="15134" y="4375"/>
                    </a:moveTo>
                    <a:cubicBezTo>
                      <a:pt x="15106" y="4376"/>
                      <a:pt x="15088" y="4427"/>
                      <a:pt x="15094" y="4490"/>
                    </a:cubicBezTo>
                    <a:cubicBezTo>
                      <a:pt x="15100" y="4553"/>
                      <a:pt x="15128" y="4604"/>
                      <a:pt x="15156" y="4603"/>
                    </a:cubicBezTo>
                    <a:cubicBezTo>
                      <a:pt x="15184" y="4603"/>
                      <a:pt x="15202" y="4551"/>
                      <a:pt x="15196" y="4488"/>
                    </a:cubicBezTo>
                    <a:cubicBezTo>
                      <a:pt x="15190" y="4425"/>
                      <a:pt x="15162" y="4375"/>
                      <a:pt x="15134" y="4375"/>
                    </a:cubicBezTo>
                    <a:close/>
                    <a:moveTo>
                      <a:pt x="15290" y="4375"/>
                    </a:moveTo>
                    <a:cubicBezTo>
                      <a:pt x="15262" y="4376"/>
                      <a:pt x="15244" y="4427"/>
                      <a:pt x="15250" y="4490"/>
                    </a:cubicBezTo>
                    <a:cubicBezTo>
                      <a:pt x="15256" y="4553"/>
                      <a:pt x="15284" y="4604"/>
                      <a:pt x="15313" y="4603"/>
                    </a:cubicBezTo>
                    <a:cubicBezTo>
                      <a:pt x="15341" y="4603"/>
                      <a:pt x="15360" y="4551"/>
                      <a:pt x="15353" y="4488"/>
                    </a:cubicBezTo>
                    <a:cubicBezTo>
                      <a:pt x="15347" y="4425"/>
                      <a:pt x="15319" y="4375"/>
                      <a:pt x="15290" y="4375"/>
                    </a:cubicBezTo>
                    <a:close/>
                    <a:moveTo>
                      <a:pt x="15427" y="4375"/>
                    </a:moveTo>
                    <a:cubicBezTo>
                      <a:pt x="15398" y="4376"/>
                      <a:pt x="15381" y="4427"/>
                      <a:pt x="15387" y="4490"/>
                    </a:cubicBezTo>
                    <a:cubicBezTo>
                      <a:pt x="15393" y="4553"/>
                      <a:pt x="15421" y="4604"/>
                      <a:pt x="15450" y="4603"/>
                    </a:cubicBezTo>
                    <a:cubicBezTo>
                      <a:pt x="15478" y="4603"/>
                      <a:pt x="15497" y="4551"/>
                      <a:pt x="15490" y="4488"/>
                    </a:cubicBezTo>
                    <a:cubicBezTo>
                      <a:pt x="15484" y="4425"/>
                      <a:pt x="15455" y="4375"/>
                      <a:pt x="15427" y="4375"/>
                    </a:cubicBezTo>
                    <a:close/>
                    <a:moveTo>
                      <a:pt x="15583" y="4375"/>
                    </a:moveTo>
                    <a:cubicBezTo>
                      <a:pt x="15555" y="4376"/>
                      <a:pt x="15537" y="4427"/>
                      <a:pt x="15543" y="4490"/>
                    </a:cubicBezTo>
                    <a:cubicBezTo>
                      <a:pt x="15550" y="4553"/>
                      <a:pt x="15578" y="4604"/>
                      <a:pt x="15607" y="4603"/>
                    </a:cubicBezTo>
                    <a:cubicBezTo>
                      <a:pt x="15635" y="4603"/>
                      <a:pt x="15653" y="4551"/>
                      <a:pt x="15647" y="4488"/>
                    </a:cubicBezTo>
                    <a:cubicBezTo>
                      <a:pt x="15640" y="4425"/>
                      <a:pt x="15611" y="4375"/>
                      <a:pt x="15583" y="4375"/>
                    </a:cubicBezTo>
                    <a:close/>
                    <a:moveTo>
                      <a:pt x="15739" y="4375"/>
                    </a:moveTo>
                    <a:cubicBezTo>
                      <a:pt x="15711" y="4376"/>
                      <a:pt x="15693" y="4427"/>
                      <a:pt x="15700" y="4490"/>
                    </a:cubicBezTo>
                    <a:cubicBezTo>
                      <a:pt x="15706" y="4553"/>
                      <a:pt x="15735" y="4604"/>
                      <a:pt x="15763" y="4603"/>
                    </a:cubicBezTo>
                    <a:cubicBezTo>
                      <a:pt x="15792" y="4603"/>
                      <a:pt x="15810" y="4551"/>
                      <a:pt x="15803" y="4488"/>
                    </a:cubicBezTo>
                    <a:cubicBezTo>
                      <a:pt x="15796" y="4425"/>
                      <a:pt x="15768" y="4375"/>
                      <a:pt x="15739" y="4375"/>
                    </a:cubicBezTo>
                    <a:close/>
                    <a:moveTo>
                      <a:pt x="15876" y="4375"/>
                    </a:moveTo>
                    <a:cubicBezTo>
                      <a:pt x="15848" y="4376"/>
                      <a:pt x="15830" y="4427"/>
                      <a:pt x="15837" y="4490"/>
                    </a:cubicBezTo>
                    <a:cubicBezTo>
                      <a:pt x="15843" y="4553"/>
                      <a:pt x="15872" y="4604"/>
                      <a:pt x="15901" y="4603"/>
                    </a:cubicBezTo>
                    <a:cubicBezTo>
                      <a:pt x="15929" y="4603"/>
                      <a:pt x="15947" y="4551"/>
                      <a:pt x="15940" y="4488"/>
                    </a:cubicBezTo>
                    <a:cubicBezTo>
                      <a:pt x="15933" y="4425"/>
                      <a:pt x="15905" y="4375"/>
                      <a:pt x="15876" y="4375"/>
                    </a:cubicBezTo>
                    <a:close/>
                    <a:moveTo>
                      <a:pt x="16032" y="4375"/>
                    </a:moveTo>
                    <a:cubicBezTo>
                      <a:pt x="16004" y="4376"/>
                      <a:pt x="15986" y="4427"/>
                      <a:pt x="15993" y="4490"/>
                    </a:cubicBezTo>
                    <a:cubicBezTo>
                      <a:pt x="16000" y="4553"/>
                      <a:pt x="16029" y="4604"/>
                      <a:pt x="16057" y="4603"/>
                    </a:cubicBezTo>
                    <a:cubicBezTo>
                      <a:pt x="16086" y="4603"/>
                      <a:pt x="16103" y="4551"/>
                      <a:pt x="16096" y="4488"/>
                    </a:cubicBezTo>
                    <a:cubicBezTo>
                      <a:pt x="16089" y="4425"/>
                      <a:pt x="16060" y="4375"/>
                      <a:pt x="16032" y="4375"/>
                    </a:cubicBezTo>
                    <a:close/>
                    <a:moveTo>
                      <a:pt x="16169" y="4375"/>
                    </a:moveTo>
                    <a:cubicBezTo>
                      <a:pt x="16140" y="4376"/>
                      <a:pt x="16123" y="4427"/>
                      <a:pt x="16130" y="4490"/>
                    </a:cubicBezTo>
                    <a:cubicBezTo>
                      <a:pt x="16137" y="4553"/>
                      <a:pt x="16166" y="4604"/>
                      <a:pt x="16195" y="4603"/>
                    </a:cubicBezTo>
                    <a:cubicBezTo>
                      <a:pt x="16223" y="4603"/>
                      <a:pt x="16240" y="4551"/>
                      <a:pt x="16233" y="4488"/>
                    </a:cubicBezTo>
                    <a:cubicBezTo>
                      <a:pt x="16226" y="4425"/>
                      <a:pt x="16197" y="4375"/>
                      <a:pt x="16169" y="4375"/>
                    </a:cubicBezTo>
                    <a:close/>
                    <a:moveTo>
                      <a:pt x="16325" y="4375"/>
                    </a:moveTo>
                    <a:cubicBezTo>
                      <a:pt x="16296" y="4376"/>
                      <a:pt x="16280" y="4427"/>
                      <a:pt x="16287" y="4490"/>
                    </a:cubicBezTo>
                    <a:cubicBezTo>
                      <a:pt x="16294" y="4553"/>
                      <a:pt x="16322" y="4604"/>
                      <a:pt x="16351" y="4603"/>
                    </a:cubicBezTo>
                    <a:cubicBezTo>
                      <a:pt x="16379" y="4603"/>
                      <a:pt x="16397" y="4551"/>
                      <a:pt x="16389" y="4488"/>
                    </a:cubicBezTo>
                    <a:cubicBezTo>
                      <a:pt x="16382" y="4425"/>
                      <a:pt x="16353" y="4375"/>
                      <a:pt x="16325" y="4375"/>
                    </a:cubicBezTo>
                    <a:close/>
                    <a:moveTo>
                      <a:pt x="16462" y="4375"/>
                    </a:moveTo>
                    <a:cubicBezTo>
                      <a:pt x="16433" y="4376"/>
                      <a:pt x="16416" y="4427"/>
                      <a:pt x="16424" y="4490"/>
                    </a:cubicBezTo>
                    <a:cubicBezTo>
                      <a:pt x="16431" y="4553"/>
                      <a:pt x="16460" y="4604"/>
                      <a:pt x="16488" y="4603"/>
                    </a:cubicBezTo>
                    <a:cubicBezTo>
                      <a:pt x="16517" y="4603"/>
                      <a:pt x="16534" y="4551"/>
                      <a:pt x="16526" y="4488"/>
                    </a:cubicBezTo>
                    <a:cubicBezTo>
                      <a:pt x="16519" y="4425"/>
                      <a:pt x="16490" y="4375"/>
                      <a:pt x="16462" y="4375"/>
                    </a:cubicBezTo>
                    <a:close/>
                    <a:moveTo>
                      <a:pt x="16618" y="4375"/>
                    </a:moveTo>
                    <a:cubicBezTo>
                      <a:pt x="16590" y="4376"/>
                      <a:pt x="16573" y="4427"/>
                      <a:pt x="16580" y="4490"/>
                    </a:cubicBezTo>
                    <a:cubicBezTo>
                      <a:pt x="16588" y="4553"/>
                      <a:pt x="16617" y="4604"/>
                      <a:pt x="16645" y="4603"/>
                    </a:cubicBezTo>
                    <a:cubicBezTo>
                      <a:pt x="16674" y="4603"/>
                      <a:pt x="16690" y="4551"/>
                      <a:pt x="16683" y="4488"/>
                    </a:cubicBezTo>
                    <a:cubicBezTo>
                      <a:pt x="16675" y="4425"/>
                      <a:pt x="16646" y="4375"/>
                      <a:pt x="16618" y="4375"/>
                    </a:cubicBezTo>
                    <a:close/>
                    <a:moveTo>
                      <a:pt x="16754" y="4375"/>
                    </a:moveTo>
                    <a:cubicBezTo>
                      <a:pt x="16726" y="4376"/>
                      <a:pt x="16709" y="4427"/>
                      <a:pt x="16717" y="4490"/>
                    </a:cubicBezTo>
                    <a:cubicBezTo>
                      <a:pt x="16725" y="4553"/>
                      <a:pt x="16754" y="4604"/>
                      <a:pt x="16782" y="4603"/>
                    </a:cubicBezTo>
                    <a:cubicBezTo>
                      <a:pt x="16811" y="4602"/>
                      <a:pt x="16828" y="4551"/>
                      <a:pt x="16820" y="4488"/>
                    </a:cubicBezTo>
                    <a:cubicBezTo>
                      <a:pt x="16812" y="4425"/>
                      <a:pt x="16783" y="4375"/>
                      <a:pt x="16754" y="4375"/>
                    </a:cubicBezTo>
                    <a:close/>
                    <a:moveTo>
                      <a:pt x="11914" y="4425"/>
                    </a:moveTo>
                    <a:cubicBezTo>
                      <a:pt x="11885" y="4426"/>
                      <a:pt x="11864" y="4477"/>
                      <a:pt x="11867" y="4540"/>
                    </a:cubicBezTo>
                    <a:cubicBezTo>
                      <a:pt x="11869" y="4603"/>
                      <a:pt x="11894" y="4652"/>
                      <a:pt x="11923" y="4652"/>
                    </a:cubicBezTo>
                    <a:cubicBezTo>
                      <a:pt x="11951" y="4651"/>
                      <a:pt x="11973" y="4600"/>
                      <a:pt x="11970" y="4537"/>
                    </a:cubicBezTo>
                    <a:cubicBezTo>
                      <a:pt x="11967" y="4474"/>
                      <a:pt x="11942" y="4425"/>
                      <a:pt x="11914" y="4425"/>
                    </a:cubicBezTo>
                    <a:close/>
                    <a:moveTo>
                      <a:pt x="12051" y="4425"/>
                    </a:moveTo>
                    <a:cubicBezTo>
                      <a:pt x="12022" y="4426"/>
                      <a:pt x="12001" y="4477"/>
                      <a:pt x="12003" y="4540"/>
                    </a:cubicBezTo>
                    <a:cubicBezTo>
                      <a:pt x="12006" y="4603"/>
                      <a:pt x="12032" y="4652"/>
                      <a:pt x="12060" y="4652"/>
                    </a:cubicBezTo>
                    <a:cubicBezTo>
                      <a:pt x="12089" y="4651"/>
                      <a:pt x="12110" y="4600"/>
                      <a:pt x="12107" y="4537"/>
                    </a:cubicBezTo>
                    <a:cubicBezTo>
                      <a:pt x="12104" y="4474"/>
                      <a:pt x="12079" y="4425"/>
                      <a:pt x="12051" y="4425"/>
                    </a:cubicBezTo>
                    <a:close/>
                    <a:moveTo>
                      <a:pt x="12206" y="4425"/>
                    </a:moveTo>
                    <a:cubicBezTo>
                      <a:pt x="12178" y="4426"/>
                      <a:pt x="12157" y="4477"/>
                      <a:pt x="12160" y="4540"/>
                    </a:cubicBezTo>
                    <a:cubicBezTo>
                      <a:pt x="12163" y="4603"/>
                      <a:pt x="12188" y="4652"/>
                      <a:pt x="12217" y="4652"/>
                    </a:cubicBezTo>
                    <a:cubicBezTo>
                      <a:pt x="12245" y="4651"/>
                      <a:pt x="12266" y="4601"/>
                      <a:pt x="12263" y="4539"/>
                    </a:cubicBezTo>
                    <a:cubicBezTo>
                      <a:pt x="12260" y="4476"/>
                      <a:pt x="12235" y="4425"/>
                      <a:pt x="12206" y="4425"/>
                    </a:cubicBezTo>
                    <a:close/>
                    <a:moveTo>
                      <a:pt x="12343" y="4425"/>
                    </a:moveTo>
                    <a:cubicBezTo>
                      <a:pt x="12315" y="4426"/>
                      <a:pt x="12294" y="4477"/>
                      <a:pt x="12297" y="4540"/>
                    </a:cubicBezTo>
                    <a:cubicBezTo>
                      <a:pt x="12300" y="4603"/>
                      <a:pt x="12326" y="4652"/>
                      <a:pt x="12354" y="4652"/>
                    </a:cubicBezTo>
                    <a:cubicBezTo>
                      <a:pt x="12383" y="4651"/>
                      <a:pt x="12403" y="4601"/>
                      <a:pt x="12400" y="4539"/>
                    </a:cubicBezTo>
                    <a:cubicBezTo>
                      <a:pt x="12397" y="4476"/>
                      <a:pt x="12372" y="4425"/>
                      <a:pt x="12343" y="4425"/>
                    </a:cubicBezTo>
                    <a:close/>
                    <a:moveTo>
                      <a:pt x="12499" y="4425"/>
                    </a:moveTo>
                    <a:cubicBezTo>
                      <a:pt x="12471" y="4426"/>
                      <a:pt x="12451" y="4477"/>
                      <a:pt x="12454" y="4540"/>
                    </a:cubicBezTo>
                    <a:cubicBezTo>
                      <a:pt x="12457" y="4603"/>
                      <a:pt x="12482" y="4652"/>
                      <a:pt x="12511" y="4652"/>
                    </a:cubicBezTo>
                    <a:cubicBezTo>
                      <a:pt x="12539" y="4651"/>
                      <a:pt x="12560" y="4601"/>
                      <a:pt x="12556" y="4539"/>
                    </a:cubicBezTo>
                    <a:cubicBezTo>
                      <a:pt x="12553" y="4476"/>
                      <a:pt x="12527" y="4425"/>
                      <a:pt x="12499" y="4425"/>
                    </a:cubicBezTo>
                    <a:close/>
                    <a:moveTo>
                      <a:pt x="12636" y="4425"/>
                    </a:moveTo>
                    <a:cubicBezTo>
                      <a:pt x="12607" y="4426"/>
                      <a:pt x="12587" y="4477"/>
                      <a:pt x="12591" y="4540"/>
                    </a:cubicBezTo>
                    <a:cubicBezTo>
                      <a:pt x="12594" y="4603"/>
                      <a:pt x="12620" y="4652"/>
                      <a:pt x="12648" y="4652"/>
                    </a:cubicBezTo>
                    <a:cubicBezTo>
                      <a:pt x="12676" y="4651"/>
                      <a:pt x="12697" y="4601"/>
                      <a:pt x="12693" y="4539"/>
                    </a:cubicBezTo>
                    <a:cubicBezTo>
                      <a:pt x="12690" y="4476"/>
                      <a:pt x="12664" y="4425"/>
                      <a:pt x="12636" y="4425"/>
                    </a:cubicBezTo>
                    <a:close/>
                    <a:moveTo>
                      <a:pt x="12792" y="4425"/>
                    </a:moveTo>
                    <a:cubicBezTo>
                      <a:pt x="12764" y="4426"/>
                      <a:pt x="12744" y="4477"/>
                      <a:pt x="12747" y="4540"/>
                    </a:cubicBezTo>
                    <a:cubicBezTo>
                      <a:pt x="12750" y="4603"/>
                      <a:pt x="12776" y="4652"/>
                      <a:pt x="12804" y="4652"/>
                    </a:cubicBezTo>
                    <a:cubicBezTo>
                      <a:pt x="12833" y="4651"/>
                      <a:pt x="12853" y="4601"/>
                      <a:pt x="12850" y="4539"/>
                    </a:cubicBezTo>
                    <a:cubicBezTo>
                      <a:pt x="12846" y="4476"/>
                      <a:pt x="12821" y="4425"/>
                      <a:pt x="12792" y="4425"/>
                    </a:cubicBezTo>
                    <a:close/>
                    <a:moveTo>
                      <a:pt x="12928" y="4425"/>
                    </a:moveTo>
                    <a:cubicBezTo>
                      <a:pt x="12900" y="4426"/>
                      <a:pt x="12880" y="4477"/>
                      <a:pt x="12884" y="4540"/>
                    </a:cubicBezTo>
                    <a:cubicBezTo>
                      <a:pt x="12887" y="4603"/>
                      <a:pt x="12913" y="4654"/>
                      <a:pt x="12942" y="4653"/>
                    </a:cubicBezTo>
                    <a:cubicBezTo>
                      <a:pt x="12970" y="4653"/>
                      <a:pt x="12990" y="4601"/>
                      <a:pt x="12986" y="4539"/>
                    </a:cubicBezTo>
                    <a:cubicBezTo>
                      <a:pt x="12983" y="4476"/>
                      <a:pt x="12957" y="4425"/>
                      <a:pt x="12928" y="4425"/>
                    </a:cubicBezTo>
                    <a:close/>
                    <a:moveTo>
                      <a:pt x="13085" y="4425"/>
                    </a:moveTo>
                    <a:cubicBezTo>
                      <a:pt x="13056" y="4426"/>
                      <a:pt x="13037" y="4477"/>
                      <a:pt x="13040" y="4540"/>
                    </a:cubicBezTo>
                    <a:cubicBezTo>
                      <a:pt x="13044" y="4603"/>
                      <a:pt x="13070" y="4652"/>
                      <a:pt x="13098" y="4652"/>
                    </a:cubicBezTo>
                    <a:cubicBezTo>
                      <a:pt x="13127" y="4651"/>
                      <a:pt x="13147" y="4601"/>
                      <a:pt x="13143" y="4539"/>
                    </a:cubicBezTo>
                    <a:cubicBezTo>
                      <a:pt x="13139" y="4476"/>
                      <a:pt x="13113" y="4425"/>
                      <a:pt x="13085" y="4425"/>
                    </a:cubicBezTo>
                    <a:close/>
                    <a:moveTo>
                      <a:pt x="13221" y="4425"/>
                    </a:moveTo>
                    <a:cubicBezTo>
                      <a:pt x="13193" y="4426"/>
                      <a:pt x="13173" y="4477"/>
                      <a:pt x="13177" y="4540"/>
                    </a:cubicBezTo>
                    <a:cubicBezTo>
                      <a:pt x="13181" y="4603"/>
                      <a:pt x="13207" y="4654"/>
                      <a:pt x="13236" y="4653"/>
                    </a:cubicBezTo>
                    <a:cubicBezTo>
                      <a:pt x="13264" y="4653"/>
                      <a:pt x="13284" y="4601"/>
                      <a:pt x="13280" y="4539"/>
                    </a:cubicBezTo>
                    <a:cubicBezTo>
                      <a:pt x="13276" y="4476"/>
                      <a:pt x="13249" y="4425"/>
                      <a:pt x="13221" y="4425"/>
                    </a:cubicBezTo>
                    <a:close/>
                    <a:moveTo>
                      <a:pt x="13377" y="4425"/>
                    </a:moveTo>
                    <a:cubicBezTo>
                      <a:pt x="13349" y="4426"/>
                      <a:pt x="13329" y="4477"/>
                      <a:pt x="13334" y="4540"/>
                    </a:cubicBezTo>
                    <a:cubicBezTo>
                      <a:pt x="13338" y="4603"/>
                      <a:pt x="13364" y="4654"/>
                      <a:pt x="13392" y="4653"/>
                    </a:cubicBezTo>
                    <a:cubicBezTo>
                      <a:pt x="13421" y="4653"/>
                      <a:pt x="13441" y="4601"/>
                      <a:pt x="13437" y="4539"/>
                    </a:cubicBezTo>
                    <a:cubicBezTo>
                      <a:pt x="13433" y="4476"/>
                      <a:pt x="13406" y="4425"/>
                      <a:pt x="13377" y="4425"/>
                    </a:cubicBezTo>
                    <a:close/>
                    <a:moveTo>
                      <a:pt x="13514" y="4425"/>
                    </a:moveTo>
                    <a:cubicBezTo>
                      <a:pt x="13486" y="4426"/>
                      <a:pt x="13466" y="4477"/>
                      <a:pt x="13470" y="4540"/>
                    </a:cubicBezTo>
                    <a:cubicBezTo>
                      <a:pt x="13475" y="4603"/>
                      <a:pt x="13501" y="4654"/>
                      <a:pt x="13530" y="4653"/>
                    </a:cubicBezTo>
                    <a:cubicBezTo>
                      <a:pt x="13558" y="4653"/>
                      <a:pt x="13577" y="4601"/>
                      <a:pt x="13573" y="4539"/>
                    </a:cubicBezTo>
                    <a:cubicBezTo>
                      <a:pt x="13569" y="4476"/>
                      <a:pt x="13543" y="4425"/>
                      <a:pt x="13514" y="4425"/>
                    </a:cubicBezTo>
                    <a:close/>
                    <a:moveTo>
                      <a:pt x="13670" y="4425"/>
                    </a:moveTo>
                    <a:cubicBezTo>
                      <a:pt x="13642" y="4426"/>
                      <a:pt x="13622" y="4477"/>
                      <a:pt x="13627" y="4540"/>
                    </a:cubicBezTo>
                    <a:cubicBezTo>
                      <a:pt x="13631" y="4603"/>
                      <a:pt x="13658" y="4654"/>
                      <a:pt x="13686" y="4653"/>
                    </a:cubicBezTo>
                    <a:cubicBezTo>
                      <a:pt x="13715" y="4653"/>
                      <a:pt x="13734" y="4601"/>
                      <a:pt x="13729" y="4539"/>
                    </a:cubicBezTo>
                    <a:cubicBezTo>
                      <a:pt x="13725" y="4476"/>
                      <a:pt x="13698" y="4425"/>
                      <a:pt x="13670" y="4425"/>
                    </a:cubicBezTo>
                    <a:close/>
                    <a:moveTo>
                      <a:pt x="13807" y="4425"/>
                    </a:moveTo>
                    <a:cubicBezTo>
                      <a:pt x="13779" y="4426"/>
                      <a:pt x="13759" y="4477"/>
                      <a:pt x="13764" y="4540"/>
                    </a:cubicBezTo>
                    <a:cubicBezTo>
                      <a:pt x="13768" y="4603"/>
                      <a:pt x="13795" y="4654"/>
                      <a:pt x="13823" y="4653"/>
                    </a:cubicBezTo>
                    <a:cubicBezTo>
                      <a:pt x="13852" y="4653"/>
                      <a:pt x="13872" y="4601"/>
                      <a:pt x="13867" y="4539"/>
                    </a:cubicBezTo>
                    <a:cubicBezTo>
                      <a:pt x="13862" y="4476"/>
                      <a:pt x="13835" y="4425"/>
                      <a:pt x="13807" y="4425"/>
                    </a:cubicBezTo>
                    <a:close/>
                    <a:moveTo>
                      <a:pt x="13963" y="4425"/>
                    </a:moveTo>
                    <a:cubicBezTo>
                      <a:pt x="13934" y="4426"/>
                      <a:pt x="13915" y="4477"/>
                      <a:pt x="13920" y="4540"/>
                    </a:cubicBezTo>
                    <a:cubicBezTo>
                      <a:pt x="13925" y="4603"/>
                      <a:pt x="13951" y="4654"/>
                      <a:pt x="13980" y="4653"/>
                    </a:cubicBezTo>
                    <a:cubicBezTo>
                      <a:pt x="14008" y="4653"/>
                      <a:pt x="14028" y="4601"/>
                      <a:pt x="14023" y="4539"/>
                    </a:cubicBezTo>
                    <a:cubicBezTo>
                      <a:pt x="14018" y="4476"/>
                      <a:pt x="13991" y="4425"/>
                      <a:pt x="13963" y="4425"/>
                    </a:cubicBezTo>
                    <a:close/>
                    <a:moveTo>
                      <a:pt x="14119" y="4425"/>
                    </a:moveTo>
                    <a:cubicBezTo>
                      <a:pt x="14091" y="4426"/>
                      <a:pt x="14072" y="4477"/>
                      <a:pt x="14076" y="4540"/>
                    </a:cubicBezTo>
                    <a:cubicBezTo>
                      <a:pt x="14081" y="4603"/>
                      <a:pt x="14108" y="4654"/>
                      <a:pt x="14137" y="4653"/>
                    </a:cubicBezTo>
                    <a:cubicBezTo>
                      <a:pt x="14165" y="4653"/>
                      <a:pt x="14185" y="4601"/>
                      <a:pt x="14180" y="4539"/>
                    </a:cubicBezTo>
                    <a:cubicBezTo>
                      <a:pt x="14175" y="4476"/>
                      <a:pt x="14148" y="4425"/>
                      <a:pt x="14119" y="4425"/>
                    </a:cubicBezTo>
                    <a:close/>
                    <a:moveTo>
                      <a:pt x="14256" y="4425"/>
                    </a:moveTo>
                    <a:cubicBezTo>
                      <a:pt x="14228" y="4426"/>
                      <a:pt x="14208" y="4478"/>
                      <a:pt x="14213" y="4540"/>
                    </a:cubicBezTo>
                    <a:cubicBezTo>
                      <a:pt x="14218" y="4603"/>
                      <a:pt x="14246" y="4654"/>
                      <a:pt x="14274" y="4653"/>
                    </a:cubicBezTo>
                    <a:cubicBezTo>
                      <a:pt x="14303" y="4653"/>
                      <a:pt x="14322" y="4601"/>
                      <a:pt x="14317" y="4539"/>
                    </a:cubicBezTo>
                    <a:cubicBezTo>
                      <a:pt x="14311" y="4476"/>
                      <a:pt x="14284" y="4425"/>
                      <a:pt x="14256" y="4425"/>
                    </a:cubicBezTo>
                    <a:close/>
                    <a:moveTo>
                      <a:pt x="14412" y="4425"/>
                    </a:moveTo>
                    <a:cubicBezTo>
                      <a:pt x="14383" y="4426"/>
                      <a:pt x="14365" y="4477"/>
                      <a:pt x="14370" y="4540"/>
                    </a:cubicBezTo>
                    <a:cubicBezTo>
                      <a:pt x="14375" y="4603"/>
                      <a:pt x="14402" y="4654"/>
                      <a:pt x="14431" y="4653"/>
                    </a:cubicBezTo>
                    <a:cubicBezTo>
                      <a:pt x="14459" y="4653"/>
                      <a:pt x="14478" y="4601"/>
                      <a:pt x="14473" y="4539"/>
                    </a:cubicBezTo>
                    <a:cubicBezTo>
                      <a:pt x="14468" y="4476"/>
                      <a:pt x="14440" y="4425"/>
                      <a:pt x="14412" y="4425"/>
                    </a:cubicBezTo>
                    <a:close/>
                    <a:moveTo>
                      <a:pt x="14549" y="4425"/>
                    </a:moveTo>
                    <a:cubicBezTo>
                      <a:pt x="14520" y="4426"/>
                      <a:pt x="14501" y="4477"/>
                      <a:pt x="14507" y="4540"/>
                    </a:cubicBezTo>
                    <a:cubicBezTo>
                      <a:pt x="14512" y="4603"/>
                      <a:pt x="14540" y="4654"/>
                      <a:pt x="14568" y="4653"/>
                    </a:cubicBezTo>
                    <a:cubicBezTo>
                      <a:pt x="14597" y="4653"/>
                      <a:pt x="14615" y="4601"/>
                      <a:pt x="14610" y="4539"/>
                    </a:cubicBezTo>
                    <a:cubicBezTo>
                      <a:pt x="14604" y="4476"/>
                      <a:pt x="14577" y="4425"/>
                      <a:pt x="14549" y="4425"/>
                    </a:cubicBezTo>
                    <a:close/>
                    <a:moveTo>
                      <a:pt x="14704" y="4425"/>
                    </a:moveTo>
                    <a:cubicBezTo>
                      <a:pt x="14676" y="4426"/>
                      <a:pt x="14658" y="4477"/>
                      <a:pt x="14664" y="4540"/>
                    </a:cubicBezTo>
                    <a:cubicBezTo>
                      <a:pt x="14669" y="4603"/>
                      <a:pt x="14696" y="4654"/>
                      <a:pt x="14725" y="4653"/>
                    </a:cubicBezTo>
                    <a:cubicBezTo>
                      <a:pt x="14753" y="4653"/>
                      <a:pt x="14772" y="4601"/>
                      <a:pt x="14766" y="4539"/>
                    </a:cubicBezTo>
                    <a:cubicBezTo>
                      <a:pt x="14761" y="4476"/>
                      <a:pt x="14733" y="4425"/>
                      <a:pt x="14704" y="4425"/>
                    </a:cubicBezTo>
                    <a:close/>
                    <a:moveTo>
                      <a:pt x="14841" y="4425"/>
                    </a:moveTo>
                    <a:cubicBezTo>
                      <a:pt x="14813" y="4426"/>
                      <a:pt x="14795" y="4477"/>
                      <a:pt x="14800" y="4540"/>
                    </a:cubicBezTo>
                    <a:cubicBezTo>
                      <a:pt x="14806" y="4603"/>
                      <a:pt x="14834" y="4654"/>
                      <a:pt x="14862" y="4653"/>
                    </a:cubicBezTo>
                    <a:cubicBezTo>
                      <a:pt x="14891" y="4653"/>
                      <a:pt x="14909" y="4601"/>
                      <a:pt x="14903" y="4539"/>
                    </a:cubicBezTo>
                    <a:cubicBezTo>
                      <a:pt x="14897" y="4476"/>
                      <a:pt x="14870" y="4425"/>
                      <a:pt x="14841" y="4425"/>
                    </a:cubicBezTo>
                    <a:close/>
                    <a:moveTo>
                      <a:pt x="14998" y="4425"/>
                    </a:moveTo>
                    <a:cubicBezTo>
                      <a:pt x="14969" y="4426"/>
                      <a:pt x="14951" y="4477"/>
                      <a:pt x="14957" y="4540"/>
                    </a:cubicBezTo>
                    <a:cubicBezTo>
                      <a:pt x="14963" y="4603"/>
                      <a:pt x="14991" y="4654"/>
                      <a:pt x="15019" y="4653"/>
                    </a:cubicBezTo>
                    <a:cubicBezTo>
                      <a:pt x="15048" y="4653"/>
                      <a:pt x="15065" y="4602"/>
                      <a:pt x="15059" y="4539"/>
                    </a:cubicBezTo>
                    <a:cubicBezTo>
                      <a:pt x="15054" y="4476"/>
                      <a:pt x="15026" y="4425"/>
                      <a:pt x="14998" y="4425"/>
                    </a:cubicBezTo>
                    <a:close/>
                    <a:moveTo>
                      <a:pt x="9123" y="4476"/>
                    </a:moveTo>
                    <a:cubicBezTo>
                      <a:pt x="9095" y="4476"/>
                      <a:pt x="9071" y="4528"/>
                      <a:pt x="9071" y="4590"/>
                    </a:cubicBezTo>
                    <a:cubicBezTo>
                      <a:pt x="9070" y="4653"/>
                      <a:pt x="9093" y="4703"/>
                      <a:pt x="9122" y="4702"/>
                    </a:cubicBezTo>
                    <a:cubicBezTo>
                      <a:pt x="9150" y="4702"/>
                      <a:pt x="9174" y="4650"/>
                      <a:pt x="9174" y="4587"/>
                    </a:cubicBezTo>
                    <a:cubicBezTo>
                      <a:pt x="9175" y="4525"/>
                      <a:pt x="9151" y="4475"/>
                      <a:pt x="9123" y="4476"/>
                    </a:cubicBezTo>
                    <a:close/>
                    <a:moveTo>
                      <a:pt x="9260" y="4476"/>
                    </a:moveTo>
                    <a:cubicBezTo>
                      <a:pt x="9231" y="4476"/>
                      <a:pt x="9208" y="4528"/>
                      <a:pt x="9208" y="4590"/>
                    </a:cubicBezTo>
                    <a:cubicBezTo>
                      <a:pt x="9207" y="4653"/>
                      <a:pt x="9231" y="4703"/>
                      <a:pt x="9259" y="4702"/>
                    </a:cubicBezTo>
                    <a:cubicBezTo>
                      <a:pt x="9288" y="4702"/>
                      <a:pt x="9310" y="4650"/>
                      <a:pt x="9310" y="4587"/>
                    </a:cubicBezTo>
                    <a:cubicBezTo>
                      <a:pt x="9311" y="4525"/>
                      <a:pt x="9288" y="4475"/>
                      <a:pt x="9260" y="4476"/>
                    </a:cubicBezTo>
                    <a:close/>
                    <a:moveTo>
                      <a:pt x="9416" y="4476"/>
                    </a:moveTo>
                    <a:cubicBezTo>
                      <a:pt x="9388" y="4476"/>
                      <a:pt x="9364" y="4528"/>
                      <a:pt x="9364" y="4590"/>
                    </a:cubicBezTo>
                    <a:cubicBezTo>
                      <a:pt x="9364" y="4653"/>
                      <a:pt x="9387" y="4703"/>
                      <a:pt x="9416" y="4702"/>
                    </a:cubicBezTo>
                    <a:cubicBezTo>
                      <a:pt x="9444" y="4702"/>
                      <a:pt x="9467" y="4650"/>
                      <a:pt x="9467" y="4587"/>
                    </a:cubicBezTo>
                    <a:cubicBezTo>
                      <a:pt x="9467" y="4525"/>
                      <a:pt x="9444" y="4475"/>
                      <a:pt x="9416" y="4476"/>
                    </a:cubicBezTo>
                    <a:close/>
                    <a:moveTo>
                      <a:pt x="9552" y="4476"/>
                    </a:moveTo>
                    <a:cubicBezTo>
                      <a:pt x="9524" y="4476"/>
                      <a:pt x="9501" y="4528"/>
                      <a:pt x="9501" y="4590"/>
                    </a:cubicBezTo>
                    <a:cubicBezTo>
                      <a:pt x="9501" y="4653"/>
                      <a:pt x="9524" y="4703"/>
                      <a:pt x="9552" y="4702"/>
                    </a:cubicBezTo>
                    <a:cubicBezTo>
                      <a:pt x="9581" y="4702"/>
                      <a:pt x="9604" y="4650"/>
                      <a:pt x="9604" y="4587"/>
                    </a:cubicBezTo>
                    <a:cubicBezTo>
                      <a:pt x="9604" y="4525"/>
                      <a:pt x="9581" y="4475"/>
                      <a:pt x="9552" y="4476"/>
                    </a:cubicBezTo>
                    <a:close/>
                    <a:moveTo>
                      <a:pt x="9709" y="4476"/>
                    </a:moveTo>
                    <a:cubicBezTo>
                      <a:pt x="9680" y="4476"/>
                      <a:pt x="9657" y="4528"/>
                      <a:pt x="9657" y="4590"/>
                    </a:cubicBezTo>
                    <a:cubicBezTo>
                      <a:pt x="9658" y="4653"/>
                      <a:pt x="9681" y="4703"/>
                      <a:pt x="9709" y="4702"/>
                    </a:cubicBezTo>
                    <a:cubicBezTo>
                      <a:pt x="9738" y="4702"/>
                      <a:pt x="9760" y="4650"/>
                      <a:pt x="9760" y="4587"/>
                    </a:cubicBezTo>
                    <a:cubicBezTo>
                      <a:pt x="9760" y="4525"/>
                      <a:pt x="9737" y="4475"/>
                      <a:pt x="9709" y="4476"/>
                    </a:cubicBezTo>
                    <a:close/>
                    <a:moveTo>
                      <a:pt x="9845" y="4476"/>
                    </a:moveTo>
                    <a:cubicBezTo>
                      <a:pt x="9817" y="4476"/>
                      <a:pt x="9794" y="4528"/>
                      <a:pt x="9794" y="4590"/>
                    </a:cubicBezTo>
                    <a:cubicBezTo>
                      <a:pt x="9795" y="4653"/>
                      <a:pt x="9818" y="4703"/>
                      <a:pt x="9846" y="4702"/>
                    </a:cubicBezTo>
                    <a:cubicBezTo>
                      <a:pt x="9875" y="4702"/>
                      <a:pt x="9898" y="4650"/>
                      <a:pt x="9898" y="4587"/>
                    </a:cubicBezTo>
                    <a:cubicBezTo>
                      <a:pt x="9897" y="4525"/>
                      <a:pt x="9873" y="4475"/>
                      <a:pt x="9845" y="4476"/>
                    </a:cubicBezTo>
                    <a:close/>
                    <a:moveTo>
                      <a:pt x="10001" y="4476"/>
                    </a:moveTo>
                    <a:cubicBezTo>
                      <a:pt x="9973" y="4476"/>
                      <a:pt x="9950" y="4528"/>
                      <a:pt x="9951" y="4590"/>
                    </a:cubicBezTo>
                    <a:cubicBezTo>
                      <a:pt x="9951" y="4653"/>
                      <a:pt x="9975" y="4703"/>
                      <a:pt x="10003" y="4702"/>
                    </a:cubicBezTo>
                    <a:cubicBezTo>
                      <a:pt x="10032" y="4702"/>
                      <a:pt x="10055" y="4650"/>
                      <a:pt x="10054" y="4587"/>
                    </a:cubicBezTo>
                    <a:cubicBezTo>
                      <a:pt x="10053" y="4525"/>
                      <a:pt x="10030" y="4475"/>
                      <a:pt x="10001" y="4476"/>
                    </a:cubicBezTo>
                    <a:close/>
                    <a:moveTo>
                      <a:pt x="10138" y="4476"/>
                    </a:moveTo>
                    <a:cubicBezTo>
                      <a:pt x="10109" y="4476"/>
                      <a:pt x="10087" y="4528"/>
                      <a:pt x="10088" y="4590"/>
                    </a:cubicBezTo>
                    <a:cubicBezTo>
                      <a:pt x="10088" y="4653"/>
                      <a:pt x="10112" y="4703"/>
                      <a:pt x="10140" y="4702"/>
                    </a:cubicBezTo>
                    <a:cubicBezTo>
                      <a:pt x="10169" y="4702"/>
                      <a:pt x="10192" y="4650"/>
                      <a:pt x="10191" y="4587"/>
                    </a:cubicBezTo>
                    <a:cubicBezTo>
                      <a:pt x="10190" y="4525"/>
                      <a:pt x="10166" y="4475"/>
                      <a:pt x="10138" y="4476"/>
                    </a:cubicBezTo>
                    <a:close/>
                    <a:moveTo>
                      <a:pt x="10294" y="4476"/>
                    </a:moveTo>
                    <a:cubicBezTo>
                      <a:pt x="10266" y="4476"/>
                      <a:pt x="10243" y="4528"/>
                      <a:pt x="10244" y="4590"/>
                    </a:cubicBezTo>
                    <a:cubicBezTo>
                      <a:pt x="10245" y="4653"/>
                      <a:pt x="10269" y="4703"/>
                      <a:pt x="10297" y="4702"/>
                    </a:cubicBezTo>
                    <a:cubicBezTo>
                      <a:pt x="10326" y="4702"/>
                      <a:pt x="10348" y="4650"/>
                      <a:pt x="10347" y="4587"/>
                    </a:cubicBezTo>
                    <a:cubicBezTo>
                      <a:pt x="10346" y="4525"/>
                      <a:pt x="10322" y="4475"/>
                      <a:pt x="10294" y="4476"/>
                    </a:cubicBezTo>
                    <a:close/>
                    <a:moveTo>
                      <a:pt x="10430" y="4476"/>
                    </a:moveTo>
                    <a:cubicBezTo>
                      <a:pt x="10402" y="4476"/>
                      <a:pt x="10380" y="4528"/>
                      <a:pt x="10381" y="4590"/>
                    </a:cubicBezTo>
                    <a:cubicBezTo>
                      <a:pt x="10382" y="4653"/>
                      <a:pt x="10406" y="4703"/>
                      <a:pt x="10434" y="4702"/>
                    </a:cubicBezTo>
                    <a:cubicBezTo>
                      <a:pt x="10462" y="4702"/>
                      <a:pt x="10485" y="4650"/>
                      <a:pt x="10483" y="4587"/>
                    </a:cubicBezTo>
                    <a:cubicBezTo>
                      <a:pt x="10482" y="4525"/>
                      <a:pt x="10459" y="4475"/>
                      <a:pt x="10430" y="4476"/>
                    </a:cubicBezTo>
                    <a:close/>
                    <a:moveTo>
                      <a:pt x="10587" y="4476"/>
                    </a:moveTo>
                    <a:cubicBezTo>
                      <a:pt x="10558" y="4476"/>
                      <a:pt x="10536" y="4528"/>
                      <a:pt x="10537" y="4590"/>
                    </a:cubicBezTo>
                    <a:cubicBezTo>
                      <a:pt x="10538" y="4653"/>
                      <a:pt x="10563" y="4703"/>
                      <a:pt x="10591" y="4702"/>
                    </a:cubicBezTo>
                    <a:cubicBezTo>
                      <a:pt x="10620" y="4702"/>
                      <a:pt x="10642" y="4650"/>
                      <a:pt x="10640" y="4587"/>
                    </a:cubicBezTo>
                    <a:cubicBezTo>
                      <a:pt x="10639" y="4525"/>
                      <a:pt x="10615" y="4475"/>
                      <a:pt x="10587" y="4476"/>
                    </a:cubicBezTo>
                    <a:close/>
                    <a:moveTo>
                      <a:pt x="10742" y="4476"/>
                    </a:moveTo>
                    <a:cubicBezTo>
                      <a:pt x="10714" y="4476"/>
                      <a:pt x="10692" y="4528"/>
                      <a:pt x="10694" y="4590"/>
                    </a:cubicBezTo>
                    <a:cubicBezTo>
                      <a:pt x="10695" y="4653"/>
                      <a:pt x="10719" y="4703"/>
                      <a:pt x="10747" y="4702"/>
                    </a:cubicBezTo>
                    <a:cubicBezTo>
                      <a:pt x="10776" y="4702"/>
                      <a:pt x="10798" y="4650"/>
                      <a:pt x="10797" y="4587"/>
                    </a:cubicBezTo>
                    <a:cubicBezTo>
                      <a:pt x="10795" y="4525"/>
                      <a:pt x="10771" y="4475"/>
                      <a:pt x="10742" y="4476"/>
                    </a:cubicBezTo>
                    <a:close/>
                    <a:moveTo>
                      <a:pt x="10879" y="4476"/>
                    </a:moveTo>
                    <a:cubicBezTo>
                      <a:pt x="10851" y="4476"/>
                      <a:pt x="10829" y="4528"/>
                      <a:pt x="10830" y="4590"/>
                    </a:cubicBezTo>
                    <a:cubicBezTo>
                      <a:pt x="10832" y="4653"/>
                      <a:pt x="10856" y="4703"/>
                      <a:pt x="10885" y="4702"/>
                    </a:cubicBezTo>
                    <a:cubicBezTo>
                      <a:pt x="10913" y="4702"/>
                      <a:pt x="10935" y="4650"/>
                      <a:pt x="10934" y="4587"/>
                    </a:cubicBezTo>
                    <a:cubicBezTo>
                      <a:pt x="10932" y="4525"/>
                      <a:pt x="10908" y="4475"/>
                      <a:pt x="10879" y="4476"/>
                    </a:cubicBezTo>
                    <a:close/>
                    <a:moveTo>
                      <a:pt x="11036" y="4476"/>
                    </a:moveTo>
                    <a:cubicBezTo>
                      <a:pt x="11007" y="4476"/>
                      <a:pt x="10985" y="4528"/>
                      <a:pt x="10987" y="4590"/>
                    </a:cubicBezTo>
                    <a:cubicBezTo>
                      <a:pt x="10988" y="4653"/>
                      <a:pt x="11013" y="4703"/>
                      <a:pt x="11041" y="4702"/>
                    </a:cubicBezTo>
                    <a:cubicBezTo>
                      <a:pt x="11070" y="4702"/>
                      <a:pt x="11092" y="4650"/>
                      <a:pt x="11090" y="4587"/>
                    </a:cubicBezTo>
                    <a:cubicBezTo>
                      <a:pt x="11088" y="4525"/>
                      <a:pt x="11064" y="4475"/>
                      <a:pt x="11036" y="4476"/>
                    </a:cubicBezTo>
                    <a:close/>
                    <a:moveTo>
                      <a:pt x="11172" y="4476"/>
                    </a:moveTo>
                    <a:cubicBezTo>
                      <a:pt x="11144" y="4476"/>
                      <a:pt x="11122" y="4528"/>
                      <a:pt x="11124" y="4590"/>
                    </a:cubicBezTo>
                    <a:cubicBezTo>
                      <a:pt x="11125" y="4653"/>
                      <a:pt x="11150" y="4703"/>
                      <a:pt x="11179" y="4702"/>
                    </a:cubicBezTo>
                    <a:cubicBezTo>
                      <a:pt x="11207" y="4702"/>
                      <a:pt x="11229" y="4650"/>
                      <a:pt x="11227" y="4587"/>
                    </a:cubicBezTo>
                    <a:cubicBezTo>
                      <a:pt x="11225" y="4525"/>
                      <a:pt x="11200" y="4475"/>
                      <a:pt x="11172" y="4476"/>
                    </a:cubicBezTo>
                    <a:close/>
                    <a:moveTo>
                      <a:pt x="11328" y="4476"/>
                    </a:moveTo>
                    <a:cubicBezTo>
                      <a:pt x="11300" y="4476"/>
                      <a:pt x="11278" y="4528"/>
                      <a:pt x="11280" y="4590"/>
                    </a:cubicBezTo>
                    <a:cubicBezTo>
                      <a:pt x="11282" y="4653"/>
                      <a:pt x="11307" y="4703"/>
                      <a:pt x="11335" y="4702"/>
                    </a:cubicBezTo>
                    <a:cubicBezTo>
                      <a:pt x="11364" y="4702"/>
                      <a:pt x="11385" y="4650"/>
                      <a:pt x="11383" y="4587"/>
                    </a:cubicBezTo>
                    <a:cubicBezTo>
                      <a:pt x="11381" y="4525"/>
                      <a:pt x="11357" y="4475"/>
                      <a:pt x="11328" y="4476"/>
                    </a:cubicBezTo>
                    <a:close/>
                    <a:moveTo>
                      <a:pt x="11465" y="4476"/>
                    </a:moveTo>
                    <a:cubicBezTo>
                      <a:pt x="11436" y="4476"/>
                      <a:pt x="11415" y="4528"/>
                      <a:pt x="11417" y="4590"/>
                    </a:cubicBezTo>
                    <a:cubicBezTo>
                      <a:pt x="11419" y="4653"/>
                      <a:pt x="11444" y="4703"/>
                      <a:pt x="11473" y="4702"/>
                    </a:cubicBezTo>
                    <a:cubicBezTo>
                      <a:pt x="11501" y="4702"/>
                      <a:pt x="11522" y="4650"/>
                      <a:pt x="11520" y="4587"/>
                    </a:cubicBezTo>
                    <a:cubicBezTo>
                      <a:pt x="11518" y="4525"/>
                      <a:pt x="11493" y="4475"/>
                      <a:pt x="11465" y="4476"/>
                    </a:cubicBezTo>
                    <a:close/>
                    <a:moveTo>
                      <a:pt x="11621" y="4476"/>
                    </a:moveTo>
                    <a:cubicBezTo>
                      <a:pt x="11593" y="4476"/>
                      <a:pt x="11571" y="4528"/>
                      <a:pt x="11573" y="4590"/>
                    </a:cubicBezTo>
                    <a:cubicBezTo>
                      <a:pt x="11576" y="4653"/>
                      <a:pt x="11600" y="4703"/>
                      <a:pt x="11629" y="4702"/>
                    </a:cubicBezTo>
                    <a:cubicBezTo>
                      <a:pt x="11657" y="4702"/>
                      <a:pt x="11679" y="4650"/>
                      <a:pt x="11677" y="4587"/>
                    </a:cubicBezTo>
                    <a:cubicBezTo>
                      <a:pt x="11674" y="4525"/>
                      <a:pt x="11649" y="4475"/>
                      <a:pt x="11621" y="4476"/>
                    </a:cubicBezTo>
                    <a:close/>
                    <a:moveTo>
                      <a:pt x="11758" y="4476"/>
                    </a:moveTo>
                    <a:cubicBezTo>
                      <a:pt x="11730" y="4476"/>
                      <a:pt x="11708" y="4528"/>
                      <a:pt x="11710" y="4590"/>
                    </a:cubicBezTo>
                    <a:cubicBezTo>
                      <a:pt x="11713" y="4653"/>
                      <a:pt x="11738" y="4703"/>
                      <a:pt x="11766" y="4702"/>
                    </a:cubicBezTo>
                    <a:cubicBezTo>
                      <a:pt x="11795" y="4702"/>
                      <a:pt x="11816" y="4650"/>
                      <a:pt x="11813" y="4587"/>
                    </a:cubicBezTo>
                    <a:cubicBezTo>
                      <a:pt x="11811" y="4525"/>
                      <a:pt x="11786" y="4475"/>
                      <a:pt x="11758" y="4476"/>
                    </a:cubicBezTo>
                    <a:close/>
                    <a:moveTo>
                      <a:pt x="8674" y="4526"/>
                    </a:moveTo>
                    <a:cubicBezTo>
                      <a:pt x="8646" y="4527"/>
                      <a:pt x="8622" y="4578"/>
                      <a:pt x="8621" y="4641"/>
                    </a:cubicBezTo>
                    <a:cubicBezTo>
                      <a:pt x="8620" y="4703"/>
                      <a:pt x="8643" y="4753"/>
                      <a:pt x="8671" y="4752"/>
                    </a:cubicBezTo>
                    <a:cubicBezTo>
                      <a:pt x="8700" y="4752"/>
                      <a:pt x="8724" y="4700"/>
                      <a:pt x="8725" y="4638"/>
                    </a:cubicBezTo>
                    <a:cubicBezTo>
                      <a:pt x="8725" y="4575"/>
                      <a:pt x="8703" y="4526"/>
                      <a:pt x="8674" y="4526"/>
                    </a:cubicBezTo>
                    <a:close/>
                    <a:moveTo>
                      <a:pt x="8811" y="4526"/>
                    </a:moveTo>
                    <a:cubicBezTo>
                      <a:pt x="8782" y="4527"/>
                      <a:pt x="8759" y="4578"/>
                      <a:pt x="8758" y="4641"/>
                    </a:cubicBezTo>
                    <a:cubicBezTo>
                      <a:pt x="8757" y="4703"/>
                      <a:pt x="8780" y="4753"/>
                      <a:pt x="8808" y="4752"/>
                    </a:cubicBezTo>
                    <a:cubicBezTo>
                      <a:pt x="8837" y="4752"/>
                      <a:pt x="8861" y="4700"/>
                      <a:pt x="8861" y="4638"/>
                    </a:cubicBezTo>
                    <a:cubicBezTo>
                      <a:pt x="8862" y="4575"/>
                      <a:pt x="8839" y="4525"/>
                      <a:pt x="8811" y="4526"/>
                    </a:cubicBezTo>
                    <a:close/>
                    <a:moveTo>
                      <a:pt x="8967" y="4526"/>
                    </a:moveTo>
                    <a:cubicBezTo>
                      <a:pt x="8939" y="4527"/>
                      <a:pt x="8915" y="4578"/>
                      <a:pt x="8915" y="4641"/>
                    </a:cubicBezTo>
                    <a:cubicBezTo>
                      <a:pt x="8914" y="4703"/>
                      <a:pt x="8937" y="4753"/>
                      <a:pt x="8965" y="4752"/>
                    </a:cubicBezTo>
                    <a:cubicBezTo>
                      <a:pt x="8994" y="4752"/>
                      <a:pt x="9017" y="4700"/>
                      <a:pt x="9018" y="4638"/>
                    </a:cubicBezTo>
                    <a:cubicBezTo>
                      <a:pt x="9018" y="4575"/>
                      <a:pt x="8995" y="4526"/>
                      <a:pt x="8967" y="4526"/>
                    </a:cubicBezTo>
                    <a:close/>
                    <a:moveTo>
                      <a:pt x="5163" y="4576"/>
                    </a:moveTo>
                    <a:cubicBezTo>
                      <a:pt x="5134" y="4577"/>
                      <a:pt x="5108" y="4627"/>
                      <a:pt x="5103" y="4689"/>
                    </a:cubicBezTo>
                    <a:cubicBezTo>
                      <a:pt x="5098" y="4752"/>
                      <a:pt x="5118" y="4802"/>
                      <a:pt x="5146" y="4801"/>
                    </a:cubicBezTo>
                    <a:cubicBezTo>
                      <a:pt x="5175" y="4801"/>
                      <a:pt x="5202" y="4750"/>
                      <a:pt x="5206" y="4688"/>
                    </a:cubicBezTo>
                    <a:cubicBezTo>
                      <a:pt x="5211" y="4626"/>
                      <a:pt x="5191" y="4576"/>
                      <a:pt x="5163" y="4576"/>
                    </a:cubicBezTo>
                    <a:close/>
                    <a:moveTo>
                      <a:pt x="2081" y="4627"/>
                    </a:moveTo>
                    <a:cubicBezTo>
                      <a:pt x="2053" y="4627"/>
                      <a:pt x="2023" y="4678"/>
                      <a:pt x="2015" y="4740"/>
                    </a:cubicBezTo>
                    <a:cubicBezTo>
                      <a:pt x="2007" y="4802"/>
                      <a:pt x="2024" y="4852"/>
                      <a:pt x="2052" y="4851"/>
                    </a:cubicBezTo>
                    <a:cubicBezTo>
                      <a:pt x="2081" y="4851"/>
                      <a:pt x="2111" y="4800"/>
                      <a:pt x="2118" y="4738"/>
                    </a:cubicBezTo>
                    <a:cubicBezTo>
                      <a:pt x="2126" y="4676"/>
                      <a:pt x="2109" y="4626"/>
                      <a:pt x="2081" y="4627"/>
                    </a:cubicBezTo>
                    <a:close/>
                    <a:moveTo>
                      <a:pt x="2218" y="4627"/>
                    </a:moveTo>
                    <a:cubicBezTo>
                      <a:pt x="2190" y="4627"/>
                      <a:pt x="2160" y="4678"/>
                      <a:pt x="2152" y="4740"/>
                    </a:cubicBezTo>
                    <a:cubicBezTo>
                      <a:pt x="2144" y="4802"/>
                      <a:pt x="2161" y="4852"/>
                      <a:pt x="2189" y="4851"/>
                    </a:cubicBezTo>
                    <a:cubicBezTo>
                      <a:pt x="2218" y="4851"/>
                      <a:pt x="2248" y="4800"/>
                      <a:pt x="2255" y="4738"/>
                    </a:cubicBezTo>
                    <a:cubicBezTo>
                      <a:pt x="2263" y="4676"/>
                      <a:pt x="2246" y="4626"/>
                      <a:pt x="2218" y="4627"/>
                    </a:cubicBezTo>
                    <a:close/>
                    <a:moveTo>
                      <a:pt x="2374" y="4627"/>
                    </a:moveTo>
                    <a:cubicBezTo>
                      <a:pt x="2345" y="4627"/>
                      <a:pt x="2316" y="4678"/>
                      <a:pt x="2308" y="4740"/>
                    </a:cubicBezTo>
                    <a:cubicBezTo>
                      <a:pt x="2301" y="4802"/>
                      <a:pt x="2318" y="4852"/>
                      <a:pt x="2346" y="4851"/>
                    </a:cubicBezTo>
                    <a:cubicBezTo>
                      <a:pt x="2375" y="4851"/>
                      <a:pt x="2404" y="4800"/>
                      <a:pt x="2412" y="4738"/>
                    </a:cubicBezTo>
                    <a:cubicBezTo>
                      <a:pt x="2419" y="4676"/>
                      <a:pt x="2402" y="4626"/>
                      <a:pt x="2374" y="4627"/>
                    </a:cubicBezTo>
                    <a:close/>
                    <a:moveTo>
                      <a:pt x="2510" y="4627"/>
                    </a:moveTo>
                    <a:cubicBezTo>
                      <a:pt x="2482" y="4627"/>
                      <a:pt x="2453" y="4678"/>
                      <a:pt x="2445" y="4740"/>
                    </a:cubicBezTo>
                    <a:cubicBezTo>
                      <a:pt x="2438" y="4802"/>
                      <a:pt x="2455" y="4852"/>
                      <a:pt x="2483" y="4851"/>
                    </a:cubicBezTo>
                    <a:cubicBezTo>
                      <a:pt x="2512" y="4851"/>
                      <a:pt x="2541" y="4800"/>
                      <a:pt x="2549" y="4738"/>
                    </a:cubicBezTo>
                    <a:cubicBezTo>
                      <a:pt x="2556" y="4676"/>
                      <a:pt x="2538" y="4626"/>
                      <a:pt x="2510" y="4627"/>
                    </a:cubicBezTo>
                    <a:close/>
                    <a:moveTo>
                      <a:pt x="2666" y="4627"/>
                    </a:moveTo>
                    <a:cubicBezTo>
                      <a:pt x="2638" y="4627"/>
                      <a:pt x="2609" y="4678"/>
                      <a:pt x="2602" y="4740"/>
                    </a:cubicBezTo>
                    <a:cubicBezTo>
                      <a:pt x="2594" y="4802"/>
                      <a:pt x="2611" y="4852"/>
                      <a:pt x="2640" y="4851"/>
                    </a:cubicBezTo>
                    <a:cubicBezTo>
                      <a:pt x="2668" y="4851"/>
                      <a:pt x="2697" y="4800"/>
                      <a:pt x="2704" y="4738"/>
                    </a:cubicBezTo>
                    <a:cubicBezTo>
                      <a:pt x="2712" y="4676"/>
                      <a:pt x="2695" y="4626"/>
                      <a:pt x="2666" y="4627"/>
                    </a:cubicBezTo>
                    <a:close/>
                    <a:moveTo>
                      <a:pt x="2803" y="4627"/>
                    </a:moveTo>
                    <a:cubicBezTo>
                      <a:pt x="2774" y="4627"/>
                      <a:pt x="2746" y="4678"/>
                      <a:pt x="2739" y="4740"/>
                    </a:cubicBezTo>
                    <a:cubicBezTo>
                      <a:pt x="2731" y="4802"/>
                      <a:pt x="2748" y="4852"/>
                      <a:pt x="2777" y="4851"/>
                    </a:cubicBezTo>
                    <a:cubicBezTo>
                      <a:pt x="2805" y="4851"/>
                      <a:pt x="2834" y="4800"/>
                      <a:pt x="2841" y="4738"/>
                    </a:cubicBezTo>
                    <a:cubicBezTo>
                      <a:pt x="2848" y="4676"/>
                      <a:pt x="2831" y="4626"/>
                      <a:pt x="2803" y="4627"/>
                    </a:cubicBezTo>
                    <a:close/>
                    <a:moveTo>
                      <a:pt x="2959" y="4627"/>
                    </a:moveTo>
                    <a:cubicBezTo>
                      <a:pt x="2931" y="4627"/>
                      <a:pt x="2902" y="4678"/>
                      <a:pt x="2895" y="4740"/>
                    </a:cubicBezTo>
                    <a:cubicBezTo>
                      <a:pt x="2888" y="4802"/>
                      <a:pt x="2905" y="4852"/>
                      <a:pt x="2933" y="4851"/>
                    </a:cubicBezTo>
                    <a:cubicBezTo>
                      <a:pt x="2962" y="4851"/>
                      <a:pt x="2991" y="4800"/>
                      <a:pt x="2998" y="4738"/>
                    </a:cubicBezTo>
                    <a:cubicBezTo>
                      <a:pt x="3005" y="4676"/>
                      <a:pt x="2987" y="4626"/>
                      <a:pt x="2959" y="4627"/>
                    </a:cubicBezTo>
                    <a:close/>
                    <a:moveTo>
                      <a:pt x="3095" y="4627"/>
                    </a:moveTo>
                    <a:cubicBezTo>
                      <a:pt x="3067" y="4627"/>
                      <a:pt x="3038" y="4678"/>
                      <a:pt x="3031" y="4740"/>
                    </a:cubicBezTo>
                    <a:cubicBezTo>
                      <a:pt x="3024" y="4802"/>
                      <a:pt x="3042" y="4852"/>
                      <a:pt x="3070" y="4851"/>
                    </a:cubicBezTo>
                    <a:cubicBezTo>
                      <a:pt x="3099" y="4851"/>
                      <a:pt x="3128" y="4800"/>
                      <a:pt x="3134" y="4738"/>
                    </a:cubicBezTo>
                    <a:cubicBezTo>
                      <a:pt x="3141" y="4676"/>
                      <a:pt x="3124" y="4626"/>
                      <a:pt x="3095" y="4627"/>
                    </a:cubicBezTo>
                    <a:close/>
                    <a:moveTo>
                      <a:pt x="3251" y="4627"/>
                    </a:moveTo>
                    <a:cubicBezTo>
                      <a:pt x="3223" y="4627"/>
                      <a:pt x="3194" y="4678"/>
                      <a:pt x="3188" y="4740"/>
                    </a:cubicBezTo>
                    <a:cubicBezTo>
                      <a:pt x="3181" y="4802"/>
                      <a:pt x="3199" y="4852"/>
                      <a:pt x="3227" y="4851"/>
                    </a:cubicBezTo>
                    <a:cubicBezTo>
                      <a:pt x="3256" y="4851"/>
                      <a:pt x="3284" y="4800"/>
                      <a:pt x="3291" y="4738"/>
                    </a:cubicBezTo>
                    <a:cubicBezTo>
                      <a:pt x="3297" y="4676"/>
                      <a:pt x="3280" y="4626"/>
                      <a:pt x="3251" y="4627"/>
                    </a:cubicBezTo>
                    <a:close/>
                    <a:moveTo>
                      <a:pt x="3388" y="4627"/>
                    </a:moveTo>
                    <a:cubicBezTo>
                      <a:pt x="3360" y="4627"/>
                      <a:pt x="3331" y="4678"/>
                      <a:pt x="3324" y="4740"/>
                    </a:cubicBezTo>
                    <a:cubicBezTo>
                      <a:pt x="3318" y="4802"/>
                      <a:pt x="3336" y="4852"/>
                      <a:pt x="3364" y="4851"/>
                    </a:cubicBezTo>
                    <a:cubicBezTo>
                      <a:pt x="3393" y="4851"/>
                      <a:pt x="3421" y="4800"/>
                      <a:pt x="3428" y="4738"/>
                    </a:cubicBezTo>
                    <a:cubicBezTo>
                      <a:pt x="3434" y="4676"/>
                      <a:pt x="3416" y="4626"/>
                      <a:pt x="3388" y="4627"/>
                    </a:cubicBezTo>
                    <a:close/>
                    <a:moveTo>
                      <a:pt x="3544" y="4627"/>
                    </a:moveTo>
                    <a:cubicBezTo>
                      <a:pt x="3515" y="4627"/>
                      <a:pt x="3487" y="4678"/>
                      <a:pt x="3481" y="4740"/>
                    </a:cubicBezTo>
                    <a:cubicBezTo>
                      <a:pt x="3474" y="4802"/>
                      <a:pt x="3493" y="4852"/>
                      <a:pt x="3521" y="4851"/>
                    </a:cubicBezTo>
                    <a:cubicBezTo>
                      <a:pt x="3550" y="4851"/>
                      <a:pt x="3578" y="4800"/>
                      <a:pt x="3584" y="4738"/>
                    </a:cubicBezTo>
                    <a:cubicBezTo>
                      <a:pt x="3590" y="4676"/>
                      <a:pt x="3572" y="4626"/>
                      <a:pt x="3544" y="4627"/>
                    </a:cubicBezTo>
                    <a:close/>
                    <a:moveTo>
                      <a:pt x="3681" y="4627"/>
                    </a:moveTo>
                    <a:cubicBezTo>
                      <a:pt x="3652" y="4627"/>
                      <a:pt x="3624" y="4678"/>
                      <a:pt x="3618" y="4740"/>
                    </a:cubicBezTo>
                    <a:cubicBezTo>
                      <a:pt x="3611" y="4802"/>
                      <a:pt x="3630" y="4852"/>
                      <a:pt x="3658" y="4851"/>
                    </a:cubicBezTo>
                    <a:cubicBezTo>
                      <a:pt x="3687" y="4851"/>
                      <a:pt x="3715" y="4800"/>
                      <a:pt x="3721" y="4738"/>
                    </a:cubicBezTo>
                    <a:cubicBezTo>
                      <a:pt x="3727" y="4676"/>
                      <a:pt x="3709" y="4626"/>
                      <a:pt x="3681" y="4627"/>
                    </a:cubicBezTo>
                    <a:close/>
                    <a:moveTo>
                      <a:pt x="3836" y="4627"/>
                    </a:moveTo>
                    <a:cubicBezTo>
                      <a:pt x="3808" y="4627"/>
                      <a:pt x="3780" y="4678"/>
                      <a:pt x="3774" y="4740"/>
                    </a:cubicBezTo>
                    <a:cubicBezTo>
                      <a:pt x="3768" y="4802"/>
                      <a:pt x="3786" y="4852"/>
                      <a:pt x="3814" y="4851"/>
                    </a:cubicBezTo>
                    <a:cubicBezTo>
                      <a:pt x="3843" y="4851"/>
                      <a:pt x="3871" y="4800"/>
                      <a:pt x="3877" y="4738"/>
                    </a:cubicBezTo>
                    <a:cubicBezTo>
                      <a:pt x="3883" y="4676"/>
                      <a:pt x="3865" y="4626"/>
                      <a:pt x="3836" y="4627"/>
                    </a:cubicBezTo>
                    <a:close/>
                    <a:moveTo>
                      <a:pt x="3973" y="4627"/>
                    </a:moveTo>
                    <a:cubicBezTo>
                      <a:pt x="3945" y="4627"/>
                      <a:pt x="3917" y="4678"/>
                      <a:pt x="3911" y="4740"/>
                    </a:cubicBezTo>
                    <a:cubicBezTo>
                      <a:pt x="3905" y="4802"/>
                      <a:pt x="3923" y="4852"/>
                      <a:pt x="3952" y="4851"/>
                    </a:cubicBezTo>
                    <a:cubicBezTo>
                      <a:pt x="3980" y="4851"/>
                      <a:pt x="4008" y="4800"/>
                      <a:pt x="4014" y="4738"/>
                    </a:cubicBezTo>
                    <a:cubicBezTo>
                      <a:pt x="4019" y="4676"/>
                      <a:pt x="4002" y="4626"/>
                      <a:pt x="3973" y="4627"/>
                    </a:cubicBezTo>
                    <a:close/>
                    <a:moveTo>
                      <a:pt x="4129" y="4627"/>
                    </a:moveTo>
                    <a:cubicBezTo>
                      <a:pt x="4101" y="4627"/>
                      <a:pt x="4073" y="4678"/>
                      <a:pt x="4067" y="4740"/>
                    </a:cubicBezTo>
                    <a:cubicBezTo>
                      <a:pt x="4062" y="4802"/>
                      <a:pt x="4080" y="4852"/>
                      <a:pt x="4108" y="4851"/>
                    </a:cubicBezTo>
                    <a:cubicBezTo>
                      <a:pt x="4137" y="4851"/>
                      <a:pt x="4164" y="4800"/>
                      <a:pt x="4170" y="4738"/>
                    </a:cubicBezTo>
                    <a:cubicBezTo>
                      <a:pt x="4176" y="4676"/>
                      <a:pt x="4157" y="4626"/>
                      <a:pt x="4129" y="4627"/>
                    </a:cubicBezTo>
                    <a:close/>
                    <a:moveTo>
                      <a:pt x="4266" y="4627"/>
                    </a:moveTo>
                    <a:cubicBezTo>
                      <a:pt x="4237" y="4627"/>
                      <a:pt x="4210" y="4678"/>
                      <a:pt x="4204" y="4740"/>
                    </a:cubicBezTo>
                    <a:cubicBezTo>
                      <a:pt x="4199" y="4802"/>
                      <a:pt x="4217" y="4852"/>
                      <a:pt x="4245" y="4851"/>
                    </a:cubicBezTo>
                    <a:cubicBezTo>
                      <a:pt x="4274" y="4851"/>
                      <a:pt x="4301" y="4800"/>
                      <a:pt x="4307" y="4738"/>
                    </a:cubicBezTo>
                    <a:cubicBezTo>
                      <a:pt x="4312" y="4676"/>
                      <a:pt x="4294" y="4626"/>
                      <a:pt x="4266" y="4627"/>
                    </a:cubicBezTo>
                    <a:close/>
                    <a:moveTo>
                      <a:pt x="4422" y="4627"/>
                    </a:moveTo>
                    <a:cubicBezTo>
                      <a:pt x="4393" y="4627"/>
                      <a:pt x="4366" y="4678"/>
                      <a:pt x="4361" y="4740"/>
                    </a:cubicBezTo>
                    <a:cubicBezTo>
                      <a:pt x="4355" y="4802"/>
                      <a:pt x="4374" y="4852"/>
                      <a:pt x="4402" y="4851"/>
                    </a:cubicBezTo>
                    <a:cubicBezTo>
                      <a:pt x="4431" y="4851"/>
                      <a:pt x="4458" y="4800"/>
                      <a:pt x="4463" y="4738"/>
                    </a:cubicBezTo>
                    <a:cubicBezTo>
                      <a:pt x="4469" y="4676"/>
                      <a:pt x="4450" y="4626"/>
                      <a:pt x="4422" y="4627"/>
                    </a:cubicBezTo>
                    <a:close/>
                    <a:moveTo>
                      <a:pt x="4558" y="4627"/>
                    </a:moveTo>
                    <a:cubicBezTo>
                      <a:pt x="4530" y="4627"/>
                      <a:pt x="4502" y="4678"/>
                      <a:pt x="4497" y="4740"/>
                    </a:cubicBezTo>
                    <a:cubicBezTo>
                      <a:pt x="4491" y="4802"/>
                      <a:pt x="4510" y="4852"/>
                      <a:pt x="4539" y="4851"/>
                    </a:cubicBezTo>
                    <a:cubicBezTo>
                      <a:pt x="4567" y="4851"/>
                      <a:pt x="4595" y="4800"/>
                      <a:pt x="4600" y="4738"/>
                    </a:cubicBezTo>
                    <a:cubicBezTo>
                      <a:pt x="4605" y="4676"/>
                      <a:pt x="4586" y="4626"/>
                      <a:pt x="4558" y="4627"/>
                    </a:cubicBezTo>
                    <a:close/>
                    <a:moveTo>
                      <a:pt x="1184" y="4677"/>
                    </a:moveTo>
                    <a:cubicBezTo>
                      <a:pt x="1156" y="4677"/>
                      <a:pt x="1125" y="4728"/>
                      <a:pt x="1116" y="4790"/>
                    </a:cubicBezTo>
                    <a:cubicBezTo>
                      <a:pt x="1108" y="4852"/>
                      <a:pt x="1123" y="4902"/>
                      <a:pt x="1152" y="4902"/>
                    </a:cubicBezTo>
                    <a:cubicBezTo>
                      <a:pt x="1180" y="4901"/>
                      <a:pt x="1211" y="4850"/>
                      <a:pt x="1220" y="4789"/>
                    </a:cubicBezTo>
                    <a:cubicBezTo>
                      <a:pt x="1229" y="4727"/>
                      <a:pt x="1213" y="4676"/>
                      <a:pt x="1184" y="4677"/>
                    </a:cubicBezTo>
                    <a:close/>
                    <a:moveTo>
                      <a:pt x="1340" y="4677"/>
                    </a:moveTo>
                    <a:cubicBezTo>
                      <a:pt x="1312" y="4677"/>
                      <a:pt x="1282" y="4728"/>
                      <a:pt x="1273" y="4790"/>
                    </a:cubicBezTo>
                    <a:cubicBezTo>
                      <a:pt x="1264" y="4852"/>
                      <a:pt x="1280" y="4902"/>
                      <a:pt x="1308" y="4902"/>
                    </a:cubicBezTo>
                    <a:cubicBezTo>
                      <a:pt x="1337" y="4901"/>
                      <a:pt x="1367" y="4850"/>
                      <a:pt x="1376" y="4789"/>
                    </a:cubicBezTo>
                    <a:cubicBezTo>
                      <a:pt x="1385" y="4727"/>
                      <a:pt x="1368" y="4676"/>
                      <a:pt x="1340" y="4677"/>
                    </a:cubicBezTo>
                    <a:close/>
                    <a:moveTo>
                      <a:pt x="1477" y="4677"/>
                    </a:moveTo>
                    <a:cubicBezTo>
                      <a:pt x="1449" y="4677"/>
                      <a:pt x="1418" y="4728"/>
                      <a:pt x="1410" y="4790"/>
                    </a:cubicBezTo>
                    <a:cubicBezTo>
                      <a:pt x="1401" y="4852"/>
                      <a:pt x="1417" y="4902"/>
                      <a:pt x="1446" y="4902"/>
                    </a:cubicBezTo>
                    <a:cubicBezTo>
                      <a:pt x="1474" y="4901"/>
                      <a:pt x="1504" y="4850"/>
                      <a:pt x="1512" y="4789"/>
                    </a:cubicBezTo>
                    <a:cubicBezTo>
                      <a:pt x="1521" y="4727"/>
                      <a:pt x="1505" y="4676"/>
                      <a:pt x="1477" y="4677"/>
                    </a:cubicBezTo>
                    <a:close/>
                    <a:moveTo>
                      <a:pt x="1633" y="4677"/>
                    </a:moveTo>
                    <a:cubicBezTo>
                      <a:pt x="1604" y="4677"/>
                      <a:pt x="1575" y="4728"/>
                      <a:pt x="1566" y="4790"/>
                    </a:cubicBezTo>
                    <a:cubicBezTo>
                      <a:pt x="1558" y="4852"/>
                      <a:pt x="1574" y="4902"/>
                      <a:pt x="1602" y="4902"/>
                    </a:cubicBezTo>
                    <a:cubicBezTo>
                      <a:pt x="1631" y="4901"/>
                      <a:pt x="1660" y="4851"/>
                      <a:pt x="1669" y="4789"/>
                    </a:cubicBezTo>
                    <a:cubicBezTo>
                      <a:pt x="1677" y="4727"/>
                      <a:pt x="1661" y="4676"/>
                      <a:pt x="1633" y="4677"/>
                    </a:cubicBezTo>
                    <a:close/>
                    <a:moveTo>
                      <a:pt x="1769" y="4677"/>
                    </a:moveTo>
                    <a:cubicBezTo>
                      <a:pt x="1741" y="4677"/>
                      <a:pt x="1711" y="4728"/>
                      <a:pt x="1703" y="4790"/>
                    </a:cubicBezTo>
                    <a:cubicBezTo>
                      <a:pt x="1695" y="4852"/>
                      <a:pt x="1711" y="4902"/>
                      <a:pt x="1739" y="4902"/>
                    </a:cubicBezTo>
                    <a:cubicBezTo>
                      <a:pt x="1768" y="4901"/>
                      <a:pt x="1797" y="4850"/>
                      <a:pt x="1806" y="4789"/>
                    </a:cubicBezTo>
                    <a:cubicBezTo>
                      <a:pt x="1814" y="4727"/>
                      <a:pt x="1797" y="4676"/>
                      <a:pt x="1769" y="4677"/>
                    </a:cubicBezTo>
                    <a:close/>
                    <a:moveTo>
                      <a:pt x="1925" y="4677"/>
                    </a:moveTo>
                    <a:cubicBezTo>
                      <a:pt x="1897" y="4677"/>
                      <a:pt x="1867" y="4728"/>
                      <a:pt x="1859" y="4790"/>
                    </a:cubicBezTo>
                    <a:cubicBezTo>
                      <a:pt x="1851" y="4852"/>
                      <a:pt x="1868" y="4902"/>
                      <a:pt x="1896" y="4902"/>
                    </a:cubicBezTo>
                    <a:cubicBezTo>
                      <a:pt x="1925" y="4901"/>
                      <a:pt x="1954" y="4850"/>
                      <a:pt x="1962" y="4789"/>
                    </a:cubicBezTo>
                    <a:cubicBezTo>
                      <a:pt x="1970" y="4727"/>
                      <a:pt x="1954" y="4676"/>
                      <a:pt x="1925" y="4677"/>
                    </a:cubicBezTo>
                    <a:close/>
                    <a:moveTo>
                      <a:pt x="15759" y="4677"/>
                    </a:moveTo>
                    <a:cubicBezTo>
                      <a:pt x="15730" y="4677"/>
                      <a:pt x="15713" y="4729"/>
                      <a:pt x="15719" y="4792"/>
                    </a:cubicBezTo>
                    <a:cubicBezTo>
                      <a:pt x="15726" y="4854"/>
                      <a:pt x="15755" y="4905"/>
                      <a:pt x="15783" y="4905"/>
                    </a:cubicBezTo>
                    <a:cubicBezTo>
                      <a:pt x="15812" y="4904"/>
                      <a:pt x="15830" y="4853"/>
                      <a:pt x="15823" y="4790"/>
                    </a:cubicBezTo>
                    <a:cubicBezTo>
                      <a:pt x="15816" y="4727"/>
                      <a:pt x="15787" y="4676"/>
                      <a:pt x="15759" y="4677"/>
                    </a:cubicBezTo>
                    <a:close/>
                    <a:moveTo>
                      <a:pt x="15915" y="4677"/>
                    </a:moveTo>
                    <a:cubicBezTo>
                      <a:pt x="15887" y="4677"/>
                      <a:pt x="15869" y="4729"/>
                      <a:pt x="15876" y="4792"/>
                    </a:cubicBezTo>
                    <a:cubicBezTo>
                      <a:pt x="15882" y="4855"/>
                      <a:pt x="15911" y="4905"/>
                      <a:pt x="15940" y="4905"/>
                    </a:cubicBezTo>
                    <a:cubicBezTo>
                      <a:pt x="15968" y="4904"/>
                      <a:pt x="15986" y="4853"/>
                      <a:pt x="15980" y="4790"/>
                    </a:cubicBezTo>
                    <a:cubicBezTo>
                      <a:pt x="15973" y="4727"/>
                      <a:pt x="15944" y="4676"/>
                      <a:pt x="15915" y="4677"/>
                    </a:cubicBezTo>
                    <a:close/>
                    <a:moveTo>
                      <a:pt x="16052" y="4677"/>
                    </a:moveTo>
                    <a:cubicBezTo>
                      <a:pt x="16024" y="4677"/>
                      <a:pt x="16006" y="4729"/>
                      <a:pt x="16012" y="4792"/>
                    </a:cubicBezTo>
                    <a:cubicBezTo>
                      <a:pt x="16019" y="4854"/>
                      <a:pt x="16049" y="4905"/>
                      <a:pt x="16077" y="4905"/>
                    </a:cubicBezTo>
                    <a:cubicBezTo>
                      <a:pt x="16106" y="4904"/>
                      <a:pt x="16123" y="4853"/>
                      <a:pt x="16116" y="4790"/>
                    </a:cubicBezTo>
                    <a:cubicBezTo>
                      <a:pt x="16109" y="4727"/>
                      <a:pt x="16081" y="4676"/>
                      <a:pt x="16052" y="4677"/>
                    </a:cubicBezTo>
                    <a:close/>
                    <a:moveTo>
                      <a:pt x="16208" y="4677"/>
                    </a:moveTo>
                    <a:cubicBezTo>
                      <a:pt x="16180" y="4677"/>
                      <a:pt x="16162" y="4729"/>
                      <a:pt x="16170" y="4792"/>
                    </a:cubicBezTo>
                    <a:cubicBezTo>
                      <a:pt x="16177" y="4855"/>
                      <a:pt x="16206" y="4905"/>
                      <a:pt x="16234" y="4905"/>
                    </a:cubicBezTo>
                    <a:cubicBezTo>
                      <a:pt x="16263" y="4904"/>
                      <a:pt x="16280" y="4853"/>
                      <a:pt x="16273" y="4790"/>
                    </a:cubicBezTo>
                    <a:cubicBezTo>
                      <a:pt x="16266" y="4727"/>
                      <a:pt x="16236" y="4676"/>
                      <a:pt x="16208" y="4677"/>
                    </a:cubicBezTo>
                    <a:close/>
                    <a:moveTo>
                      <a:pt x="16364" y="4677"/>
                    </a:moveTo>
                    <a:cubicBezTo>
                      <a:pt x="16336" y="4677"/>
                      <a:pt x="16319" y="4729"/>
                      <a:pt x="16326" y="4792"/>
                    </a:cubicBezTo>
                    <a:cubicBezTo>
                      <a:pt x="16333" y="4854"/>
                      <a:pt x="16362" y="4905"/>
                      <a:pt x="16391" y="4905"/>
                    </a:cubicBezTo>
                    <a:cubicBezTo>
                      <a:pt x="16419" y="4904"/>
                      <a:pt x="16436" y="4853"/>
                      <a:pt x="16429" y="4790"/>
                    </a:cubicBezTo>
                    <a:cubicBezTo>
                      <a:pt x="16422" y="4727"/>
                      <a:pt x="16393" y="4676"/>
                      <a:pt x="16364" y="4677"/>
                    </a:cubicBezTo>
                    <a:close/>
                    <a:moveTo>
                      <a:pt x="16501" y="4677"/>
                    </a:moveTo>
                    <a:cubicBezTo>
                      <a:pt x="16473" y="4677"/>
                      <a:pt x="16455" y="4729"/>
                      <a:pt x="16463" y="4792"/>
                    </a:cubicBezTo>
                    <a:cubicBezTo>
                      <a:pt x="16470" y="4855"/>
                      <a:pt x="16499" y="4905"/>
                      <a:pt x="16528" y="4905"/>
                    </a:cubicBezTo>
                    <a:cubicBezTo>
                      <a:pt x="16557" y="4904"/>
                      <a:pt x="16574" y="4853"/>
                      <a:pt x="16566" y="4790"/>
                    </a:cubicBezTo>
                    <a:cubicBezTo>
                      <a:pt x="16559" y="4727"/>
                      <a:pt x="16530" y="4676"/>
                      <a:pt x="16501" y="4677"/>
                    </a:cubicBezTo>
                    <a:close/>
                    <a:moveTo>
                      <a:pt x="16657" y="4677"/>
                    </a:moveTo>
                    <a:cubicBezTo>
                      <a:pt x="16629" y="4677"/>
                      <a:pt x="16612" y="4729"/>
                      <a:pt x="16619" y="4792"/>
                    </a:cubicBezTo>
                    <a:cubicBezTo>
                      <a:pt x="16627" y="4855"/>
                      <a:pt x="16656" y="4905"/>
                      <a:pt x="16685" y="4905"/>
                    </a:cubicBezTo>
                    <a:cubicBezTo>
                      <a:pt x="16713" y="4904"/>
                      <a:pt x="16730" y="4853"/>
                      <a:pt x="16722" y="4790"/>
                    </a:cubicBezTo>
                    <a:cubicBezTo>
                      <a:pt x="16715" y="4727"/>
                      <a:pt x="16686" y="4676"/>
                      <a:pt x="16657" y="4677"/>
                    </a:cubicBezTo>
                    <a:close/>
                    <a:moveTo>
                      <a:pt x="16794" y="4677"/>
                    </a:moveTo>
                    <a:cubicBezTo>
                      <a:pt x="16765" y="4677"/>
                      <a:pt x="16748" y="4729"/>
                      <a:pt x="16756" y="4792"/>
                    </a:cubicBezTo>
                    <a:cubicBezTo>
                      <a:pt x="16764" y="4855"/>
                      <a:pt x="16793" y="4905"/>
                      <a:pt x="16822" y="4905"/>
                    </a:cubicBezTo>
                    <a:cubicBezTo>
                      <a:pt x="16851" y="4904"/>
                      <a:pt x="16868" y="4853"/>
                      <a:pt x="16860" y="4790"/>
                    </a:cubicBezTo>
                    <a:cubicBezTo>
                      <a:pt x="16852" y="4727"/>
                      <a:pt x="16822" y="4676"/>
                      <a:pt x="16794" y="4677"/>
                    </a:cubicBezTo>
                    <a:close/>
                    <a:moveTo>
                      <a:pt x="16950" y="4677"/>
                    </a:moveTo>
                    <a:cubicBezTo>
                      <a:pt x="16922" y="4677"/>
                      <a:pt x="16905" y="4729"/>
                      <a:pt x="16912" y="4792"/>
                    </a:cubicBezTo>
                    <a:cubicBezTo>
                      <a:pt x="16920" y="4855"/>
                      <a:pt x="16950" y="4905"/>
                      <a:pt x="16978" y="4905"/>
                    </a:cubicBezTo>
                    <a:cubicBezTo>
                      <a:pt x="17007" y="4904"/>
                      <a:pt x="17024" y="4853"/>
                      <a:pt x="17016" y="4790"/>
                    </a:cubicBezTo>
                    <a:cubicBezTo>
                      <a:pt x="17008" y="4727"/>
                      <a:pt x="16979" y="4676"/>
                      <a:pt x="16950" y="4677"/>
                    </a:cubicBezTo>
                    <a:close/>
                    <a:moveTo>
                      <a:pt x="17087" y="4677"/>
                    </a:moveTo>
                    <a:cubicBezTo>
                      <a:pt x="17058" y="4677"/>
                      <a:pt x="17041" y="4729"/>
                      <a:pt x="17049" y="4792"/>
                    </a:cubicBezTo>
                    <a:cubicBezTo>
                      <a:pt x="17057" y="4855"/>
                      <a:pt x="17087" y="4905"/>
                      <a:pt x="17116" y="4905"/>
                    </a:cubicBezTo>
                    <a:cubicBezTo>
                      <a:pt x="17144" y="4904"/>
                      <a:pt x="17161" y="4853"/>
                      <a:pt x="17153" y="4790"/>
                    </a:cubicBezTo>
                    <a:cubicBezTo>
                      <a:pt x="17145" y="4727"/>
                      <a:pt x="17115" y="4676"/>
                      <a:pt x="17087" y="4677"/>
                    </a:cubicBezTo>
                    <a:close/>
                    <a:moveTo>
                      <a:pt x="13104" y="4727"/>
                    </a:moveTo>
                    <a:cubicBezTo>
                      <a:pt x="13076" y="4728"/>
                      <a:pt x="13056" y="4779"/>
                      <a:pt x="13060" y="4842"/>
                    </a:cubicBezTo>
                    <a:cubicBezTo>
                      <a:pt x="13064" y="4905"/>
                      <a:pt x="13090" y="4954"/>
                      <a:pt x="13118" y="4954"/>
                    </a:cubicBezTo>
                    <a:cubicBezTo>
                      <a:pt x="13147" y="4953"/>
                      <a:pt x="13167" y="4903"/>
                      <a:pt x="13163" y="4840"/>
                    </a:cubicBezTo>
                    <a:cubicBezTo>
                      <a:pt x="13159" y="4778"/>
                      <a:pt x="13133" y="4727"/>
                      <a:pt x="13104" y="4727"/>
                    </a:cubicBezTo>
                    <a:close/>
                    <a:moveTo>
                      <a:pt x="13241" y="4727"/>
                    </a:moveTo>
                    <a:cubicBezTo>
                      <a:pt x="13213" y="4728"/>
                      <a:pt x="13193" y="4779"/>
                      <a:pt x="13197" y="4842"/>
                    </a:cubicBezTo>
                    <a:cubicBezTo>
                      <a:pt x="13201" y="4905"/>
                      <a:pt x="13227" y="4956"/>
                      <a:pt x="13255" y="4955"/>
                    </a:cubicBezTo>
                    <a:cubicBezTo>
                      <a:pt x="13284" y="4954"/>
                      <a:pt x="13304" y="4903"/>
                      <a:pt x="13300" y="4840"/>
                    </a:cubicBezTo>
                    <a:cubicBezTo>
                      <a:pt x="13296" y="4778"/>
                      <a:pt x="13270" y="4727"/>
                      <a:pt x="13241" y="4727"/>
                    </a:cubicBezTo>
                    <a:close/>
                    <a:moveTo>
                      <a:pt x="13397" y="4727"/>
                    </a:moveTo>
                    <a:cubicBezTo>
                      <a:pt x="13369" y="4728"/>
                      <a:pt x="13349" y="4779"/>
                      <a:pt x="13353" y="4842"/>
                    </a:cubicBezTo>
                    <a:cubicBezTo>
                      <a:pt x="13357" y="4905"/>
                      <a:pt x="13384" y="4956"/>
                      <a:pt x="13412" y="4955"/>
                    </a:cubicBezTo>
                    <a:cubicBezTo>
                      <a:pt x="13441" y="4955"/>
                      <a:pt x="13460" y="4903"/>
                      <a:pt x="13456" y="4840"/>
                    </a:cubicBezTo>
                    <a:cubicBezTo>
                      <a:pt x="13452" y="4778"/>
                      <a:pt x="13426" y="4727"/>
                      <a:pt x="13397" y="4727"/>
                    </a:cubicBezTo>
                    <a:close/>
                    <a:moveTo>
                      <a:pt x="13534" y="4727"/>
                    </a:moveTo>
                    <a:cubicBezTo>
                      <a:pt x="13505" y="4728"/>
                      <a:pt x="13486" y="4779"/>
                      <a:pt x="13490" y="4842"/>
                    </a:cubicBezTo>
                    <a:cubicBezTo>
                      <a:pt x="13494" y="4905"/>
                      <a:pt x="13521" y="4956"/>
                      <a:pt x="13549" y="4955"/>
                    </a:cubicBezTo>
                    <a:cubicBezTo>
                      <a:pt x="13578" y="4955"/>
                      <a:pt x="13598" y="4903"/>
                      <a:pt x="13593" y="4840"/>
                    </a:cubicBezTo>
                    <a:cubicBezTo>
                      <a:pt x="13589" y="4778"/>
                      <a:pt x="13562" y="4727"/>
                      <a:pt x="13534" y="4727"/>
                    </a:cubicBezTo>
                    <a:close/>
                    <a:moveTo>
                      <a:pt x="13690" y="4727"/>
                    </a:moveTo>
                    <a:cubicBezTo>
                      <a:pt x="13662" y="4728"/>
                      <a:pt x="13642" y="4779"/>
                      <a:pt x="13646" y="4842"/>
                    </a:cubicBezTo>
                    <a:cubicBezTo>
                      <a:pt x="13651" y="4905"/>
                      <a:pt x="13678" y="4956"/>
                      <a:pt x="13706" y="4955"/>
                    </a:cubicBezTo>
                    <a:cubicBezTo>
                      <a:pt x="13735" y="4955"/>
                      <a:pt x="13755" y="4903"/>
                      <a:pt x="13750" y="4840"/>
                    </a:cubicBezTo>
                    <a:cubicBezTo>
                      <a:pt x="13746" y="4778"/>
                      <a:pt x="13719" y="4727"/>
                      <a:pt x="13690" y="4727"/>
                    </a:cubicBezTo>
                    <a:close/>
                    <a:moveTo>
                      <a:pt x="13846" y="4727"/>
                    </a:moveTo>
                    <a:cubicBezTo>
                      <a:pt x="13818" y="4728"/>
                      <a:pt x="13798" y="4779"/>
                      <a:pt x="13803" y="4842"/>
                    </a:cubicBezTo>
                    <a:cubicBezTo>
                      <a:pt x="13807" y="4905"/>
                      <a:pt x="13834" y="4956"/>
                      <a:pt x="13863" y="4955"/>
                    </a:cubicBezTo>
                    <a:cubicBezTo>
                      <a:pt x="13891" y="4955"/>
                      <a:pt x="13911" y="4903"/>
                      <a:pt x="13907" y="4840"/>
                    </a:cubicBezTo>
                    <a:cubicBezTo>
                      <a:pt x="13902" y="4777"/>
                      <a:pt x="13875" y="4727"/>
                      <a:pt x="13846" y="4727"/>
                    </a:cubicBezTo>
                    <a:close/>
                    <a:moveTo>
                      <a:pt x="13983" y="4727"/>
                    </a:moveTo>
                    <a:cubicBezTo>
                      <a:pt x="13954" y="4728"/>
                      <a:pt x="13935" y="4779"/>
                      <a:pt x="13940" y="4842"/>
                    </a:cubicBezTo>
                    <a:cubicBezTo>
                      <a:pt x="13944" y="4905"/>
                      <a:pt x="13971" y="4956"/>
                      <a:pt x="14000" y="4955"/>
                    </a:cubicBezTo>
                    <a:cubicBezTo>
                      <a:pt x="14029" y="4955"/>
                      <a:pt x="14048" y="4903"/>
                      <a:pt x="14043" y="4840"/>
                    </a:cubicBezTo>
                    <a:cubicBezTo>
                      <a:pt x="14039" y="4778"/>
                      <a:pt x="14011" y="4727"/>
                      <a:pt x="13983" y="4727"/>
                    </a:cubicBezTo>
                    <a:close/>
                    <a:moveTo>
                      <a:pt x="14139" y="4727"/>
                    </a:moveTo>
                    <a:cubicBezTo>
                      <a:pt x="14110" y="4728"/>
                      <a:pt x="14091" y="4779"/>
                      <a:pt x="14096" y="4842"/>
                    </a:cubicBezTo>
                    <a:cubicBezTo>
                      <a:pt x="14101" y="4905"/>
                      <a:pt x="14128" y="4956"/>
                      <a:pt x="14157" y="4955"/>
                    </a:cubicBezTo>
                    <a:cubicBezTo>
                      <a:pt x="14186" y="4955"/>
                      <a:pt x="14205" y="4903"/>
                      <a:pt x="14200" y="4840"/>
                    </a:cubicBezTo>
                    <a:cubicBezTo>
                      <a:pt x="14195" y="4777"/>
                      <a:pt x="14167" y="4727"/>
                      <a:pt x="14139" y="4727"/>
                    </a:cubicBezTo>
                    <a:close/>
                    <a:moveTo>
                      <a:pt x="14276" y="4727"/>
                    </a:moveTo>
                    <a:cubicBezTo>
                      <a:pt x="14247" y="4728"/>
                      <a:pt x="14228" y="4779"/>
                      <a:pt x="14233" y="4842"/>
                    </a:cubicBezTo>
                    <a:cubicBezTo>
                      <a:pt x="14238" y="4905"/>
                      <a:pt x="14265" y="4956"/>
                      <a:pt x="14294" y="4955"/>
                    </a:cubicBezTo>
                    <a:cubicBezTo>
                      <a:pt x="14323" y="4955"/>
                      <a:pt x="14342" y="4903"/>
                      <a:pt x="14337" y="4840"/>
                    </a:cubicBezTo>
                    <a:cubicBezTo>
                      <a:pt x="14332" y="4778"/>
                      <a:pt x="14304" y="4727"/>
                      <a:pt x="14276" y="4727"/>
                    </a:cubicBezTo>
                    <a:close/>
                    <a:moveTo>
                      <a:pt x="14432" y="4727"/>
                    </a:moveTo>
                    <a:cubicBezTo>
                      <a:pt x="14403" y="4728"/>
                      <a:pt x="14384" y="4779"/>
                      <a:pt x="14389" y="4842"/>
                    </a:cubicBezTo>
                    <a:cubicBezTo>
                      <a:pt x="14394" y="4905"/>
                      <a:pt x="14422" y="4956"/>
                      <a:pt x="14451" y="4955"/>
                    </a:cubicBezTo>
                    <a:cubicBezTo>
                      <a:pt x="14480" y="4955"/>
                      <a:pt x="14498" y="4903"/>
                      <a:pt x="14493" y="4840"/>
                    </a:cubicBezTo>
                    <a:cubicBezTo>
                      <a:pt x="14488" y="4778"/>
                      <a:pt x="14460" y="4727"/>
                      <a:pt x="14432" y="4727"/>
                    </a:cubicBezTo>
                    <a:close/>
                    <a:moveTo>
                      <a:pt x="14568" y="4727"/>
                    </a:moveTo>
                    <a:cubicBezTo>
                      <a:pt x="14540" y="4728"/>
                      <a:pt x="14521" y="4779"/>
                      <a:pt x="14526" y="4842"/>
                    </a:cubicBezTo>
                    <a:cubicBezTo>
                      <a:pt x="14531" y="4905"/>
                      <a:pt x="14559" y="4956"/>
                      <a:pt x="14588" y="4955"/>
                    </a:cubicBezTo>
                    <a:cubicBezTo>
                      <a:pt x="14616" y="4955"/>
                      <a:pt x="14635" y="4903"/>
                      <a:pt x="14630" y="4840"/>
                    </a:cubicBezTo>
                    <a:cubicBezTo>
                      <a:pt x="14625" y="4778"/>
                      <a:pt x="14597" y="4727"/>
                      <a:pt x="14568" y="4727"/>
                    </a:cubicBezTo>
                    <a:close/>
                    <a:moveTo>
                      <a:pt x="14725" y="4727"/>
                    </a:moveTo>
                    <a:cubicBezTo>
                      <a:pt x="14696" y="4728"/>
                      <a:pt x="14678" y="4779"/>
                      <a:pt x="14683" y="4842"/>
                    </a:cubicBezTo>
                    <a:cubicBezTo>
                      <a:pt x="14689" y="4905"/>
                      <a:pt x="14716" y="4956"/>
                      <a:pt x="14745" y="4955"/>
                    </a:cubicBezTo>
                    <a:cubicBezTo>
                      <a:pt x="14773" y="4955"/>
                      <a:pt x="14792" y="4903"/>
                      <a:pt x="14786" y="4840"/>
                    </a:cubicBezTo>
                    <a:cubicBezTo>
                      <a:pt x="14781" y="4777"/>
                      <a:pt x="14753" y="4727"/>
                      <a:pt x="14725" y="4727"/>
                    </a:cubicBezTo>
                    <a:close/>
                    <a:moveTo>
                      <a:pt x="14881" y="4727"/>
                    </a:moveTo>
                    <a:cubicBezTo>
                      <a:pt x="14852" y="4728"/>
                      <a:pt x="14834" y="4779"/>
                      <a:pt x="14839" y="4842"/>
                    </a:cubicBezTo>
                    <a:cubicBezTo>
                      <a:pt x="14845" y="4905"/>
                      <a:pt x="14873" y="4956"/>
                      <a:pt x="14901" y="4955"/>
                    </a:cubicBezTo>
                    <a:cubicBezTo>
                      <a:pt x="14930" y="4955"/>
                      <a:pt x="14948" y="4903"/>
                      <a:pt x="14943" y="4840"/>
                    </a:cubicBezTo>
                    <a:cubicBezTo>
                      <a:pt x="14937" y="4777"/>
                      <a:pt x="14910" y="4727"/>
                      <a:pt x="14881" y="4727"/>
                    </a:cubicBezTo>
                    <a:close/>
                    <a:moveTo>
                      <a:pt x="15017" y="4727"/>
                    </a:moveTo>
                    <a:cubicBezTo>
                      <a:pt x="14989" y="4728"/>
                      <a:pt x="14971" y="4779"/>
                      <a:pt x="14976" y="4842"/>
                    </a:cubicBezTo>
                    <a:cubicBezTo>
                      <a:pt x="14982" y="4905"/>
                      <a:pt x="15010" y="4956"/>
                      <a:pt x="15039" y="4955"/>
                    </a:cubicBezTo>
                    <a:cubicBezTo>
                      <a:pt x="15067" y="4955"/>
                      <a:pt x="15085" y="4903"/>
                      <a:pt x="15080" y="4840"/>
                    </a:cubicBezTo>
                    <a:cubicBezTo>
                      <a:pt x="15074" y="4778"/>
                      <a:pt x="15046" y="4727"/>
                      <a:pt x="15017" y="4727"/>
                    </a:cubicBezTo>
                    <a:close/>
                    <a:moveTo>
                      <a:pt x="15174" y="4727"/>
                    </a:moveTo>
                    <a:cubicBezTo>
                      <a:pt x="15145" y="4728"/>
                      <a:pt x="15127" y="4779"/>
                      <a:pt x="15133" y="4842"/>
                    </a:cubicBezTo>
                    <a:cubicBezTo>
                      <a:pt x="15139" y="4905"/>
                      <a:pt x="15166" y="4956"/>
                      <a:pt x="15195" y="4955"/>
                    </a:cubicBezTo>
                    <a:cubicBezTo>
                      <a:pt x="15224" y="4955"/>
                      <a:pt x="15242" y="4903"/>
                      <a:pt x="15236" y="4840"/>
                    </a:cubicBezTo>
                    <a:cubicBezTo>
                      <a:pt x="15230" y="4778"/>
                      <a:pt x="15202" y="4727"/>
                      <a:pt x="15174" y="4727"/>
                    </a:cubicBezTo>
                    <a:close/>
                    <a:moveTo>
                      <a:pt x="15310" y="4727"/>
                    </a:moveTo>
                    <a:cubicBezTo>
                      <a:pt x="15281" y="4728"/>
                      <a:pt x="15263" y="4779"/>
                      <a:pt x="15270" y="4842"/>
                    </a:cubicBezTo>
                    <a:cubicBezTo>
                      <a:pt x="15276" y="4905"/>
                      <a:pt x="15304" y="4956"/>
                      <a:pt x="15333" y="4955"/>
                    </a:cubicBezTo>
                    <a:cubicBezTo>
                      <a:pt x="15361" y="4955"/>
                      <a:pt x="15379" y="4903"/>
                      <a:pt x="15373" y="4840"/>
                    </a:cubicBezTo>
                    <a:cubicBezTo>
                      <a:pt x="15367" y="4778"/>
                      <a:pt x="15338" y="4727"/>
                      <a:pt x="15310" y="4727"/>
                    </a:cubicBezTo>
                    <a:close/>
                    <a:moveTo>
                      <a:pt x="15466" y="4727"/>
                    </a:moveTo>
                    <a:cubicBezTo>
                      <a:pt x="15438" y="4728"/>
                      <a:pt x="15420" y="4779"/>
                      <a:pt x="15426" y="4842"/>
                    </a:cubicBezTo>
                    <a:cubicBezTo>
                      <a:pt x="15432" y="4905"/>
                      <a:pt x="15461" y="4956"/>
                      <a:pt x="15490" y="4955"/>
                    </a:cubicBezTo>
                    <a:cubicBezTo>
                      <a:pt x="15518" y="4955"/>
                      <a:pt x="15536" y="4903"/>
                      <a:pt x="15530" y="4840"/>
                    </a:cubicBezTo>
                    <a:cubicBezTo>
                      <a:pt x="15524" y="4778"/>
                      <a:pt x="15495" y="4727"/>
                      <a:pt x="15466" y="4727"/>
                    </a:cubicBezTo>
                    <a:close/>
                    <a:moveTo>
                      <a:pt x="15623" y="4727"/>
                    </a:moveTo>
                    <a:cubicBezTo>
                      <a:pt x="15594" y="4728"/>
                      <a:pt x="15576" y="4779"/>
                      <a:pt x="15582" y="4842"/>
                    </a:cubicBezTo>
                    <a:cubicBezTo>
                      <a:pt x="15589" y="4905"/>
                      <a:pt x="15617" y="4956"/>
                      <a:pt x="15646" y="4955"/>
                    </a:cubicBezTo>
                    <a:cubicBezTo>
                      <a:pt x="15675" y="4955"/>
                      <a:pt x="15693" y="4903"/>
                      <a:pt x="15686" y="4840"/>
                    </a:cubicBezTo>
                    <a:cubicBezTo>
                      <a:pt x="15680" y="4778"/>
                      <a:pt x="15651" y="4727"/>
                      <a:pt x="15623" y="4727"/>
                    </a:cubicBezTo>
                    <a:close/>
                    <a:moveTo>
                      <a:pt x="9846" y="4778"/>
                    </a:moveTo>
                    <a:cubicBezTo>
                      <a:pt x="9817" y="4778"/>
                      <a:pt x="9794" y="4830"/>
                      <a:pt x="9794" y="4892"/>
                    </a:cubicBezTo>
                    <a:cubicBezTo>
                      <a:pt x="9795" y="4955"/>
                      <a:pt x="9818" y="5004"/>
                      <a:pt x="9847" y="5004"/>
                    </a:cubicBezTo>
                    <a:cubicBezTo>
                      <a:pt x="9875" y="5003"/>
                      <a:pt x="9898" y="4952"/>
                      <a:pt x="9898" y="4889"/>
                    </a:cubicBezTo>
                    <a:cubicBezTo>
                      <a:pt x="9897" y="4827"/>
                      <a:pt x="9874" y="4777"/>
                      <a:pt x="9846" y="4778"/>
                    </a:cubicBezTo>
                    <a:close/>
                    <a:moveTo>
                      <a:pt x="10001" y="4778"/>
                    </a:moveTo>
                    <a:cubicBezTo>
                      <a:pt x="9973" y="4778"/>
                      <a:pt x="9950" y="4830"/>
                      <a:pt x="9951" y="4892"/>
                    </a:cubicBezTo>
                    <a:cubicBezTo>
                      <a:pt x="9951" y="4955"/>
                      <a:pt x="9975" y="5004"/>
                      <a:pt x="10003" y="5004"/>
                    </a:cubicBezTo>
                    <a:cubicBezTo>
                      <a:pt x="10032" y="5003"/>
                      <a:pt x="10055" y="4952"/>
                      <a:pt x="10055" y="4889"/>
                    </a:cubicBezTo>
                    <a:cubicBezTo>
                      <a:pt x="10054" y="4827"/>
                      <a:pt x="10030" y="4777"/>
                      <a:pt x="10001" y="4778"/>
                    </a:cubicBezTo>
                    <a:close/>
                    <a:moveTo>
                      <a:pt x="10158" y="4778"/>
                    </a:moveTo>
                    <a:cubicBezTo>
                      <a:pt x="10129" y="4778"/>
                      <a:pt x="10106" y="4830"/>
                      <a:pt x="10107" y="4892"/>
                    </a:cubicBezTo>
                    <a:cubicBezTo>
                      <a:pt x="10108" y="4955"/>
                      <a:pt x="10132" y="5004"/>
                      <a:pt x="10160" y="5004"/>
                    </a:cubicBezTo>
                    <a:cubicBezTo>
                      <a:pt x="10189" y="5003"/>
                      <a:pt x="10211" y="4952"/>
                      <a:pt x="10210" y="4889"/>
                    </a:cubicBezTo>
                    <a:cubicBezTo>
                      <a:pt x="10210" y="4827"/>
                      <a:pt x="10186" y="4777"/>
                      <a:pt x="10158" y="4778"/>
                    </a:cubicBezTo>
                    <a:close/>
                    <a:moveTo>
                      <a:pt x="10294" y="4778"/>
                    </a:moveTo>
                    <a:cubicBezTo>
                      <a:pt x="10266" y="4778"/>
                      <a:pt x="10243" y="4830"/>
                      <a:pt x="10244" y="4892"/>
                    </a:cubicBezTo>
                    <a:cubicBezTo>
                      <a:pt x="10245" y="4955"/>
                      <a:pt x="10268" y="5004"/>
                      <a:pt x="10297" y="5004"/>
                    </a:cubicBezTo>
                    <a:cubicBezTo>
                      <a:pt x="10326" y="5003"/>
                      <a:pt x="10349" y="4952"/>
                      <a:pt x="10348" y="4889"/>
                    </a:cubicBezTo>
                    <a:cubicBezTo>
                      <a:pt x="10347" y="4826"/>
                      <a:pt x="10323" y="4777"/>
                      <a:pt x="10294" y="4778"/>
                    </a:cubicBezTo>
                    <a:close/>
                    <a:moveTo>
                      <a:pt x="10450" y="4778"/>
                    </a:moveTo>
                    <a:cubicBezTo>
                      <a:pt x="10422" y="4778"/>
                      <a:pt x="10399" y="4830"/>
                      <a:pt x="10400" y="4892"/>
                    </a:cubicBezTo>
                    <a:cubicBezTo>
                      <a:pt x="10401" y="4955"/>
                      <a:pt x="10426" y="5004"/>
                      <a:pt x="10454" y="5004"/>
                    </a:cubicBezTo>
                    <a:cubicBezTo>
                      <a:pt x="10483" y="5003"/>
                      <a:pt x="10505" y="4952"/>
                      <a:pt x="10504" y="4889"/>
                    </a:cubicBezTo>
                    <a:cubicBezTo>
                      <a:pt x="10503" y="4827"/>
                      <a:pt x="10479" y="4777"/>
                      <a:pt x="10450" y="4778"/>
                    </a:cubicBezTo>
                    <a:close/>
                    <a:moveTo>
                      <a:pt x="10587" y="4778"/>
                    </a:moveTo>
                    <a:cubicBezTo>
                      <a:pt x="10558" y="4778"/>
                      <a:pt x="10536" y="4830"/>
                      <a:pt x="10537" y="4892"/>
                    </a:cubicBezTo>
                    <a:cubicBezTo>
                      <a:pt x="10538" y="4955"/>
                      <a:pt x="10562" y="5004"/>
                      <a:pt x="10591" y="5004"/>
                    </a:cubicBezTo>
                    <a:cubicBezTo>
                      <a:pt x="10620" y="5003"/>
                      <a:pt x="10642" y="4952"/>
                      <a:pt x="10640" y="4889"/>
                    </a:cubicBezTo>
                    <a:cubicBezTo>
                      <a:pt x="10639" y="4827"/>
                      <a:pt x="10615" y="4777"/>
                      <a:pt x="10587" y="4778"/>
                    </a:cubicBezTo>
                    <a:close/>
                    <a:moveTo>
                      <a:pt x="11621" y="4778"/>
                    </a:moveTo>
                    <a:cubicBezTo>
                      <a:pt x="11593" y="4778"/>
                      <a:pt x="11571" y="4829"/>
                      <a:pt x="11573" y="4892"/>
                    </a:cubicBezTo>
                    <a:cubicBezTo>
                      <a:pt x="11576" y="4955"/>
                      <a:pt x="11600" y="5004"/>
                      <a:pt x="11629" y="5004"/>
                    </a:cubicBezTo>
                    <a:cubicBezTo>
                      <a:pt x="11658" y="5003"/>
                      <a:pt x="11680" y="4953"/>
                      <a:pt x="11677" y="4891"/>
                    </a:cubicBezTo>
                    <a:cubicBezTo>
                      <a:pt x="11675" y="4828"/>
                      <a:pt x="11650" y="4777"/>
                      <a:pt x="11621" y="4778"/>
                    </a:cubicBezTo>
                    <a:close/>
                    <a:moveTo>
                      <a:pt x="11758" y="4778"/>
                    </a:moveTo>
                    <a:cubicBezTo>
                      <a:pt x="11729" y="4778"/>
                      <a:pt x="11708" y="4829"/>
                      <a:pt x="11710" y="4892"/>
                    </a:cubicBezTo>
                    <a:cubicBezTo>
                      <a:pt x="11713" y="4955"/>
                      <a:pt x="11738" y="5004"/>
                      <a:pt x="11766" y="5004"/>
                    </a:cubicBezTo>
                    <a:cubicBezTo>
                      <a:pt x="11795" y="5003"/>
                      <a:pt x="11817" y="4953"/>
                      <a:pt x="11814" y="4891"/>
                    </a:cubicBezTo>
                    <a:cubicBezTo>
                      <a:pt x="11812" y="4828"/>
                      <a:pt x="11786" y="4777"/>
                      <a:pt x="11758" y="4778"/>
                    </a:cubicBezTo>
                    <a:close/>
                    <a:moveTo>
                      <a:pt x="11914" y="4778"/>
                    </a:moveTo>
                    <a:cubicBezTo>
                      <a:pt x="11886" y="4778"/>
                      <a:pt x="11864" y="4830"/>
                      <a:pt x="11867" y="4892"/>
                    </a:cubicBezTo>
                    <a:cubicBezTo>
                      <a:pt x="11869" y="4955"/>
                      <a:pt x="11895" y="5004"/>
                      <a:pt x="11923" y="5004"/>
                    </a:cubicBezTo>
                    <a:cubicBezTo>
                      <a:pt x="11952" y="5003"/>
                      <a:pt x="11973" y="4953"/>
                      <a:pt x="11970" y="4891"/>
                    </a:cubicBezTo>
                    <a:cubicBezTo>
                      <a:pt x="11968" y="4828"/>
                      <a:pt x="11943" y="4777"/>
                      <a:pt x="11914" y="4778"/>
                    </a:cubicBezTo>
                    <a:close/>
                    <a:moveTo>
                      <a:pt x="12070" y="4778"/>
                    </a:moveTo>
                    <a:cubicBezTo>
                      <a:pt x="12041" y="4778"/>
                      <a:pt x="12020" y="4830"/>
                      <a:pt x="12023" y="4892"/>
                    </a:cubicBezTo>
                    <a:cubicBezTo>
                      <a:pt x="12026" y="4955"/>
                      <a:pt x="12051" y="5004"/>
                      <a:pt x="12080" y="5004"/>
                    </a:cubicBezTo>
                    <a:cubicBezTo>
                      <a:pt x="12108" y="5003"/>
                      <a:pt x="12130" y="4953"/>
                      <a:pt x="12127" y="4891"/>
                    </a:cubicBezTo>
                    <a:cubicBezTo>
                      <a:pt x="12124" y="4828"/>
                      <a:pt x="12099" y="4777"/>
                      <a:pt x="12070" y="4778"/>
                    </a:cubicBezTo>
                    <a:close/>
                    <a:moveTo>
                      <a:pt x="12207" y="4778"/>
                    </a:moveTo>
                    <a:cubicBezTo>
                      <a:pt x="12178" y="4778"/>
                      <a:pt x="12157" y="4829"/>
                      <a:pt x="12160" y="4892"/>
                    </a:cubicBezTo>
                    <a:cubicBezTo>
                      <a:pt x="12163" y="4955"/>
                      <a:pt x="12189" y="5004"/>
                      <a:pt x="12217" y="5004"/>
                    </a:cubicBezTo>
                    <a:cubicBezTo>
                      <a:pt x="12246" y="5003"/>
                      <a:pt x="12267" y="4953"/>
                      <a:pt x="12264" y="4891"/>
                    </a:cubicBezTo>
                    <a:cubicBezTo>
                      <a:pt x="12261" y="4828"/>
                      <a:pt x="12236" y="4777"/>
                      <a:pt x="12207" y="4778"/>
                    </a:cubicBezTo>
                    <a:close/>
                    <a:moveTo>
                      <a:pt x="12363" y="4778"/>
                    </a:moveTo>
                    <a:cubicBezTo>
                      <a:pt x="12334" y="4778"/>
                      <a:pt x="12313" y="4830"/>
                      <a:pt x="12316" y="4892"/>
                    </a:cubicBezTo>
                    <a:cubicBezTo>
                      <a:pt x="12319" y="4955"/>
                      <a:pt x="12345" y="5004"/>
                      <a:pt x="12374" y="5004"/>
                    </a:cubicBezTo>
                    <a:cubicBezTo>
                      <a:pt x="12402" y="5003"/>
                      <a:pt x="12423" y="4953"/>
                      <a:pt x="12420" y="4891"/>
                    </a:cubicBezTo>
                    <a:cubicBezTo>
                      <a:pt x="12417" y="4828"/>
                      <a:pt x="12391" y="4777"/>
                      <a:pt x="12363" y="4778"/>
                    </a:cubicBezTo>
                    <a:close/>
                    <a:moveTo>
                      <a:pt x="12500" y="4778"/>
                    </a:moveTo>
                    <a:cubicBezTo>
                      <a:pt x="12471" y="4778"/>
                      <a:pt x="12451" y="4829"/>
                      <a:pt x="12454" y="4892"/>
                    </a:cubicBezTo>
                    <a:cubicBezTo>
                      <a:pt x="12457" y="4955"/>
                      <a:pt x="12483" y="5004"/>
                      <a:pt x="12511" y="5004"/>
                    </a:cubicBezTo>
                    <a:cubicBezTo>
                      <a:pt x="12540" y="5003"/>
                      <a:pt x="12560" y="4953"/>
                      <a:pt x="12557" y="4891"/>
                    </a:cubicBezTo>
                    <a:cubicBezTo>
                      <a:pt x="12554" y="4828"/>
                      <a:pt x="12528" y="4777"/>
                      <a:pt x="12500" y="4778"/>
                    </a:cubicBezTo>
                    <a:close/>
                    <a:moveTo>
                      <a:pt x="12655" y="4778"/>
                    </a:moveTo>
                    <a:cubicBezTo>
                      <a:pt x="12627" y="4778"/>
                      <a:pt x="12607" y="4829"/>
                      <a:pt x="12610" y="4892"/>
                    </a:cubicBezTo>
                    <a:cubicBezTo>
                      <a:pt x="12613" y="4955"/>
                      <a:pt x="12639" y="5004"/>
                      <a:pt x="12668" y="5004"/>
                    </a:cubicBezTo>
                    <a:cubicBezTo>
                      <a:pt x="12696" y="5003"/>
                      <a:pt x="12717" y="4953"/>
                      <a:pt x="12713" y="4891"/>
                    </a:cubicBezTo>
                    <a:cubicBezTo>
                      <a:pt x="12710" y="4828"/>
                      <a:pt x="12684" y="4777"/>
                      <a:pt x="12655" y="4778"/>
                    </a:cubicBezTo>
                    <a:close/>
                    <a:moveTo>
                      <a:pt x="12792" y="4778"/>
                    </a:moveTo>
                    <a:cubicBezTo>
                      <a:pt x="12764" y="4778"/>
                      <a:pt x="12744" y="4829"/>
                      <a:pt x="12747" y="4892"/>
                    </a:cubicBezTo>
                    <a:cubicBezTo>
                      <a:pt x="12750" y="4955"/>
                      <a:pt x="12776" y="5004"/>
                      <a:pt x="12805" y="5004"/>
                    </a:cubicBezTo>
                    <a:cubicBezTo>
                      <a:pt x="12834" y="5003"/>
                      <a:pt x="12854" y="4953"/>
                      <a:pt x="12850" y="4891"/>
                    </a:cubicBezTo>
                    <a:cubicBezTo>
                      <a:pt x="12847" y="4828"/>
                      <a:pt x="12821" y="4777"/>
                      <a:pt x="12792" y="4778"/>
                    </a:cubicBezTo>
                    <a:close/>
                    <a:moveTo>
                      <a:pt x="12949" y="4778"/>
                    </a:moveTo>
                    <a:cubicBezTo>
                      <a:pt x="12920" y="4778"/>
                      <a:pt x="12900" y="4829"/>
                      <a:pt x="12903" y="4892"/>
                    </a:cubicBezTo>
                    <a:cubicBezTo>
                      <a:pt x="12907" y="4955"/>
                      <a:pt x="12933" y="5004"/>
                      <a:pt x="12961" y="5004"/>
                    </a:cubicBezTo>
                    <a:cubicBezTo>
                      <a:pt x="12990" y="5003"/>
                      <a:pt x="13010" y="4953"/>
                      <a:pt x="13007" y="4891"/>
                    </a:cubicBezTo>
                    <a:cubicBezTo>
                      <a:pt x="13003" y="4828"/>
                      <a:pt x="12977" y="4777"/>
                      <a:pt x="12949" y="4778"/>
                    </a:cubicBezTo>
                    <a:close/>
                    <a:moveTo>
                      <a:pt x="9123" y="4828"/>
                    </a:moveTo>
                    <a:cubicBezTo>
                      <a:pt x="9095" y="4828"/>
                      <a:pt x="9071" y="4880"/>
                      <a:pt x="9071" y="4943"/>
                    </a:cubicBezTo>
                    <a:cubicBezTo>
                      <a:pt x="9070" y="5005"/>
                      <a:pt x="9093" y="5055"/>
                      <a:pt x="9122" y="5054"/>
                    </a:cubicBezTo>
                    <a:cubicBezTo>
                      <a:pt x="9150" y="5054"/>
                      <a:pt x="9174" y="5002"/>
                      <a:pt x="9174" y="4939"/>
                    </a:cubicBezTo>
                    <a:cubicBezTo>
                      <a:pt x="9175" y="4877"/>
                      <a:pt x="9152" y="4827"/>
                      <a:pt x="9123" y="4828"/>
                    </a:cubicBezTo>
                    <a:close/>
                    <a:moveTo>
                      <a:pt x="9260" y="4828"/>
                    </a:moveTo>
                    <a:cubicBezTo>
                      <a:pt x="9232" y="4828"/>
                      <a:pt x="9208" y="4880"/>
                      <a:pt x="9208" y="4943"/>
                    </a:cubicBezTo>
                    <a:cubicBezTo>
                      <a:pt x="9207" y="5005"/>
                      <a:pt x="9230" y="5055"/>
                      <a:pt x="9259" y="5054"/>
                    </a:cubicBezTo>
                    <a:cubicBezTo>
                      <a:pt x="9288" y="5054"/>
                      <a:pt x="9311" y="5002"/>
                      <a:pt x="9311" y="4939"/>
                    </a:cubicBezTo>
                    <a:cubicBezTo>
                      <a:pt x="9311" y="4877"/>
                      <a:pt x="9289" y="4827"/>
                      <a:pt x="9260" y="4828"/>
                    </a:cubicBezTo>
                    <a:close/>
                    <a:moveTo>
                      <a:pt x="9416" y="4828"/>
                    </a:moveTo>
                    <a:cubicBezTo>
                      <a:pt x="9388" y="4828"/>
                      <a:pt x="9364" y="4880"/>
                      <a:pt x="9364" y="4943"/>
                    </a:cubicBezTo>
                    <a:cubicBezTo>
                      <a:pt x="9364" y="5005"/>
                      <a:pt x="9387" y="5055"/>
                      <a:pt x="9416" y="5054"/>
                    </a:cubicBezTo>
                    <a:cubicBezTo>
                      <a:pt x="9444" y="5054"/>
                      <a:pt x="9467" y="5002"/>
                      <a:pt x="9467" y="4939"/>
                    </a:cubicBezTo>
                    <a:cubicBezTo>
                      <a:pt x="9468" y="4877"/>
                      <a:pt x="9445" y="4827"/>
                      <a:pt x="9416" y="4828"/>
                    </a:cubicBezTo>
                    <a:close/>
                    <a:moveTo>
                      <a:pt x="9553" y="4828"/>
                    </a:moveTo>
                    <a:cubicBezTo>
                      <a:pt x="9524" y="4828"/>
                      <a:pt x="9501" y="4880"/>
                      <a:pt x="9501" y="4943"/>
                    </a:cubicBezTo>
                    <a:cubicBezTo>
                      <a:pt x="9501" y="5005"/>
                      <a:pt x="9524" y="5055"/>
                      <a:pt x="9553" y="5054"/>
                    </a:cubicBezTo>
                    <a:cubicBezTo>
                      <a:pt x="9582" y="5054"/>
                      <a:pt x="9604" y="5002"/>
                      <a:pt x="9604" y="4939"/>
                    </a:cubicBezTo>
                    <a:cubicBezTo>
                      <a:pt x="9604" y="4877"/>
                      <a:pt x="9582" y="4827"/>
                      <a:pt x="9553" y="4828"/>
                    </a:cubicBezTo>
                    <a:close/>
                    <a:moveTo>
                      <a:pt x="9709" y="4828"/>
                    </a:moveTo>
                    <a:cubicBezTo>
                      <a:pt x="9680" y="4828"/>
                      <a:pt x="9657" y="4880"/>
                      <a:pt x="9657" y="4943"/>
                    </a:cubicBezTo>
                    <a:cubicBezTo>
                      <a:pt x="9658" y="5005"/>
                      <a:pt x="9681" y="5055"/>
                      <a:pt x="9709" y="5054"/>
                    </a:cubicBezTo>
                    <a:cubicBezTo>
                      <a:pt x="9738" y="5054"/>
                      <a:pt x="9761" y="5002"/>
                      <a:pt x="9761" y="4939"/>
                    </a:cubicBezTo>
                    <a:cubicBezTo>
                      <a:pt x="9760" y="4877"/>
                      <a:pt x="9737" y="4827"/>
                      <a:pt x="9709" y="4828"/>
                    </a:cubicBezTo>
                    <a:close/>
                    <a:moveTo>
                      <a:pt x="10743" y="4828"/>
                    </a:moveTo>
                    <a:cubicBezTo>
                      <a:pt x="10715" y="4828"/>
                      <a:pt x="10692" y="4880"/>
                      <a:pt x="10694" y="4943"/>
                    </a:cubicBezTo>
                    <a:cubicBezTo>
                      <a:pt x="10695" y="5005"/>
                      <a:pt x="10719" y="5055"/>
                      <a:pt x="10748" y="5054"/>
                    </a:cubicBezTo>
                    <a:cubicBezTo>
                      <a:pt x="10777" y="5054"/>
                      <a:pt x="10799" y="5002"/>
                      <a:pt x="10797" y="4939"/>
                    </a:cubicBezTo>
                    <a:cubicBezTo>
                      <a:pt x="10796" y="4877"/>
                      <a:pt x="10772" y="4827"/>
                      <a:pt x="10743" y="4828"/>
                    </a:cubicBezTo>
                    <a:close/>
                    <a:moveTo>
                      <a:pt x="10900" y="4828"/>
                    </a:moveTo>
                    <a:cubicBezTo>
                      <a:pt x="10871" y="4828"/>
                      <a:pt x="10849" y="4880"/>
                      <a:pt x="10850" y="4943"/>
                    </a:cubicBezTo>
                    <a:cubicBezTo>
                      <a:pt x="10851" y="5005"/>
                      <a:pt x="10876" y="5055"/>
                      <a:pt x="10904" y="5054"/>
                    </a:cubicBezTo>
                    <a:cubicBezTo>
                      <a:pt x="10933" y="5054"/>
                      <a:pt x="10955" y="5004"/>
                      <a:pt x="10954" y="4941"/>
                    </a:cubicBezTo>
                    <a:cubicBezTo>
                      <a:pt x="10952" y="4878"/>
                      <a:pt x="10928" y="4827"/>
                      <a:pt x="10900" y="4828"/>
                    </a:cubicBezTo>
                    <a:close/>
                    <a:moveTo>
                      <a:pt x="11036" y="4828"/>
                    </a:moveTo>
                    <a:cubicBezTo>
                      <a:pt x="11007" y="4828"/>
                      <a:pt x="10985" y="4880"/>
                      <a:pt x="10987" y="4943"/>
                    </a:cubicBezTo>
                    <a:cubicBezTo>
                      <a:pt x="10988" y="5005"/>
                      <a:pt x="11013" y="5055"/>
                      <a:pt x="11042" y="5054"/>
                    </a:cubicBezTo>
                    <a:cubicBezTo>
                      <a:pt x="11071" y="5054"/>
                      <a:pt x="11092" y="5002"/>
                      <a:pt x="11091" y="4939"/>
                    </a:cubicBezTo>
                    <a:cubicBezTo>
                      <a:pt x="11089" y="4877"/>
                      <a:pt x="11064" y="4827"/>
                      <a:pt x="11036" y="4828"/>
                    </a:cubicBezTo>
                    <a:close/>
                    <a:moveTo>
                      <a:pt x="11192" y="4828"/>
                    </a:moveTo>
                    <a:cubicBezTo>
                      <a:pt x="11164" y="4828"/>
                      <a:pt x="11142" y="4880"/>
                      <a:pt x="11143" y="4943"/>
                    </a:cubicBezTo>
                    <a:cubicBezTo>
                      <a:pt x="11145" y="5005"/>
                      <a:pt x="11170" y="5055"/>
                      <a:pt x="11198" y="5054"/>
                    </a:cubicBezTo>
                    <a:cubicBezTo>
                      <a:pt x="11227" y="5054"/>
                      <a:pt x="11249" y="5004"/>
                      <a:pt x="11247" y="4941"/>
                    </a:cubicBezTo>
                    <a:cubicBezTo>
                      <a:pt x="11245" y="4878"/>
                      <a:pt x="11221" y="4827"/>
                      <a:pt x="11192" y="4828"/>
                    </a:cubicBezTo>
                    <a:close/>
                    <a:moveTo>
                      <a:pt x="11328" y="4828"/>
                    </a:moveTo>
                    <a:cubicBezTo>
                      <a:pt x="11300" y="4828"/>
                      <a:pt x="11278" y="4880"/>
                      <a:pt x="11280" y="4943"/>
                    </a:cubicBezTo>
                    <a:cubicBezTo>
                      <a:pt x="11282" y="5005"/>
                      <a:pt x="11307" y="5055"/>
                      <a:pt x="11336" y="5054"/>
                    </a:cubicBezTo>
                    <a:cubicBezTo>
                      <a:pt x="11364" y="5054"/>
                      <a:pt x="11386" y="5004"/>
                      <a:pt x="11384" y="4941"/>
                    </a:cubicBezTo>
                    <a:cubicBezTo>
                      <a:pt x="11382" y="4878"/>
                      <a:pt x="11357" y="4827"/>
                      <a:pt x="11328" y="4828"/>
                    </a:cubicBezTo>
                    <a:close/>
                    <a:moveTo>
                      <a:pt x="11485" y="4828"/>
                    </a:moveTo>
                    <a:cubicBezTo>
                      <a:pt x="11456" y="4828"/>
                      <a:pt x="11435" y="4880"/>
                      <a:pt x="11437" y="4943"/>
                    </a:cubicBezTo>
                    <a:cubicBezTo>
                      <a:pt x="11439" y="5005"/>
                      <a:pt x="11463" y="5055"/>
                      <a:pt x="11492" y="5054"/>
                    </a:cubicBezTo>
                    <a:cubicBezTo>
                      <a:pt x="11521" y="5054"/>
                      <a:pt x="11543" y="5004"/>
                      <a:pt x="11540" y="4941"/>
                    </a:cubicBezTo>
                    <a:cubicBezTo>
                      <a:pt x="11538" y="4878"/>
                      <a:pt x="11513" y="4827"/>
                      <a:pt x="11485" y="4828"/>
                    </a:cubicBezTo>
                    <a:close/>
                    <a:moveTo>
                      <a:pt x="8362" y="4878"/>
                    </a:moveTo>
                    <a:cubicBezTo>
                      <a:pt x="8334" y="4879"/>
                      <a:pt x="8310" y="4929"/>
                      <a:pt x="8308" y="4991"/>
                    </a:cubicBezTo>
                    <a:cubicBezTo>
                      <a:pt x="8307" y="5054"/>
                      <a:pt x="8329" y="5105"/>
                      <a:pt x="8358" y="5104"/>
                    </a:cubicBezTo>
                    <a:cubicBezTo>
                      <a:pt x="8387" y="5104"/>
                      <a:pt x="8411" y="5052"/>
                      <a:pt x="8412" y="4990"/>
                    </a:cubicBezTo>
                    <a:cubicBezTo>
                      <a:pt x="8413" y="4927"/>
                      <a:pt x="8391" y="4878"/>
                      <a:pt x="8362" y="4878"/>
                    </a:cubicBezTo>
                    <a:close/>
                    <a:moveTo>
                      <a:pt x="8519" y="4878"/>
                    </a:moveTo>
                    <a:cubicBezTo>
                      <a:pt x="8490" y="4879"/>
                      <a:pt x="8466" y="4929"/>
                      <a:pt x="8465" y="4991"/>
                    </a:cubicBezTo>
                    <a:cubicBezTo>
                      <a:pt x="8464" y="5054"/>
                      <a:pt x="8486" y="5105"/>
                      <a:pt x="8515" y="5104"/>
                    </a:cubicBezTo>
                    <a:cubicBezTo>
                      <a:pt x="8544" y="5104"/>
                      <a:pt x="8568" y="5052"/>
                      <a:pt x="8569" y="4990"/>
                    </a:cubicBezTo>
                    <a:cubicBezTo>
                      <a:pt x="8570" y="4927"/>
                      <a:pt x="8547" y="4878"/>
                      <a:pt x="8519" y="4878"/>
                    </a:cubicBezTo>
                    <a:close/>
                    <a:moveTo>
                      <a:pt x="8674" y="4878"/>
                    </a:moveTo>
                    <a:cubicBezTo>
                      <a:pt x="8646" y="4879"/>
                      <a:pt x="8622" y="4930"/>
                      <a:pt x="8621" y="4993"/>
                    </a:cubicBezTo>
                    <a:cubicBezTo>
                      <a:pt x="8620" y="5055"/>
                      <a:pt x="8643" y="5105"/>
                      <a:pt x="8671" y="5104"/>
                    </a:cubicBezTo>
                    <a:cubicBezTo>
                      <a:pt x="8700" y="5104"/>
                      <a:pt x="8724" y="5052"/>
                      <a:pt x="8725" y="4990"/>
                    </a:cubicBezTo>
                    <a:cubicBezTo>
                      <a:pt x="8726" y="4927"/>
                      <a:pt x="8703" y="4878"/>
                      <a:pt x="8674" y="4878"/>
                    </a:cubicBezTo>
                    <a:close/>
                    <a:moveTo>
                      <a:pt x="8811" y="4878"/>
                    </a:moveTo>
                    <a:cubicBezTo>
                      <a:pt x="8783" y="4879"/>
                      <a:pt x="8759" y="4930"/>
                      <a:pt x="8758" y="4993"/>
                    </a:cubicBezTo>
                    <a:cubicBezTo>
                      <a:pt x="8757" y="5055"/>
                      <a:pt x="8780" y="5105"/>
                      <a:pt x="8808" y="5104"/>
                    </a:cubicBezTo>
                    <a:cubicBezTo>
                      <a:pt x="8837" y="5104"/>
                      <a:pt x="8861" y="5052"/>
                      <a:pt x="8862" y="4990"/>
                    </a:cubicBezTo>
                    <a:cubicBezTo>
                      <a:pt x="8863" y="4927"/>
                      <a:pt x="8840" y="4878"/>
                      <a:pt x="8811" y="4878"/>
                    </a:cubicBezTo>
                    <a:close/>
                    <a:moveTo>
                      <a:pt x="8968" y="4878"/>
                    </a:moveTo>
                    <a:cubicBezTo>
                      <a:pt x="8939" y="4879"/>
                      <a:pt x="8915" y="4930"/>
                      <a:pt x="8915" y="4993"/>
                    </a:cubicBezTo>
                    <a:cubicBezTo>
                      <a:pt x="8914" y="5055"/>
                      <a:pt x="8937" y="5105"/>
                      <a:pt x="8965" y="5104"/>
                    </a:cubicBezTo>
                    <a:cubicBezTo>
                      <a:pt x="8994" y="5104"/>
                      <a:pt x="9018" y="5052"/>
                      <a:pt x="9018" y="4990"/>
                    </a:cubicBezTo>
                    <a:cubicBezTo>
                      <a:pt x="9019" y="4927"/>
                      <a:pt x="8996" y="4878"/>
                      <a:pt x="8968" y="4878"/>
                    </a:cubicBezTo>
                    <a:close/>
                    <a:moveTo>
                      <a:pt x="3349" y="4928"/>
                    </a:moveTo>
                    <a:cubicBezTo>
                      <a:pt x="3320" y="4929"/>
                      <a:pt x="3292" y="4979"/>
                      <a:pt x="3285" y="5042"/>
                    </a:cubicBezTo>
                    <a:cubicBezTo>
                      <a:pt x="3279" y="5104"/>
                      <a:pt x="3297" y="5154"/>
                      <a:pt x="3326" y="5153"/>
                    </a:cubicBezTo>
                    <a:cubicBezTo>
                      <a:pt x="3354" y="5153"/>
                      <a:pt x="3383" y="5102"/>
                      <a:pt x="3389" y="5040"/>
                    </a:cubicBezTo>
                    <a:cubicBezTo>
                      <a:pt x="3396" y="4978"/>
                      <a:pt x="3377" y="4928"/>
                      <a:pt x="3349" y="4928"/>
                    </a:cubicBezTo>
                    <a:close/>
                    <a:moveTo>
                      <a:pt x="3505" y="4928"/>
                    </a:moveTo>
                    <a:cubicBezTo>
                      <a:pt x="3477" y="4929"/>
                      <a:pt x="3448" y="4979"/>
                      <a:pt x="3442" y="5042"/>
                    </a:cubicBezTo>
                    <a:cubicBezTo>
                      <a:pt x="3435" y="5104"/>
                      <a:pt x="3453" y="5154"/>
                      <a:pt x="3482" y="5153"/>
                    </a:cubicBezTo>
                    <a:cubicBezTo>
                      <a:pt x="3511" y="5153"/>
                      <a:pt x="3539" y="5102"/>
                      <a:pt x="3546" y="5040"/>
                    </a:cubicBezTo>
                    <a:cubicBezTo>
                      <a:pt x="3552" y="4978"/>
                      <a:pt x="3534" y="4928"/>
                      <a:pt x="3505" y="4928"/>
                    </a:cubicBezTo>
                    <a:close/>
                    <a:moveTo>
                      <a:pt x="3642" y="4928"/>
                    </a:moveTo>
                    <a:cubicBezTo>
                      <a:pt x="3613" y="4929"/>
                      <a:pt x="3585" y="4979"/>
                      <a:pt x="3579" y="5042"/>
                    </a:cubicBezTo>
                    <a:cubicBezTo>
                      <a:pt x="3572" y="5104"/>
                      <a:pt x="3590" y="5154"/>
                      <a:pt x="3619" y="5153"/>
                    </a:cubicBezTo>
                    <a:cubicBezTo>
                      <a:pt x="3648" y="5153"/>
                      <a:pt x="3676" y="5102"/>
                      <a:pt x="3682" y="5040"/>
                    </a:cubicBezTo>
                    <a:cubicBezTo>
                      <a:pt x="3689" y="4978"/>
                      <a:pt x="3670" y="4928"/>
                      <a:pt x="3642" y="4928"/>
                    </a:cubicBezTo>
                    <a:close/>
                    <a:moveTo>
                      <a:pt x="3798" y="4928"/>
                    </a:moveTo>
                    <a:cubicBezTo>
                      <a:pt x="3769" y="4929"/>
                      <a:pt x="3741" y="4979"/>
                      <a:pt x="3735" y="5042"/>
                    </a:cubicBezTo>
                    <a:cubicBezTo>
                      <a:pt x="3729" y="5104"/>
                      <a:pt x="3747" y="5154"/>
                      <a:pt x="3776" y="5153"/>
                    </a:cubicBezTo>
                    <a:cubicBezTo>
                      <a:pt x="3805" y="5153"/>
                      <a:pt x="3832" y="5102"/>
                      <a:pt x="3838" y="5040"/>
                    </a:cubicBezTo>
                    <a:cubicBezTo>
                      <a:pt x="3844" y="4978"/>
                      <a:pt x="3826" y="4928"/>
                      <a:pt x="3798" y="4928"/>
                    </a:cubicBezTo>
                    <a:close/>
                    <a:moveTo>
                      <a:pt x="3954" y="4928"/>
                    </a:moveTo>
                    <a:cubicBezTo>
                      <a:pt x="3925" y="4929"/>
                      <a:pt x="3897" y="4979"/>
                      <a:pt x="3891" y="5042"/>
                    </a:cubicBezTo>
                    <a:cubicBezTo>
                      <a:pt x="3885" y="5104"/>
                      <a:pt x="3904" y="5154"/>
                      <a:pt x="3932" y="5153"/>
                    </a:cubicBezTo>
                    <a:cubicBezTo>
                      <a:pt x="3961" y="5153"/>
                      <a:pt x="3989" y="5102"/>
                      <a:pt x="3995" y="5040"/>
                    </a:cubicBezTo>
                    <a:cubicBezTo>
                      <a:pt x="4000" y="4978"/>
                      <a:pt x="3982" y="4928"/>
                      <a:pt x="3954" y="4928"/>
                    </a:cubicBezTo>
                    <a:close/>
                    <a:moveTo>
                      <a:pt x="4091" y="4928"/>
                    </a:moveTo>
                    <a:cubicBezTo>
                      <a:pt x="4062" y="4929"/>
                      <a:pt x="4034" y="4979"/>
                      <a:pt x="4028" y="5042"/>
                    </a:cubicBezTo>
                    <a:cubicBezTo>
                      <a:pt x="4022" y="5104"/>
                      <a:pt x="4041" y="5154"/>
                      <a:pt x="4070" y="5153"/>
                    </a:cubicBezTo>
                    <a:cubicBezTo>
                      <a:pt x="4098" y="5153"/>
                      <a:pt x="4126" y="5102"/>
                      <a:pt x="4131" y="5040"/>
                    </a:cubicBezTo>
                    <a:cubicBezTo>
                      <a:pt x="4137" y="4978"/>
                      <a:pt x="4119" y="4928"/>
                      <a:pt x="4091" y="4928"/>
                    </a:cubicBezTo>
                    <a:close/>
                    <a:moveTo>
                      <a:pt x="4246" y="4928"/>
                    </a:moveTo>
                    <a:cubicBezTo>
                      <a:pt x="4218" y="4929"/>
                      <a:pt x="4190" y="4979"/>
                      <a:pt x="4185" y="5042"/>
                    </a:cubicBezTo>
                    <a:cubicBezTo>
                      <a:pt x="4179" y="5104"/>
                      <a:pt x="4197" y="5154"/>
                      <a:pt x="4226" y="5153"/>
                    </a:cubicBezTo>
                    <a:cubicBezTo>
                      <a:pt x="4255" y="5153"/>
                      <a:pt x="4282" y="5102"/>
                      <a:pt x="4288" y="5040"/>
                    </a:cubicBezTo>
                    <a:cubicBezTo>
                      <a:pt x="4293" y="4978"/>
                      <a:pt x="4275" y="4928"/>
                      <a:pt x="4246" y="4928"/>
                    </a:cubicBezTo>
                    <a:close/>
                    <a:moveTo>
                      <a:pt x="4383" y="4928"/>
                    </a:moveTo>
                    <a:cubicBezTo>
                      <a:pt x="4354" y="4929"/>
                      <a:pt x="4327" y="4979"/>
                      <a:pt x="4321" y="5042"/>
                    </a:cubicBezTo>
                    <a:cubicBezTo>
                      <a:pt x="4316" y="5104"/>
                      <a:pt x="4334" y="5154"/>
                      <a:pt x="4363" y="5153"/>
                    </a:cubicBezTo>
                    <a:cubicBezTo>
                      <a:pt x="4392" y="5153"/>
                      <a:pt x="4419" y="5102"/>
                      <a:pt x="4425" y="5040"/>
                    </a:cubicBezTo>
                    <a:cubicBezTo>
                      <a:pt x="4430" y="4978"/>
                      <a:pt x="4411" y="4928"/>
                      <a:pt x="4383" y="4928"/>
                    </a:cubicBezTo>
                    <a:close/>
                    <a:moveTo>
                      <a:pt x="4539" y="4928"/>
                    </a:moveTo>
                    <a:cubicBezTo>
                      <a:pt x="4510" y="4929"/>
                      <a:pt x="4483" y="4979"/>
                      <a:pt x="4477" y="5042"/>
                    </a:cubicBezTo>
                    <a:cubicBezTo>
                      <a:pt x="4472" y="5104"/>
                      <a:pt x="4491" y="5154"/>
                      <a:pt x="4520" y="5153"/>
                    </a:cubicBezTo>
                    <a:cubicBezTo>
                      <a:pt x="4549" y="5153"/>
                      <a:pt x="4576" y="5102"/>
                      <a:pt x="4581" y="5040"/>
                    </a:cubicBezTo>
                    <a:cubicBezTo>
                      <a:pt x="4586" y="4978"/>
                      <a:pt x="4568" y="4928"/>
                      <a:pt x="4539" y="4928"/>
                    </a:cubicBezTo>
                    <a:close/>
                    <a:moveTo>
                      <a:pt x="5124" y="4928"/>
                    </a:moveTo>
                    <a:cubicBezTo>
                      <a:pt x="5096" y="4929"/>
                      <a:pt x="5068" y="4979"/>
                      <a:pt x="5064" y="5042"/>
                    </a:cubicBezTo>
                    <a:cubicBezTo>
                      <a:pt x="5059" y="5104"/>
                      <a:pt x="5079" y="5154"/>
                      <a:pt x="5107" y="5153"/>
                    </a:cubicBezTo>
                    <a:cubicBezTo>
                      <a:pt x="5136" y="5153"/>
                      <a:pt x="5163" y="5102"/>
                      <a:pt x="5168" y="5040"/>
                    </a:cubicBezTo>
                    <a:cubicBezTo>
                      <a:pt x="5172" y="4978"/>
                      <a:pt x="5153" y="4928"/>
                      <a:pt x="5124" y="4928"/>
                    </a:cubicBezTo>
                    <a:close/>
                    <a:moveTo>
                      <a:pt x="5280" y="4928"/>
                    </a:moveTo>
                    <a:cubicBezTo>
                      <a:pt x="5251" y="4929"/>
                      <a:pt x="5225" y="4979"/>
                      <a:pt x="5220" y="5042"/>
                    </a:cubicBezTo>
                    <a:cubicBezTo>
                      <a:pt x="5216" y="5104"/>
                      <a:pt x="5235" y="5154"/>
                      <a:pt x="5264" y="5153"/>
                    </a:cubicBezTo>
                    <a:cubicBezTo>
                      <a:pt x="5293" y="5153"/>
                      <a:pt x="5320" y="5102"/>
                      <a:pt x="5324" y="5040"/>
                    </a:cubicBezTo>
                    <a:cubicBezTo>
                      <a:pt x="5328" y="4978"/>
                      <a:pt x="5309" y="4928"/>
                      <a:pt x="5280" y="4928"/>
                    </a:cubicBezTo>
                    <a:close/>
                    <a:moveTo>
                      <a:pt x="1145" y="4979"/>
                    </a:moveTo>
                    <a:cubicBezTo>
                      <a:pt x="1117" y="4979"/>
                      <a:pt x="1086" y="5030"/>
                      <a:pt x="1077" y="5092"/>
                    </a:cubicBezTo>
                    <a:cubicBezTo>
                      <a:pt x="1068" y="5154"/>
                      <a:pt x="1085" y="5204"/>
                      <a:pt x="1113" y="5203"/>
                    </a:cubicBezTo>
                    <a:cubicBezTo>
                      <a:pt x="1142" y="5203"/>
                      <a:pt x="1172" y="5152"/>
                      <a:pt x="1181" y="5090"/>
                    </a:cubicBezTo>
                    <a:cubicBezTo>
                      <a:pt x="1190" y="5028"/>
                      <a:pt x="1174" y="4978"/>
                      <a:pt x="1145" y="4979"/>
                    </a:cubicBezTo>
                    <a:close/>
                    <a:moveTo>
                      <a:pt x="1282" y="4979"/>
                    </a:moveTo>
                    <a:cubicBezTo>
                      <a:pt x="1253" y="4979"/>
                      <a:pt x="1223" y="5030"/>
                      <a:pt x="1214" y="5092"/>
                    </a:cubicBezTo>
                    <a:cubicBezTo>
                      <a:pt x="1205" y="5154"/>
                      <a:pt x="1222" y="5204"/>
                      <a:pt x="1250" y="5203"/>
                    </a:cubicBezTo>
                    <a:cubicBezTo>
                      <a:pt x="1279" y="5203"/>
                      <a:pt x="1309" y="5152"/>
                      <a:pt x="1317" y="5090"/>
                    </a:cubicBezTo>
                    <a:cubicBezTo>
                      <a:pt x="1326" y="5028"/>
                      <a:pt x="1311" y="4978"/>
                      <a:pt x="1282" y="4979"/>
                    </a:cubicBezTo>
                    <a:close/>
                    <a:moveTo>
                      <a:pt x="1438" y="4979"/>
                    </a:moveTo>
                    <a:cubicBezTo>
                      <a:pt x="1409" y="4979"/>
                      <a:pt x="1379" y="5030"/>
                      <a:pt x="1371" y="5092"/>
                    </a:cubicBezTo>
                    <a:cubicBezTo>
                      <a:pt x="1362" y="5154"/>
                      <a:pt x="1378" y="5204"/>
                      <a:pt x="1407" y="5203"/>
                    </a:cubicBezTo>
                    <a:cubicBezTo>
                      <a:pt x="1435" y="5203"/>
                      <a:pt x="1465" y="5152"/>
                      <a:pt x="1474" y="5090"/>
                    </a:cubicBezTo>
                    <a:cubicBezTo>
                      <a:pt x="1482" y="5028"/>
                      <a:pt x="1466" y="4978"/>
                      <a:pt x="1438" y="4979"/>
                    </a:cubicBezTo>
                    <a:close/>
                    <a:moveTo>
                      <a:pt x="1594" y="4979"/>
                    </a:moveTo>
                    <a:cubicBezTo>
                      <a:pt x="1565" y="4979"/>
                      <a:pt x="1536" y="5030"/>
                      <a:pt x="1527" y="5092"/>
                    </a:cubicBezTo>
                    <a:cubicBezTo>
                      <a:pt x="1519" y="5154"/>
                      <a:pt x="1535" y="5204"/>
                      <a:pt x="1564" y="5203"/>
                    </a:cubicBezTo>
                    <a:cubicBezTo>
                      <a:pt x="1592" y="5203"/>
                      <a:pt x="1622" y="5152"/>
                      <a:pt x="1630" y="5090"/>
                    </a:cubicBezTo>
                    <a:cubicBezTo>
                      <a:pt x="1639" y="5028"/>
                      <a:pt x="1622" y="4978"/>
                      <a:pt x="1594" y="4979"/>
                    </a:cubicBezTo>
                    <a:close/>
                    <a:moveTo>
                      <a:pt x="1730" y="4979"/>
                    </a:moveTo>
                    <a:cubicBezTo>
                      <a:pt x="1702" y="4979"/>
                      <a:pt x="1672" y="5030"/>
                      <a:pt x="1664" y="5092"/>
                    </a:cubicBezTo>
                    <a:cubicBezTo>
                      <a:pt x="1656" y="5154"/>
                      <a:pt x="1672" y="5204"/>
                      <a:pt x="1701" y="5203"/>
                    </a:cubicBezTo>
                    <a:cubicBezTo>
                      <a:pt x="1729" y="5203"/>
                      <a:pt x="1759" y="5152"/>
                      <a:pt x="1767" y="5090"/>
                    </a:cubicBezTo>
                    <a:cubicBezTo>
                      <a:pt x="1775" y="5028"/>
                      <a:pt x="1759" y="4978"/>
                      <a:pt x="1730" y="4979"/>
                    </a:cubicBezTo>
                    <a:close/>
                    <a:moveTo>
                      <a:pt x="1886" y="4979"/>
                    </a:moveTo>
                    <a:cubicBezTo>
                      <a:pt x="1858" y="4979"/>
                      <a:pt x="1828" y="5030"/>
                      <a:pt x="1820" y="5092"/>
                    </a:cubicBezTo>
                    <a:cubicBezTo>
                      <a:pt x="1812" y="5154"/>
                      <a:pt x="1828" y="5204"/>
                      <a:pt x="1857" y="5203"/>
                    </a:cubicBezTo>
                    <a:cubicBezTo>
                      <a:pt x="1886" y="5203"/>
                      <a:pt x="1915" y="5152"/>
                      <a:pt x="1924" y="5090"/>
                    </a:cubicBezTo>
                    <a:cubicBezTo>
                      <a:pt x="1932" y="5028"/>
                      <a:pt x="1915" y="4978"/>
                      <a:pt x="1886" y="4979"/>
                    </a:cubicBezTo>
                    <a:close/>
                    <a:moveTo>
                      <a:pt x="2023" y="4979"/>
                    </a:moveTo>
                    <a:cubicBezTo>
                      <a:pt x="1995" y="4979"/>
                      <a:pt x="1965" y="5030"/>
                      <a:pt x="1957" y="5092"/>
                    </a:cubicBezTo>
                    <a:cubicBezTo>
                      <a:pt x="1949" y="5154"/>
                      <a:pt x="1966" y="5204"/>
                      <a:pt x="1994" y="5203"/>
                    </a:cubicBezTo>
                    <a:cubicBezTo>
                      <a:pt x="2023" y="5203"/>
                      <a:pt x="2052" y="5152"/>
                      <a:pt x="2060" y="5090"/>
                    </a:cubicBezTo>
                    <a:cubicBezTo>
                      <a:pt x="2068" y="5028"/>
                      <a:pt x="2052" y="4978"/>
                      <a:pt x="2023" y="4979"/>
                    </a:cubicBezTo>
                    <a:close/>
                    <a:moveTo>
                      <a:pt x="2179" y="4979"/>
                    </a:moveTo>
                    <a:cubicBezTo>
                      <a:pt x="2150" y="4979"/>
                      <a:pt x="2121" y="5030"/>
                      <a:pt x="2113" y="5092"/>
                    </a:cubicBezTo>
                    <a:cubicBezTo>
                      <a:pt x="2105" y="5154"/>
                      <a:pt x="2122" y="5204"/>
                      <a:pt x="2151" y="5203"/>
                    </a:cubicBezTo>
                    <a:cubicBezTo>
                      <a:pt x="2179" y="5203"/>
                      <a:pt x="2209" y="5152"/>
                      <a:pt x="2217" y="5090"/>
                    </a:cubicBezTo>
                    <a:cubicBezTo>
                      <a:pt x="2225" y="5028"/>
                      <a:pt x="2207" y="4978"/>
                      <a:pt x="2179" y="4979"/>
                    </a:cubicBezTo>
                    <a:close/>
                    <a:moveTo>
                      <a:pt x="2335" y="4979"/>
                    </a:moveTo>
                    <a:cubicBezTo>
                      <a:pt x="2306" y="4979"/>
                      <a:pt x="2277" y="5030"/>
                      <a:pt x="2269" y="5092"/>
                    </a:cubicBezTo>
                    <a:cubicBezTo>
                      <a:pt x="2262" y="5154"/>
                      <a:pt x="2279" y="5204"/>
                      <a:pt x="2307" y="5203"/>
                    </a:cubicBezTo>
                    <a:cubicBezTo>
                      <a:pt x="2336" y="5203"/>
                      <a:pt x="2366" y="5152"/>
                      <a:pt x="2373" y="5090"/>
                    </a:cubicBezTo>
                    <a:cubicBezTo>
                      <a:pt x="2381" y="5028"/>
                      <a:pt x="2363" y="4978"/>
                      <a:pt x="2335" y="4979"/>
                    </a:cubicBezTo>
                    <a:close/>
                    <a:moveTo>
                      <a:pt x="2472" y="4979"/>
                    </a:moveTo>
                    <a:cubicBezTo>
                      <a:pt x="2443" y="4979"/>
                      <a:pt x="2414" y="5030"/>
                      <a:pt x="2406" y="5092"/>
                    </a:cubicBezTo>
                    <a:cubicBezTo>
                      <a:pt x="2399" y="5154"/>
                      <a:pt x="2416" y="5204"/>
                      <a:pt x="2445" y="5203"/>
                    </a:cubicBezTo>
                    <a:cubicBezTo>
                      <a:pt x="2473" y="5203"/>
                      <a:pt x="2502" y="5152"/>
                      <a:pt x="2509" y="5090"/>
                    </a:cubicBezTo>
                    <a:cubicBezTo>
                      <a:pt x="2517" y="5028"/>
                      <a:pt x="2500" y="4978"/>
                      <a:pt x="2472" y="4979"/>
                    </a:cubicBezTo>
                    <a:close/>
                    <a:moveTo>
                      <a:pt x="2627" y="4979"/>
                    </a:moveTo>
                    <a:cubicBezTo>
                      <a:pt x="2599" y="4979"/>
                      <a:pt x="2570" y="5030"/>
                      <a:pt x="2563" y="5092"/>
                    </a:cubicBezTo>
                    <a:cubicBezTo>
                      <a:pt x="2555" y="5154"/>
                      <a:pt x="2572" y="5204"/>
                      <a:pt x="2601" y="5203"/>
                    </a:cubicBezTo>
                    <a:cubicBezTo>
                      <a:pt x="2630" y="5203"/>
                      <a:pt x="2659" y="5152"/>
                      <a:pt x="2666" y="5090"/>
                    </a:cubicBezTo>
                    <a:cubicBezTo>
                      <a:pt x="2673" y="5028"/>
                      <a:pt x="2656" y="4978"/>
                      <a:pt x="2627" y="4979"/>
                    </a:cubicBezTo>
                    <a:close/>
                    <a:moveTo>
                      <a:pt x="2764" y="4979"/>
                    </a:moveTo>
                    <a:cubicBezTo>
                      <a:pt x="2736" y="4979"/>
                      <a:pt x="2707" y="5030"/>
                      <a:pt x="2699" y="5092"/>
                    </a:cubicBezTo>
                    <a:cubicBezTo>
                      <a:pt x="2692" y="5154"/>
                      <a:pt x="2709" y="5204"/>
                      <a:pt x="2738" y="5203"/>
                    </a:cubicBezTo>
                    <a:cubicBezTo>
                      <a:pt x="2767" y="5203"/>
                      <a:pt x="2796" y="5152"/>
                      <a:pt x="2803" y="5090"/>
                    </a:cubicBezTo>
                    <a:cubicBezTo>
                      <a:pt x="2810" y="5028"/>
                      <a:pt x="2793" y="4978"/>
                      <a:pt x="2764" y="4979"/>
                    </a:cubicBezTo>
                    <a:close/>
                    <a:moveTo>
                      <a:pt x="2920" y="4979"/>
                    </a:moveTo>
                    <a:cubicBezTo>
                      <a:pt x="2891" y="4979"/>
                      <a:pt x="2863" y="5030"/>
                      <a:pt x="2856" y="5092"/>
                    </a:cubicBezTo>
                    <a:cubicBezTo>
                      <a:pt x="2849" y="5154"/>
                      <a:pt x="2866" y="5204"/>
                      <a:pt x="2895" y="5203"/>
                    </a:cubicBezTo>
                    <a:cubicBezTo>
                      <a:pt x="2924" y="5203"/>
                      <a:pt x="2952" y="5152"/>
                      <a:pt x="2959" y="5090"/>
                    </a:cubicBezTo>
                    <a:cubicBezTo>
                      <a:pt x="2966" y="5028"/>
                      <a:pt x="2949" y="4978"/>
                      <a:pt x="2920" y="4979"/>
                    </a:cubicBezTo>
                    <a:close/>
                    <a:moveTo>
                      <a:pt x="3076" y="4979"/>
                    </a:moveTo>
                    <a:cubicBezTo>
                      <a:pt x="3047" y="4979"/>
                      <a:pt x="3019" y="5030"/>
                      <a:pt x="3012" y="5092"/>
                    </a:cubicBezTo>
                    <a:cubicBezTo>
                      <a:pt x="3005" y="5154"/>
                      <a:pt x="3023" y="5204"/>
                      <a:pt x="3051" y="5203"/>
                    </a:cubicBezTo>
                    <a:cubicBezTo>
                      <a:pt x="3080" y="5203"/>
                      <a:pt x="3109" y="5152"/>
                      <a:pt x="3115" y="5090"/>
                    </a:cubicBezTo>
                    <a:cubicBezTo>
                      <a:pt x="3122" y="5028"/>
                      <a:pt x="3104" y="4978"/>
                      <a:pt x="3076" y="4979"/>
                    </a:cubicBezTo>
                    <a:close/>
                    <a:moveTo>
                      <a:pt x="3213" y="4979"/>
                    </a:moveTo>
                    <a:cubicBezTo>
                      <a:pt x="3184" y="4979"/>
                      <a:pt x="3155" y="5030"/>
                      <a:pt x="3148" y="5092"/>
                    </a:cubicBezTo>
                    <a:cubicBezTo>
                      <a:pt x="3142" y="5154"/>
                      <a:pt x="3160" y="5204"/>
                      <a:pt x="3188" y="5203"/>
                    </a:cubicBezTo>
                    <a:cubicBezTo>
                      <a:pt x="3217" y="5203"/>
                      <a:pt x="3246" y="5152"/>
                      <a:pt x="3252" y="5090"/>
                    </a:cubicBezTo>
                    <a:cubicBezTo>
                      <a:pt x="3259" y="5028"/>
                      <a:pt x="3241" y="4978"/>
                      <a:pt x="3213" y="4979"/>
                    </a:cubicBezTo>
                    <a:close/>
                    <a:moveTo>
                      <a:pt x="14608" y="5029"/>
                    </a:moveTo>
                    <a:cubicBezTo>
                      <a:pt x="14579" y="5029"/>
                      <a:pt x="14560" y="5081"/>
                      <a:pt x="14565" y="5144"/>
                    </a:cubicBezTo>
                    <a:cubicBezTo>
                      <a:pt x="14570" y="5206"/>
                      <a:pt x="14599" y="5257"/>
                      <a:pt x="14627" y="5257"/>
                    </a:cubicBezTo>
                    <a:cubicBezTo>
                      <a:pt x="14656" y="5256"/>
                      <a:pt x="14675" y="5205"/>
                      <a:pt x="14670" y="5142"/>
                    </a:cubicBezTo>
                    <a:cubicBezTo>
                      <a:pt x="14664" y="5079"/>
                      <a:pt x="14637" y="5028"/>
                      <a:pt x="14608" y="5029"/>
                    </a:cubicBezTo>
                    <a:close/>
                    <a:moveTo>
                      <a:pt x="14744" y="5029"/>
                    </a:moveTo>
                    <a:cubicBezTo>
                      <a:pt x="14715" y="5030"/>
                      <a:pt x="14697" y="5081"/>
                      <a:pt x="14703" y="5144"/>
                    </a:cubicBezTo>
                    <a:cubicBezTo>
                      <a:pt x="14708" y="5206"/>
                      <a:pt x="14736" y="5257"/>
                      <a:pt x="14764" y="5257"/>
                    </a:cubicBezTo>
                    <a:cubicBezTo>
                      <a:pt x="14793" y="5256"/>
                      <a:pt x="14812" y="5205"/>
                      <a:pt x="14806" y="5142"/>
                    </a:cubicBezTo>
                    <a:cubicBezTo>
                      <a:pt x="14801" y="5079"/>
                      <a:pt x="14773" y="5028"/>
                      <a:pt x="14744" y="5029"/>
                    </a:cubicBezTo>
                    <a:close/>
                    <a:moveTo>
                      <a:pt x="14901" y="5029"/>
                    </a:moveTo>
                    <a:cubicBezTo>
                      <a:pt x="14872" y="5030"/>
                      <a:pt x="14853" y="5081"/>
                      <a:pt x="14859" y="5144"/>
                    </a:cubicBezTo>
                    <a:cubicBezTo>
                      <a:pt x="14865" y="5207"/>
                      <a:pt x="14892" y="5257"/>
                      <a:pt x="14921" y="5257"/>
                    </a:cubicBezTo>
                    <a:cubicBezTo>
                      <a:pt x="14950" y="5256"/>
                      <a:pt x="14969" y="5205"/>
                      <a:pt x="14963" y="5142"/>
                    </a:cubicBezTo>
                    <a:cubicBezTo>
                      <a:pt x="14957" y="5079"/>
                      <a:pt x="14929" y="5028"/>
                      <a:pt x="14901" y="5029"/>
                    </a:cubicBezTo>
                    <a:close/>
                    <a:moveTo>
                      <a:pt x="15057" y="5029"/>
                    </a:moveTo>
                    <a:cubicBezTo>
                      <a:pt x="15028" y="5029"/>
                      <a:pt x="15010" y="5081"/>
                      <a:pt x="15015" y="5144"/>
                    </a:cubicBezTo>
                    <a:cubicBezTo>
                      <a:pt x="15021" y="5207"/>
                      <a:pt x="15049" y="5257"/>
                      <a:pt x="15078" y="5257"/>
                    </a:cubicBezTo>
                    <a:cubicBezTo>
                      <a:pt x="15107" y="5256"/>
                      <a:pt x="15125" y="5205"/>
                      <a:pt x="15119" y="5142"/>
                    </a:cubicBezTo>
                    <a:cubicBezTo>
                      <a:pt x="15113" y="5079"/>
                      <a:pt x="15086" y="5028"/>
                      <a:pt x="15057" y="5029"/>
                    </a:cubicBezTo>
                    <a:close/>
                    <a:moveTo>
                      <a:pt x="15193" y="5029"/>
                    </a:moveTo>
                    <a:cubicBezTo>
                      <a:pt x="15165" y="5030"/>
                      <a:pt x="15146" y="5081"/>
                      <a:pt x="15152" y="5144"/>
                    </a:cubicBezTo>
                    <a:cubicBezTo>
                      <a:pt x="15158" y="5206"/>
                      <a:pt x="15186" y="5257"/>
                      <a:pt x="15215" y="5257"/>
                    </a:cubicBezTo>
                    <a:cubicBezTo>
                      <a:pt x="15244" y="5256"/>
                      <a:pt x="15262" y="5205"/>
                      <a:pt x="15256" y="5142"/>
                    </a:cubicBezTo>
                    <a:cubicBezTo>
                      <a:pt x="15250" y="5079"/>
                      <a:pt x="15222" y="5029"/>
                      <a:pt x="15193" y="5029"/>
                    </a:cubicBezTo>
                    <a:close/>
                    <a:moveTo>
                      <a:pt x="15350" y="5029"/>
                    </a:moveTo>
                    <a:cubicBezTo>
                      <a:pt x="15321" y="5029"/>
                      <a:pt x="15303" y="5081"/>
                      <a:pt x="15309" y="5144"/>
                    </a:cubicBezTo>
                    <a:cubicBezTo>
                      <a:pt x="15315" y="5207"/>
                      <a:pt x="15343" y="5257"/>
                      <a:pt x="15372" y="5257"/>
                    </a:cubicBezTo>
                    <a:cubicBezTo>
                      <a:pt x="15400" y="5256"/>
                      <a:pt x="15419" y="5205"/>
                      <a:pt x="15413" y="5142"/>
                    </a:cubicBezTo>
                    <a:cubicBezTo>
                      <a:pt x="15406" y="5079"/>
                      <a:pt x="15378" y="5028"/>
                      <a:pt x="15350" y="5029"/>
                    </a:cubicBezTo>
                    <a:close/>
                    <a:moveTo>
                      <a:pt x="15505" y="5029"/>
                    </a:moveTo>
                    <a:cubicBezTo>
                      <a:pt x="15477" y="5029"/>
                      <a:pt x="15459" y="5081"/>
                      <a:pt x="15465" y="5144"/>
                    </a:cubicBezTo>
                    <a:cubicBezTo>
                      <a:pt x="15471" y="5207"/>
                      <a:pt x="15500" y="5257"/>
                      <a:pt x="15529" y="5257"/>
                    </a:cubicBezTo>
                    <a:cubicBezTo>
                      <a:pt x="15557" y="5256"/>
                      <a:pt x="15575" y="5205"/>
                      <a:pt x="15569" y="5142"/>
                    </a:cubicBezTo>
                    <a:cubicBezTo>
                      <a:pt x="15563" y="5079"/>
                      <a:pt x="15534" y="5028"/>
                      <a:pt x="15505" y="5029"/>
                    </a:cubicBezTo>
                    <a:close/>
                    <a:moveTo>
                      <a:pt x="15642" y="5029"/>
                    </a:moveTo>
                    <a:cubicBezTo>
                      <a:pt x="15614" y="5029"/>
                      <a:pt x="15595" y="5081"/>
                      <a:pt x="15602" y="5144"/>
                    </a:cubicBezTo>
                    <a:cubicBezTo>
                      <a:pt x="15608" y="5207"/>
                      <a:pt x="15637" y="5257"/>
                      <a:pt x="15666" y="5257"/>
                    </a:cubicBezTo>
                    <a:cubicBezTo>
                      <a:pt x="15695" y="5256"/>
                      <a:pt x="15713" y="5205"/>
                      <a:pt x="15706" y="5142"/>
                    </a:cubicBezTo>
                    <a:cubicBezTo>
                      <a:pt x="15700" y="5079"/>
                      <a:pt x="15671" y="5028"/>
                      <a:pt x="15642" y="5029"/>
                    </a:cubicBezTo>
                    <a:close/>
                    <a:moveTo>
                      <a:pt x="15799" y="5029"/>
                    </a:moveTo>
                    <a:cubicBezTo>
                      <a:pt x="15770" y="5029"/>
                      <a:pt x="15752" y="5081"/>
                      <a:pt x="15758" y="5144"/>
                    </a:cubicBezTo>
                    <a:cubicBezTo>
                      <a:pt x="15765" y="5207"/>
                      <a:pt x="15794" y="5257"/>
                      <a:pt x="15822" y="5257"/>
                    </a:cubicBezTo>
                    <a:cubicBezTo>
                      <a:pt x="15851" y="5256"/>
                      <a:pt x="15870" y="5205"/>
                      <a:pt x="15863" y="5142"/>
                    </a:cubicBezTo>
                    <a:cubicBezTo>
                      <a:pt x="15856" y="5079"/>
                      <a:pt x="15827" y="5028"/>
                      <a:pt x="15799" y="5029"/>
                    </a:cubicBezTo>
                    <a:close/>
                    <a:moveTo>
                      <a:pt x="15954" y="5029"/>
                    </a:moveTo>
                    <a:cubicBezTo>
                      <a:pt x="15926" y="5030"/>
                      <a:pt x="15908" y="5081"/>
                      <a:pt x="15915" y="5144"/>
                    </a:cubicBezTo>
                    <a:cubicBezTo>
                      <a:pt x="15922" y="5207"/>
                      <a:pt x="15951" y="5257"/>
                      <a:pt x="15980" y="5257"/>
                    </a:cubicBezTo>
                    <a:cubicBezTo>
                      <a:pt x="16008" y="5256"/>
                      <a:pt x="16026" y="5205"/>
                      <a:pt x="16019" y="5142"/>
                    </a:cubicBezTo>
                    <a:cubicBezTo>
                      <a:pt x="16012" y="5079"/>
                      <a:pt x="15983" y="5028"/>
                      <a:pt x="15954" y="5029"/>
                    </a:cubicBezTo>
                    <a:close/>
                    <a:moveTo>
                      <a:pt x="16091" y="5029"/>
                    </a:moveTo>
                    <a:cubicBezTo>
                      <a:pt x="16063" y="5029"/>
                      <a:pt x="16045" y="5081"/>
                      <a:pt x="16052" y="5144"/>
                    </a:cubicBezTo>
                    <a:cubicBezTo>
                      <a:pt x="16058" y="5207"/>
                      <a:pt x="16088" y="5257"/>
                      <a:pt x="16116" y="5257"/>
                    </a:cubicBezTo>
                    <a:cubicBezTo>
                      <a:pt x="16145" y="5256"/>
                      <a:pt x="16163" y="5205"/>
                      <a:pt x="16156" y="5142"/>
                    </a:cubicBezTo>
                    <a:cubicBezTo>
                      <a:pt x="16149" y="5079"/>
                      <a:pt x="16120" y="5028"/>
                      <a:pt x="16091" y="5029"/>
                    </a:cubicBezTo>
                    <a:close/>
                    <a:moveTo>
                      <a:pt x="16248" y="5029"/>
                    </a:moveTo>
                    <a:cubicBezTo>
                      <a:pt x="16219" y="5029"/>
                      <a:pt x="16202" y="5081"/>
                      <a:pt x="16209" y="5144"/>
                    </a:cubicBezTo>
                    <a:cubicBezTo>
                      <a:pt x="16216" y="5207"/>
                      <a:pt x="16245" y="5257"/>
                      <a:pt x="16273" y="5257"/>
                    </a:cubicBezTo>
                    <a:cubicBezTo>
                      <a:pt x="16302" y="5256"/>
                      <a:pt x="16320" y="5205"/>
                      <a:pt x="16312" y="5142"/>
                    </a:cubicBezTo>
                    <a:cubicBezTo>
                      <a:pt x="16305" y="5079"/>
                      <a:pt x="16276" y="5028"/>
                      <a:pt x="16248" y="5029"/>
                    </a:cubicBezTo>
                    <a:close/>
                    <a:moveTo>
                      <a:pt x="16384" y="5029"/>
                    </a:moveTo>
                    <a:cubicBezTo>
                      <a:pt x="16355" y="5030"/>
                      <a:pt x="16338" y="5081"/>
                      <a:pt x="16345" y="5144"/>
                    </a:cubicBezTo>
                    <a:cubicBezTo>
                      <a:pt x="16353" y="5207"/>
                      <a:pt x="16381" y="5257"/>
                      <a:pt x="16410" y="5257"/>
                    </a:cubicBezTo>
                    <a:cubicBezTo>
                      <a:pt x="16439" y="5256"/>
                      <a:pt x="16457" y="5205"/>
                      <a:pt x="16449" y="5142"/>
                    </a:cubicBezTo>
                    <a:cubicBezTo>
                      <a:pt x="16442" y="5079"/>
                      <a:pt x="16413" y="5029"/>
                      <a:pt x="16384" y="5029"/>
                    </a:cubicBezTo>
                    <a:close/>
                    <a:moveTo>
                      <a:pt x="16540" y="5029"/>
                    </a:moveTo>
                    <a:cubicBezTo>
                      <a:pt x="16512" y="5029"/>
                      <a:pt x="16494" y="5081"/>
                      <a:pt x="16502" y="5144"/>
                    </a:cubicBezTo>
                    <a:cubicBezTo>
                      <a:pt x="16509" y="5207"/>
                      <a:pt x="16538" y="5257"/>
                      <a:pt x="16567" y="5257"/>
                    </a:cubicBezTo>
                    <a:cubicBezTo>
                      <a:pt x="16596" y="5256"/>
                      <a:pt x="16613" y="5205"/>
                      <a:pt x="16606" y="5142"/>
                    </a:cubicBezTo>
                    <a:cubicBezTo>
                      <a:pt x="16598" y="5079"/>
                      <a:pt x="16569" y="5028"/>
                      <a:pt x="16540" y="5029"/>
                    </a:cubicBezTo>
                    <a:close/>
                    <a:moveTo>
                      <a:pt x="16697" y="5029"/>
                    </a:moveTo>
                    <a:cubicBezTo>
                      <a:pt x="16668" y="5029"/>
                      <a:pt x="16651" y="5081"/>
                      <a:pt x="16658" y="5144"/>
                    </a:cubicBezTo>
                    <a:cubicBezTo>
                      <a:pt x="16666" y="5207"/>
                      <a:pt x="16695" y="5257"/>
                      <a:pt x="16724" y="5257"/>
                    </a:cubicBezTo>
                    <a:cubicBezTo>
                      <a:pt x="16753" y="5256"/>
                      <a:pt x="16770" y="5205"/>
                      <a:pt x="16762" y="5142"/>
                    </a:cubicBezTo>
                    <a:cubicBezTo>
                      <a:pt x="16754" y="5079"/>
                      <a:pt x="16726" y="5028"/>
                      <a:pt x="16697" y="5029"/>
                    </a:cubicBezTo>
                    <a:close/>
                    <a:moveTo>
                      <a:pt x="16833" y="5029"/>
                    </a:moveTo>
                    <a:cubicBezTo>
                      <a:pt x="16804" y="5029"/>
                      <a:pt x="16787" y="5081"/>
                      <a:pt x="16795" y="5144"/>
                    </a:cubicBezTo>
                    <a:cubicBezTo>
                      <a:pt x="16803" y="5207"/>
                      <a:pt x="16832" y="5257"/>
                      <a:pt x="16861" y="5257"/>
                    </a:cubicBezTo>
                    <a:cubicBezTo>
                      <a:pt x="16890" y="5256"/>
                      <a:pt x="16907" y="5205"/>
                      <a:pt x="16899" y="5142"/>
                    </a:cubicBezTo>
                    <a:cubicBezTo>
                      <a:pt x="16891" y="5079"/>
                      <a:pt x="16862" y="5029"/>
                      <a:pt x="16833" y="5029"/>
                    </a:cubicBezTo>
                    <a:close/>
                    <a:moveTo>
                      <a:pt x="11777" y="5079"/>
                    </a:moveTo>
                    <a:cubicBezTo>
                      <a:pt x="11749" y="5080"/>
                      <a:pt x="11727" y="5131"/>
                      <a:pt x="11730" y="5194"/>
                    </a:cubicBezTo>
                    <a:cubicBezTo>
                      <a:pt x="11732" y="5257"/>
                      <a:pt x="11758" y="5306"/>
                      <a:pt x="11787" y="5306"/>
                    </a:cubicBezTo>
                    <a:cubicBezTo>
                      <a:pt x="11815" y="5305"/>
                      <a:pt x="11837" y="5255"/>
                      <a:pt x="11834" y="5192"/>
                    </a:cubicBezTo>
                    <a:cubicBezTo>
                      <a:pt x="11832" y="5130"/>
                      <a:pt x="11806" y="5079"/>
                      <a:pt x="11777" y="5079"/>
                    </a:cubicBezTo>
                    <a:close/>
                    <a:moveTo>
                      <a:pt x="11934" y="5079"/>
                    </a:moveTo>
                    <a:cubicBezTo>
                      <a:pt x="11905" y="5080"/>
                      <a:pt x="11884" y="5131"/>
                      <a:pt x="11886" y="5194"/>
                    </a:cubicBezTo>
                    <a:cubicBezTo>
                      <a:pt x="11889" y="5257"/>
                      <a:pt x="11914" y="5306"/>
                      <a:pt x="11943" y="5306"/>
                    </a:cubicBezTo>
                    <a:cubicBezTo>
                      <a:pt x="11972" y="5305"/>
                      <a:pt x="11993" y="5255"/>
                      <a:pt x="11991" y="5192"/>
                    </a:cubicBezTo>
                    <a:cubicBezTo>
                      <a:pt x="11988" y="5130"/>
                      <a:pt x="11963" y="5079"/>
                      <a:pt x="11934" y="5079"/>
                    </a:cubicBezTo>
                    <a:close/>
                    <a:moveTo>
                      <a:pt x="12071" y="5079"/>
                    </a:moveTo>
                    <a:cubicBezTo>
                      <a:pt x="12042" y="5080"/>
                      <a:pt x="12020" y="5131"/>
                      <a:pt x="12023" y="5194"/>
                    </a:cubicBezTo>
                    <a:cubicBezTo>
                      <a:pt x="12026" y="5257"/>
                      <a:pt x="12052" y="5306"/>
                      <a:pt x="12080" y="5306"/>
                    </a:cubicBezTo>
                    <a:cubicBezTo>
                      <a:pt x="12109" y="5305"/>
                      <a:pt x="12130" y="5255"/>
                      <a:pt x="12128" y="5192"/>
                    </a:cubicBezTo>
                    <a:cubicBezTo>
                      <a:pt x="12125" y="5130"/>
                      <a:pt x="12099" y="5079"/>
                      <a:pt x="12071" y="5079"/>
                    </a:cubicBezTo>
                    <a:close/>
                    <a:moveTo>
                      <a:pt x="12226" y="5079"/>
                    </a:moveTo>
                    <a:cubicBezTo>
                      <a:pt x="12198" y="5080"/>
                      <a:pt x="12177" y="5131"/>
                      <a:pt x="12179" y="5194"/>
                    </a:cubicBezTo>
                    <a:cubicBezTo>
                      <a:pt x="12182" y="5257"/>
                      <a:pt x="12208" y="5308"/>
                      <a:pt x="12237" y="5307"/>
                    </a:cubicBezTo>
                    <a:cubicBezTo>
                      <a:pt x="12266" y="5307"/>
                      <a:pt x="12287" y="5255"/>
                      <a:pt x="12284" y="5192"/>
                    </a:cubicBezTo>
                    <a:cubicBezTo>
                      <a:pt x="12281" y="5130"/>
                      <a:pt x="12255" y="5079"/>
                      <a:pt x="12226" y="5079"/>
                    </a:cubicBezTo>
                    <a:close/>
                    <a:moveTo>
                      <a:pt x="12383" y="5079"/>
                    </a:moveTo>
                    <a:cubicBezTo>
                      <a:pt x="12354" y="5080"/>
                      <a:pt x="12333" y="5131"/>
                      <a:pt x="12336" y="5194"/>
                    </a:cubicBezTo>
                    <a:cubicBezTo>
                      <a:pt x="12339" y="5257"/>
                      <a:pt x="12365" y="5308"/>
                      <a:pt x="12393" y="5307"/>
                    </a:cubicBezTo>
                    <a:cubicBezTo>
                      <a:pt x="12422" y="5307"/>
                      <a:pt x="12443" y="5255"/>
                      <a:pt x="12440" y="5192"/>
                    </a:cubicBezTo>
                    <a:cubicBezTo>
                      <a:pt x="12437" y="5130"/>
                      <a:pt x="12411" y="5079"/>
                      <a:pt x="12383" y="5079"/>
                    </a:cubicBezTo>
                    <a:close/>
                    <a:moveTo>
                      <a:pt x="12519" y="5079"/>
                    </a:moveTo>
                    <a:cubicBezTo>
                      <a:pt x="12490" y="5080"/>
                      <a:pt x="12470" y="5131"/>
                      <a:pt x="12473" y="5194"/>
                    </a:cubicBezTo>
                    <a:cubicBezTo>
                      <a:pt x="12476" y="5257"/>
                      <a:pt x="12502" y="5308"/>
                      <a:pt x="12531" y="5307"/>
                    </a:cubicBezTo>
                    <a:cubicBezTo>
                      <a:pt x="12560" y="5307"/>
                      <a:pt x="12580" y="5255"/>
                      <a:pt x="12577" y="5192"/>
                    </a:cubicBezTo>
                    <a:cubicBezTo>
                      <a:pt x="12574" y="5130"/>
                      <a:pt x="12548" y="5079"/>
                      <a:pt x="12519" y="5079"/>
                    </a:cubicBezTo>
                    <a:close/>
                    <a:moveTo>
                      <a:pt x="12676" y="5079"/>
                    </a:moveTo>
                    <a:cubicBezTo>
                      <a:pt x="12647" y="5080"/>
                      <a:pt x="12626" y="5131"/>
                      <a:pt x="12630" y="5194"/>
                    </a:cubicBezTo>
                    <a:cubicBezTo>
                      <a:pt x="12633" y="5257"/>
                      <a:pt x="12659" y="5308"/>
                      <a:pt x="12688" y="5307"/>
                    </a:cubicBezTo>
                    <a:cubicBezTo>
                      <a:pt x="12717" y="5307"/>
                      <a:pt x="12737" y="5255"/>
                      <a:pt x="12734" y="5192"/>
                    </a:cubicBezTo>
                    <a:cubicBezTo>
                      <a:pt x="12730" y="5130"/>
                      <a:pt x="12704" y="5079"/>
                      <a:pt x="12676" y="5079"/>
                    </a:cubicBezTo>
                    <a:close/>
                    <a:moveTo>
                      <a:pt x="12812" y="5079"/>
                    </a:moveTo>
                    <a:cubicBezTo>
                      <a:pt x="12783" y="5080"/>
                      <a:pt x="12763" y="5131"/>
                      <a:pt x="12767" y="5194"/>
                    </a:cubicBezTo>
                    <a:cubicBezTo>
                      <a:pt x="12770" y="5257"/>
                      <a:pt x="12796" y="5308"/>
                      <a:pt x="12825" y="5307"/>
                    </a:cubicBezTo>
                    <a:cubicBezTo>
                      <a:pt x="12853" y="5307"/>
                      <a:pt x="12874" y="5255"/>
                      <a:pt x="12870" y="5192"/>
                    </a:cubicBezTo>
                    <a:cubicBezTo>
                      <a:pt x="12867" y="5130"/>
                      <a:pt x="12840" y="5079"/>
                      <a:pt x="12812" y="5079"/>
                    </a:cubicBezTo>
                    <a:close/>
                    <a:moveTo>
                      <a:pt x="12968" y="5079"/>
                    </a:moveTo>
                    <a:cubicBezTo>
                      <a:pt x="12939" y="5080"/>
                      <a:pt x="12919" y="5131"/>
                      <a:pt x="12923" y="5194"/>
                    </a:cubicBezTo>
                    <a:cubicBezTo>
                      <a:pt x="12927" y="5257"/>
                      <a:pt x="12953" y="5308"/>
                      <a:pt x="12982" y="5307"/>
                    </a:cubicBezTo>
                    <a:cubicBezTo>
                      <a:pt x="13010" y="5307"/>
                      <a:pt x="13031" y="5255"/>
                      <a:pt x="13027" y="5192"/>
                    </a:cubicBezTo>
                    <a:cubicBezTo>
                      <a:pt x="13023" y="5130"/>
                      <a:pt x="12997" y="5079"/>
                      <a:pt x="12968" y="5079"/>
                    </a:cubicBezTo>
                    <a:close/>
                    <a:moveTo>
                      <a:pt x="13125" y="5079"/>
                    </a:moveTo>
                    <a:cubicBezTo>
                      <a:pt x="13096" y="5080"/>
                      <a:pt x="13076" y="5131"/>
                      <a:pt x="13079" y="5194"/>
                    </a:cubicBezTo>
                    <a:cubicBezTo>
                      <a:pt x="13083" y="5257"/>
                      <a:pt x="13109" y="5308"/>
                      <a:pt x="13138" y="5307"/>
                    </a:cubicBezTo>
                    <a:cubicBezTo>
                      <a:pt x="13167" y="5307"/>
                      <a:pt x="13187" y="5255"/>
                      <a:pt x="13183" y="5192"/>
                    </a:cubicBezTo>
                    <a:cubicBezTo>
                      <a:pt x="13179" y="5130"/>
                      <a:pt x="13153" y="5079"/>
                      <a:pt x="13125" y="5079"/>
                    </a:cubicBezTo>
                    <a:close/>
                    <a:moveTo>
                      <a:pt x="13261" y="5079"/>
                    </a:moveTo>
                    <a:cubicBezTo>
                      <a:pt x="13232" y="5080"/>
                      <a:pt x="13212" y="5131"/>
                      <a:pt x="13216" y="5194"/>
                    </a:cubicBezTo>
                    <a:cubicBezTo>
                      <a:pt x="13220" y="5257"/>
                      <a:pt x="13247" y="5308"/>
                      <a:pt x="13275" y="5307"/>
                    </a:cubicBezTo>
                    <a:cubicBezTo>
                      <a:pt x="13304" y="5307"/>
                      <a:pt x="13324" y="5255"/>
                      <a:pt x="13320" y="5192"/>
                    </a:cubicBezTo>
                    <a:cubicBezTo>
                      <a:pt x="13316" y="5130"/>
                      <a:pt x="13290" y="5079"/>
                      <a:pt x="13261" y="5079"/>
                    </a:cubicBezTo>
                    <a:close/>
                    <a:moveTo>
                      <a:pt x="13417" y="5079"/>
                    </a:moveTo>
                    <a:cubicBezTo>
                      <a:pt x="13388" y="5080"/>
                      <a:pt x="13369" y="5131"/>
                      <a:pt x="13373" y="5194"/>
                    </a:cubicBezTo>
                    <a:cubicBezTo>
                      <a:pt x="13377" y="5257"/>
                      <a:pt x="13403" y="5308"/>
                      <a:pt x="13432" y="5307"/>
                    </a:cubicBezTo>
                    <a:cubicBezTo>
                      <a:pt x="13461" y="5307"/>
                      <a:pt x="13481" y="5255"/>
                      <a:pt x="13476" y="5192"/>
                    </a:cubicBezTo>
                    <a:cubicBezTo>
                      <a:pt x="13472" y="5130"/>
                      <a:pt x="13446" y="5079"/>
                      <a:pt x="13417" y="5079"/>
                    </a:cubicBezTo>
                    <a:close/>
                    <a:moveTo>
                      <a:pt x="13573" y="5079"/>
                    </a:moveTo>
                    <a:cubicBezTo>
                      <a:pt x="13544" y="5080"/>
                      <a:pt x="13525" y="5131"/>
                      <a:pt x="13529" y="5194"/>
                    </a:cubicBezTo>
                    <a:cubicBezTo>
                      <a:pt x="13533" y="5257"/>
                      <a:pt x="13560" y="5308"/>
                      <a:pt x="13589" y="5307"/>
                    </a:cubicBezTo>
                    <a:cubicBezTo>
                      <a:pt x="13618" y="5307"/>
                      <a:pt x="13637" y="5255"/>
                      <a:pt x="13633" y="5192"/>
                    </a:cubicBezTo>
                    <a:cubicBezTo>
                      <a:pt x="13629" y="5130"/>
                      <a:pt x="13602" y="5079"/>
                      <a:pt x="13573" y="5079"/>
                    </a:cubicBezTo>
                    <a:close/>
                    <a:moveTo>
                      <a:pt x="13710" y="5079"/>
                    </a:moveTo>
                    <a:cubicBezTo>
                      <a:pt x="13681" y="5080"/>
                      <a:pt x="13661" y="5131"/>
                      <a:pt x="13666" y="5194"/>
                    </a:cubicBezTo>
                    <a:cubicBezTo>
                      <a:pt x="13670" y="5257"/>
                      <a:pt x="13697" y="5308"/>
                      <a:pt x="13726" y="5307"/>
                    </a:cubicBezTo>
                    <a:cubicBezTo>
                      <a:pt x="13755" y="5307"/>
                      <a:pt x="13774" y="5255"/>
                      <a:pt x="13770" y="5192"/>
                    </a:cubicBezTo>
                    <a:cubicBezTo>
                      <a:pt x="13765" y="5130"/>
                      <a:pt x="13739" y="5079"/>
                      <a:pt x="13710" y="5079"/>
                    </a:cubicBezTo>
                    <a:close/>
                    <a:moveTo>
                      <a:pt x="13866" y="5079"/>
                    </a:moveTo>
                    <a:cubicBezTo>
                      <a:pt x="13838" y="5080"/>
                      <a:pt x="13818" y="5131"/>
                      <a:pt x="13822" y="5194"/>
                    </a:cubicBezTo>
                    <a:cubicBezTo>
                      <a:pt x="13827" y="5257"/>
                      <a:pt x="13854" y="5308"/>
                      <a:pt x="13883" y="5307"/>
                    </a:cubicBezTo>
                    <a:cubicBezTo>
                      <a:pt x="13911" y="5307"/>
                      <a:pt x="13931" y="5255"/>
                      <a:pt x="13926" y="5192"/>
                    </a:cubicBezTo>
                    <a:cubicBezTo>
                      <a:pt x="13922" y="5130"/>
                      <a:pt x="13895" y="5079"/>
                      <a:pt x="13866" y="5079"/>
                    </a:cubicBezTo>
                    <a:close/>
                    <a:moveTo>
                      <a:pt x="14002" y="5079"/>
                    </a:moveTo>
                    <a:cubicBezTo>
                      <a:pt x="13974" y="5080"/>
                      <a:pt x="13954" y="5131"/>
                      <a:pt x="13959" y="5194"/>
                    </a:cubicBezTo>
                    <a:cubicBezTo>
                      <a:pt x="13964" y="5257"/>
                      <a:pt x="13991" y="5308"/>
                      <a:pt x="14020" y="5307"/>
                    </a:cubicBezTo>
                    <a:cubicBezTo>
                      <a:pt x="14048" y="5307"/>
                      <a:pt x="14068" y="5255"/>
                      <a:pt x="14064" y="5192"/>
                    </a:cubicBezTo>
                    <a:cubicBezTo>
                      <a:pt x="14059" y="5130"/>
                      <a:pt x="14031" y="5079"/>
                      <a:pt x="14002" y="5079"/>
                    </a:cubicBezTo>
                    <a:close/>
                    <a:moveTo>
                      <a:pt x="14159" y="5079"/>
                    </a:moveTo>
                    <a:cubicBezTo>
                      <a:pt x="14130" y="5080"/>
                      <a:pt x="14111" y="5131"/>
                      <a:pt x="14116" y="5194"/>
                    </a:cubicBezTo>
                    <a:cubicBezTo>
                      <a:pt x="14120" y="5257"/>
                      <a:pt x="14148" y="5308"/>
                      <a:pt x="14177" y="5307"/>
                    </a:cubicBezTo>
                    <a:cubicBezTo>
                      <a:pt x="14205" y="5307"/>
                      <a:pt x="14225" y="5255"/>
                      <a:pt x="14220" y="5192"/>
                    </a:cubicBezTo>
                    <a:cubicBezTo>
                      <a:pt x="14215" y="5130"/>
                      <a:pt x="14188" y="5079"/>
                      <a:pt x="14159" y="5079"/>
                    </a:cubicBezTo>
                    <a:close/>
                    <a:moveTo>
                      <a:pt x="14315" y="5079"/>
                    </a:moveTo>
                    <a:cubicBezTo>
                      <a:pt x="14286" y="5080"/>
                      <a:pt x="14267" y="5131"/>
                      <a:pt x="14272" y="5194"/>
                    </a:cubicBezTo>
                    <a:cubicBezTo>
                      <a:pt x="14277" y="5257"/>
                      <a:pt x="14305" y="5308"/>
                      <a:pt x="14334" y="5307"/>
                    </a:cubicBezTo>
                    <a:cubicBezTo>
                      <a:pt x="14362" y="5307"/>
                      <a:pt x="14382" y="5255"/>
                      <a:pt x="14376" y="5192"/>
                    </a:cubicBezTo>
                    <a:cubicBezTo>
                      <a:pt x="14371" y="5130"/>
                      <a:pt x="14343" y="5079"/>
                      <a:pt x="14315" y="5079"/>
                    </a:cubicBezTo>
                    <a:close/>
                    <a:moveTo>
                      <a:pt x="14452" y="5079"/>
                    </a:moveTo>
                    <a:cubicBezTo>
                      <a:pt x="14423" y="5080"/>
                      <a:pt x="14404" y="5131"/>
                      <a:pt x="14409" y="5194"/>
                    </a:cubicBezTo>
                    <a:cubicBezTo>
                      <a:pt x="14414" y="5257"/>
                      <a:pt x="14442" y="5308"/>
                      <a:pt x="14470" y="5307"/>
                    </a:cubicBezTo>
                    <a:cubicBezTo>
                      <a:pt x="14499" y="5307"/>
                      <a:pt x="14519" y="5255"/>
                      <a:pt x="14513" y="5192"/>
                    </a:cubicBezTo>
                    <a:cubicBezTo>
                      <a:pt x="14508" y="5130"/>
                      <a:pt x="14480" y="5079"/>
                      <a:pt x="14452" y="5079"/>
                    </a:cubicBezTo>
                    <a:close/>
                    <a:moveTo>
                      <a:pt x="9123" y="5130"/>
                    </a:moveTo>
                    <a:cubicBezTo>
                      <a:pt x="9095" y="5130"/>
                      <a:pt x="9071" y="5182"/>
                      <a:pt x="9071" y="5244"/>
                    </a:cubicBezTo>
                    <a:cubicBezTo>
                      <a:pt x="9070" y="5307"/>
                      <a:pt x="9094" y="5356"/>
                      <a:pt x="9122" y="5356"/>
                    </a:cubicBezTo>
                    <a:cubicBezTo>
                      <a:pt x="9151" y="5355"/>
                      <a:pt x="9174" y="5304"/>
                      <a:pt x="9175" y="5241"/>
                    </a:cubicBezTo>
                    <a:cubicBezTo>
                      <a:pt x="9175" y="5179"/>
                      <a:pt x="9152" y="5129"/>
                      <a:pt x="9123" y="5130"/>
                    </a:cubicBezTo>
                    <a:close/>
                    <a:moveTo>
                      <a:pt x="9260" y="5130"/>
                    </a:moveTo>
                    <a:cubicBezTo>
                      <a:pt x="9232" y="5130"/>
                      <a:pt x="9208" y="5182"/>
                      <a:pt x="9208" y="5244"/>
                    </a:cubicBezTo>
                    <a:cubicBezTo>
                      <a:pt x="9207" y="5307"/>
                      <a:pt x="9230" y="5356"/>
                      <a:pt x="9259" y="5356"/>
                    </a:cubicBezTo>
                    <a:cubicBezTo>
                      <a:pt x="9288" y="5355"/>
                      <a:pt x="9311" y="5304"/>
                      <a:pt x="9312" y="5241"/>
                    </a:cubicBezTo>
                    <a:cubicBezTo>
                      <a:pt x="9312" y="5179"/>
                      <a:pt x="9289" y="5129"/>
                      <a:pt x="9260" y="5130"/>
                    </a:cubicBezTo>
                    <a:close/>
                    <a:moveTo>
                      <a:pt x="9417" y="5130"/>
                    </a:moveTo>
                    <a:cubicBezTo>
                      <a:pt x="9388" y="5130"/>
                      <a:pt x="9364" y="5182"/>
                      <a:pt x="9364" y="5244"/>
                    </a:cubicBezTo>
                    <a:cubicBezTo>
                      <a:pt x="9364" y="5307"/>
                      <a:pt x="9387" y="5356"/>
                      <a:pt x="9416" y="5356"/>
                    </a:cubicBezTo>
                    <a:cubicBezTo>
                      <a:pt x="9445" y="5355"/>
                      <a:pt x="9468" y="5304"/>
                      <a:pt x="9468" y="5241"/>
                    </a:cubicBezTo>
                    <a:cubicBezTo>
                      <a:pt x="9468" y="5179"/>
                      <a:pt x="9445" y="5129"/>
                      <a:pt x="9417" y="5130"/>
                    </a:cubicBezTo>
                    <a:close/>
                    <a:moveTo>
                      <a:pt x="9553" y="5130"/>
                    </a:moveTo>
                    <a:cubicBezTo>
                      <a:pt x="9524" y="5130"/>
                      <a:pt x="9501" y="5182"/>
                      <a:pt x="9501" y="5244"/>
                    </a:cubicBezTo>
                    <a:cubicBezTo>
                      <a:pt x="9501" y="5307"/>
                      <a:pt x="9524" y="5356"/>
                      <a:pt x="9553" y="5356"/>
                    </a:cubicBezTo>
                    <a:cubicBezTo>
                      <a:pt x="9582" y="5355"/>
                      <a:pt x="9605" y="5304"/>
                      <a:pt x="9605" y="5241"/>
                    </a:cubicBezTo>
                    <a:cubicBezTo>
                      <a:pt x="9605" y="5179"/>
                      <a:pt x="9582" y="5129"/>
                      <a:pt x="9553" y="5130"/>
                    </a:cubicBezTo>
                    <a:close/>
                    <a:moveTo>
                      <a:pt x="9709" y="5130"/>
                    </a:moveTo>
                    <a:cubicBezTo>
                      <a:pt x="9681" y="5130"/>
                      <a:pt x="9657" y="5182"/>
                      <a:pt x="9657" y="5244"/>
                    </a:cubicBezTo>
                    <a:cubicBezTo>
                      <a:pt x="9658" y="5307"/>
                      <a:pt x="9681" y="5356"/>
                      <a:pt x="9710" y="5356"/>
                    </a:cubicBezTo>
                    <a:cubicBezTo>
                      <a:pt x="9739" y="5355"/>
                      <a:pt x="9762" y="5304"/>
                      <a:pt x="9761" y="5241"/>
                    </a:cubicBezTo>
                    <a:cubicBezTo>
                      <a:pt x="9761" y="5179"/>
                      <a:pt x="9738" y="5129"/>
                      <a:pt x="9709" y="5130"/>
                    </a:cubicBezTo>
                    <a:close/>
                    <a:moveTo>
                      <a:pt x="9865" y="5130"/>
                    </a:moveTo>
                    <a:cubicBezTo>
                      <a:pt x="9837" y="5130"/>
                      <a:pt x="9814" y="5182"/>
                      <a:pt x="9814" y="5244"/>
                    </a:cubicBezTo>
                    <a:cubicBezTo>
                      <a:pt x="9814" y="5307"/>
                      <a:pt x="9838" y="5356"/>
                      <a:pt x="9866" y="5356"/>
                    </a:cubicBezTo>
                    <a:cubicBezTo>
                      <a:pt x="9895" y="5355"/>
                      <a:pt x="9918" y="5305"/>
                      <a:pt x="9918" y="5243"/>
                    </a:cubicBezTo>
                    <a:cubicBezTo>
                      <a:pt x="9917" y="5180"/>
                      <a:pt x="9894" y="5129"/>
                      <a:pt x="9865" y="5130"/>
                    </a:cubicBezTo>
                    <a:close/>
                    <a:moveTo>
                      <a:pt x="10002" y="5130"/>
                    </a:moveTo>
                    <a:cubicBezTo>
                      <a:pt x="9973" y="5130"/>
                      <a:pt x="9950" y="5182"/>
                      <a:pt x="9951" y="5244"/>
                    </a:cubicBezTo>
                    <a:cubicBezTo>
                      <a:pt x="9951" y="5307"/>
                      <a:pt x="9975" y="5356"/>
                      <a:pt x="10004" y="5356"/>
                    </a:cubicBezTo>
                    <a:cubicBezTo>
                      <a:pt x="10033" y="5355"/>
                      <a:pt x="10055" y="5304"/>
                      <a:pt x="10055" y="5241"/>
                    </a:cubicBezTo>
                    <a:cubicBezTo>
                      <a:pt x="10054" y="5179"/>
                      <a:pt x="10031" y="5129"/>
                      <a:pt x="10002" y="5130"/>
                    </a:cubicBezTo>
                    <a:close/>
                    <a:moveTo>
                      <a:pt x="10158" y="5130"/>
                    </a:moveTo>
                    <a:cubicBezTo>
                      <a:pt x="10129" y="5130"/>
                      <a:pt x="10106" y="5182"/>
                      <a:pt x="10107" y="5244"/>
                    </a:cubicBezTo>
                    <a:cubicBezTo>
                      <a:pt x="10108" y="5307"/>
                      <a:pt x="10131" y="5356"/>
                      <a:pt x="10160" y="5356"/>
                    </a:cubicBezTo>
                    <a:cubicBezTo>
                      <a:pt x="10189" y="5355"/>
                      <a:pt x="10212" y="5304"/>
                      <a:pt x="10211" y="5241"/>
                    </a:cubicBezTo>
                    <a:cubicBezTo>
                      <a:pt x="10210" y="5179"/>
                      <a:pt x="10187" y="5129"/>
                      <a:pt x="10158" y="5130"/>
                    </a:cubicBezTo>
                    <a:close/>
                    <a:moveTo>
                      <a:pt x="10295" y="5130"/>
                    </a:moveTo>
                    <a:cubicBezTo>
                      <a:pt x="10266" y="5130"/>
                      <a:pt x="10243" y="5182"/>
                      <a:pt x="10244" y="5244"/>
                    </a:cubicBezTo>
                    <a:cubicBezTo>
                      <a:pt x="10245" y="5307"/>
                      <a:pt x="10269" y="5356"/>
                      <a:pt x="10298" y="5356"/>
                    </a:cubicBezTo>
                    <a:cubicBezTo>
                      <a:pt x="10326" y="5355"/>
                      <a:pt x="10349" y="5304"/>
                      <a:pt x="10348" y="5241"/>
                    </a:cubicBezTo>
                    <a:cubicBezTo>
                      <a:pt x="10348" y="5179"/>
                      <a:pt x="10323" y="5129"/>
                      <a:pt x="10295" y="5130"/>
                    </a:cubicBezTo>
                    <a:close/>
                    <a:moveTo>
                      <a:pt x="10607" y="5130"/>
                    </a:moveTo>
                    <a:cubicBezTo>
                      <a:pt x="10578" y="5130"/>
                      <a:pt x="10556" y="5182"/>
                      <a:pt x="10557" y="5244"/>
                    </a:cubicBezTo>
                    <a:cubicBezTo>
                      <a:pt x="10558" y="5307"/>
                      <a:pt x="10582" y="5356"/>
                      <a:pt x="10611" y="5356"/>
                    </a:cubicBezTo>
                    <a:cubicBezTo>
                      <a:pt x="10640" y="5355"/>
                      <a:pt x="10662" y="5305"/>
                      <a:pt x="10661" y="5243"/>
                    </a:cubicBezTo>
                    <a:cubicBezTo>
                      <a:pt x="10659" y="5180"/>
                      <a:pt x="10636" y="5129"/>
                      <a:pt x="10607" y="5130"/>
                    </a:cubicBezTo>
                    <a:close/>
                    <a:moveTo>
                      <a:pt x="10900" y="5130"/>
                    </a:moveTo>
                    <a:cubicBezTo>
                      <a:pt x="10871" y="5130"/>
                      <a:pt x="10849" y="5182"/>
                      <a:pt x="10850" y="5244"/>
                    </a:cubicBezTo>
                    <a:cubicBezTo>
                      <a:pt x="10851" y="5307"/>
                      <a:pt x="10876" y="5356"/>
                      <a:pt x="10905" y="5356"/>
                    </a:cubicBezTo>
                    <a:cubicBezTo>
                      <a:pt x="10934" y="5355"/>
                      <a:pt x="10955" y="5305"/>
                      <a:pt x="10954" y="5243"/>
                    </a:cubicBezTo>
                    <a:cubicBezTo>
                      <a:pt x="10952" y="5180"/>
                      <a:pt x="10928" y="5129"/>
                      <a:pt x="10900" y="5130"/>
                    </a:cubicBezTo>
                    <a:close/>
                    <a:moveTo>
                      <a:pt x="11056" y="5130"/>
                    </a:moveTo>
                    <a:cubicBezTo>
                      <a:pt x="11027" y="5130"/>
                      <a:pt x="11005" y="5182"/>
                      <a:pt x="11006" y="5244"/>
                    </a:cubicBezTo>
                    <a:cubicBezTo>
                      <a:pt x="11008" y="5307"/>
                      <a:pt x="11033" y="5356"/>
                      <a:pt x="11061" y="5356"/>
                    </a:cubicBezTo>
                    <a:cubicBezTo>
                      <a:pt x="11090" y="5355"/>
                      <a:pt x="11113" y="5305"/>
                      <a:pt x="11111" y="5243"/>
                    </a:cubicBezTo>
                    <a:cubicBezTo>
                      <a:pt x="11109" y="5180"/>
                      <a:pt x="11085" y="5129"/>
                      <a:pt x="11056" y="5130"/>
                    </a:cubicBezTo>
                    <a:close/>
                    <a:moveTo>
                      <a:pt x="11192" y="5130"/>
                    </a:moveTo>
                    <a:cubicBezTo>
                      <a:pt x="11164" y="5130"/>
                      <a:pt x="11142" y="5182"/>
                      <a:pt x="11143" y="5244"/>
                    </a:cubicBezTo>
                    <a:cubicBezTo>
                      <a:pt x="11145" y="5307"/>
                      <a:pt x="11169" y="5356"/>
                      <a:pt x="11198" y="5356"/>
                    </a:cubicBezTo>
                    <a:cubicBezTo>
                      <a:pt x="11227" y="5355"/>
                      <a:pt x="11250" y="5305"/>
                      <a:pt x="11248" y="5243"/>
                    </a:cubicBezTo>
                    <a:cubicBezTo>
                      <a:pt x="11246" y="5180"/>
                      <a:pt x="11221" y="5129"/>
                      <a:pt x="11192" y="5130"/>
                    </a:cubicBezTo>
                    <a:close/>
                    <a:moveTo>
                      <a:pt x="11349" y="5130"/>
                    </a:moveTo>
                    <a:cubicBezTo>
                      <a:pt x="11320" y="5130"/>
                      <a:pt x="11298" y="5182"/>
                      <a:pt x="11300" y="5244"/>
                    </a:cubicBezTo>
                    <a:cubicBezTo>
                      <a:pt x="11302" y="5307"/>
                      <a:pt x="11326" y="5356"/>
                      <a:pt x="11355" y="5356"/>
                    </a:cubicBezTo>
                    <a:cubicBezTo>
                      <a:pt x="11384" y="5355"/>
                      <a:pt x="11406" y="5305"/>
                      <a:pt x="11404" y="5243"/>
                    </a:cubicBezTo>
                    <a:cubicBezTo>
                      <a:pt x="11402" y="5180"/>
                      <a:pt x="11377" y="5129"/>
                      <a:pt x="11349" y="5130"/>
                    </a:cubicBezTo>
                    <a:close/>
                    <a:moveTo>
                      <a:pt x="11485" y="5130"/>
                    </a:moveTo>
                    <a:cubicBezTo>
                      <a:pt x="11456" y="5130"/>
                      <a:pt x="11435" y="5182"/>
                      <a:pt x="11437" y="5244"/>
                    </a:cubicBezTo>
                    <a:cubicBezTo>
                      <a:pt x="11439" y="5307"/>
                      <a:pt x="11464" y="5356"/>
                      <a:pt x="11493" y="5356"/>
                    </a:cubicBezTo>
                    <a:cubicBezTo>
                      <a:pt x="11522" y="5355"/>
                      <a:pt x="11543" y="5305"/>
                      <a:pt x="11541" y="5243"/>
                    </a:cubicBezTo>
                    <a:cubicBezTo>
                      <a:pt x="11539" y="5180"/>
                      <a:pt x="11513" y="5129"/>
                      <a:pt x="11485" y="5130"/>
                    </a:cubicBezTo>
                    <a:close/>
                    <a:moveTo>
                      <a:pt x="11641" y="5130"/>
                    </a:moveTo>
                    <a:cubicBezTo>
                      <a:pt x="11613" y="5130"/>
                      <a:pt x="11591" y="5182"/>
                      <a:pt x="11593" y="5244"/>
                    </a:cubicBezTo>
                    <a:cubicBezTo>
                      <a:pt x="11595" y="5307"/>
                      <a:pt x="11620" y="5356"/>
                      <a:pt x="11649" y="5356"/>
                    </a:cubicBezTo>
                    <a:cubicBezTo>
                      <a:pt x="11678" y="5355"/>
                      <a:pt x="11700" y="5305"/>
                      <a:pt x="11697" y="5243"/>
                    </a:cubicBezTo>
                    <a:cubicBezTo>
                      <a:pt x="11695" y="5180"/>
                      <a:pt x="11670" y="5129"/>
                      <a:pt x="11641" y="5130"/>
                    </a:cubicBezTo>
                    <a:close/>
                    <a:moveTo>
                      <a:pt x="8519" y="5180"/>
                    </a:moveTo>
                    <a:cubicBezTo>
                      <a:pt x="8490" y="5180"/>
                      <a:pt x="8466" y="5232"/>
                      <a:pt x="8465" y="5295"/>
                    </a:cubicBezTo>
                    <a:cubicBezTo>
                      <a:pt x="8464" y="5357"/>
                      <a:pt x="8486" y="5407"/>
                      <a:pt x="8515" y="5406"/>
                    </a:cubicBezTo>
                    <a:cubicBezTo>
                      <a:pt x="8544" y="5406"/>
                      <a:pt x="8568" y="5354"/>
                      <a:pt x="8569" y="5291"/>
                    </a:cubicBezTo>
                    <a:cubicBezTo>
                      <a:pt x="8570" y="5229"/>
                      <a:pt x="8547" y="5179"/>
                      <a:pt x="8519" y="5180"/>
                    </a:cubicBezTo>
                    <a:close/>
                    <a:moveTo>
                      <a:pt x="8675" y="5180"/>
                    </a:moveTo>
                    <a:cubicBezTo>
                      <a:pt x="8646" y="5180"/>
                      <a:pt x="8622" y="5232"/>
                      <a:pt x="8621" y="5295"/>
                    </a:cubicBezTo>
                    <a:cubicBezTo>
                      <a:pt x="8620" y="5357"/>
                      <a:pt x="8643" y="5407"/>
                      <a:pt x="8672" y="5406"/>
                    </a:cubicBezTo>
                    <a:cubicBezTo>
                      <a:pt x="8701" y="5406"/>
                      <a:pt x="8724" y="5354"/>
                      <a:pt x="8725" y="5291"/>
                    </a:cubicBezTo>
                    <a:cubicBezTo>
                      <a:pt x="8726" y="5229"/>
                      <a:pt x="8704" y="5179"/>
                      <a:pt x="8675" y="5180"/>
                    </a:cubicBezTo>
                    <a:close/>
                    <a:moveTo>
                      <a:pt x="8811" y="5180"/>
                    </a:moveTo>
                    <a:cubicBezTo>
                      <a:pt x="8783" y="5180"/>
                      <a:pt x="8759" y="5232"/>
                      <a:pt x="8758" y="5295"/>
                    </a:cubicBezTo>
                    <a:cubicBezTo>
                      <a:pt x="8757" y="5357"/>
                      <a:pt x="8780" y="5407"/>
                      <a:pt x="8809" y="5406"/>
                    </a:cubicBezTo>
                    <a:cubicBezTo>
                      <a:pt x="8838" y="5406"/>
                      <a:pt x="8861" y="5354"/>
                      <a:pt x="8862" y="5291"/>
                    </a:cubicBezTo>
                    <a:cubicBezTo>
                      <a:pt x="8863" y="5229"/>
                      <a:pt x="8840" y="5179"/>
                      <a:pt x="8811" y="5180"/>
                    </a:cubicBezTo>
                    <a:close/>
                    <a:moveTo>
                      <a:pt x="8948" y="5180"/>
                    </a:moveTo>
                    <a:cubicBezTo>
                      <a:pt x="8919" y="5180"/>
                      <a:pt x="8896" y="5232"/>
                      <a:pt x="8895" y="5295"/>
                    </a:cubicBezTo>
                    <a:cubicBezTo>
                      <a:pt x="8894" y="5357"/>
                      <a:pt x="8917" y="5407"/>
                      <a:pt x="8946" y="5406"/>
                    </a:cubicBezTo>
                    <a:cubicBezTo>
                      <a:pt x="8975" y="5406"/>
                      <a:pt x="8998" y="5354"/>
                      <a:pt x="8999" y="5291"/>
                    </a:cubicBezTo>
                    <a:cubicBezTo>
                      <a:pt x="8999" y="5229"/>
                      <a:pt x="8977" y="5179"/>
                      <a:pt x="8948" y="5180"/>
                    </a:cubicBezTo>
                    <a:close/>
                    <a:moveTo>
                      <a:pt x="3623" y="5230"/>
                    </a:moveTo>
                    <a:cubicBezTo>
                      <a:pt x="3594" y="5231"/>
                      <a:pt x="3565" y="5281"/>
                      <a:pt x="3559" y="5343"/>
                    </a:cubicBezTo>
                    <a:cubicBezTo>
                      <a:pt x="3553" y="5405"/>
                      <a:pt x="3571" y="5455"/>
                      <a:pt x="3600" y="5455"/>
                    </a:cubicBezTo>
                    <a:cubicBezTo>
                      <a:pt x="3629" y="5454"/>
                      <a:pt x="3657" y="5404"/>
                      <a:pt x="3663" y="5342"/>
                    </a:cubicBezTo>
                    <a:cubicBezTo>
                      <a:pt x="3669" y="5280"/>
                      <a:pt x="3651" y="5230"/>
                      <a:pt x="3623" y="5230"/>
                    </a:cubicBezTo>
                    <a:close/>
                    <a:moveTo>
                      <a:pt x="3759" y="5230"/>
                    </a:moveTo>
                    <a:cubicBezTo>
                      <a:pt x="3730" y="5231"/>
                      <a:pt x="3702" y="5281"/>
                      <a:pt x="3696" y="5343"/>
                    </a:cubicBezTo>
                    <a:cubicBezTo>
                      <a:pt x="3690" y="5405"/>
                      <a:pt x="3708" y="5455"/>
                      <a:pt x="3737" y="5455"/>
                    </a:cubicBezTo>
                    <a:cubicBezTo>
                      <a:pt x="3766" y="5454"/>
                      <a:pt x="3794" y="5404"/>
                      <a:pt x="3800" y="5342"/>
                    </a:cubicBezTo>
                    <a:cubicBezTo>
                      <a:pt x="3806" y="5280"/>
                      <a:pt x="3788" y="5230"/>
                      <a:pt x="3759" y="5230"/>
                    </a:cubicBezTo>
                    <a:close/>
                    <a:moveTo>
                      <a:pt x="3915" y="5230"/>
                    </a:moveTo>
                    <a:cubicBezTo>
                      <a:pt x="3886" y="5231"/>
                      <a:pt x="3858" y="5281"/>
                      <a:pt x="3852" y="5343"/>
                    </a:cubicBezTo>
                    <a:cubicBezTo>
                      <a:pt x="3846" y="5405"/>
                      <a:pt x="3865" y="5455"/>
                      <a:pt x="3894" y="5455"/>
                    </a:cubicBezTo>
                    <a:cubicBezTo>
                      <a:pt x="3923" y="5454"/>
                      <a:pt x="3950" y="5404"/>
                      <a:pt x="3956" y="5342"/>
                    </a:cubicBezTo>
                    <a:cubicBezTo>
                      <a:pt x="3962" y="5280"/>
                      <a:pt x="3944" y="5230"/>
                      <a:pt x="3915" y="5230"/>
                    </a:cubicBezTo>
                    <a:close/>
                    <a:moveTo>
                      <a:pt x="4071" y="5230"/>
                    </a:moveTo>
                    <a:cubicBezTo>
                      <a:pt x="4042" y="5231"/>
                      <a:pt x="4014" y="5281"/>
                      <a:pt x="4009" y="5343"/>
                    </a:cubicBezTo>
                    <a:cubicBezTo>
                      <a:pt x="4003" y="5405"/>
                      <a:pt x="4021" y="5455"/>
                      <a:pt x="4050" y="5455"/>
                    </a:cubicBezTo>
                    <a:cubicBezTo>
                      <a:pt x="4079" y="5454"/>
                      <a:pt x="4107" y="5404"/>
                      <a:pt x="4113" y="5342"/>
                    </a:cubicBezTo>
                    <a:cubicBezTo>
                      <a:pt x="4118" y="5280"/>
                      <a:pt x="4100" y="5230"/>
                      <a:pt x="4071" y="5230"/>
                    </a:cubicBezTo>
                    <a:close/>
                    <a:moveTo>
                      <a:pt x="4207" y="5230"/>
                    </a:moveTo>
                    <a:cubicBezTo>
                      <a:pt x="4178" y="5231"/>
                      <a:pt x="4151" y="5281"/>
                      <a:pt x="4146" y="5343"/>
                    </a:cubicBezTo>
                    <a:cubicBezTo>
                      <a:pt x="4140" y="5405"/>
                      <a:pt x="4158" y="5455"/>
                      <a:pt x="4187" y="5455"/>
                    </a:cubicBezTo>
                    <a:cubicBezTo>
                      <a:pt x="4216" y="5454"/>
                      <a:pt x="4244" y="5404"/>
                      <a:pt x="4249" y="5342"/>
                    </a:cubicBezTo>
                    <a:cubicBezTo>
                      <a:pt x="4255" y="5280"/>
                      <a:pt x="4236" y="5230"/>
                      <a:pt x="4207" y="5230"/>
                    </a:cubicBezTo>
                    <a:close/>
                    <a:moveTo>
                      <a:pt x="4364" y="5230"/>
                    </a:moveTo>
                    <a:cubicBezTo>
                      <a:pt x="4335" y="5231"/>
                      <a:pt x="4307" y="5281"/>
                      <a:pt x="4302" y="5343"/>
                    </a:cubicBezTo>
                    <a:cubicBezTo>
                      <a:pt x="4296" y="5405"/>
                      <a:pt x="4315" y="5455"/>
                      <a:pt x="4344" y="5455"/>
                    </a:cubicBezTo>
                    <a:cubicBezTo>
                      <a:pt x="4373" y="5454"/>
                      <a:pt x="4400" y="5404"/>
                      <a:pt x="4406" y="5342"/>
                    </a:cubicBezTo>
                    <a:cubicBezTo>
                      <a:pt x="4411" y="5280"/>
                      <a:pt x="4392" y="5230"/>
                      <a:pt x="4364" y="5230"/>
                    </a:cubicBezTo>
                    <a:close/>
                    <a:moveTo>
                      <a:pt x="4500" y="5230"/>
                    </a:moveTo>
                    <a:cubicBezTo>
                      <a:pt x="4471" y="5231"/>
                      <a:pt x="4444" y="5281"/>
                      <a:pt x="4438" y="5343"/>
                    </a:cubicBezTo>
                    <a:cubicBezTo>
                      <a:pt x="4433" y="5405"/>
                      <a:pt x="4452" y="5455"/>
                      <a:pt x="4481" y="5455"/>
                    </a:cubicBezTo>
                    <a:cubicBezTo>
                      <a:pt x="4510" y="5454"/>
                      <a:pt x="4537" y="5404"/>
                      <a:pt x="4543" y="5342"/>
                    </a:cubicBezTo>
                    <a:cubicBezTo>
                      <a:pt x="4548" y="5280"/>
                      <a:pt x="4529" y="5230"/>
                      <a:pt x="4500" y="5230"/>
                    </a:cubicBezTo>
                    <a:close/>
                    <a:moveTo>
                      <a:pt x="4656" y="5230"/>
                    </a:moveTo>
                    <a:cubicBezTo>
                      <a:pt x="4628" y="5231"/>
                      <a:pt x="4600" y="5281"/>
                      <a:pt x="4595" y="5343"/>
                    </a:cubicBezTo>
                    <a:cubicBezTo>
                      <a:pt x="4589" y="5405"/>
                      <a:pt x="4609" y="5455"/>
                      <a:pt x="4637" y="5455"/>
                    </a:cubicBezTo>
                    <a:cubicBezTo>
                      <a:pt x="4666" y="5454"/>
                      <a:pt x="4694" y="5404"/>
                      <a:pt x="4699" y="5342"/>
                    </a:cubicBezTo>
                    <a:cubicBezTo>
                      <a:pt x="4704" y="5280"/>
                      <a:pt x="4685" y="5230"/>
                      <a:pt x="4656" y="5230"/>
                    </a:cubicBezTo>
                    <a:close/>
                    <a:moveTo>
                      <a:pt x="950" y="5280"/>
                    </a:moveTo>
                    <a:cubicBezTo>
                      <a:pt x="922" y="5281"/>
                      <a:pt x="891" y="5332"/>
                      <a:pt x="882" y="5394"/>
                    </a:cubicBezTo>
                    <a:cubicBezTo>
                      <a:pt x="873" y="5455"/>
                      <a:pt x="889" y="5506"/>
                      <a:pt x="918" y="5505"/>
                    </a:cubicBezTo>
                    <a:cubicBezTo>
                      <a:pt x="947" y="5505"/>
                      <a:pt x="977" y="5454"/>
                      <a:pt x="986" y="5392"/>
                    </a:cubicBezTo>
                    <a:cubicBezTo>
                      <a:pt x="995" y="5330"/>
                      <a:pt x="979" y="5280"/>
                      <a:pt x="950" y="5280"/>
                    </a:cubicBezTo>
                    <a:close/>
                    <a:moveTo>
                      <a:pt x="1107" y="5280"/>
                    </a:moveTo>
                    <a:cubicBezTo>
                      <a:pt x="1078" y="5281"/>
                      <a:pt x="1047" y="5332"/>
                      <a:pt x="1038" y="5394"/>
                    </a:cubicBezTo>
                    <a:cubicBezTo>
                      <a:pt x="1029" y="5455"/>
                      <a:pt x="1046" y="5506"/>
                      <a:pt x="1074" y="5505"/>
                    </a:cubicBezTo>
                    <a:cubicBezTo>
                      <a:pt x="1103" y="5505"/>
                      <a:pt x="1133" y="5454"/>
                      <a:pt x="1142" y="5392"/>
                    </a:cubicBezTo>
                    <a:cubicBezTo>
                      <a:pt x="1151" y="5330"/>
                      <a:pt x="1135" y="5280"/>
                      <a:pt x="1107" y="5280"/>
                    </a:cubicBezTo>
                    <a:close/>
                    <a:moveTo>
                      <a:pt x="1243" y="5280"/>
                    </a:moveTo>
                    <a:cubicBezTo>
                      <a:pt x="1214" y="5281"/>
                      <a:pt x="1184" y="5332"/>
                      <a:pt x="1175" y="5394"/>
                    </a:cubicBezTo>
                    <a:cubicBezTo>
                      <a:pt x="1166" y="5455"/>
                      <a:pt x="1182" y="5506"/>
                      <a:pt x="1211" y="5505"/>
                    </a:cubicBezTo>
                    <a:cubicBezTo>
                      <a:pt x="1240" y="5505"/>
                      <a:pt x="1270" y="5454"/>
                      <a:pt x="1279" y="5392"/>
                    </a:cubicBezTo>
                    <a:cubicBezTo>
                      <a:pt x="1288" y="5330"/>
                      <a:pt x="1272" y="5280"/>
                      <a:pt x="1243" y="5280"/>
                    </a:cubicBezTo>
                    <a:close/>
                    <a:moveTo>
                      <a:pt x="1399" y="5280"/>
                    </a:moveTo>
                    <a:cubicBezTo>
                      <a:pt x="1370" y="5281"/>
                      <a:pt x="1340" y="5332"/>
                      <a:pt x="1332" y="5394"/>
                    </a:cubicBezTo>
                    <a:cubicBezTo>
                      <a:pt x="1323" y="5455"/>
                      <a:pt x="1339" y="5506"/>
                      <a:pt x="1368" y="5505"/>
                    </a:cubicBezTo>
                    <a:cubicBezTo>
                      <a:pt x="1397" y="5505"/>
                      <a:pt x="1427" y="5454"/>
                      <a:pt x="1435" y="5392"/>
                    </a:cubicBezTo>
                    <a:cubicBezTo>
                      <a:pt x="1444" y="5330"/>
                      <a:pt x="1427" y="5280"/>
                      <a:pt x="1399" y="5280"/>
                    </a:cubicBezTo>
                    <a:close/>
                    <a:moveTo>
                      <a:pt x="1536" y="5280"/>
                    </a:moveTo>
                    <a:cubicBezTo>
                      <a:pt x="1507" y="5281"/>
                      <a:pt x="1477" y="5332"/>
                      <a:pt x="1468" y="5394"/>
                    </a:cubicBezTo>
                    <a:cubicBezTo>
                      <a:pt x="1460" y="5455"/>
                      <a:pt x="1476" y="5506"/>
                      <a:pt x="1505" y="5505"/>
                    </a:cubicBezTo>
                    <a:cubicBezTo>
                      <a:pt x="1534" y="5505"/>
                      <a:pt x="1564" y="5454"/>
                      <a:pt x="1572" y="5392"/>
                    </a:cubicBezTo>
                    <a:cubicBezTo>
                      <a:pt x="1581" y="5330"/>
                      <a:pt x="1564" y="5280"/>
                      <a:pt x="1536" y="5280"/>
                    </a:cubicBezTo>
                    <a:close/>
                    <a:moveTo>
                      <a:pt x="1691" y="5280"/>
                    </a:moveTo>
                    <a:cubicBezTo>
                      <a:pt x="1663" y="5281"/>
                      <a:pt x="1632" y="5332"/>
                      <a:pt x="1624" y="5394"/>
                    </a:cubicBezTo>
                    <a:cubicBezTo>
                      <a:pt x="1616" y="5455"/>
                      <a:pt x="1633" y="5506"/>
                      <a:pt x="1661" y="5505"/>
                    </a:cubicBezTo>
                    <a:cubicBezTo>
                      <a:pt x="1690" y="5505"/>
                      <a:pt x="1720" y="5454"/>
                      <a:pt x="1729" y="5392"/>
                    </a:cubicBezTo>
                    <a:cubicBezTo>
                      <a:pt x="1737" y="5330"/>
                      <a:pt x="1720" y="5280"/>
                      <a:pt x="1691" y="5280"/>
                    </a:cubicBezTo>
                    <a:close/>
                    <a:moveTo>
                      <a:pt x="1848" y="5280"/>
                    </a:moveTo>
                    <a:cubicBezTo>
                      <a:pt x="1819" y="5281"/>
                      <a:pt x="1789" y="5332"/>
                      <a:pt x="1781" y="5394"/>
                    </a:cubicBezTo>
                    <a:cubicBezTo>
                      <a:pt x="1772" y="5455"/>
                      <a:pt x="1790" y="5506"/>
                      <a:pt x="1818" y="5505"/>
                    </a:cubicBezTo>
                    <a:cubicBezTo>
                      <a:pt x="1847" y="5505"/>
                      <a:pt x="1877" y="5454"/>
                      <a:pt x="1885" y="5392"/>
                    </a:cubicBezTo>
                    <a:cubicBezTo>
                      <a:pt x="1893" y="5330"/>
                      <a:pt x="1876" y="5280"/>
                      <a:pt x="1848" y="5280"/>
                    </a:cubicBezTo>
                    <a:close/>
                    <a:moveTo>
                      <a:pt x="1984" y="5280"/>
                    </a:moveTo>
                    <a:cubicBezTo>
                      <a:pt x="1955" y="5281"/>
                      <a:pt x="1925" y="5332"/>
                      <a:pt x="1917" y="5394"/>
                    </a:cubicBezTo>
                    <a:cubicBezTo>
                      <a:pt x="1909" y="5455"/>
                      <a:pt x="1926" y="5506"/>
                      <a:pt x="1955" y="5505"/>
                    </a:cubicBezTo>
                    <a:cubicBezTo>
                      <a:pt x="1984" y="5505"/>
                      <a:pt x="2014" y="5454"/>
                      <a:pt x="2022" y="5392"/>
                    </a:cubicBezTo>
                    <a:cubicBezTo>
                      <a:pt x="2030" y="5330"/>
                      <a:pt x="2013" y="5280"/>
                      <a:pt x="1984" y="5280"/>
                    </a:cubicBezTo>
                    <a:close/>
                    <a:moveTo>
                      <a:pt x="2140" y="5280"/>
                    </a:moveTo>
                    <a:cubicBezTo>
                      <a:pt x="2111" y="5281"/>
                      <a:pt x="2082" y="5332"/>
                      <a:pt x="2074" y="5394"/>
                    </a:cubicBezTo>
                    <a:cubicBezTo>
                      <a:pt x="2066" y="5455"/>
                      <a:pt x="2083" y="5506"/>
                      <a:pt x="2112" y="5505"/>
                    </a:cubicBezTo>
                    <a:cubicBezTo>
                      <a:pt x="2140" y="5505"/>
                      <a:pt x="2171" y="5454"/>
                      <a:pt x="2178" y="5392"/>
                    </a:cubicBezTo>
                    <a:cubicBezTo>
                      <a:pt x="2186" y="5330"/>
                      <a:pt x="2168" y="5280"/>
                      <a:pt x="2140" y="5280"/>
                    </a:cubicBezTo>
                    <a:close/>
                    <a:moveTo>
                      <a:pt x="2296" y="5280"/>
                    </a:moveTo>
                    <a:cubicBezTo>
                      <a:pt x="2267" y="5281"/>
                      <a:pt x="2238" y="5332"/>
                      <a:pt x="2230" y="5394"/>
                    </a:cubicBezTo>
                    <a:cubicBezTo>
                      <a:pt x="2223" y="5455"/>
                      <a:pt x="2240" y="5506"/>
                      <a:pt x="2269" y="5505"/>
                    </a:cubicBezTo>
                    <a:cubicBezTo>
                      <a:pt x="2298" y="5505"/>
                      <a:pt x="2327" y="5454"/>
                      <a:pt x="2334" y="5392"/>
                    </a:cubicBezTo>
                    <a:cubicBezTo>
                      <a:pt x="2342" y="5330"/>
                      <a:pt x="2325" y="5280"/>
                      <a:pt x="2296" y="5280"/>
                    </a:cubicBezTo>
                    <a:close/>
                    <a:moveTo>
                      <a:pt x="2432" y="5280"/>
                    </a:moveTo>
                    <a:cubicBezTo>
                      <a:pt x="2404" y="5281"/>
                      <a:pt x="2375" y="5332"/>
                      <a:pt x="2367" y="5394"/>
                    </a:cubicBezTo>
                    <a:cubicBezTo>
                      <a:pt x="2360" y="5455"/>
                      <a:pt x="2377" y="5506"/>
                      <a:pt x="2406" y="5505"/>
                    </a:cubicBezTo>
                    <a:cubicBezTo>
                      <a:pt x="2434" y="5505"/>
                      <a:pt x="2464" y="5454"/>
                      <a:pt x="2471" y="5392"/>
                    </a:cubicBezTo>
                    <a:cubicBezTo>
                      <a:pt x="2478" y="5330"/>
                      <a:pt x="2461" y="5280"/>
                      <a:pt x="2432" y="5280"/>
                    </a:cubicBezTo>
                    <a:close/>
                    <a:moveTo>
                      <a:pt x="2589" y="5280"/>
                    </a:moveTo>
                    <a:cubicBezTo>
                      <a:pt x="2560" y="5281"/>
                      <a:pt x="2531" y="5332"/>
                      <a:pt x="2523" y="5394"/>
                    </a:cubicBezTo>
                    <a:cubicBezTo>
                      <a:pt x="2516" y="5456"/>
                      <a:pt x="2533" y="5506"/>
                      <a:pt x="2562" y="5505"/>
                    </a:cubicBezTo>
                    <a:cubicBezTo>
                      <a:pt x="2591" y="5505"/>
                      <a:pt x="2620" y="5454"/>
                      <a:pt x="2627" y="5392"/>
                    </a:cubicBezTo>
                    <a:cubicBezTo>
                      <a:pt x="2635" y="5330"/>
                      <a:pt x="2618" y="5280"/>
                      <a:pt x="2589" y="5280"/>
                    </a:cubicBezTo>
                    <a:close/>
                    <a:moveTo>
                      <a:pt x="2745" y="5280"/>
                    </a:moveTo>
                    <a:cubicBezTo>
                      <a:pt x="2716" y="5281"/>
                      <a:pt x="2687" y="5332"/>
                      <a:pt x="2680" y="5394"/>
                    </a:cubicBezTo>
                    <a:cubicBezTo>
                      <a:pt x="2673" y="5456"/>
                      <a:pt x="2690" y="5506"/>
                      <a:pt x="2719" y="5505"/>
                    </a:cubicBezTo>
                    <a:cubicBezTo>
                      <a:pt x="2748" y="5505"/>
                      <a:pt x="2777" y="5454"/>
                      <a:pt x="2784" y="5392"/>
                    </a:cubicBezTo>
                    <a:cubicBezTo>
                      <a:pt x="2791" y="5330"/>
                      <a:pt x="2773" y="5280"/>
                      <a:pt x="2745" y="5280"/>
                    </a:cubicBezTo>
                    <a:close/>
                    <a:moveTo>
                      <a:pt x="2881" y="5280"/>
                    </a:moveTo>
                    <a:cubicBezTo>
                      <a:pt x="2853" y="5281"/>
                      <a:pt x="2824" y="5332"/>
                      <a:pt x="2817" y="5394"/>
                    </a:cubicBezTo>
                    <a:cubicBezTo>
                      <a:pt x="2810" y="5455"/>
                      <a:pt x="2827" y="5506"/>
                      <a:pt x="2856" y="5505"/>
                    </a:cubicBezTo>
                    <a:cubicBezTo>
                      <a:pt x="2885" y="5505"/>
                      <a:pt x="2914" y="5454"/>
                      <a:pt x="2921" y="5392"/>
                    </a:cubicBezTo>
                    <a:cubicBezTo>
                      <a:pt x="2928" y="5330"/>
                      <a:pt x="2910" y="5280"/>
                      <a:pt x="2881" y="5280"/>
                    </a:cubicBezTo>
                    <a:close/>
                    <a:moveTo>
                      <a:pt x="3037" y="5280"/>
                    </a:moveTo>
                    <a:cubicBezTo>
                      <a:pt x="3009" y="5281"/>
                      <a:pt x="2979" y="5332"/>
                      <a:pt x="2973" y="5394"/>
                    </a:cubicBezTo>
                    <a:cubicBezTo>
                      <a:pt x="2966" y="5456"/>
                      <a:pt x="2983" y="5506"/>
                      <a:pt x="3012" y="5505"/>
                    </a:cubicBezTo>
                    <a:cubicBezTo>
                      <a:pt x="3041" y="5505"/>
                      <a:pt x="3070" y="5454"/>
                      <a:pt x="3077" y="5392"/>
                    </a:cubicBezTo>
                    <a:cubicBezTo>
                      <a:pt x="3084" y="5330"/>
                      <a:pt x="3066" y="5280"/>
                      <a:pt x="3037" y="5280"/>
                    </a:cubicBezTo>
                    <a:close/>
                    <a:moveTo>
                      <a:pt x="3174" y="5280"/>
                    </a:moveTo>
                    <a:cubicBezTo>
                      <a:pt x="3145" y="5281"/>
                      <a:pt x="3116" y="5332"/>
                      <a:pt x="3109" y="5394"/>
                    </a:cubicBezTo>
                    <a:cubicBezTo>
                      <a:pt x="3103" y="5456"/>
                      <a:pt x="3121" y="5506"/>
                      <a:pt x="3150" y="5505"/>
                    </a:cubicBezTo>
                    <a:cubicBezTo>
                      <a:pt x="3179" y="5505"/>
                      <a:pt x="3207" y="5454"/>
                      <a:pt x="3214" y="5392"/>
                    </a:cubicBezTo>
                    <a:cubicBezTo>
                      <a:pt x="3220" y="5330"/>
                      <a:pt x="3202" y="5280"/>
                      <a:pt x="3174" y="5280"/>
                    </a:cubicBezTo>
                    <a:close/>
                    <a:moveTo>
                      <a:pt x="3330" y="5280"/>
                    </a:moveTo>
                    <a:cubicBezTo>
                      <a:pt x="3301" y="5281"/>
                      <a:pt x="3272" y="5332"/>
                      <a:pt x="3266" y="5394"/>
                    </a:cubicBezTo>
                    <a:cubicBezTo>
                      <a:pt x="3259" y="5456"/>
                      <a:pt x="3277" y="5506"/>
                      <a:pt x="3306" y="5505"/>
                    </a:cubicBezTo>
                    <a:cubicBezTo>
                      <a:pt x="3335" y="5505"/>
                      <a:pt x="3364" y="5454"/>
                      <a:pt x="3370" y="5392"/>
                    </a:cubicBezTo>
                    <a:cubicBezTo>
                      <a:pt x="3377" y="5330"/>
                      <a:pt x="3359" y="5280"/>
                      <a:pt x="3330" y="5280"/>
                    </a:cubicBezTo>
                    <a:close/>
                    <a:moveTo>
                      <a:pt x="3466" y="5280"/>
                    </a:moveTo>
                    <a:cubicBezTo>
                      <a:pt x="3437" y="5281"/>
                      <a:pt x="3409" y="5332"/>
                      <a:pt x="3403" y="5394"/>
                    </a:cubicBezTo>
                    <a:cubicBezTo>
                      <a:pt x="3396" y="5456"/>
                      <a:pt x="3415" y="5506"/>
                      <a:pt x="3444" y="5505"/>
                    </a:cubicBezTo>
                    <a:cubicBezTo>
                      <a:pt x="3472" y="5505"/>
                      <a:pt x="3501" y="5454"/>
                      <a:pt x="3507" y="5392"/>
                    </a:cubicBezTo>
                    <a:cubicBezTo>
                      <a:pt x="3513" y="5330"/>
                      <a:pt x="3495" y="5280"/>
                      <a:pt x="3466" y="5280"/>
                    </a:cubicBezTo>
                    <a:close/>
                    <a:moveTo>
                      <a:pt x="16873" y="5331"/>
                    </a:moveTo>
                    <a:cubicBezTo>
                      <a:pt x="16844" y="5331"/>
                      <a:pt x="16827" y="5383"/>
                      <a:pt x="16834" y="5445"/>
                    </a:cubicBezTo>
                    <a:cubicBezTo>
                      <a:pt x="16842" y="5509"/>
                      <a:pt x="16872" y="5559"/>
                      <a:pt x="16901" y="5559"/>
                    </a:cubicBezTo>
                    <a:cubicBezTo>
                      <a:pt x="16930" y="5558"/>
                      <a:pt x="16946" y="5507"/>
                      <a:pt x="16939" y="5444"/>
                    </a:cubicBezTo>
                    <a:cubicBezTo>
                      <a:pt x="16931" y="5381"/>
                      <a:pt x="16902" y="5330"/>
                      <a:pt x="16873" y="5331"/>
                    </a:cubicBezTo>
                    <a:close/>
                    <a:moveTo>
                      <a:pt x="17341" y="5331"/>
                    </a:moveTo>
                    <a:cubicBezTo>
                      <a:pt x="17312" y="5331"/>
                      <a:pt x="17295" y="5383"/>
                      <a:pt x="17303" y="5445"/>
                    </a:cubicBezTo>
                    <a:cubicBezTo>
                      <a:pt x="17312" y="5509"/>
                      <a:pt x="17342" y="5559"/>
                      <a:pt x="17371" y="5559"/>
                    </a:cubicBezTo>
                    <a:cubicBezTo>
                      <a:pt x="17400" y="5558"/>
                      <a:pt x="17417" y="5507"/>
                      <a:pt x="17408" y="5444"/>
                    </a:cubicBezTo>
                    <a:cubicBezTo>
                      <a:pt x="17400" y="5381"/>
                      <a:pt x="17370" y="5330"/>
                      <a:pt x="17341" y="5331"/>
                    </a:cubicBezTo>
                    <a:close/>
                    <a:moveTo>
                      <a:pt x="17478" y="5331"/>
                    </a:moveTo>
                    <a:cubicBezTo>
                      <a:pt x="17449" y="5331"/>
                      <a:pt x="17432" y="5383"/>
                      <a:pt x="17440" y="5445"/>
                    </a:cubicBezTo>
                    <a:cubicBezTo>
                      <a:pt x="17449" y="5509"/>
                      <a:pt x="17479" y="5559"/>
                      <a:pt x="17508" y="5559"/>
                    </a:cubicBezTo>
                    <a:cubicBezTo>
                      <a:pt x="17537" y="5558"/>
                      <a:pt x="17554" y="5507"/>
                      <a:pt x="17545" y="5444"/>
                    </a:cubicBezTo>
                    <a:cubicBezTo>
                      <a:pt x="17537" y="5381"/>
                      <a:pt x="17506" y="5330"/>
                      <a:pt x="17478" y="5331"/>
                    </a:cubicBezTo>
                    <a:close/>
                    <a:moveTo>
                      <a:pt x="14042" y="5381"/>
                    </a:moveTo>
                    <a:cubicBezTo>
                      <a:pt x="14013" y="5382"/>
                      <a:pt x="13994" y="5433"/>
                      <a:pt x="13998" y="5496"/>
                    </a:cubicBezTo>
                    <a:cubicBezTo>
                      <a:pt x="14003" y="5559"/>
                      <a:pt x="14030" y="5609"/>
                      <a:pt x="14059" y="5609"/>
                    </a:cubicBezTo>
                    <a:cubicBezTo>
                      <a:pt x="14088" y="5608"/>
                      <a:pt x="14108" y="5557"/>
                      <a:pt x="14103" y="5494"/>
                    </a:cubicBezTo>
                    <a:cubicBezTo>
                      <a:pt x="14098" y="5431"/>
                      <a:pt x="14071" y="5381"/>
                      <a:pt x="14042" y="5381"/>
                    </a:cubicBezTo>
                    <a:close/>
                    <a:moveTo>
                      <a:pt x="14178" y="5381"/>
                    </a:moveTo>
                    <a:cubicBezTo>
                      <a:pt x="14149" y="5381"/>
                      <a:pt x="14130" y="5433"/>
                      <a:pt x="14135" y="5496"/>
                    </a:cubicBezTo>
                    <a:cubicBezTo>
                      <a:pt x="14140" y="5559"/>
                      <a:pt x="14167" y="5609"/>
                      <a:pt x="14196" y="5609"/>
                    </a:cubicBezTo>
                    <a:cubicBezTo>
                      <a:pt x="14225" y="5608"/>
                      <a:pt x="14245" y="5557"/>
                      <a:pt x="14240" y="5494"/>
                    </a:cubicBezTo>
                    <a:cubicBezTo>
                      <a:pt x="14235" y="5431"/>
                      <a:pt x="14207" y="5381"/>
                      <a:pt x="14178" y="5381"/>
                    </a:cubicBezTo>
                    <a:close/>
                    <a:moveTo>
                      <a:pt x="14335" y="5381"/>
                    </a:moveTo>
                    <a:cubicBezTo>
                      <a:pt x="14306" y="5381"/>
                      <a:pt x="14287" y="5433"/>
                      <a:pt x="14291" y="5496"/>
                    </a:cubicBezTo>
                    <a:cubicBezTo>
                      <a:pt x="14296" y="5559"/>
                      <a:pt x="14324" y="5609"/>
                      <a:pt x="14353" y="5609"/>
                    </a:cubicBezTo>
                    <a:cubicBezTo>
                      <a:pt x="14382" y="5608"/>
                      <a:pt x="14402" y="5557"/>
                      <a:pt x="14397" y="5494"/>
                    </a:cubicBezTo>
                    <a:cubicBezTo>
                      <a:pt x="14391" y="5431"/>
                      <a:pt x="14364" y="5380"/>
                      <a:pt x="14335" y="5381"/>
                    </a:cubicBezTo>
                    <a:close/>
                    <a:moveTo>
                      <a:pt x="14491" y="5381"/>
                    </a:moveTo>
                    <a:cubicBezTo>
                      <a:pt x="14462" y="5382"/>
                      <a:pt x="14443" y="5433"/>
                      <a:pt x="14448" y="5496"/>
                    </a:cubicBezTo>
                    <a:cubicBezTo>
                      <a:pt x="14453" y="5559"/>
                      <a:pt x="14481" y="5610"/>
                      <a:pt x="14510" y="5609"/>
                    </a:cubicBezTo>
                    <a:cubicBezTo>
                      <a:pt x="14539" y="5609"/>
                      <a:pt x="14558" y="5557"/>
                      <a:pt x="14553" y="5494"/>
                    </a:cubicBezTo>
                    <a:cubicBezTo>
                      <a:pt x="14548" y="5431"/>
                      <a:pt x="14520" y="5381"/>
                      <a:pt x="14491" y="5381"/>
                    </a:cubicBezTo>
                    <a:close/>
                    <a:moveTo>
                      <a:pt x="14627" y="5381"/>
                    </a:moveTo>
                    <a:cubicBezTo>
                      <a:pt x="14599" y="5382"/>
                      <a:pt x="14579" y="5433"/>
                      <a:pt x="14585" y="5496"/>
                    </a:cubicBezTo>
                    <a:cubicBezTo>
                      <a:pt x="14590" y="5559"/>
                      <a:pt x="14618" y="5609"/>
                      <a:pt x="14647" y="5609"/>
                    </a:cubicBezTo>
                    <a:cubicBezTo>
                      <a:pt x="14676" y="5608"/>
                      <a:pt x="14695" y="5557"/>
                      <a:pt x="14690" y="5494"/>
                    </a:cubicBezTo>
                    <a:cubicBezTo>
                      <a:pt x="14684" y="5431"/>
                      <a:pt x="14656" y="5381"/>
                      <a:pt x="14627" y="5381"/>
                    </a:cubicBezTo>
                    <a:close/>
                    <a:moveTo>
                      <a:pt x="14784" y="5381"/>
                    </a:moveTo>
                    <a:cubicBezTo>
                      <a:pt x="14755" y="5382"/>
                      <a:pt x="14736" y="5433"/>
                      <a:pt x="14742" y="5496"/>
                    </a:cubicBezTo>
                    <a:cubicBezTo>
                      <a:pt x="14747" y="5559"/>
                      <a:pt x="14774" y="5609"/>
                      <a:pt x="14803" y="5609"/>
                    </a:cubicBezTo>
                    <a:cubicBezTo>
                      <a:pt x="14832" y="5608"/>
                      <a:pt x="14852" y="5557"/>
                      <a:pt x="14846" y="5494"/>
                    </a:cubicBezTo>
                    <a:cubicBezTo>
                      <a:pt x="14841" y="5431"/>
                      <a:pt x="14813" y="5381"/>
                      <a:pt x="14784" y="5381"/>
                    </a:cubicBezTo>
                    <a:close/>
                    <a:moveTo>
                      <a:pt x="14940" y="5381"/>
                    </a:moveTo>
                    <a:cubicBezTo>
                      <a:pt x="14911" y="5382"/>
                      <a:pt x="14892" y="5433"/>
                      <a:pt x="14898" y="5496"/>
                    </a:cubicBezTo>
                    <a:cubicBezTo>
                      <a:pt x="14904" y="5559"/>
                      <a:pt x="14931" y="5609"/>
                      <a:pt x="14960" y="5609"/>
                    </a:cubicBezTo>
                    <a:cubicBezTo>
                      <a:pt x="14989" y="5608"/>
                      <a:pt x="15008" y="5557"/>
                      <a:pt x="15003" y="5494"/>
                    </a:cubicBezTo>
                    <a:cubicBezTo>
                      <a:pt x="14997" y="5431"/>
                      <a:pt x="14968" y="5381"/>
                      <a:pt x="14940" y="5381"/>
                    </a:cubicBezTo>
                    <a:close/>
                    <a:moveTo>
                      <a:pt x="15077" y="5381"/>
                    </a:moveTo>
                    <a:cubicBezTo>
                      <a:pt x="15048" y="5382"/>
                      <a:pt x="15029" y="5433"/>
                      <a:pt x="15035" y="5496"/>
                    </a:cubicBezTo>
                    <a:cubicBezTo>
                      <a:pt x="15041" y="5559"/>
                      <a:pt x="15069" y="5609"/>
                      <a:pt x="15098" y="5609"/>
                    </a:cubicBezTo>
                    <a:cubicBezTo>
                      <a:pt x="15127" y="5608"/>
                      <a:pt x="15145" y="5557"/>
                      <a:pt x="15139" y="5494"/>
                    </a:cubicBezTo>
                    <a:cubicBezTo>
                      <a:pt x="15134" y="5431"/>
                      <a:pt x="15105" y="5381"/>
                      <a:pt x="15077" y="5381"/>
                    </a:cubicBezTo>
                    <a:close/>
                    <a:moveTo>
                      <a:pt x="15233" y="5381"/>
                    </a:moveTo>
                    <a:cubicBezTo>
                      <a:pt x="15204" y="5382"/>
                      <a:pt x="15185" y="5433"/>
                      <a:pt x="15191" y="5496"/>
                    </a:cubicBezTo>
                    <a:cubicBezTo>
                      <a:pt x="15197" y="5559"/>
                      <a:pt x="15225" y="5609"/>
                      <a:pt x="15254" y="5609"/>
                    </a:cubicBezTo>
                    <a:cubicBezTo>
                      <a:pt x="15283" y="5608"/>
                      <a:pt x="15302" y="5557"/>
                      <a:pt x="15296" y="5494"/>
                    </a:cubicBezTo>
                    <a:cubicBezTo>
                      <a:pt x="15290" y="5431"/>
                      <a:pt x="15262" y="5381"/>
                      <a:pt x="15233" y="5381"/>
                    </a:cubicBezTo>
                    <a:close/>
                    <a:moveTo>
                      <a:pt x="15389" y="5381"/>
                    </a:moveTo>
                    <a:cubicBezTo>
                      <a:pt x="15360" y="5381"/>
                      <a:pt x="15342" y="5433"/>
                      <a:pt x="15348" y="5496"/>
                    </a:cubicBezTo>
                    <a:cubicBezTo>
                      <a:pt x="15354" y="5559"/>
                      <a:pt x="15382" y="5609"/>
                      <a:pt x="15411" y="5609"/>
                    </a:cubicBezTo>
                    <a:cubicBezTo>
                      <a:pt x="15440" y="5608"/>
                      <a:pt x="15458" y="5557"/>
                      <a:pt x="15452" y="5494"/>
                    </a:cubicBezTo>
                    <a:cubicBezTo>
                      <a:pt x="15446" y="5431"/>
                      <a:pt x="15418" y="5380"/>
                      <a:pt x="15389" y="5381"/>
                    </a:cubicBezTo>
                    <a:close/>
                    <a:moveTo>
                      <a:pt x="15545" y="5381"/>
                    </a:moveTo>
                    <a:cubicBezTo>
                      <a:pt x="15516" y="5382"/>
                      <a:pt x="15498" y="5433"/>
                      <a:pt x="15504" y="5496"/>
                    </a:cubicBezTo>
                    <a:cubicBezTo>
                      <a:pt x="15510" y="5559"/>
                      <a:pt x="15539" y="5609"/>
                      <a:pt x="15568" y="5609"/>
                    </a:cubicBezTo>
                    <a:cubicBezTo>
                      <a:pt x="15597" y="5608"/>
                      <a:pt x="15615" y="5557"/>
                      <a:pt x="15609" y="5494"/>
                    </a:cubicBezTo>
                    <a:cubicBezTo>
                      <a:pt x="15602" y="5431"/>
                      <a:pt x="15574" y="5381"/>
                      <a:pt x="15545" y="5381"/>
                    </a:cubicBezTo>
                    <a:close/>
                    <a:moveTo>
                      <a:pt x="15682" y="5381"/>
                    </a:moveTo>
                    <a:cubicBezTo>
                      <a:pt x="15653" y="5382"/>
                      <a:pt x="15635" y="5433"/>
                      <a:pt x="15641" y="5496"/>
                    </a:cubicBezTo>
                    <a:cubicBezTo>
                      <a:pt x="15648" y="5559"/>
                      <a:pt x="15676" y="5609"/>
                      <a:pt x="15705" y="5609"/>
                    </a:cubicBezTo>
                    <a:cubicBezTo>
                      <a:pt x="15734" y="5608"/>
                      <a:pt x="15753" y="5557"/>
                      <a:pt x="15746" y="5494"/>
                    </a:cubicBezTo>
                    <a:cubicBezTo>
                      <a:pt x="15740" y="5431"/>
                      <a:pt x="15711" y="5381"/>
                      <a:pt x="15682" y="5381"/>
                    </a:cubicBezTo>
                    <a:close/>
                    <a:moveTo>
                      <a:pt x="15838" y="5381"/>
                    </a:moveTo>
                    <a:cubicBezTo>
                      <a:pt x="15809" y="5382"/>
                      <a:pt x="15791" y="5433"/>
                      <a:pt x="15797" y="5496"/>
                    </a:cubicBezTo>
                    <a:cubicBezTo>
                      <a:pt x="15804" y="5559"/>
                      <a:pt x="15833" y="5609"/>
                      <a:pt x="15862" y="5609"/>
                    </a:cubicBezTo>
                    <a:cubicBezTo>
                      <a:pt x="15891" y="5608"/>
                      <a:pt x="15909" y="5557"/>
                      <a:pt x="15903" y="5494"/>
                    </a:cubicBezTo>
                    <a:cubicBezTo>
                      <a:pt x="15896" y="5431"/>
                      <a:pt x="15867" y="5381"/>
                      <a:pt x="15838" y="5381"/>
                    </a:cubicBezTo>
                    <a:close/>
                    <a:moveTo>
                      <a:pt x="15994" y="5381"/>
                    </a:moveTo>
                    <a:cubicBezTo>
                      <a:pt x="15965" y="5382"/>
                      <a:pt x="15947" y="5433"/>
                      <a:pt x="15954" y="5496"/>
                    </a:cubicBezTo>
                    <a:cubicBezTo>
                      <a:pt x="15961" y="5559"/>
                      <a:pt x="15990" y="5609"/>
                      <a:pt x="16019" y="5609"/>
                    </a:cubicBezTo>
                    <a:cubicBezTo>
                      <a:pt x="16048" y="5608"/>
                      <a:pt x="16066" y="5557"/>
                      <a:pt x="16059" y="5494"/>
                    </a:cubicBezTo>
                    <a:cubicBezTo>
                      <a:pt x="16052" y="5431"/>
                      <a:pt x="16023" y="5381"/>
                      <a:pt x="15994" y="5381"/>
                    </a:cubicBezTo>
                    <a:close/>
                    <a:moveTo>
                      <a:pt x="16130" y="5381"/>
                    </a:moveTo>
                    <a:cubicBezTo>
                      <a:pt x="16102" y="5382"/>
                      <a:pt x="16084" y="5433"/>
                      <a:pt x="16091" y="5496"/>
                    </a:cubicBezTo>
                    <a:cubicBezTo>
                      <a:pt x="16098" y="5559"/>
                      <a:pt x="16127" y="5609"/>
                      <a:pt x="16156" y="5609"/>
                    </a:cubicBezTo>
                    <a:cubicBezTo>
                      <a:pt x="16185" y="5608"/>
                      <a:pt x="16203" y="5557"/>
                      <a:pt x="16196" y="5494"/>
                    </a:cubicBezTo>
                    <a:cubicBezTo>
                      <a:pt x="16189" y="5431"/>
                      <a:pt x="16159" y="5381"/>
                      <a:pt x="16130" y="5381"/>
                    </a:cubicBezTo>
                    <a:close/>
                    <a:moveTo>
                      <a:pt x="16287" y="5381"/>
                    </a:moveTo>
                    <a:cubicBezTo>
                      <a:pt x="16258" y="5382"/>
                      <a:pt x="16241" y="5433"/>
                      <a:pt x="16248" y="5496"/>
                    </a:cubicBezTo>
                    <a:cubicBezTo>
                      <a:pt x="16255" y="5559"/>
                      <a:pt x="16283" y="5609"/>
                      <a:pt x="16312" y="5609"/>
                    </a:cubicBezTo>
                    <a:cubicBezTo>
                      <a:pt x="16341" y="5608"/>
                      <a:pt x="16359" y="5557"/>
                      <a:pt x="16352" y="5494"/>
                    </a:cubicBezTo>
                    <a:cubicBezTo>
                      <a:pt x="16345" y="5431"/>
                      <a:pt x="16316" y="5381"/>
                      <a:pt x="16287" y="5381"/>
                    </a:cubicBezTo>
                    <a:close/>
                    <a:moveTo>
                      <a:pt x="16443" y="5381"/>
                    </a:moveTo>
                    <a:cubicBezTo>
                      <a:pt x="16414" y="5381"/>
                      <a:pt x="16397" y="5433"/>
                      <a:pt x="16404" y="5496"/>
                    </a:cubicBezTo>
                    <a:cubicBezTo>
                      <a:pt x="16411" y="5559"/>
                      <a:pt x="16440" y="5609"/>
                      <a:pt x="16469" y="5609"/>
                    </a:cubicBezTo>
                    <a:cubicBezTo>
                      <a:pt x="16498" y="5608"/>
                      <a:pt x="16516" y="5557"/>
                      <a:pt x="16509" y="5494"/>
                    </a:cubicBezTo>
                    <a:cubicBezTo>
                      <a:pt x="16501" y="5431"/>
                      <a:pt x="16472" y="5380"/>
                      <a:pt x="16443" y="5381"/>
                    </a:cubicBezTo>
                    <a:close/>
                    <a:moveTo>
                      <a:pt x="16579" y="5381"/>
                    </a:moveTo>
                    <a:cubicBezTo>
                      <a:pt x="16551" y="5382"/>
                      <a:pt x="16534" y="5433"/>
                      <a:pt x="16541" y="5496"/>
                    </a:cubicBezTo>
                    <a:cubicBezTo>
                      <a:pt x="16548" y="5559"/>
                      <a:pt x="16577" y="5609"/>
                      <a:pt x="16606" y="5609"/>
                    </a:cubicBezTo>
                    <a:cubicBezTo>
                      <a:pt x="16635" y="5608"/>
                      <a:pt x="16653" y="5557"/>
                      <a:pt x="16645" y="5494"/>
                    </a:cubicBezTo>
                    <a:cubicBezTo>
                      <a:pt x="16638" y="5431"/>
                      <a:pt x="16608" y="5381"/>
                      <a:pt x="16579" y="5381"/>
                    </a:cubicBezTo>
                    <a:close/>
                    <a:moveTo>
                      <a:pt x="16736" y="5381"/>
                    </a:moveTo>
                    <a:cubicBezTo>
                      <a:pt x="16707" y="5382"/>
                      <a:pt x="16690" y="5433"/>
                      <a:pt x="16697" y="5496"/>
                    </a:cubicBezTo>
                    <a:cubicBezTo>
                      <a:pt x="16705" y="5559"/>
                      <a:pt x="16734" y="5609"/>
                      <a:pt x="16763" y="5609"/>
                    </a:cubicBezTo>
                    <a:cubicBezTo>
                      <a:pt x="16792" y="5608"/>
                      <a:pt x="16809" y="5557"/>
                      <a:pt x="16802" y="5494"/>
                    </a:cubicBezTo>
                    <a:cubicBezTo>
                      <a:pt x="16794" y="5431"/>
                      <a:pt x="16765" y="5380"/>
                      <a:pt x="16736" y="5381"/>
                    </a:cubicBezTo>
                    <a:close/>
                    <a:moveTo>
                      <a:pt x="11661" y="5431"/>
                    </a:moveTo>
                    <a:cubicBezTo>
                      <a:pt x="11632" y="5432"/>
                      <a:pt x="11610" y="5483"/>
                      <a:pt x="11612" y="5546"/>
                    </a:cubicBezTo>
                    <a:cubicBezTo>
                      <a:pt x="11615" y="5609"/>
                      <a:pt x="11640" y="5658"/>
                      <a:pt x="11669" y="5658"/>
                    </a:cubicBezTo>
                    <a:cubicBezTo>
                      <a:pt x="11698" y="5657"/>
                      <a:pt x="11720" y="5607"/>
                      <a:pt x="11718" y="5544"/>
                    </a:cubicBezTo>
                    <a:cubicBezTo>
                      <a:pt x="11715" y="5482"/>
                      <a:pt x="11690" y="5431"/>
                      <a:pt x="11661" y="5431"/>
                    </a:cubicBezTo>
                    <a:close/>
                    <a:moveTo>
                      <a:pt x="11798" y="5431"/>
                    </a:moveTo>
                    <a:cubicBezTo>
                      <a:pt x="11769" y="5432"/>
                      <a:pt x="11747" y="5483"/>
                      <a:pt x="11749" y="5546"/>
                    </a:cubicBezTo>
                    <a:cubicBezTo>
                      <a:pt x="11752" y="5609"/>
                      <a:pt x="11777" y="5658"/>
                      <a:pt x="11806" y="5658"/>
                    </a:cubicBezTo>
                    <a:cubicBezTo>
                      <a:pt x="11835" y="5657"/>
                      <a:pt x="11857" y="5607"/>
                      <a:pt x="11854" y="5544"/>
                    </a:cubicBezTo>
                    <a:cubicBezTo>
                      <a:pt x="11852" y="5482"/>
                      <a:pt x="11827" y="5431"/>
                      <a:pt x="11798" y="5431"/>
                    </a:cubicBezTo>
                    <a:close/>
                    <a:moveTo>
                      <a:pt x="11934" y="5431"/>
                    </a:moveTo>
                    <a:cubicBezTo>
                      <a:pt x="11906" y="5432"/>
                      <a:pt x="11884" y="5484"/>
                      <a:pt x="11886" y="5546"/>
                    </a:cubicBezTo>
                    <a:cubicBezTo>
                      <a:pt x="11889" y="5609"/>
                      <a:pt x="11915" y="5658"/>
                      <a:pt x="11944" y="5658"/>
                    </a:cubicBezTo>
                    <a:cubicBezTo>
                      <a:pt x="11973" y="5657"/>
                      <a:pt x="11994" y="5607"/>
                      <a:pt x="11991" y="5544"/>
                    </a:cubicBezTo>
                    <a:cubicBezTo>
                      <a:pt x="11989" y="5482"/>
                      <a:pt x="11963" y="5431"/>
                      <a:pt x="11934" y="5431"/>
                    </a:cubicBezTo>
                    <a:close/>
                    <a:moveTo>
                      <a:pt x="12090" y="5431"/>
                    </a:moveTo>
                    <a:cubicBezTo>
                      <a:pt x="12061" y="5432"/>
                      <a:pt x="12040" y="5484"/>
                      <a:pt x="12043" y="5546"/>
                    </a:cubicBezTo>
                    <a:cubicBezTo>
                      <a:pt x="12045" y="5609"/>
                      <a:pt x="12071" y="5658"/>
                      <a:pt x="12100" y="5658"/>
                    </a:cubicBezTo>
                    <a:cubicBezTo>
                      <a:pt x="12129" y="5657"/>
                      <a:pt x="12150" y="5607"/>
                      <a:pt x="12148" y="5544"/>
                    </a:cubicBezTo>
                    <a:cubicBezTo>
                      <a:pt x="12145" y="5482"/>
                      <a:pt x="12119" y="5431"/>
                      <a:pt x="12090" y="5431"/>
                    </a:cubicBezTo>
                    <a:close/>
                    <a:moveTo>
                      <a:pt x="12247" y="5431"/>
                    </a:moveTo>
                    <a:cubicBezTo>
                      <a:pt x="12218" y="5432"/>
                      <a:pt x="12196" y="5483"/>
                      <a:pt x="12199" y="5546"/>
                    </a:cubicBezTo>
                    <a:cubicBezTo>
                      <a:pt x="12202" y="5609"/>
                      <a:pt x="12228" y="5658"/>
                      <a:pt x="12257" y="5658"/>
                    </a:cubicBezTo>
                    <a:cubicBezTo>
                      <a:pt x="12286" y="5657"/>
                      <a:pt x="12307" y="5607"/>
                      <a:pt x="12304" y="5544"/>
                    </a:cubicBezTo>
                    <a:cubicBezTo>
                      <a:pt x="12301" y="5482"/>
                      <a:pt x="12276" y="5431"/>
                      <a:pt x="12247" y="5431"/>
                    </a:cubicBezTo>
                    <a:close/>
                    <a:moveTo>
                      <a:pt x="12383" y="5431"/>
                    </a:moveTo>
                    <a:cubicBezTo>
                      <a:pt x="12354" y="5432"/>
                      <a:pt x="12333" y="5483"/>
                      <a:pt x="12336" y="5546"/>
                    </a:cubicBezTo>
                    <a:cubicBezTo>
                      <a:pt x="12339" y="5609"/>
                      <a:pt x="12365" y="5658"/>
                      <a:pt x="12394" y="5658"/>
                    </a:cubicBezTo>
                    <a:cubicBezTo>
                      <a:pt x="12423" y="5657"/>
                      <a:pt x="12444" y="5607"/>
                      <a:pt x="12441" y="5544"/>
                    </a:cubicBezTo>
                    <a:cubicBezTo>
                      <a:pt x="12438" y="5482"/>
                      <a:pt x="12412" y="5431"/>
                      <a:pt x="12383" y="5431"/>
                    </a:cubicBezTo>
                    <a:close/>
                    <a:moveTo>
                      <a:pt x="12539" y="5431"/>
                    </a:moveTo>
                    <a:cubicBezTo>
                      <a:pt x="12510" y="5432"/>
                      <a:pt x="12490" y="5483"/>
                      <a:pt x="12493" y="5546"/>
                    </a:cubicBezTo>
                    <a:cubicBezTo>
                      <a:pt x="12496" y="5609"/>
                      <a:pt x="12522" y="5658"/>
                      <a:pt x="12551" y="5658"/>
                    </a:cubicBezTo>
                    <a:cubicBezTo>
                      <a:pt x="12580" y="5657"/>
                      <a:pt x="12601" y="5607"/>
                      <a:pt x="12597" y="5544"/>
                    </a:cubicBezTo>
                    <a:cubicBezTo>
                      <a:pt x="12594" y="5482"/>
                      <a:pt x="12568" y="5431"/>
                      <a:pt x="12539" y="5431"/>
                    </a:cubicBezTo>
                    <a:close/>
                    <a:moveTo>
                      <a:pt x="12695" y="5431"/>
                    </a:moveTo>
                    <a:cubicBezTo>
                      <a:pt x="12666" y="5432"/>
                      <a:pt x="12646" y="5483"/>
                      <a:pt x="12649" y="5546"/>
                    </a:cubicBezTo>
                    <a:cubicBezTo>
                      <a:pt x="12652" y="5609"/>
                      <a:pt x="12678" y="5658"/>
                      <a:pt x="12707" y="5658"/>
                    </a:cubicBezTo>
                    <a:cubicBezTo>
                      <a:pt x="12736" y="5657"/>
                      <a:pt x="12757" y="5607"/>
                      <a:pt x="12754" y="5544"/>
                    </a:cubicBezTo>
                    <a:cubicBezTo>
                      <a:pt x="12750" y="5482"/>
                      <a:pt x="12724" y="5431"/>
                      <a:pt x="12695" y="5431"/>
                    </a:cubicBezTo>
                    <a:close/>
                    <a:moveTo>
                      <a:pt x="12832" y="5431"/>
                    </a:moveTo>
                    <a:cubicBezTo>
                      <a:pt x="12803" y="5432"/>
                      <a:pt x="12783" y="5483"/>
                      <a:pt x="12786" y="5546"/>
                    </a:cubicBezTo>
                    <a:cubicBezTo>
                      <a:pt x="12790" y="5609"/>
                      <a:pt x="12816" y="5658"/>
                      <a:pt x="12845" y="5658"/>
                    </a:cubicBezTo>
                    <a:cubicBezTo>
                      <a:pt x="12874" y="5657"/>
                      <a:pt x="12894" y="5607"/>
                      <a:pt x="12891" y="5544"/>
                    </a:cubicBezTo>
                    <a:cubicBezTo>
                      <a:pt x="12887" y="5482"/>
                      <a:pt x="12861" y="5431"/>
                      <a:pt x="12832" y="5431"/>
                    </a:cubicBezTo>
                    <a:close/>
                    <a:moveTo>
                      <a:pt x="12988" y="5431"/>
                    </a:moveTo>
                    <a:cubicBezTo>
                      <a:pt x="12959" y="5432"/>
                      <a:pt x="12939" y="5483"/>
                      <a:pt x="12943" y="5546"/>
                    </a:cubicBezTo>
                    <a:cubicBezTo>
                      <a:pt x="12946" y="5609"/>
                      <a:pt x="12972" y="5658"/>
                      <a:pt x="13001" y="5658"/>
                    </a:cubicBezTo>
                    <a:cubicBezTo>
                      <a:pt x="13030" y="5657"/>
                      <a:pt x="13051" y="5607"/>
                      <a:pt x="13047" y="5544"/>
                    </a:cubicBezTo>
                    <a:cubicBezTo>
                      <a:pt x="13043" y="5482"/>
                      <a:pt x="13017" y="5431"/>
                      <a:pt x="12988" y="5431"/>
                    </a:cubicBezTo>
                    <a:close/>
                    <a:moveTo>
                      <a:pt x="13144" y="5431"/>
                    </a:moveTo>
                    <a:cubicBezTo>
                      <a:pt x="13115" y="5432"/>
                      <a:pt x="13095" y="5483"/>
                      <a:pt x="13099" y="5546"/>
                    </a:cubicBezTo>
                    <a:cubicBezTo>
                      <a:pt x="13103" y="5609"/>
                      <a:pt x="13129" y="5658"/>
                      <a:pt x="13158" y="5658"/>
                    </a:cubicBezTo>
                    <a:cubicBezTo>
                      <a:pt x="13187" y="5657"/>
                      <a:pt x="13207" y="5607"/>
                      <a:pt x="13203" y="5544"/>
                    </a:cubicBezTo>
                    <a:cubicBezTo>
                      <a:pt x="13200" y="5482"/>
                      <a:pt x="13173" y="5431"/>
                      <a:pt x="13144" y="5431"/>
                    </a:cubicBezTo>
                    <a:close/>
                    <a:moveTo>
                      <a:pt x="13281" y="5431"/>
                    </a:moveTo>
                    <a:cubicBezTo>
                      <a:pt x="13252" y="5432"/>
                      <a:pt x="13232" y="5483"/>
                      <a:pt x="13236" y="5546"/>
                    </a:cubicBezTo>
                    <a:cubicBezTo>
                      <a:pt x="13240" y="5609"/>
                      <a:pt x="13266" y="5658"/>
                      <a:pt x="13295" y="5658"/>
                    </a:cubicBezTo>
                    <a:cubicBezTo>
                      <a:pt x="13324" y="5657"/>
                      <a:pt x="13344" y="5607"/>
                      <a:pt x="13340" y="5544"/>
                    </a:cubicBezTo>
                    <a:cubicBezTo>
                      <a:pt x="13336" y="5482"/>
                      <a:pt x="13310" y="5431"/>
                      <a:pt x="13281" y="5431"/>
                    </a:cubicBezTo>
                    <a:close/>
                    <a:moveTo>
                      <a:pt x="13437" y="5431"/>
                    </a:moveTo>
                    <a:cubicBezTo>
                      <a:pt x="13408" y="5432"/>
                      <a:pt x="13388" y="5483"/>
                      <a:pt x="13392" y="5546"/>
                    </a:cubicBezTo>
                    <a:cubicBezTo>
                      <a:pt x="13396" y="5609"/>
                      <a:pt x="13423" y="5660"/>
                      <a:pt x="13452" y="5659"/>
                    </a:cubicBezTo>
                    <a:cubicBezTo>
                      <a:pt x="13481" y="5659"/>
                      <a:pt x="13501" y="5607"/>
                      <a:pt x="13497" y="5544"/>
                    </a:cubicBezTo>
                    <a:cubicBezTo>
                      <a:pt x="13493" y="5482"/>
                      <a:pt x="13466" y="5431"/>
                      <a:pt x="13437" y="5431"/>
                    </a:cubicBezTo>
                    <a:close/>
                    <a:moveTo>
                      <a:pt x="13593" y="5431"/>
                    </a:moveTo>
                    <a:cubicBezTo>
                      <a:pt x="13564" y="5432"/>
                      <a:pt x="13544" y="5483"/>
                      <a:pt x="13549" y="5546"/>
                    </a:cubicBezTo>
                    <a:cubicBezTo>
                      <a:pt x="13553" y="5609"/>
                      <a:pt x="13579" y="5658"/>
                      <a:pt x="13608" y="5658"/>
                    </a:cubicBezTo>
                    <a:cubicBezTo>
                      <a:pt x="13637" y="5657"/>
                      <a:pt x="13657" y="5607"/>
                      <a:pt x="13653" y="5544"/>
                    </a:cubicBezTo>
                    <a:cubicBezTo>
                      <a:pt x="13649" y="5482"/>
                      <a:pt x="13622" y="5431"/>
                      <a:pt x="13593" y="5431"/>
                    </a:cubicBezTo>
                    <a:close/>
                    <a:moveTo>
                      <a:pt x="13730" y="5431"/>
                    </a:moveTo>
                    <a:cubicBezTo>
                      <a:pt x="13701" y="5432"/>
                      <a:pt x="13681" y="5483"/>
                      <a:pt x="13685" y="5546"/>
                    </a:cubicBezTo>
                    <a:cubicBezTo>
                      <a:pt x="13690" y="5609"/>
                      <a:pt x="13717" y="5660"/>
                      <a:pt x="13746" y="5659"/>
                    </a:cubicBezTo>
                    <a:cubicBezTo>
                      <a:pt x="13775" y="5659"/>
                      <a:pt x="13794" y="5607"/>
                      <a:pt x="13790" y="5544"/>
                    </a:cubicBezTo>
                    <a:cubicBezTo>
                      <a:pt x="13785" y="5482"/>
                      <a:pt x="13759" y="5431"/>
                      <a:pt x="13730" y="5431"/>
                    </a:cubicBezTo>
                    <a:close/>
                    <a:moveTo>
                      <a:pt x="13886" y="5431"/>
                    </a:moveTo>
                    <a:cubicBezTo>
                      <a:pt x="13857" y="5432"/>
                      <a:pt x="13837" y="5483"/>
                      <a:pt x="13842" y="5546"/>
                    </a:cubicBezTo>
                    <a:cubicBezTo>
                      <a:pt x="13846" y="5609"/>
                      <a:pt x="13873" y="5660"/>
                      <a:pt x="13902" y="5659"/>
                    </a:cubicBezTo>
                    <a:cubicBezTo>
                      <a:pt x="13931" y="5659"/>
                      <a:pt x="13951" y="5607"/>
                      <a:pt x="13947" y="5544"/>
                    </a:cubicBezTo>
                    <a:cubicBezTo>
                      <a:pt x="13942" y="5482"/>
                      <a:pt x="13915" y="5431"/>
                      <a:pt x="13886" y="5431"/>
                    </a:cubicBezTo>
                    <a:close/>
                    <a:moveTo>
                      <a:pt x="8519" y="5482"/>
                    </a:moveTo>
                    <a:cubicBezTo>
                      <a:pt x="8490" y="5482"/>
                      <a:pt x="8466" y="5534"/>
                      <a:pt x="8465" y="5596"/>
                    </a:cubicBezTo>
                    <a:cubicBezTo>
                      <a:pt x="8464" y="5659"/>
                      <a:pt x="8487" y="5708"/>
                      <a:pt x="8516" y="5708"/>
                    </a:cubicBezTo>
                    <a:cubicBezTo>
                      <a:pt x="8545" y="5707"/>
                      <a:pt x="8569" y="5656"/>
                      <a:pt x="8570" y="5593"/>
                    </a:cubicBezTo>
                    <a:cubicBezTo>
                      <a:pt x="8571" y="5531"/>
                      <a:pt x="8548" y="5481"/>
                      <a:pt x="8519" y="5482"/>
                    </a:cubicBezTo>
                    <a:close/>
                    <a:moveTo>
                      <a:pt x="8656" y="5482"/>
                    </a:moveTo>
                    <a:cubicBezTo>
                      <a:pt x="8627" y="5482"/>
                      <a:pt x="8603" y="5534"/>
                      <a:pt x="8602" y="5596"/>
                    </a:cubicBezTo>
                    <a:cubicBezTo>
                      <a:pt x="8601" y="5659"/>
                      <a:pt x="8623" y="5708"/>
                      <a:pt x="8652" y="5708"/>
                    </a:cubicBezTo>
                    <a:cubicBezTo>
                      <a:pt x="8681" y="5707"/>
                      <a:pt x="8705" y="5656"/>
                      <a:pt x="8706" y="5593"/>
                    </a:cubicBezTo>
                    <a:cubicBezTo>
                      <a:pt x="8707" y="5531"/>
                      <a:pt x="8684" y="5481"/>
                      <a:pt x="8656" y="5482"/>
                    </a:cubicBezTo>
                    <a:close/>
                    <a:moveTo>
                      <a:pt x="8812" y="5482"/>
                    </a:moveTo>
                    <a:cubicBezTo>
                      <a:pt x="8783" y="5482"/>
                      <a:pt x="8759" y="5534"/>
                      <a:pt x="8758" y="5596"/>
                    </a:cubicBezTo>
                    <a:cubicBezTo>
                      <a:pt x="8757" y="5659"/>
                      <a:pt x="8780" y="5708"/>
                      <a:pt x="8809" y="5708"/>
                    </a:cubicBezTo>
                    <a:cubicBezTo>
                      <a:pt x="8838" y="5707"/>
                      <a:pt x="8862" y="5656"/>
                      <a:pt x="8863" y="5593"/>
                    </a:cubicBezTo>
                    <a:cubicBezTo>
                      <a:pt x="8863" y="5531"/>
                      <a:pt x="8841" y="5481"/>
                      <a:pt x="8812" y="5482"/>
                    </a:cubicBezTo>
                    <a:close/>
                    <a:moveTo>
                      <a:pt x="8948" y="5482"/>
                    </a:moveTo>
                    <a:cubicBezTo>
                      <a:pt x="8919" y="5482"/>
                      <a:pt x="8896" y="5534"/>
                      <a:pt x="8895" y="5596"/>
                    </a:cubicBezTo>
                    <a:cubicBezTo>
                      <a:pt x="8894" y="5659"/>
                      <a:pt x="8917" y="5708"/>
                      <a:pt x="8946" y="5708"/>
                    </a:cubicBezTo>
                    <a:cubicBezTo>
                      <a:pt x="8975" y="5707"/>
                      <a:pt x="8999" y="5656"/>
                      <a:pt x="8999" y="5593"/>
                    </a:cubicBezTo>
                    <a:cubicBezTo>
                      <a:pt x="9000" y="5531"/>
                      <a:pt x="8977" y="5481"/>
                      <a:pt x="8948" y="5482"/>
                    </a:cubicBezTo>
                    <a:close/>
                    <a:moveTo>
                      <a:pt x="9261" y="5482"/>
                    </a:moveTo>
                    <a:cubicBezTo>
                      <a:pt x="9232" y="5482"/>
                      <a:pt x="9208" y="5534"/>
                      <a:pt x="9208" y="5596"/>
                    </a:cubicBezTo>
                    <a:cubicBezTo>
                      <a:pt x="9208" y="5659"/>
                      <a:pt x="9231" y="5708"/>
                      <a:pt x="9260" y="5708"/>
                    </a:cubicBezTo>
                    <a:cubicBezTo>
                      <a:pt x="9289" y="5707"/>
                      <a:pt x="9312" y="5656"/>
                      <a:pt x="9312" y="5593"/>
                    </a:cubicBezTo>
                    <a:cubicBezTo>
                      <a:pt x="9312" y="5531"/>
                      <a:pt x="9290" y="5481"/>
                      <a:pt x="9261" y="5482"/>
                    </a:cubicBezTo>
                    <a:close/>
                    <a:moveTo>
                      <a:pt x="9554" y="5482"/>
                    </a:moveTo>
                    <a:cubicBezTo>
                      <a:pt x="9525" y="5482"/>
                      <a:pt x="9501" y="5534"/>
                      <a:pt x="9501" y="5596"/>
                    </a:cubicBezTo>
                    <a:cubicBezTo>
                      <a:pt x="9501" y="5659"/>
                      <a:pt x="9525" y="5709"/>
                      <a:pt x="9554" y="5708"/>
                    </a:cubicBezTo>
                    <a:cubicBezTo>
                      <a:pt x="9583" y="5707"/>
                      <a:pt x="9606" y="5656"/>
                      <a:pt x="9606" y="5593"/>
                    </a:cubicBezTo>
                    <a:cubicBezTo>
                      <a:pt x="9605" y="5531"/>
                      <a:pt x="9582" y="5481"/>
                      <a:pt x="9554" y="5482"/>
                    </a:cubicBezTo>
                    <a:close/>
                    <a:moveTo>
                      <a:pt x="9709" y="5482"/>
                    </a:moveTo>
                    <a:cubicBezTo>
                      <a:pt x="9681" y="5482"/>
                      <a:pt x="9657" y="5534"/>
                      <a:pt x="9657" y="5596"/>
                    </a:cubicBezTo>
                    <a:cubicBezTo>
                      <a:pt x="9658" y="5659"/>
                      <a:pt x="9681" y="5708"/>
                      <a:pt x="9710" y="5708"/>
                    </a:cubicBezTo>
                    <a:cubicBezTo>
                      <a:pt x="9739" y="5707"/>
                      <a:pt x="9762" y="5657"/>
                      <a:pt x="9762" y="5595"/>
                    </a:cubicBezTo>
                    <a:cubicBezTo>
                      <a:pt x="9762" y="5532"/>
                      <a:pt x="9738" y="5481"/>
                      <a:pt x="9709" y="5482"/>
                    </a:cubicBezTo>
                    <a:close/>
                    <a:moveTo>
                      <a:pt x="9866" y="5482"/>
                    </a:moveTo>
                    <a:cubicBezTo>
                      <a:pt x="9837" y="5482"/>
                      <a:pt x="9814" y="5534"/>
                      <a:pt x="9814" y="5596"/>
                    </a:cubicBezTo>
                    <a:cubicBezTo>
                      <a:pt x="9814" y="5659"/>
                      <a:pt x="9838" y="5708"/>
                      <a:pt x="9867" y="5708"/>
                    </a:cubicBezTo>
                    <a:cubicBezTo>
                      <a:pt x="9896" y="5707"/>
                      <a:pt x="9919" y="5656"/>
                      <a:pt x="9918" y="5593"/>
                    </a:cubicBezTo>
                    <a:cubicBezTo>
                      <a:pt x="9918" y="5531"/>
                      <a:pt x="9895" y="5481"/>
                      <a:pt x="9866" y="5482"/>
                    </a:cubicBezTo>
                    <a:close/>
                    <a:moveTo>
                      <a:pt x="10002" y="5482"/>
                    </a:moveTo>
                    <a:cubicBezTo>
                      <a:pt x="9973" y="5482"/>
                      <a:pt x="9950" y="5534"/>
                      <a:pt x="9951" y="5596"/>
                    </a:cubicBezTo>
                    <a:cubicBezTo>
                      <a:pt x="9951" y="5659"/>
                      <a:pt x="9975" y="5708"/>
                      <a:pt x="10004" y="5708"/>
                    </a:cubicBezTo>
                    <a:cubicBezTo>
                      <a:pt x="10033" y="5707"/>
                      <a:pt x="10056" y="5657"/>
                      <a:pt x="10055" y="5595"/>
                    </a:cubicBezTo>
                    <a:cubicBezTo>
                      <a:pt x="10055" y="5532"/>
                      <a:pt x="10031" y="5481"/>
                      <a:pt x="10002" y="5482"/>
                    </a:cubicBezTo>
                    <a:close/>
                    <a:moveTo>
                      <a:pt x="10158" y="5482"/>
                    </a:moveTo>
                    <a:cubicBezTo>
                      <a:pt x="10130" y="5482"/>
                      <a:pt x="10106" y="5534"/>
                      <a:pt x="10107" y="5596"/>
                    </a:cubicBezTo>
                    <a:cubicBezTo>
                      <a:pt x="10108" y="5659"/>
                      <a:pt x="10132" y="5708"/>
                      <a:pt x="10161" y="5708"/>
                    </a:cubicBezTo>
                    <a:cubicBezTo>
                      <a:pt x="10190" y="5707"/>
                      <a:pt x="10212" y="5657"/>
                      <a:pt x="10212" y="5595"/>
                    </a:cubicBezTo>
                    <a:cubicBezTo>
                      <a:pt x="10211" y="5532"/>
                      <a:pt x="10187" y="5481"/>
                      <a:pt x="10158" y="5482"/>
                    </a:cubicBezTo>
                    <a:close/>
                    <a:moveTo>
                      <a:pt x="10314" y="5482"/>
                    </a:moveTo>
                    <a:cubicBezTo>
                      <a:pt x="10285" y="5482"/>
                      <a:pt x="10263" y="5534"/>
                      <a:pt x="10264" y="5596"/>
                    </a:cubicBezTo>
                    <a:cubicBezTo>
                      <a:pt x="10264" y="5659"/>
                      <a:pt x="10288" y="5708"/>
                      <a:pt x="10317" y="5708"/>
                    </a:cubicBezTo>
                    <a:cubicBezTo>
                      <a:pt x="10346" y="5707"/>
                      <a:pt x="10369" y="5657"/>
                      <a:pt x="10368" y="5595"/>
                    </a:cubicBezTo>
                    <a:cubicBezTo>
                      <a:pt x="10367" y="5532"/>
                      <a:pt x="10343" y="5481"/>
                      <a:pt x="10314" y="5482"/>
                    </a:cubicBezTo>
                    <a:close/>
                    <a:moveTo>
                      <a:pt x="11056" y="5482"/>
                    </a:moveTo>
                    <a:cubicBezTo>
                      <a:pt x="11027" y="5482"/>
                      <a:pt x="11005" y="5534"/>
                      <a:pt x="11006" y="5596"/>
                    </a:cubicBezTo>
                    <a:cubicBezTo>
                      <a:pt x="11008" y="5659"/>
                      <a:pt x="11033" y="5708"/>
                      <a:pt x="11062" y="5708"/>
                    </a:cubicBezTo>
                    <a:cubicBezTo>
                      <a:pt x="11091" y="5707"/>
                      <a:pt x="11113" y="5656"/>
                      <a:pt x="11112" y="5593"/>
                    </a:cubicBezTo>
                    <a:cubicBezTo>
                      <a:pt x="11110" y="5531"/>
                      <a:pt x="11085" y="5481"/>
                      <a:pt x="11056" y="5482"/>
                    </a:cubicBezTo>
                    <a:close/>
                    <a:moveTo>
                      <a:pt x="11212" y="5482"/>
                    </a:moveTo>
                    <a:cubicBezTo>
                      <a:pt x="11184" y="5482"/>
                      <a:pt x="11161" y="5534"/>
                      <a:pt x="11163" y="5596"/>
                    </a:cubicBezTo>
                    <a:cubicBezTo>
                      <a:pt x="11165" y="5659"/>
                      <a:pt x="11190" y="5708"/>
                      <a:pt x="11218" y="5708"/>
                    </a:cubicBezTo>
                    <a:cubicBezTo>
                      <a:pt x="11247" y="5707"/>
                      <a:pt x="11270" y="5656"/>
                      <a:pt x="11268" y="5593"/>
                    </a:cubicBezTo>
                    <a:cubicBezTo>
                      <a:pt x="11266" y="5531"/>
                      <a:pt x="11241" y="5481"/>
                      <a:pt x="11212" y="5482"/>
                    </a:cubicBezTo>
                    <a:close/>
                    <a:moveTo>
                      <a:pt x="11349" y="5482"/>
                    </a:moveTo>
                    <a:cubicBezTo>
                      <a:pt x="11320" y="5482"/>
                      <a:pt x="11298" y="5534"/>
                      <a:pt x="11300" y="5596"/>
                    </a:cubicBezTo>
                    <a:cubicBezTo>
                      <a:pt x="11302" y="5659"/>
                      <a:pt x="11327" y="5708"/>
                      <a:pt x="11356" y="5708"/>
                    </a:cubicBezTo>
                    <a:cubicBezTo>
                      <a:pt x="11385" y="5707"/>
                      <a:pt x="11407" y="5656"/>
                      <a:pt x="11405" y="5593"/>
                    </a:cubicBezTo>
                    <a:cubicBezTo>
                      <a:pt x="11403" y="5531"/>
                      <a:pt x="11377" y="5481"/>
                      <a:pt x="11349" y="5482"/>
                    </a:cubicBezTo>
                    <a:close/>
                    <a:moveTo>
                      <a:pt x="11505" y="5482"/>
                    </a:moveTo>
                    <a:cubicBezTo>
                      <a:pt x="11476" y="5482"/>
                      <a:pt x="11454" y="5534"/>
                      <a:pt x="11456" y="5596"/>
                    </a:cubicBezTo>
                    <a:cubicBezTo>
                      <a:pt x="11458" y="5659"/>
                      <a:pt x="11483" y="5708"/>
                      <a:pt x="11512" y="5708"/>
                    </a:cubicBezTo>
                    <a:cubicBezTo>
                      <a:pt x="11541" y="5707"/>
                      <a:pt x="11563" y="5656"/>
                      <a:pt x="11561" y="5593"/>
                    </a:cubicBezTo>
                    <a:cubicBezTo>
                      <a:pt x="11559" y="5531"/>
                      <a:pt x="11534" y="5481"/>
                      <a:pt x="11505" y="5482"/>
                    </a:cubicBezTo>
                    <a:close/>
                    <a:moveTo>
                      <a:pt x="8070" y="5532"/>
                    </a:moveTo>
                    <a:cubicBezTo>
                      <a:pt x="8041" y="5532"/>
                      <a:pt x="8017" y="5583"/>
                      <a:pt x="8015" y="5645"/>
                    </a:cubicBezTo>
                    <a:cubicBezTo>
                      <a:pt x="8014" y="5708"/>
                      <a:pt x="8036" y="5759"/>
                      <a:pt x="8065" y="5758"/>
                    </a:cubicBezTo>
                    <a:cubicBezTo>
                      <a:pt x="8094" y="5758"/>
                      <a:pt x="8119" y="5706"/>
                      <a:pt x="8120" y="5643"/>
                    </a:cubicBezTo>
                    <a:cubicBezTo>
                      <a:pt x="8122" y="5581"/>
                      <a:pt x="8099" y="5531"/>
                      <a:pt x="8070" y="5532"/>
                    </a:cubicBezTo>
                    <a:close/>
                    <a:moveTo>
                      <a:pt x="8207" y="5532"/>
                    </a:moveTo>
                    <a:cubicBezTo>
                      <a:pt x="8178" y="5532"/>
                      <a:pt x="8154" y="5583"/>
                      <a:pt x="8152" y="5645"/>
                    </a:cubicBezTo>
                    <a:cubicBezTo>
                      <a:pt x="8151" y="5708"/>
                      <a:pt x="8173" y="5759"/>
                      <a:pt x="8202" y="5758"/>
                    </a:cubicBezTo>
                    <a:cubicBezTo>
                      <a:pt x="8231" y="5758"/>
                      <a:pt x="8256" y="5706"/>
                      <a:pt x="8257" y="5643"/>
                    </a:cubicBezTo>
                    <a:cubicBezTo>
                      <a:pt x="8258" y="5581"/>
                      <a:pt x="8236" y="5531"/>
                      <a:pt x="8207" y="5532"/>
                    </a:cubicBezTo>
                    <a:close/>
                    <a:moveTo>
                      <a:pt x="2101" y="5582"/>
                    </a:moveTo>
                    <a:cubicBezTo>
                      <a:pt x="2072" y="5583"/>
                      <a:pt x="2043" y="5633"/>
                      <a:pt x="2035" y="5695"/>
                    </a:cubicBezTo>
                    <a:cubicBezTo>
                      <a:pt x="2027" y="5757"/>
                      <a:pt x="2044" y="5807"/>
                      <a:pt x="2073" y="5807"/>
                    </a:cubicBezTo>
                    <a:cubicBezTo>
                      <a:pt x="2102" y="5806"/>
                      <a:pt x="2131" y="5756"/>
                      <a:pt x="2139" y="5694"/>
                    </a:cubicBezTo>
                    <a:cubicBezTo>
                      <a:pt x="2147" y="5632"/>
                      <a:pt x="2130" y="5582"/>
                      <a:pt x="2101" y="5582"/>
                    </a:cubicBezTo>
                    <a:close/>
                    <a:moveTo>
                      <a:pt x="2257" y="5582"/>
                    </a:moveTo>
                    <a:cubicBezTo>
                      <a:pt x="2228" y="5583"/>
                      <a:pt x="2199" y="5633"/>
                      <a:pt x="2191" y="5695"/>
                    </a:cubicBezTo>
                    <a:cubicBezTo>
                      <a:pt x="2183" y="5757"/>
                      <a:pt x="2201" y="5807"/>
                      <a:pt x="2230" y="5807"/>
                    </a:cubicBezTo>
                    <a:cubicBezTo>
                      <a:pt x="2259" y="5806"/>
                      <a:pt x="2288" y="5756"/>
                      <a:pt x="2296" y="5694"/>
                    </a:cubicBezTo>
                    <a:cubicBezTo>
                      <a:pt x="2303" y="5632"/>
                      <a:pt x="2286" y="5582"/>
                      <a:pt x="2257" y="5582"/>
                    </a:cubicBezTo>
                    <a:close/>
                    <a:moveTo>
                      <a:pt x="2394" y="5582"/>
                    </a:moveTo>
                    <a:cubicBezTo>
                      <a:pt x="2365" y="5583"/>
                      <a:pt x="2336" y="5633"/>
                      <a:pt x="2328" y="5695"/>
                    </a:cubicBezTo>
                    <a:cubicBezTo>
                      <a:pt x="2320" y="5757"/>
                      <a:pt x="2338" y="5807"/>
                      <a:pt x="2366" y="5807"/>
                    </a:cubicBezTo>
                    <a:cubicBezTo>
                      <a:pt x="2395" y="5806"/>
                      <a:pt x="2425" y="5756"/>
                      <a:pt x="2432" y="5694"/>
                    </a:cubicBezTo>
                    <a:cubicBezTo>
                      <a:pt x="2440" y="5632"/>
                      <a:pt x="2423" y="5582"/>
                      <a:pt x="2394" y="5582"/>
                    </a:cubicBezTo>
                    <a:close/>
                    <a:moveTo>
                      <a:pt x="2550" y="5582"/>
                    </a:moveTo>
                    <a:cubicBezTo>
                      <a:pt x="2521" y="5583"/>
                      <a:pt x="2492" y="5633"/>
                      <a:pt x="2484" y="5695"/>
                    </a:cubicBezTo>
                    <a:cubicBezTo>
                      <a:pt x="2477" y="5757"/>
                      <a:pt x="2494" y="5807"/>
                      <a:pt x="2523" y="5807"/>
                    </a:cubicBezTo>
                    <a:cubicBezTo>
                      <a:pt x="2552" y="5806"/>
                      <a:pt x="2582" y="5756"/>
                      <a:pt x="2589" y="5694"/>
                    </a:cubicBezTo>
                    <a:cubicBezTo>
                      <a:pt x="2596" y="5632"/>
                      <a:pt x="2579" y="5582"/>
                      <a:pt x="2550" y="5582"/>
                    </a:cubicBezTo>
                    <a:close/>
                    <a:moveTo>
                      <a:pt x="2706" y="5582"/>
                    </a:moveTo>
                    <a:cubicBezTo>
                      <a:pt x="2677" y="5583"/>
                      <a:pt x="2648" y="5633"/>
                      <a:pt x="2641" y="5695"/>
                    </a:cubicBezTo>
                    <a:cubicBezTo>
                      <a:pt x="2634" y="5757"/>
                      <a:pt x="2651" y="5807"/>
                      <a:pt x="2680" y="5807"/>
                    </a:cubicBezTo>
                    <a:cubicBezTo>
                      <a:pt x="2709" y="5806"/>
                      <a:pt x="2738" y="5756"/>
                      <a:pt x="2745" y="5694"/>
                    </a:cubicBezTo>
                    <a:cubicBezTo>
                      <a:pt x="2752" y="5632"/>
                      <a:pt x="2735" y="5582"/>
                      <a:pt x="2706" y="5582"/>
                    </a:cubicBezTo>
                    <a:close/>
                    <a:moveTo>
                      <a:pt x="2842" y="5582"/>
                    </a:moveTo>
                    <a:cubicBezTo>
                      <a:pt x="2813" y="5583"/>
                      <a:pt x="2785" y="5633"/>
                      <a:pt x="2778" y="5695"/>
                    </a:cubicBezTo>
                    <a:cubicBezTo>
                      <a:pt x="2771" y="5757"/>
                      <a:pt x="2788" y="5807"/>
                      <a:pt x="2817" y="5807"/>
                    </a:cubicBezTo>
                    <a:cubicBezTo>
                      <a:pt x="2846" y="5807"/>
                      <a:pt x="2875" y="5756"/>
                      <a:pt x="2882" y="5694"/>
                    </a:cubicBezTo>
                    <a:cubicBezTo>
                      <a:pt x="2889" y="5632"/>
                      <a:pt x="2871" y="5582"/>
                      <a:pt x="2842" y="5582"/>
                    </a:cubicBezTo>
                    <a:close/>
                    <a:moveTo>
                      <a:pt x="2998" y="5582"/>
                    </a:moveTo>
                    <a:cubicBezTo>
                      <a:pt x="2969" y="5583"/>
                      <a:pt x="2940" y="5633"/>
                      <a:pt x="2933" y="5695"/>
                    </a:cubicBezTo>
                    <a:cubicBezTo>
                      <a:pt x="2927" y="5758"/>
                      <a:pt x="2945" y="5807"/>
                      <a:pt x="2974" y="5807"/>
                    </a:cubicBezTo>
                    <a:cubicBezTo>
                      <a:pt x="3003" y="5806"/>
                      <a:pt x="3032" y="5756"/>
                      <a:pt x="3039" y="5694"/>
                    </a:cubicBezTo>
                    <a:cubicBezTo>
                      <a:pt x="3045" y="5632"/>
                      <a:pt x="3027" y="5582"/>
                      <a:pt x="2998" y="5582"/>
                    </a:cubicBezTo>
                    <a:close/>
                    <a:moveTo>
                      <a:pt x="3155" y="5582"/>
                    </a:moveTo>
                    <a:cubicBezTo>
                      <a:pt x="3126" y="5583"/>
                      <a:pt x="3097" y="5633"/>
                      <a:pt x="3090" y="5695"/>
                    </a:cubicBezTo>
                    <a:cubicBezTo>
                      <a:pt x="3083" y="5758"/>
                      <a:pt x="3101" y="5807"/>
                      <a:pt x="3130" y="5807"/>
                    </a:cubicBezTo>
                    <a:cubicBezTo>
                      <a:pt x="3159" y="5806"/>
                      <a:pt x="3188" y="5756"/>
                      <a:pt x="3195" y="5694"/>
                    </a:cubicBezTo>
                    <a:cubicBezTo>
                      <a:pt x="3202" y="5632"/>
                      <a:pt x="3183" y="5582"/>
                      <a:pt x="3155" y="5582"/>
                    </a:cubicBezTo>
                    <a:close/>
                    <a:moveTo>
                      <a:pt x="3291" y="5582"/>
                    </a:moveTo>
                    <a:cubicBezTo>
                      <a:pt x="3262" y="5583"/>
                      <a:pt x="3233" y="5633"/>
                      <a:pt x="3227" y="5695"/>
                    </a:cubicBezTo>
                    <a:cubicBezTo>
                      <a:pt x="3220" y="5758"/>
                      <a:pt x="3238" y="5807"/>
                      <a:pt x="3267" y="5807"/>
                    </a:cubicBezTo>
                    <a:cubicBezTo>
                      <a:pt x="3296" y="5806"/>
                      <a:pt x="3325" y="5756"/>
                      <a:pt x="3332" y="5694"/>
                    </a:cubicBezTo>
                    <a:cubicBezTo>
                      <a:pt x="3338" y="5632"/>
                      <a:pt x="3320" y="5582"/>
                      <a:pt x="3291" y="5582"/>
                    </a:cubicBezTo>
                    <a:close/>
                    <a:moveTo>
                      <a:pt x="3447" y="5582"/>
                    </a:moveTo>
                    <a:cubicBezTo>
                      <a:pt x="3418" y="5583"/>
                      <a:pt x="3389" y="5633"/>
                      <a:pt x="3383" y="5695"/>
                    </a:cubicBezTo>
                    <a:cubicBezTo>
                      <a:pt x="3377" y="5758"/>
                      <a:pt x="3395" y="5807"/>
                      <a:pt x="3424" y="5807"/>
                    </a:cubicBezTo>
                    <a:cubicBezTo>
                      <a:pt x="3453" y="5806"/>
                      <a:pt x="3482" y="5756"/>
                      <a:pt x="3488" y="5694"/>
                    </a:cubicBezTo>
                    <a:cubicBezTo>
                      <a:pt x="3494" y="5632"/>
                      <a:pt x="3476" y="5582"/>
                      <a:pt x="3447" y="5582"/>
                    </a:cubicBezTo>
                    <a:close/>
                    <a:moveTo>
                      <a:pt x="3583" y="5582"/>
                    </a:moveTo>
                    <a:cubicBezTo>
                      <a:pt x="3555" y="5583"/>
                      <a:pt x="3526" y="5633"/>
                      <a:pt x="3520" y="5695"/>
                    </a:cubicBezTo>
                    <a:cubicBezTo>
                      <a:pt x="3514" y="5757"/>
                      <a:pt x="3532" y="5807"/>
                      <a:pt x="3561" y="5807"/>
                    </a:cubicBezTo>
                    <a:cubicBezTo>
                      <a:pt x="3590" y="5806"/>
                      <a:pt x="3618" y="5756"/>
                      <a:pt x="3624" y="5694"/>
                    </a:cubicBezTo>
                    <a:cubicBezTo>
                      <a:pt x="3631" y="5632"/>
                      <a:pt x="3612" y="5582"/>
                      <a:pt x="3583" y="5582"/>
                    </a:cubicBezTo>
                    <a:close/>
                    <a:moveTo>
                      <a:pt x="3739" y="5582"/>
                    </a:moveTo>
                    <a:cubicBezTo>
                      <a:pt x="3710" y="5583"/>
                      <a:pt x="3682" y="5633"/>
                      <a:pt x="3676" y="5695"/>
                    </a:cubicBezTo>
                    <a:cubicBezTo>
                      <a:pt x="3670" y="5757"/>
                      <a:pt x="3689" y="5807"/>
                      <a:pt x="3718" y="5807"/>
                    </a:cubicBezTo>
                    <a:cubicBezTo>
                      <a:pt x="3747" y="5806"/>
                      <a:pt x="3775" y="5756"/>
                      <a:pt x="3781" y="5694"/>
                    </a:cubicBezTo>
                    <a:cubicBezTo>
                      <a:pt x="3787" y="5632"/>
                      <a:pt x="3768" y="5582"/>
                      <a:pt x="3739" y="5582"/>
                    </a:cubicBezTo>
                    <a:close/>
                    <a:moveTo>
                      <a:pt x="3876" y="5582"/>
                    </a:moveTo>
                    <a:cubicBezTo>
                      <a:pt x="3847" y="5583"/>
                      <a:pt x="3819" y="5633"/>
                      <a:pt x="3813" y="5695"/>
                    </a:cubicBezTo>
                    <a:cubicBezTo>
                      <a:pt x="3807" y="5758"/>
                      <a:pt x="3826" y="5807"/>
                      <a:pt x="3855" y="5807"/>
                    </a:cubicBezTo>
                    <a:cubicBezTo>
                      <a:pt x="3884" y="5806"/>
                      <a:pt x="3912" y="5756"/>
                      <a:pt x="3918" y="5694"/>
                    </a:cubicBezTo>
                    <a:cubicBezTo>
                      <a:pt x="3923" y="5632"/>
                      <a:pt x="3905" y="5582"/>
                      <a:pt x="3876" y="5582"/>
                    </a:cubicBezTo>
                    <a:close/>
                    <a:moveTo>
                      <a:pt x="4033" y="5582"/>
                    </a:moveTo>
                    <a:cubicBezTo>
                      <a:pt x="4004" y="5583"/>
                      <a:pt x="3975" y="5633"/>
                      <a:pt x="3970" y="5695"/>
                    </a:cubicBezTo>
                    <a:cubicBezTo>
                      <a:pt x="3964" y="5758"/>
                      <a:pt x="3982" y="5807"/>
                      <a:pt x="4011" y="5807"/>
                    </a:cubicBezTo>
                    <a:cubicBezTo>
                      <a:pt x="4040" y="5806"/>
                      <a:pt x="4068" y="5756"/>
                      <a:pt x="4074" y="5694"/>
                    </a:cubicBezTo>
                    <a:cubicBezTo>
                      <a:pt x="4080" y="5632"/>
                      <a:pt x="4061" y="5582"/>
                      <a:pt x="4033" y="5582"/>
                    </a:cubicBezTo>
                    <a:close/>
                    <a:moveTo>
                      <a:pt x="755" y="5632"/>
                    </a:moveTo>
                    <a:cubicBezTo>
                      <a:pt x="727" y="5633"/>
                      <a:pt x="696" y="5684"/>
                      <a:pt x="686" y="5746"/>
                    </a:cubicBezTo>
                    <a:cubicBezTo>
                      <a:pt x="677" y="5808"/>
                      <a:pt x="693" y="5858"/>
                      <a:pt x="722" y="5857"/>
                    </a:cubicBezTo>
                    <a:cubicBezTo>
                      <a:pt x="751" y="5857"/>
                      <a:pt x="782" y="5806"/>
                      <a:pt x="791" y="5744"/>
                    </a:cubicBezTo>
                    <a:cubicBezTo>
                      <a:pt x="801" y="5682"/>
                      <a:pt x="784" y="5632"/>
                      <a:pt x="755" y="5632"/>
                    </a:cubicBezTo>
                    <a:close/>
                    <a:moveTo>
                      <a:pt x="912" y="5632"/>
                    </a:moveTo>
                    <a:cubicBezTo>
                      <a:pt x="883" y="5633"/>
                      <a:pt x="852" y="5684"/>
                      <a:pt x="843" y="5746"/>
                    </a:cubicBezTo>
                    <a:cubicBezTo>
                      <a:pt x="834" y="5808"/>
                      <a:pt x="850" y="5858"/>
                      <a:pt x="879" y="5857"/>
                    </a:cubicBezTo>
                    <a:cubicBezTo>
                      <a:pt x="908" y="5857"/>
                      <a:pt x="939" y="5806"/>
                      <a:pt x="948" y="5744"/>
                    </a:cubicBezTo>
                    <a:cubicBezTo>
                      <a:pt x="957" y="5682"/>
                      <a:pt x="941" y="5632"/>
                      <a:pt x="912" y="5632"/>
                    </a:cubicBezTo>
                    <a:close/>
                    <a:moveTo>
                      <a:pt x="1048" y="5632"/>
                    </a:moveTo>
                    <a:cubicBezTo>
                      <a:pt x="1019" y="5633"/>
                      <a:pt x="989" y="5684"/>
                      <a:pt x="980" y="5746"/>
                    </a:cubicBezTo>
                    <a:cubicBezTo>
                      <a:pt x="971" y="5808"/>
                      <a:pt x="987" y="5858"/>
                      <a:pt x="1016" y="5857"/>
                    </a:cubicBezTo>
                    <a:cubicBezTo>
                      <a:pt x="1045" y="5857"/>
                      <a:pt x="1075" y="5806"/>
                      <a:pt x="1084" y="5744"/>
                    </a:cubicBezTo>
                    <a:cubicBezTo>
                      <a:pt x="1093" y="5682"/>
                      <a:pt x="1077" y="5632"/>
                      <a:pt x="1048" y="5632"/>
                    </a:cubicBezTo>
                    <a:close/>
                    <a:moveTo>
                      <a:pt x="1204" y="5632"/>
                    </a:moveTo>
                    <a:cubicBezTo>
                      <a:pt x="1175" y="5633"/>
                      <a:pt x="1145" y="5684"/>
                      <a:pt x="1136" y="5746"/>
                    </a:cubicBezTo>
                    <a:cubicBezTo>
                      <a:pt x="1127" y="5808"/>
                      <a:pt x="1144" y="5858"/>
                      <a:pt x="1173" y="5857"/>
                    </a:cubicBezTo>
                    <a:cubicBezTo>
                      <a:pt x="1202" y="5857"/>
                      <a:pt x="1232" y="5806"/>
                      <a:pt x="1240" y="5744"/>
                    </a:cubicBezTo>
                    <a:cubicBezTo>
                      <a:pt x="1249" y="5682"/>
                      <a:pt x="1233" y="5632"/>
                      <a:pt x="1204" y="5632"/>
                    </a:cubicBezTo>
                    <a:close/>
                    <a:moveTo>
                      <a:pt x="1360" y="5632"/>
                    </a:moveTo>
                    <a:cubicBezTo>
                      <a:pt x="1331" y="5633"/>
                      <a:pt x="1301" y="5684"/>
                      <a:pt x="1292" y="5746"/>
                    </a:cubicBezTo>
                    <a:cubicBezTo>
                      <a:pt x="1284" y="5808"/>
                      <a:pt x="1300" y="5858"/>
                      <a:pt x="1329" y="5857"/>
                    </a:cubicBezTo>
                    <a:cubicBezTo>
                      <a:pt x="1358" y="5857"/>
                      <a:pt x="1388" y="5806"/>
                      <a:pt x="1397" y="5744"/>
                    </a:cubicBezTo>
                    <a:cubicBezTo>
                      <a:pt x="1405" y="5682"/>
                      <a:pt x="1389" y="5632"/>
                      <a:pt x="1360" y="5632"/>
                    </a:cubicBezTo>
                    <a:close/>
                    <a:moveTo>
                      <a:pt x="1496" y="5632"/>
                    </a:moveTo>
                    <a:cubicBezTo>
                      <a:pt x="1468" y="5633"/>
                      <a:pt x="1438" y="5684"/>
                      <a:pt x="1429" y="5746"/>
                    </a:cubicBezTo>
                    <a:cubicBezTo>
                      <a:pt x="1421" y="5808"/>
                      <a:pt x="1437" y="5858"/>
                      <a:pt x="1466" y="5857"/>
                    </a:cubicBezTo>
                    <a:cubicBezTo>
                      <a:pt x="1495" y="5857"/>
                      <a:pt x="1525" y="5806"/>
                      <a:pt x="1534" y="5744"/>
                    </a:cubicBezTo>
                    <a:cubicBezTo>
                      <a:pt x="1542" y="5682"/>
                      <a:pt x="1525" y="5632"/>
                      <a:pt x="1496" y="5632"/>
                    </a:cubicBezTo>
                    <a:close/>
                    <a:moveTo>
                      <a:pt x="1653" y="5632"/>
                    </a:moveTo>
                    <a:cubicBezTo>
                      <a:pt x="1624" y="5633"/>
                      <a:pt x="1593" y="5684"/>
                      <a:pt x="1585" y="5746"/>
                    </a:cubicBezTo>
                    <a:cubicBezTo>
                      <a:pt x="1577" y="5808"/>
                      <a:pt x="1594" y="5858"/>
                      <a:pt x="1623" y="5857"/>
                    </a:cubicBezTo>
                    <a:cubicBezTo>
                      <a:pt x="1652" y="5857"/>
                      <a:pt x="1682" y="5806"/>
                      <a:pt x="1690" y="5744"/>
                    </a:cubicBezTo>
                    <a:cubicBezTo>
                      <a:pt x="1698" y="5682"/>
                      <a:pt x="1682" y="5632"/>
                      <a:pt x="1653" y="5632"/>
                    </a:cubicBezTo>
                    <a:close/>
                    <a:moveTo>
                      <a:pt x="1809" y="5632"/>
                    </a:moveTo>
                    <a:cubicBezTo>
                      <a:pt x="1780" y="5633"/>
                      <a:pt x="1750" y="5684"/>
                      <a:pt x="1741" y="5746"/>
                    </a:cubicBezTo>
                    <a:cubicBezTo>
                      <a:pt x="1733" y="5808"/>
                      <a:pt x="1750" y="5858"/>
                      <a:pt x="1779" y="5857"/>
                    </a:cubicBezTo>
                    <a:cubicBezTo>
                      <a:pt x="1808" y="5857"/>
                      <a:pt x="1839" y="5806"/>
                      <a:pt x="1847" y="5744"/>
                    </a:cubicBezTo>
                    <a:cubicBezTo>
                      <a:pt x="1855" y="5682"/>
                      <a:pt x="1838" y="5632"/>
                      <a:pt x="1809" y="5632"/>
                    </a:cubicBezTo>
                    <a:close/>
                    <a:moveTo>
                      <a:pt x="1945" y="5632"/>
                    </a:moveTo>
                    <a:cubicBezTo>
                      <a:pt x="1916" y="5633"/>
                      <a:pt x="1886" y="5684"/>
                      <a:pt x="1878" y="5746"/>
                    </a:cubicBezTo>
                    <a:cubicBezTo>
                      <a:pt x="1870" y="5808"/>
                      <a:pt x="1887" y="5858"/>
                      <a:pt x="1916" y="5857"/>
                    </a:cubicBezTo>
                    <a:cubicBezTo>
                      <a:pt x="1945" y="5857"/>
                      <a:pt x="1976" y="5806"/>
                      <a:pt x="1983" y="5744"/>
                    </a:cubicBezTo>
                    <a:cubicBezTo>
                      <a:pt x="1991" y="5682"/>
                      <a:pt x="1974" y="5632"/>
                      <a:pt x="1945" y="5632"/>
                    </a:cubicBezTo>
                    <a:close/>
                    <a:moveTo>
                      <a:pt x="15565" y="5683"/>
                    </a:moveTo>
                    <a:cubicBezTo>
                      <a:pt x="15536" y="5683"/>
                      <a:pt x="15517" y="5735"/>
                      <a:pt x="15524" y="5798"/>
                    </a:cubicBezTo>
                    <a:cubicBezTo>
                      <a:pt x="15530" y="5861"/>
                      <a:pt x="15559" y="5911"/>
                      <a:pt x="15588" y="5911"/>
                    </a:cubicBezTo>
                    <a:cubicBezTo>
                      <a:pt x="15617" y="5910"/>
                      <a:pt x="15635" y="5859"/>
                      <a:pt x="15629" y="5796"/>
                    </a:cubicBezTo>
                    <a:cubicBezTo>
                      <a:pt x="15622" y="5733"/>
                      <a:pt x="15594" y="5682"/>
                      <a:pt x="15565" y="5683"/>
                    </a:cubicBezTo>
                    <a:close/>
                    <a:moveTo>
                      <a:pt x="15721" y="5683"/>
                    </a:moveTo>
                    <a:cubicBezTo>
                      <a:pt x="15692" y="5683"/>
                      <a:pt x="15674" y="5735"/>
                      <a:pt x="15680" y="5798"/>
                    </a:cubicBezTo>
                    <a:cubicBezTo>
                      <a:pt x="15687" y="5861"/>
                      <a:pt x="15715" y="5911"/>
                      <a:pt x="15744" y="5911"/>
                    </a:cubicBezTo>
                    <a:cubicBezTo>
                      <a:pt x="15773" y="5910"/>
                      <a:pt x="15792" y="5859"/>
                      <a:pt x="15785" y="5796"/>
                    </a:cubicBezTo>
                    <a:cubicBezTo>
                      <a:pt x="15779" y="5733"/>
                      <a:pt x="15750" y="5682"/>
                      <a:pt x="15721" y="5683"/>
                    </a:cubicBezTo>
                    <a:close/>
                    <a:moveTo>
                      <a:pt x="15877" y="5683"/>
                    </a:moveTo>
                    <a:cubicBezTo>
                      <a:pt x="15848" y="5683"/>
                      <a:pt x="15830" y="5735"/>
                      <a:pt x="15837" y="5798"/>
                    </a:cubicBezTo>
                    <a:cubicBezTo>
                      <a:pt x="15843" y="5861"/>
                      <a:pt x="15872" y="5911"/>
                      <a:pt x="15901" y="5911"/>
                    </a:cubicBezTo>
                    <a:cubicBezTo>
                      <a:pt x="15930" y="5910"/>
                      <a:pt x="15949" y="5859"/>
                      <a:pt x="15942" y="5796"/>
                    </a:cubicBezTo>
                    <a:cubicBezTo>
                      <a:pt x="15936" y="5733"/>
                      <a:pt x="15907" y="5682"/>
                      <a:pt x="15877" y="5683"/>
                    </a:cubicBezTo>
                    <a:close/>
                    <a:moveTo>
                      <a:pt x="16014" y="5683"/>
                    </a:moveTo>
                    <a:cubicBezTo>
                      <a:pt x="15985" y="5683"/>
                      <a:pt x="15967" y="5735"/>
                      <a:pt x="15973" y="5798"/>
                    </a:cubicBezTo>
                    <a:cubicBezTo>
                      <a:pt x="15980" y="5861"/>
                      <a:pt x="16010" y="5911"/>
                      <a:pt x="16039" y="5911"/>
                    </a:cubicBezTo>
                    <a:cubicBezTo>
                      <a:pt x="16068" y="5910"/>
                      <a:pt x="16086" y="5859"/>
                      <a:pt x="16079" y="5796"/>
                    </a:cubicBezTo>
                    <a:cubicBezTo>
                      <a:pt x="16072" y="5733"/>
                      <a:pt x="16043" y="5682"/>
                      <a:pt x="16014" y="5683"/>
                    </a:cubicBezTo>
                    <a:close/>
                    <a:moveTo>
                      <a:pt x="16170" y="5683"/>
                    </a:moveTo>
                    <a:cubicBezTo>
                      <a:pt x="16141" y="5683"/>
                      <a:pt x="16123" y="5735"/>
                      <a:pt x="16130" y="5798"/>
                    </a:cubicBezTo>
                    <a:cubicBezTo>
                      <a:pt x="16137" y="5861"/>
                      <a:pt x="16166" y="5911"/>
                      <a:pt x="16195" y="5911"/>
                    </a:cubicBezTo>
                    <a:cubicBezTo>
                      <a:pt x="16224" y="5910"/>
                      <a:pt x="16242" y="5859"/>
                      <a:pt x="16235" y="5796"/>
                    </a:cubicBezTo>
                    <a:cubicBezTo>
                      <a:pt x="16228" y="5733"/>
                      <a:pt x="16199" y="5682"/>
                      <a:pt x="16170" y="5683"/>
                    </a:cubicBezTo>
                    <a:close/>
                    <a:moveTo>
                      <a:pt x="16327" y="5683"/>
                    </a:moveTo>
                    <a:cubicBezTo>
                      <a:pt x="16297" y="5683"/>
                      <a:pt x="16280" y="5735"/>
                      <a:pt x="16287" y="5798"/>
                    </a:cubicBezTo>
                    <a:cubicBezTo>
                      <a:pt x="16294" y="5861"/>
                      <a:pt x="16323" y="5911"/>
                      <a:pt x="16352" y="5911"/>
                    </a:cubicBezTo>
                    <a:cubicBezTo>
                      <a:pt x="16381" y="5910"/>
                      <a:pt x="16399" y="5859"/>
                      <a:pt x="16392" y="5796"/>
                    </a:cubicBezTo>
                    <a:cubicBezTo>
                      <a:pt x="16385" y="5733"/>
                      <a:pt x="16355" y="5682"/>
                      <a:pt x="16327" y="5683"/>
                    </a:cubicBezTo>
                    <a:close/>
                    <a:moveTo>
                      <a:pt x="16463" y="5683"/>
                    </a:moveTo>
                    <a:cubicBezTo>
                      <a:pt x="16434" y="5683"/>
                      <a:pt x="16416" y="5735"/>
                      <a:pt x="16424" y="5798"/>
                    </a:cubicBezTo>
                    <a:cubicBezTo>
                      <a:pt x="16431" y="5861"/>
                      <a:pt x="16460" y="5911"/>
                      <a:pt x="16489" y="5911"/>
                    </a:cubicBezTo>
                    <a:cubicBezTo>
                      <a:pt x="16518" y="5910"/>
                      <a:pt x="16536" y="5859"/>
                      <a:pt x="16529" y="5796"/>
                    </a:cubicBezTo>
                    <a:cubicBezTo>
                      <a:pt x="16521" y="5733"/>
                      <a:pt x="16492" y="5682"/>
                      <a:pt x="16463" y="5683"/>
                    </a:cubicBezTo>
                    <a:close/>
                    <a:moveTo>
                      <a:pt x="16619" y="5683"/>
                    </a:moveTo>
                    <a:cubicBezTo>
                      <a:pt x="16590" y="5683"/>
                      <a:pt x="16573" y="5735"/>
                      <a:pt x="16580" y="5798"/>
                    </a:cubicBezTo>
                    <a:cubicBezTo>
                      <a:pt x="16587" y="5861"/>
                      <a:pt x="16617" y="5911"/>
                      <a:pt x="16646" y="5911"/>
                    </a:cubicBezTo>
                    <a:cubicBezTo>
                      <a:pt x="16675" y="5910"/>
                      <a:pt x="16693" y="5859"/>
                      <a:pt x="16685" y="5796"/>
                    </a:cubicBezTo>
                    <a:cubicBezTo>
                      <a:pt x="16678" y="5733"/>
                      <a:pt x="16648" y="5682"/>
                      <a:pt x="16619" y="5683"/>
                    </a:cubicBezTo>
                    <a:close/>
                    <a:moveTo>
                      <a:pt x="16776" y="5683"/>
                    </a:moveTo>
                    <a:cubicBezTo>
                      <a:pt x="16747" y="5683"/>
                      <a:pt x="16729" y="5735"/>
                      <a:pt x="16736" y="5798"/>
                    </a:cubicBezTo>
                    <a:cubicBezTo>
                      <a:pt x="16744" y="5861"/>
                      <a:pt x="16774" y="5911"/>
                      <a:pt x="16803" y="5911"/>
                    </a:cubicBezTo>
                    <a:cubicBezTo>
                      <a:pt x="16832" y="5910"/>
                      <a:pt x="16849" y="5859"/>
                      <a:pt x="16842" y="5796"/>
                    </a:cubicBezTo>
                    <a:cubicBezTo>
                      <a:pt x="16834" y="5733"/>
                      <a:pt x="16805" y="5682"/>
                      <a:pt x="16776" y="5683"/>
                    </a:cubicBezTo>
                    <a:close/>
                    <a:moveTo>
                      <a:pt x="12696" y="5733"/>
                    </a:moveTo>
                    <a:cubicBezTo>
                      <a:pt x="12667" y="5734"/>
                      <a:pt x="12646" y="5785"/>
                      <a:pt x="12649" y="5848"/>
                    </a:cubicBezTo>
                    <a:cubicBezTo>
                      <a:pt x="12652" y="5910"/>
                      <a:pt x="12679" y="5961"/>
                      <a:pt x="12708" y="5961"/>
                    </a:cubicBezTo>
                    <a:cubicBezTo>
                      <a:pt x="12737" y="5961"/>
                      <a:pt x="12758" y="5909"/>
                      <a:pt x="12754" y="5846"/>
                    </a:cubicBezTo>
                    <a:cubicBezTo>
                      <a:pt x="12751" y="5783"/>
                      <a:pt x="12725" y="5733"/>
                      <a:pt x="12696" y="5733"/>
                    </a:cubicBezTo>
                    <a:close/>
                    <a:moveTo>
                      <a:pt x="12851" y="5733"/>
                    </a:moveTo>
                    <a:cubicBezTo>
                      <a:pt x="12822" y="5734"/>
                      <a:pt x="12802" y="5785"/>
                      <a:pt x="12806" y="5848"/>
                    </a:cubicBezTo>
                    <a:cubicBezTo>
                      <a:pt x="12809" y="5910"/>
                      <a:pt x="12835" y="5961"/>
                      <a:pt x="12864" y="5961"/>
                    </a:cubicBezTo>
                    <a:cubicBezTo>
                      <a:pt x="12893" y="5960"/>
                      <a:pt x="12914" y="5909"/>
                      <a:pt x="12911" y="5846"/>
                    </a:cubicBezTo>
                    <a:cubicBezTo>
                      <a:pt x="12907" y="5783"/>
                      <a:pt x="12880" y="5733"/>
                      <a:pt x="12851" y="5733"/>
                    </a:cubicBezTo>
                    <a:close/>
                    <a:moveTo>
                      <a:pt x="13008" y="5733"/>
                    </a:moveTo>
                    <a:cubicBezTo>
                      <a:pt x="12979" y="5734"/>
                      <a:pt x="12958" y="5785"/>
                      <a:pt x="12962" y="5848"/>
                    </a:cubicBezTo>
                    <a:cubicBezTo>
                      <a:pt x="12966" y="5910"/>
                      <a:pt x="12992" y="5961"/>
                      <a:pt x="13021" y="5961"/>
                    </a:cubicBezTo>
                    <a:cubicBezTo>
                      <a:pt x="13050" y="5961"/>
                      <a:pt x="13071" y="5909"/>
                      <a:pt x="13067" y="5846"/>
                    </a:cubicBezTo>
                    <a:cubicBezTo>
                      <a:pt x="13063" y="5783"/>
                      <a:pt x="13037" y="5733"/>
                      <a:pt x="13008" y="5733"/>
                    </a:cubicBezTo>
                    <a:close/>
                    <a:moveTo>
                      <a:pt x="13164" y="5733"/>
                    </a:moveTo>
                    <a:cubicBezTo>
                      <a:pt x="13135" y="5734"/>
                      <a:pt x="13115" y="5785"/>
                      <a:pt x="13118" y="5848"/>
                    </a:cubicBezTo>
                    <a:cubicBezTo>
                      <a:pt x="13122" y="5910"/>
                      <a:pt x="13149" y="5961"/>
                      <a:pt x="13178" y="5961"/>
                    </a:cubicBezTo>
                    <a:cubicBezTo>
                      <a:pt x="13207" y="5961"/>
                      <a:pt x="13227" y="5909"/>
                      <a:pt x="13224" y="5846"/>
                    </a:cubicBezTo>
                    <a:cubicBezTo>
                      <a:pt x="13220" y="5783"/>
                      <a:pt x="13193" y="5733"/>
                      <a:pt x="13164" y="5733"/>
                    </a:cubicBezTo>
                    <a:close/>
                    <a:moveTo>
                      <a:pt x="13301" y="5733"/>
                    </a:moveTo>
                    <a:cubicBezTo>
                      <a:pt x="13272" y="5734"/>
                      <a:pt x="13251" y="5785"/>
                      <a:pt x="13255" y="5848"/>
                    </a:cubicBezTo>
                    <a:cubicBezTo>
                      <a:pt x="13259" y="5910"/>
                      <a:pt x="13286" y="5961"/>
                      <a:pt x="13315" y="5961"/>
                    </a:cubicBezTo>
                    <a:cubicBezTo>
                      <a:pt x="13344" y="5961"/>
                      <a:pt x="13364" y="5909"/>
                      <a:pt x="13360" y="5846"/>
                    </a:cubicBezTo>
                    <a:cubicBezTo>
                      <a:pt x="13356" y="5783"/>
                      <a:pt x="13330" y="5733"/>
                      <a:pt x="13301" y="5733"/>
                    </a:cubicBezTo>
                    <a:close/>
                    <a:moveTo>
                      <a:pt x="13457" y="5733"/>
                    </a:moveTo>
                    <a:cubicBezTo>
                      <a:pt x="13428" y="5734"/>
                      <a:pt x="13408" y="5785"/>
                      <a:pt x="13412" y="5848"/>
                    </a:cubicBezTo>
                    <a:cubicBezTo>
                      <a:pt x="13416" y="5910"/>
                      <a:pt x="13442" y="5962"/>
                      <a:pt x="13472" y="5961"/>
                    </a:cubicBezTo>
                    <a:cubicBezTo>
                      <a:pt x="13501" y="5961"/>
                      <a:pt x="13521" y="5909"/>
                      <a:pt x="13517" y="5846"/>
                    </a:cubicBezTo>
                    <a:cubicBezTo>
                      <a:pt x="13513" y="5783"/>
                      <a:pt x="13486" y="5733"/>
                      <a:pt x="13457" y="5733"/>
                    </a:cubicBezTo>
                    <a:close/>
                    <a:moveTo>
                      <a:pt x="13613" y="5733"/>
                    </a:moveTo>
                    <a:cubicBezTo>
                      <a:pt x="13584" y="5734"/>
                      <a:pt x="13564" y="5785"/>
                      <a:pt x="13568" y="5848"/>
                    </a:cubicBezTo>
                    <a:cubicBezTo>
                      <a:pt x="13572" y="5910"/>
                      <a:pt x="13599" y="5961"/>
                      <a:pt x="13629" y="5961"/>
                    </a:cubicBezTo>
                    <a:cubicBezTo>
                      <a:pt x="13658" y="5960"/>
                      <a:pt x="13678" y="5909"/>
                      <a:pt x="13673" y="5846"/>
                    </a:cubicBezTo>
                    <a:cubicBezTo>
                      <a:pt x="13669" y="5783"/>
                      <a:pt x="13642" y="5733"/>
                      <a:pt x="13613" y="5733"/>
                    </a:cubicBezTo>
                    <a:close/>
                    <a:moveTo>
                      <a:pt x="13769" y="5733"/>
                    </a:moveTo>
                    <a:cubicBezTo>
                      <a:pt x="13740" y="5734"/>
                      <a:pt x="13720" y="5785"/>
                      <a:pt x="13725" y="5848"/>
                    </a:cubicBezTo>
                    <a:cubicBezTo>
                      <a:pt x="13729" y="5910"/>
                      <a:pt x="13756" y="5961"/>
                      <a:pt x="13785" y="5961"/>
                    </a:cubicBezTo>
                    <a:cubicBezTo>
                      <a:pt x="13814" y="5961"/>
                      <a:pt x="13834" y="5909"/>
                      <a:pt x="13830" y="5846"/>
                    </a:cubicBezTo>
                    <a:cubicBezTo>
                      <a:pt x="13825" y="5783"/>
                      <a:pt x="13798" y="5733"/>
                      <a:pt x="13769" y="5733"/>
                    </a:cubicBezTo>
                    <a:close/>
                    <a:moveTo>
                      <a:pt x="13906" y="5733"/>
                    </a:moveTo>
                    <a:cubicBezTo>
                      <a:pt x="13877" y="5734"/>
                      <a:pt x="13857" y="5785"/>
                      <a:pt x="13861" y="5848"/>
                    </a:cubicBezTo>
                    <a:cubicBezTo>
                      <a:pt x="13866" y="5910"/>
                      <a:pt x="13893" y="5961"/>
                      <a:pt x="13922" y="5961"/>
                    </a:cubicBezTo>
                    <a:cubicBezTo>
                      <a:pt x="13952" y="5961"/>
                      <a:pt x="13971" y="5909"/>
                      <a:pt x="13966" y="5846"/>
                    </a:cubicBezTo>
                    <a:cubicBezTo>
                      <a:pt x="13962" y="5783"/>
                      <a:pt x="13935" y="5733"/>
                      <a:pt x="13906" y="5733"/>
                    </a:cubicBezTo>
                    <a:close/>
                    <a:moveTo>
                      <a:pt x="14062" y="5733"/>
                    </a:moveTo>
                    <a:cubicBezTo>
                      <a:pt x="14033" y="5734"/>
                      <a:pt x="14013" y="5785"/>
                      <a:pt x="14018" y="5848"/>
                    </a:cubicBezTo>
                    <a:cubicBezTo>
                      <a:pt x="14022" y="5910"/>
                      <a:pt x="14050" y="5961"/>
                      <a:pt x="14079" y="5961"/>
                    </a:cubicBezTo>
                    <a:cubicBezTo>
                      <a:pt x="14108" y="5960"/>
                      <a:pt x="14128" y="5909"/>
                      <a:pt x="14123" y="5846"/>
                    </a:cubicBezTo>
                    <a:cubicBezTo>
                      <a:pt x="14119" y="5783"/>
                      <a:pt x="14091" y="5733"/>
                      <a:pt x="14062" y="5733"/>
                    </a:cubicBezTo>
                    <a:close/>
                    <a:moveTo>
                      <a:pt x="14218" y="5733"/>
                    </a:moveTo>
                    <a:cubicBezTo>
                      <a:pt x="14189" y="5734"/>
                      <a:pt x="14169" y="5785"/>
                      <a:pt x="14174" y="5848"/>
                    </a:cubicBezTo>
                    <a:cubicBezTo>
                      <a:pt x="14179" y="5910"/>
                      <a:pt x="14207" y="5961"/>
                      <a:pt x="14236" y="5961"/>
                    </a:cubicBezTo>
                    <a:cubicBezTo>
                      <a:pt x="14265" y="5960"/>
                      <a:pt x="14285" y="5909"/>
                      <a:pt x="14280" y="5846"/>
                    </a:cubicBezTo>
                    <a:cubicBezTo>
                      <a:pt x="14275" y="5783"/>
                      <a:pt x="14247" y="5733"/>
                      <a:pt x="14218" y="5733"/>
                    </a:cubicBezTo>
                    <a:close/>
                    <a:moveTo>
                      <a:pt x="14354" y="5733"/>
                    </a:moveTo>
                    <a:cubicBezTo>
                      <a:pt x="14325" y="5734"/>
                      <a:pt x="14306" y="5785"/>
                      <a:pt x="14311" y="5848"/>
                    </a:cubicBezTo>
                    <a:cubicBezTo>
                      <a:pt x="14316" y="5911"/>
                      <a:pt x="14344" y="5961"/>
                      <a:pt x="14373" y="5961"/>
                    </a:cubicBezTo>
                    <a:cubicBezTo>
                      <a:pt x="14402" y="5960"/>
                      <a:pt x="14422" y="5909"/>
                      <a:pt x="14417" y="5846"/>
                    </a:cubicBezTo>
                    <a:cubicBezTo>
                      <a:pt x="14412" y="5783"/>
                      <a:pt x="14383" y="5733"/>
                      <a:pt x="14354" y="5733"/>
                    </a:cubicBezTo>
                    <a:close/>
                    <a:moveTo>
                      <a:pt x="14511" y="5733"/>
                    </a:moveTo>
                    <a:cubicBezTo>
                      <a:pt x="14482" y="5734"/>
                      <a:pt x="14462" y="5785"/>
                      <a:pt x="14467" y="5848"/>
                    </a:cubicBezTo>
                    <a:cubicBezTo>
                      <a:pt x="14473" y="5910"/>
                      <a:pt x="14501" y="5961"/>
                      <a:pt x="14530" y="5961"/>
                    </a:cubicBezTo>
                    <a:cubicBezTo>
                      <a:pt x="14559" y="5961"/>
                      <a:pt x="14578" y="5909"/>
                      <a:pt x="14573" y="5846"/>
                    </a:cubicBezTo>
                    <a:cubicBezTo>
                      <a:pt x="14568" y="5783"/>
                      <a:pt x="14540" y="5733"/>
                      <a:pt x="14511" y="5733"/>
                    </a:cubicBezTo>
                    <a:close/>
                    <a:moveTo>
                      <a:pt x="14667" y="5733"/>
                    </a:moveTo>
                    <a:cubicBezTo>
                      <a:pt x="14638" y="5733"/>
                      <a:pt x="14618" y="5785"/>
                      <a:pt x="14624" y="5848"/>
                    </a:cubicBezTo>
                    <a:cubicBezTo>
                      <a:pt x="14629" y="5911"/>
                      <a:pt x="14658" y="5961"/>
                      <a:pt x="14687" y="5961"/>
                    </a:cubicBezTo>
                    <a:cubicBezTo>
                      <a:pt x="14716" y="5961"/>
                      <a:pt x="14735" y="5909"/>
                      <a:pt x="14730" y="5846"/>
                    </a:cubicBezTo>
                    <a:cubicBezTo>
                      <a:pt x="14724" y="5783"/>
                      <a:pt x="14696" y="5733"/>
                      <a:pt x="14667" y="5733"/>
                    </a:cubicBezTo>
                    <a:close/>
                    <a:moveTo>
                      <a:pt x="14803" y="5733"/>
                    </a:moveTo>
                    <a:cubicBezTo>
                      <a:pt x="14774" y="5734"/>
                      <a:pt x="14756" y="5785"/>
                      <a:pt x="14761" y="5848"/>
                    </a:cubicBezTo>
                    <a:cubicBezTo>
                      <a:pt x="14767" y="5910"/>
                      <a:pt x="14794" y="5961"/>
                      <a:pt x="14824" y="5961"/>
                    </a:cubicBezTo>
                    <a:cubicBezTo>
                      <a:pt x="14853" y="5960"/>
                      <a:pt x="14872" y="5909"/>
                      <a:pt x="14866" y="5846"/>
                    </a:cubicBezTo>
                    <a:cubicBezTo>
                      <a:pt x="14861" y="5783"/>
                      <a:pt x="14833" y="5733"/>
                      <a:pt x="14803" y="5733"/>
                    </a:cubicBezTo>
                    <a:close/>
                    <a:moveTo>
                      <a:pt x="14960" y="5733"/>
                    </a:moveTo>
                    <a:cubicBezTo>
                      <a:pt x="14931" y="5734"/>
                      <a:pt x="14912" y="5785"/>
                      <a:pt x="14918" y="5848"/>
                    </a:cubicBezTo>
                    <a:cubicBezTo>
                      <a:pt x="14923" y="5911"/>
                      <a:pt x="14951" y="5961"/>
                      <a:pt x="14981" y="5961"/>
                    </a:cubicBezTo>
                    <a:cubicBezTo>
                      <a:pt x="15010" y="5961"/>
                      <a:pt x="15029" y="5909"/>
                      <a:pt x="15023" y="5846"/>
                    </a:cubicBezTo>
                    <a:cubicBezTo>
                      <a:pt x="15017" y="5783"/>
                      <a:pt x="14989" y="5733"/>
                      <a:pt x="14960" y="5733"/>
                    </a:cubicBezTo>
                    <a:close/>
                    <a:moveTo>
                      <a:pt x="15116" y="5733"/>
                    </a:moveTo>
                    <a:cubicBezTo>
                      <a:pt x="15087" y="5734"/>
                      <a:pt x="15068" y="5785"/>
                      <a:pt x="15074" y="5848"/>
                    </a:cubicBezTo>
                    <a:cubicBezTo>
                      <a:pt x="15080" y="5911"/>
                      <a:pt x="15108" y="5961"/>
                      <a:pt x="15137" y="5961"/>
                    </a:cubicBezTo>
                    <a:cubicBezTo>
                      <a:pt x="15166" y="5960"/>
                      <a:pt x="15185" y="5909"/>
                      <a:pt x="15179" y="5846"/>
                    </a:cubicBezTo>
                    <a:cubicBezTo>
                      <a:pt x="15173" y="5784"/>
                      <a:pt x="15145" y="5733"/>
                      <a:pt x="15116" y="5733"/>
                    </a:cubicBezTo>
                    <a:close/>
                    <a:moveTo>
                      <a:pt x="15272" y="5733"/>
                    </a:moveTo>
                    <a:cubicBezTo>
                      <a:pt x="15243" y="5734"/>
                      <a:pt x="15225" y="5785"/>
                      <a:pt x="15230" y="5848"/>
                    </a:cubicBezTo>
                    <a:cubicBezTo>
                      <a:pt x="15236" y="5911"/>
                      <a:pt x="15265" y="5961"/>
                      <a:pt x="15294" y="5961"/>
                    </a:cubicBezTo>
                    <a:cubicBezTo>
                      <a:pt x="15323" y="5960"/>
                      <a:pt x="15342" y="5909"/>
                      <a:pt x="15336" y="5846"/>
                    </a:cubicBezTo>
                    <a:cubicBezTo>
                      <a:pt x="15330" y="5784"/>
                      <a:pt x="15301" y="5733"/>
                      <a:pt x="15272" y="5733"/>
                    </a:cubicBezTo>
                    <a:close/>
                    <a:moveTo>
                      <a:pt x="15409" y="5733"/>
                    </a:moveTo>
                    <a:cubicBezTo>
                      <a:pt x="15380" y="5734"/>
                      <a:pt x="15361" y="5785"/>
                      <a:pt x="15367" y="5848"/>
                    </a:cubicBezTo>
                    <a:cubicBezTo>
                      <a:pt x="15373" y="5911"/>
                      <a:pt x="15402" y="5961"/>
                      <a:pt x="15431" y="5961"/>
                    </a:cubicBezTo>
                    <a:cubicBezTo>
                      <a:pt x="15460" y="5960"/>
                      <a:pt x="15479" y="5909"/>
                      <a:pt x="15472" y="5846"/>
                    </a:cubicBezTo>
                    <a:cubicBezTo>
                      <a:pt x="15466" y="5784"/>
                      <a:pt x="15438" y="5732"/>
                      <a:pt x="15409" y="5733"/>
                    </a:cubicBezTo>
                    <a:close/>
                    <a:moveTo>
                      <a:pt x="8500" y="5783"/>
                    </a:moveTo>
                    <a:cubicBezTo>
                      <a:pt x="8471" y="5784"/>
                      <a:pt x="8446" y="5834"/>
                      <a:pt x="8445" y="5897"/>
                    </a:cubicBezTo>
                    <a:cubicBezTo>
                      <a:pt x="8444" y="5959"/>
                      <a:pt x="8467" y="6010"/>
                      <a:pt x="8496" y="6010"/>
                    </a:cubicBezTo>
                    <a:cubicBezTo>
                      <a:pt x="8525" y="6009"/>
                      <a:pt x="8549" y="5957"/>
                      <a:pt x="8550" y="5895"/>
                    </a:cubicBezTo>
                    <a:cubicBezTo>
                      <a:pt x="8551" y="5832"/>
                      <a:pt x="8529" y="5783"/>
                      <a:pt x="8500" y="5783"/>
                    </a:cubicBezTo>
                    <a:close/>
                    <a:moveTo>
                      <a:pt x="8656" y="5783"/>
                    </a:moveTo>
                    <a:cubicBezTo>
                      <a:pt x="8627" y="5784"/>
                      <a:pt x="8603" y="5834"/>
                      <a:pt x="8602" y="5897"/>
                    </a:cubicBezTo>
                    <a:cubicBezTo>
                      <a:pt x="8601" y="5959"/>
                      <a:pt x="8624" y="6010"/>
                      <a:pt x="8653" y="6010"/>
                    </a:cubicBezTo>
                    <a:cubicBezTo>
                      <a:pt x="8682" y="6009"/>
                      <a:pt x="8706" y="5957"/>
                      <a:pt x="8707" y="5895"/>
                    </a:cubicBezTo>
                    <a:cubicBezTo>
                      <a:pt x="8708" y="5832"/>
                      <a:pt x="8685" y="5783"/>
                      <a:pt x="8656" y="5783"/>
                    </a:cubicBezTo>
                    <a:close/>
                    <a:moveTo>
                      <a:pt x="9866" y="5783"/>
                    </a:moveTo>
                    <a:cubicBezTo>
                      <a:pt x="9837" y="5784"/>
                      <a:pt x="9814" y="5836"/>
                      <a:pt x="9814" y="5898"/>
                    </a:cubicBezTo>
                    <a:cubicBezTo>
                      <a:pt x="9814" y="5961"/>
                      <a:pt x="9838" y="6010"/>
                      <a:pt x="9867" y="6010"/>
                    </a:cubicBezTo>
                    <a:cubicBezTo>
                      <a:pt x="9896" y="6009"/>
                      <a:pt x="9919" y="5957"/>
                      <a:pt x="9919" y="5895"/>
                    </a:cubicBezTo>
                    <a:cubicBezTo>
                      <a:pt x="9919" y="5833"/>
                      <a:pt x="9895" y="5783"/>
                      <a:pt x="9866" y="5783"/>
                    </a:cubicBezTo>
                    <a:close/>
                    <a:moveTo>
                      <a:pt x="10022" y="5783"/>
                    </a:moveTo>
                    <a:cubicBezTo>
                      <a:pt x="9993" y="5784"/>
                      <a:pt x="9970" y="5836"/>
                      <a:pt x="9970" y="5898"/>
                    </a:cubicBezTo>
                    <a:cubicBezTo>
                      <a:pt x="9971" y="5961"/>
                      <a:pt x="9995" y="6010"/>
                      <a:pt x="10024" y="6010"/>
                    </a:cubicBezTo>
                    <a:cubicBezTo>
                      <a:pt x="10053" y="6009"/>
                      <a:pt x="10076" y="5957"/>
                      <a:pt x="10075" y="5895"/>
                    </a:cubicBezTo>
                    <a:cubicBezTo>
                      <a:pt x="10075" y="5832"/>
                      <a:pt x="10051" y="5783"/>
                      <a:pt x="10022" y="5783"/>
                    </a:cubicBezTo>
                    <a:close/>
                    <a:moveTo>
                      <a:pt x="10158" y="5783"/>
                    </a:moveTo>
                    <a:cubicBezTo>
                      <a:pt x="10129" y="5784"/>
                      <a:pt x="10107" y="5836"/>
                      <a:pt x="10107" y="5898"/>
                    </a:cubicBezTo>
                    <a:cubicBezTo>
                      <a:pt x="10108" y="5961"/>
                      <a:pt x="10132" y="6010"/>
                      <a:pt x="10161" y="6010"/>
                    </a:cubicBezTo>
                    <a:cubicBezTo>
                      <a:pt x="10190" y="6009"/>
                      <a:pt x="10213" y="5957"/>
                      <a:pt x="10212" y="5895"/>
                    </a:cubicBezTo>
                    <a:cubicBezTo>
                      <a:pt x="10211" y="5832"/>
                      <a:pt x="10187" y="5783"/>
                      <a:pt x="10158" y="5783"/>
                    </a:cubicBezTo>
                    <a:close/>
                    <a:moveTo>
                      <a:pt x="10315" y="5783"/>
                    </a:moveTo>
                    <a:cubicBezTo>
                      <a:pt x="10286" y="5784"/>
                      <a:pt x="10263" y="5836"/>
                      <a:pt x="10264" y="5898"/>
                    </a:cubicBezTo>
                    <a:cubicBezTo>
                      <a:pt x="10264" y="5961"/>
                      <a:pt x="10289" y="6010"/>
                      <a:pt x="10318" y="6010"/>
                    </a:cubicBezTo>
                    <a:cubicBezTo>
                      <a:pt x="10347" y="6009"/>
                      <a:pt x="10370" y="5957"/>
                      <a:pt x="10369" y="5895"/>
                    </a:cubicBezTo>
                    <a:cubicBezTo>
                      <a:pt x="10368" y="5832"/>
                      <a:pt x="10344" y="5783"/>
                      <a:pt x="10315" y="5783"/>
                    </a:cubicBezTo>
                    <a:close/>
                    <a:moveTo>
                      <a:pt x="10607" y="5783"/>
                    </a:moveTo>
                    <a:cubicBezTo>
                      <a:pt x="10579" y="5784"/>
                      <a:pt x="10556" y="5836"/>
                      <a:pt x="10557" y="5898"/>
                    </a:cubicBezTo>
                    <a:cubicBezTo>
                      <a:pt x="10558" y="5961"/>
                      <a:pt x="10583" y="6010"/>
                      <a:pt x="10612" y="6010"/>
                    </a:cubicBezTo>
                    <a:cubicBezTo>
                      <a:pt x="10641" y="6009"/>
                      <a:pt x="10663" y="5957"/>
                      <a:pt x="10662" y="5895"/>
                    </a:cubicBezTo>
                    <a:cubicBezTo>
                      <a:pt x="10661" y="5832"/>
                      <a:pt x="10637" y="5783"/>
                      <a:pt x="10607" y="5783"/>
                    </a:cubicBezTo>
                    <a:close/>
                    <a:moveTo>
                      <a:pt x="10763" y="5783"/>
                    </a:moveTo>
                    <a:cubicBezTo>
                      <a:pt x="10734" y="5784"/>
                      <a:pt x="10712" y="5836"/>
                      <a:pt x="10713" y="5898"/>
                    </a:cubicBezTo>
                    <a:cubicBezTo>
                      <a:pt x="10714" y="5961"/>
                      <a:pt x="10739" y="6010"/>
                      <a:pt x="10768" y="6010"/>
                    </a:cubicBezTo>
                    <a:cubicBezTo>
                      <a:pt x="10797" y="6009"/>
                      <a:pt x="10820" y="5959"/>
                      <a:pt x="10818" y="5897"/>
                    </a:cubicBezTo>
                    <a:cubicBezTo>
                      <a:pt x="10817" y="5834"/>
                      <a:pt x="10792" y="5783"/>
                      <a:pt x="10763" y="5783"/>
                    </a:cubicBezTo>
                    <a:close/>
                    <a:moveTo>
                      <a:pt x="11212" y="5783"/>
                    </a:moveTo>
                    <a:cubicBezTo>
                      <a:pt x="11183" y="5784"/>
                      <a:pt x="11161" y="5835"/>
                      <a:pt x="11163" y="5898"/>
                    </a:cubicBezTo>
                    <a:cubicBezTo>
                      <a:pt x="11165" y="5961"/>
                      <a:pt x="11189" y="6010"/>
                      <a:pt x="11218" y="6010"/>
                    </a:cubicBezTo>
                    <a:cubicBezTo>
                      <a:pt x="11248" y="6009"/>
                      <a:pt x="11270" y="5959"/>
                      <a:pt x="11268" y="5897"/>
                    </a:cubicBezTo>
                    <a:cubicBezTo>
                      <a:pt x="11266" y="5834"/>
                      <a:pt x="11241" y="5783"/>
                      <a:pt x="11212" y="5783"/>
                    </a:cubicBezTo>
                    <a:close/>
                    <a:moveTo>
                      <a:pt x="11369" y="5783"/>
                    </a:moveTo>
                    <a:cubicBezTo>
                      <a:pt x="11340" y="5784"/>
                      <a:pt x="11317" y="5835"/>
                      <a:pt x="11319" y="5898"/>
                    </a:cubicBezTo>
                    <a:cubicBezTo>
                      <a:pt x="11321" y="5961"/>
                      <a:pt x="11346" y="6010"/>
                      <a:pt x="11375" y="6010"/>
                    </a:cubicBezTo>
                    <a:cubicBezTo>
                      <a:pt x="11405" y="6009"/>
                      <a:pt x="11426" y="5959"/>
                      <a:pt x="11424" y="5897"/>
                    </a:cubicBezTo>
                    <a:cubicBezTo>
                      <a:pt x="11422" y="5834"/>
                      <a:pt x="11398" y="5783"/>
                      <a:pt x="11369" y="5783"/>
                    </a:cubicBezTo>
                    <a:close/>
                    <a:moveTo>
                      <a:pt x="11505" y="5783"/>
                    </a:moveTo>
                    <a:cubicBezTo>
                      <a:pt x="11476" y="5784"/>
                      <a:pt x="11454" y="5835"/>
                      <a:pt x="11456" y="5898"/>
                    </a:cubicBezTo>
                    <a:cubicBezTo>
                      <a:pt x="11458" y="5961"/>
                      <a:pt x="11484" y="6010"/>
                      <a:pt x="11513" y="6010"/>
                    </a:cubicBezTo>
                    <a:cubicBezTo>
                      <a:pt x="11542" y="6009"/>
                      <a:pt x="11564" y="5959"/>
                      <a:pt x="11562" y="5897"/>
                    </a:cubicBezTo>
                    <a:cubicBezTo>
                      <a:pt x="11560" y="5834"/>
                      <a:pt x="11534" y="5783"/>
                      <a:pt x="11505" y="5783"/>
                    </a:cubicBezTo>
                    <a:close/>
                    <a:moveTo>
                      <a:pt x="11661" y="5783"/>
                    </a:moveTo>
                    <a:cubicBezTo>
                      <a:pt x="11632" y="5784"/>
                      <a:pt x="11610" y="5835"/>
                      <a:pt x="11612" y="5898"/>
                    </a:cubicBezTo>
                    <a:cubicBezTo>
                      <a:pt x="11615" y="5961"/>
                      <a:pt x="11640" y="6010"/>
                      <a:pt x="11669" y="6010"/>
                    </a:cubicBezTo>
                    <a:cubicBezTo>
                      <a:pt x="11698" y="6009"/>
                      <a:pt x="11720" y="5959"/>
                      <a:pt x="11718" y="5897"/>
                    </a:cubicBezTo>
                    <a:cubicBezTo>
                      <a:pt x="11715" y="5834"/>
                      <a:pt x="11690" y="5783"/>
                      <a:pt x="11661" y="5783"/>
                    </a:cubicBezTo>
                    <a:close/>
                    <a:moveTo>
                      <a:pt x="11798" y="5783"/>
                    </a:moveTo>
                    <a:cubicBezTo>
                      <a:pt x="11769" y="5784"/>
                      <a:pt x="11747" y="5835"/>
                      <a:pt x="11749" y="5898"/>
                    </a:cubicBezTo>
                    <a:cubicBezTo>
                      <a:pt x="11752" y="5961"/>
                      <a:pt x="11777" y="6010"/>
                      <a:pt x="11806" y="6010"/>
                    </a:cubicBezTo>
                    <a:cubicBezTo>
                      <a:pt x="11835" y="6009"/>
                      <a:pt x="11857" y="5959"/>
                      <a:pt x="11855" y="5897"/>
                    </a:cubicBezTo>
                    <a:cubicBezTo>
                      <a:pt x="11853" y="5834"/>
                      <a:pt x="11827" y="5783"/>
                      <a:pt x="11798" y="5783"/>
                    </a:cubicBezTo>
                    <a:close/>
                    <a:moveTo>
                      <a:pt x="11954" y="5783"/>
                    </a:moveTo>
                    <a:cubicBezTo>
                      <a:pt x="11925" y="5784"/>
                      <a:pt x="11903" y="5835"/>
                      <a:pt x="11906" y="5898"/>
                    </a:cubicBezTo>
                    <a:cubicBezTo>
                      <a:pt x="11908" y="5961"/>
                      <a:pt x="11934" y="6010"/>
                      <a:pt x="11963" y="6010"/>
                    </a:cubicBezTo>
                    <a:cubicBezTo>
                      <a:pt x="11992" y="6009"/>
                      <a:pt x="12014" y="5959"/>
                      <a:pt x="12011" y="5897"/>
                    </a:cubicBezTo>
                    <a:cubicBezTo>
                      <a:pt x="12009" y="5834"/>
                      <a:pt x="11983" y="5783"/>
                      <a:pt x="11954" y="5783"/>
                    </a:cubicBezTo>
                    <a:close/>
                    <a:moveTo>
                      <a:pt x="12110" y="5783"/>
                    </a:moveTo>
                    <a:cubicBezTo>
                      <a:pt x="12081" y="5784"/>
                      <a:pt x="12059" y="5835"/>
                      <a:pt x="12062" y="5898"/>
                    </a:cubicBezTo>
                    <a:cubicBezTo>
                      <a:pt x="12065" y="5961"/>
                      <a:pt x="12091" y="6012"/>
                      <a:pt x="12120" y="6011"/>
                    </a:cubicBezTo>
                    <a:cubicBezTo>
                      <a:pt x="12149" y="6011"/>
                      <a:pt x="12171" y="5959"/>
                      <a:pt x="12168" y="5897"/>
                    </a:cubicBezTo>
                    <a:cubicBezTo>
                      <a:pt x="12165" y="5834"/>
                      <a:pt x="12139" y="5783"/>
                      <a:pt x="12110" y="5783"/>
                    </a:cubicBezTo>
                    <a:close/>
                    <a:moveTo>
                      <a:pt x="12266" y="5783"/>
                    </a:moveTo>
                    <a:cubicBezTo>
                      <a:pt x="12237" y="5784"/>
                      <a:pt x="12216" y="5835"/>
                      <a:pt x="12219" y="5898"/>
                    </a:cubicBezTo>
                    <a:cubicBezTo>
                      <a:pt x="12221" y="5961"/>
                      <a:pt x="12247" y="6012"/>
                      <a:pt x="12277" y="6011"/>
                    </a:cubicBezTo>
                    <a:cubicBezTo>
                      <a:pt x="12306" y="6011"/>
                      <a:pt x="12327" y="5959"/>
                      <a:pt x="12324" y="5897"/>
                    </a:cubicBezTo>
                    <a:cubicBezTo>
                      <a:pt x="12321" y="5834"/>
                      <a:pt x="12295" y="5783"/>
                      <a:pt x="12266" y="5783"/>
                    </a:cubicBezTo>
                    <a:close/>
                    <a:moveTo>
                      <a:pt x="12403" y="5783"/>
                    </a:moveTo>
                    <a:cubicBezTo>
                      <a:pt x="12374" y="5784"/>
                      <a:pt x="12352" y="5835"/>
                      <a:pt x="12355" y="5898"/>
                    </a:cubicBezTo>
                    <a:cubicBezTo>
                      <a:pt x="12358" y="5961"/>
                      <a:pt x="12384" y="6012"/>
                      <a:pt x="12413" y="6011"/>
                    </a:cubicBezTo>
                    <a:cubicBezTo>
                      <a:pt x="12443" y="6011"/>
                      <a:pt x="12464" y="5959"/>
                      <a:pt x="12461" y="5897"/>
                    </a:cubicBezTo>
                    <a:cubicBezTo>
                      <a:pt x="12458" y="5834"/>
                      <a:pt x="12432" y="5783"/>
                      <a:pt x="12403" y="5783"/>
                    </a:cubicBezTo>
                    <a:close/>
                    <a:moveTo>
                      <a:pt x="12559" y="5783"/>
                    </a:moveTo>
                    <a:cubicBezTo>
                      <a:pt x="12530" y="5784"/>
                      <a:pt x="12509" y="5835"/>
                      <a:pt x="12512" y="5898"/>
                    </a:cubicBezTo>
                    <a:cubicBezTo>
                      <a:pt x="12516" y="5961"/>
                      <a:pt x="12541" y="6012"/>
                      <a:pt x="12570" y="6011"/>
                    </a:cubicBezTo>
                    <a:cubicBezTo>
                      <a:pt x="12600" y="6011"/>
                      <a:pt x="12621" y="5959"/>
                      <a:pt x="12617" y="5897"/>
                    </a:cubicBezTo>
                    <a:cubicBezTo>
                      <a:pt x="12614" y="5834"/>
                      <a:pt x="12588" y="5783"/>
                      <a:pt x="12559" y="5783"/>
                    </a:cubicBezTo>
                    <a:close/>
                    <a:moveTo>
                      <a:pt x="8051" y="5834"/>
                    </a:moveTo>
                    <a:cubicBezTo>
                      <a:pt x="8022" y="5834"/>
                      <a:pt x="7997" y="5884"/>
                      <a:pt x="7996" y="5947"/>
                    </a:cubicBezTo>
                    <a:cubicBezTo>
                      <a:pt x="7994" y="6009"/>
                      <a:pt x="8017" y="6060"/>
                      <a:pt x="8046" y="6060"/>
                    </a:cubicBezTo>
                    <a:cubicBezTo>
                      <a:pt x="8075" y="6059"/>
                      <a:pt x="8099" y="6008"/>
                      <a:pt x="8101" y="5945"/>
                    </a:cubicBezTo>
                    <a:cubicBezTo>
                      <a:pt x="8102" y="5883"/>
                      <a:pt x="8080" y="5833"/>
                      <a:pt x="8051" y="5834"/>
                    </a:cubicBezTo>
                    <a:close/>
                    <a:moveTo>
                      <a:pt x="8207" y="5834"/>
                    </a:moveTo>
                    <a:cubicBezTo>
                      <a:pt x="8178" y="5834"/>
                      <a:pt x="8154" y="5884"/>
                      <a:pt x="8152" y="5947"/>
                    </a:cubicBezTo>
                    <a:cubicBezTo>
                      <a:pt x="8151" y="6009"/>
                      <a:pt x="8173" y="6061"/>
                      <a:pt x="8202" y="6060"/>
                    </a:cubicBezTo>
                    <a:cubicBezTo>
                      <a:pt x="8231" y="6060"/>
                      <a:pt x="8256" y="6008"/>
                      <a:pt x="8257" y="5945"/>
                    </a:cubicBezTo>
                    <a:cubicBezTo>
                      <a:pt x="8259" y="5883"/>
                      <a:pt x="8236" y="5833"/>
                      <a:pt x="8207" y="5834"/>
                    </a:cubicBezTo>
                    <a:close/>
                    <a:moveTo>
                      <a:pt x="8363" y="5834"/>
                    </a:moveTo>
                    <a:cubicBezTo>
                      <a:pt x="8334" y="5834"/>
                      <a:pt x="8310" y="5884"/>
                      <a:pt x="8308" y="5947"/>
                    </a:cubicBezTo>
                    <a:cubicBezTo>
                      <a:pt x="8307" y="6009"/>
                      <a:pt x="8330" y="6060"/>
                      <a:pt x="8359" y="6060"/>
                    </a:cubicBezTo>
                    <a:cubicBezTo>
                      <a:pt x="8388" y="6059"/>
                      <a:pt x="8412" y="6008"/>
                      <a:pt x="8414" y="5945"/>
                    </a:cubicBezTo>
                    <a:cubicBezTo>
                      <a:pt x="8415" y="5883"/>
                      <a:pt x="8393" y="5833"/>
                      <a:pt x="8363" y="5834"/>
                    </a:cubicBezTo>
                    <a:close/>
                    <a:moveTo>
                      <a:pt x="9417" y="5834"/>
                    </a:moveTo>
                    <a:cubicBezTo>
                      <a:pt x="9388" y="5834"/>
                      <a:pt x="9364" y="5884"/>
                      <a:pt x="9364" y="5947"/>
                    </a:cubicBezTo>
                    <a:cubicBezTo>
                      <a:pt x="9364" y="6009"/>
                      <a:pt x="9388" y="6060"/>
                      <a:pt x="9417" y="6060"/>
                    </a:cubicBezTo>
                    <a:cubicBezTo>
                      <a:pt x="9446" y="6059"/>
                      <a:pt x="9469" y="6008"/>
                      <a:pt x="9469" y="5945"/>
                    </a:cubicBezTo>
                    <a:cubicBezTo>
                      <a:pt x="9469" y="5883"/>
                      <a:pt x="9446" y="5833"/>
                      <a:pt x="9417" y="5834"/>
                    </a:cubicBezTo>
                    <a:close/>
                    <a:moveTo>
                      <a:pt x="3115" y="5884"/>
                    </a:moveTo>
                    <a:cubicBezTo>
                      <a:pt x="3087" y="5884"/>
                      <a:pt x="3057" y="5935"/>
                      <a:pt x="3051" y="5997"/>
                    </a:cubicBezTo>
                    <a:cubicBezTo>
                      <a:pt x="3044" y="6059"/>
                      <a:pt x="3063" y="6109"/>
                      <a:pt x="3092" y="6109"/>
                    </a:cubicBezTo>
                    <a:cubicBezTo>
                      <a:pt x="3121" y="6108"/>
                      <a:pt x="3150" y="6058"/>
                      <a:pt x="3156" y="5996"/>
                    </a:cubicBezTo>
                    <a:cubicBezTo>
                      <a:pt x="3163" y="5934"/>
                      <a:pt x="3145" y="5883"/>
                      <a:pt x="3115" y="5884"/>
                    </a:cubicBezTo>
                    <a:close/>
                    <a:moveTo>
                      <a:pt x="3252" y="5884"/>
                    </a:moveTo>
                    <a:cubicBezTo>
                      <a:pt x="3223" y="5884"/>
                      <a:pt x="3194" y="5935"/>
                      <a:pt x="3188" y="5997"/>
                    </a:cubicBezTo>
                    <a:cubicBezTo>
                      <a:pt x="3181" y="6059"/>
                      <a:pt x="3199" y="6109"/>
                      <a:pt x="3229" y="6109"/>
                    </a:cubicBezTo>
                    <a:cubicBezTo>
                      <a:pt x="3258" y="6108"/>
                      <a:pt x="3287" y="6058"/>
                      <a:pt x="3293" y="5996"/>
                    </a:cubicBezTo>
                    <a:cubicBezTo>
                      <a:pt x="3300" y="5934"/>
                      <a:pt x="3281" y="5883"/>
                      <a:pt x="3252" y="5884"/>
                    </a:cubicBezTo>
                    <a:close/>
                    <a:moveTo>
                      <a:pt x="3408" y="5884"/>
                    </a:moveTo>
                    <a:cubicBezTo>
                      <a:pt x="3379" y="5885"/>
                      <a:pt x="3350" y="5935"/>
                      <a:pt x="3344" y="5997"/>
                    </a:cubicBezTo>
                    <a:cubicBezTo>
                      <a:pt x="3338" y="6059"/>
                      <a:pt x="3356" y="6109"/>
                      <a:pt x="3385" y="6109"/>
                    </a:cubicBezTo>
                    <a:cubicBezTo>
                      <a:pt x="3414" y="6108"/>
                      <a:pt x="3443" y="6058"/>
                      <a:pt x="3449" y="5996"/>
                    </a:cubicBezTo>
                    <a:cubicBezTo>
                      <a:pt x="3455" y="5934"/>
                      <a:pt x="3437" y="5883"/>
                      <a:pt x="3408" y="5884"/>
                    </a:cubicBezTo>
                    <a:close/>
                    <a:moveTo>
                      <a:pt x="3565" y="5884"/>
                    </a:moveTo>
                    <a:cubicBezTo>
                      <a:pt x="3536" y="5884"/>
                      <a:pt x="3507" y="5935"/>
                      <a:pt x="3500" y="5997"/>
                    </a:cubicBezTo>
                    <a:cubicBezTo>
                      <a:pt x="3494" y="6059"/>
                      <a:pt x="3513" y="6109"/>
                      <a:pt x="3542" y="6109"/>
                    </a:cubicBezTo>
                    <a:cubicBezTo>
                      <a:pt x="3571" y="6108"/>
                      <a:pt x="3599" y="6058"/>
                      <a:pt x="3605" y="5996"/>
                    </a:cubicBezTo>
                    <a:cubicBezTo>
                      <a:pt x="3612" y="5934"/>
                      <a:pt x="3594" y="5883"/>
                      <a:pt x="3565" y="5884"/>
                    </a:cubicBezTo>
                    <a:close/>
                    <a:moveTo>
                      <a:pt x="3701" y="5884"/>
                    </a:moveTo>
                    <a:cubicBezTo>
                      <a:pt x="3672" y="5884"/>
                      <a:pt x="3643" y="5935"/>
                      <a:pt x="3637" y="5997"/>
                    </a:cubicBezTo>
                    <a:cubicBezTo>
                      <a:pt x="3631" y="6059"/>
                      <a:pt x="3650" y="6109"/>
                      <a:pt x="3679" y="6109"/>
                    </a:cubicBezTo>
                    <a:cubicBezTo>
                      <a:pt x="3708" y="6108"/>
                      <a:pt x="3736" y="6058"/>
                      <a:pt x="3742" y="5996"/>
                    </a:cubicBezTo>
                    <a:cubicBezTo>
                      <a:pt x="3748" y="5934"/>
                      <a:pt x="3730" y="5883"/>
                      <a:pt x="3701" y="5884"/>
                    </a:cubicBezTo>
                    <a:close/>
                    <a:moveTo>
                      <a:pt x="3857" y="5884"/>
                    </a:moveTo>
                    <a:cubicBezTo>
                      <a:pt x="3828" y="5884"/>
                      <a:pt x="3800" y="5935"/>
                      <a:pt x="3794" y="5997"/>
                    </a:cubicBezTo>
                    <a:cubicBezTo>
                      <a:pt x="3788" y="6059"/>
                      <a:pt x="3806" y="6109"/>
                      <a:pt x="3835" y="6109"/>
                    </a:cubicBezTo>
                    <a:cubicBezTo>
                      <a:pt x="3864" y="6108"/>
                      <a:pt x="3893" y="6058"/>
                      <a:pt x="3899" y="5996"/>
                    </a:cubicBezTo>
                    <a:cubicBezTo>
                      <a:pt x="3905" y="5934"/>
                      <a:pt x="3886" y="5883"/>
                      <a:pt x="3857" y="5884"/>
                    </a:cubicBezTo>
                    <a:close/>
                    <a:moveTo>
                      <a:pt x="697" y="5934"/>
                    </a:moveTo>
                    <a:cubicBezTo>
                      <a:pt x="668" y="5935"/>
                      <a:pt x="637" y="5986"/>
                      <a:pt x="628" y="6047"/>
                    </a:cubicBezTo>
                    <a:cubicBezTo>
                      <a:pt x="618" y="6109"/>
                      <a:pt x="635" y="6159"/>
                      <a:pt x="664" y="6159"/>
                    </a:cubicBezTo>
                    <a:cubicBezTo>
                      <a:pt x="693" y="6158"/>
                      <a:pt x="724" y="6108"/>
                      <a:pt x="733" y="6046"/>
                    </a:cubicBezTo>
                    <a:cubicBezTo>
                      <a:pt x="743" y="5984"/>
                      <a:pt x="726" y="5934"/>
                      <a:pt x="697" y="5934"/>
                    </a:cubicBezTo>
                    <a:close/>
                    <a:moveTo>
                      <a:pt x="853" y="5934"/>
                    </a:moveTo>
                    <a:cubicBezTo>
                      <a:pt x="824" y="5935"/>
                      <a:pt x="793" y="5986"/>
                      <a:pt x="784" y="6047"/>
                    </a:cubicBezTo>
                    <a:cubicBezTo>
                      <a:pt x="775" y="6109"/>
                      <a:pt x="791" y="6159"/>
                      <a:pt x="820" y="6159"/>
                    </a:cubicBezTo>
                    <a:cubicBezTo>
                      <a:pt x="849" y="6159"/>
                      <a:pt x="880" y="6108"/>
                      <a:pt x="889" y="6046"/>
                    </a:cubicBezTo>
                    <a:cubicBezTo>
                      <a:pt x="898" y="5984"/>
                      <a:pt x="882" y="5934"/>
                      <a:pt x="853" y="5934"/>
                    </a:cubicBezTo>
                    <a:close/>
                    <a:moveTo>
                      <a:pt x="1009" y="5934"/>
                    </a:moveTo>
                    <a:cubicBezTo>
                      <a:pt x="980" y="5935"/>
                      <a:pt x="949" y="5986"/>
                      <a:pt x="941" y="6047"/>
                    </a:cubicBezTo>
                    <a:cubicBezTo>
                      <a:pt x="932" y="6109"/>
                      <a:pt x="948" y="6160"/>
                      <a:pt x="977" y="6159"/>
                    </a:cubicBezTo>
                    <a:cubicBezTo>
                      <a:pt x="1006" y="6159"/>
                      <a:pt x="1037" y="6108"/>
                      <a:pt x="1046" y="6046"/>
                    </a:cubicBezTo>
                    <a:cubicBezTo>
                      <a:pt x="1054" y="5984"/>
                      <a:pt x="1038" y="5934"/>
                      <a:pt x="1009" y="5934"/>
                    </a:cubicBezTo>
                    <a:close/>
                    <a:moveTo>
                      <a:pt x="1165" y="5934"/>
                    </a:moveTo>
                    <a:cubicBezTo>
                      <a:pt x="1136" y="5935"/>
                      <a:pt x="1106" y="5986"/>
                      <a:pt x="1097" y="6047"/>
                    </a:cubicBezTo>
                    <a:cubicBezTo>
                      <a:pt x="1088" y="6109"/>
                      <a:pt x="1104" y="6159"/>
                      <a:pt x="1134" y="6159"/>
                    </a:cubicBezTo>
                    <a:cubicBezTo>
                      <a:pt x="1163" y="6159"/>
                      <a:pt x="1193" y="6108"/>
                      <a:pt x="1202" y="6046"/>
                    </a:cubicBezTo>
                    <a:cubicBezTo>
                      <a:pt x="1211" y="5984"/>
                      <a:pt x="1194" y="5934"/>
                      <a:pt x="1165" y="5934"/>
                    </a:cubicBezTo>
                    <a:close/>
                    <a:moveTo>
                      <a:pt x="1302" y="5934"/>
                    </a:moveTo>
                    <a:cubicBezTo>
                      <a:pt x="1273" y="5935"/>
                      <a:pt x="1242" y="5986"/>
                      <a:pt x="1234" y="6047"/>
                    </a:cubicBezTo>
                    <a:cubicBezTo>
                      <a:pt x="1225" y="6109"/>
                      <a:pt x="1241" y="6159"/>
                      <a:pt x="1270" y="6159"/>
                    </a:cubicBezTo>
                    <a:cubicBezTo>
                      <a:pt x="1300" y="6159"/>
                      <a:pt x="1330" y="6108"/>
                      <a:pt x="1339" y="6046"/>
                    </a:cubicBezTo>
                    <a:cubicBezTo>
                      <a:pt x="1347" y="5984"/>
                      <a:pt x="1331" y="5934"/>
                      <a:pt x="1302" y="5934"/>
                    </a:cubicBezTo>
                    <a:close/>
                    <a:moveTo>
                      <a:pt x="1458" y="5934"/>
                    </a:moveTo>
                    <a:cubicBezTo>
                      <a:pt x="1429" y="5935"/>
                      <a:pt x="1399" y="5986"/>
                      <a:pt x="1390" y="6047"/>
                    </a:cubicBezTo>
                    <a:cubicBezTo>
                      <a:pt x="1382" y="6109"/>
                      <a:pt x="1398" y="6159"/>
                      <a:pt x="1427" y="6159"/>
                    </a:cubicBezTo>
                    <a:cubicBezTo>
                      <a:pt x="1457" y="6158"/>
                      <a:pt x="1487" y="6108"/>
                      <a:pt x="1495" y="6046"/>
                    </a:cubicBezTo>
                    <a:cubicBezTo>
                      <a:pt x="1504" y="5984"/>
                      <a:pt x="1487" y="5934"/>
                      <a:pt x="1458" y="5934"/>
                    </a:cubicBezTo>
                    <a:close/>
                    <a:moveTo>
                      <a:pt x="1614" y="5934"/>
                    </a:moveTo>
                    <a:cubicBezTo>
                      <a:pt x="1585" y="5935"/>
                      <a:pt x="1554" y="5986"/>
                      <a:pt x="1546" y="6047"/>
                    </a:cubicBezTo>
                    <a:cubicBezTo>
                      <a:pt x="1538" y="6109"/>
                      <a:pt x="1555" y="6159"/>
                      <a:pt x="1584" y="6159"/>
                    </a:cubicBezTo>
                    <a:cubicBezTo>
                      <a:pt x="1613" y="6158"/>
                      <a:pt x="1643" y="6108"/>
                      <a:pt x="1652" y="6046"/>
                    </a:cubicBezTo>
                    <a:cubicBezTo>
                      <a:pt x="1660" y="5984"/>
                      <a:pt x="1643" y="5934"/>
                      <a:pt x="1614" y="5934"/>
                    </a:cubicBezTo>
                    <a:close/>
                    <a:moveTo>
                      <a:pt x="1770" y="5934"/>
                    </a:moveTo>
                    <a:cubicBezTo>
                      <a:pt x="1741" y="5935"/>
                      <a:pt x="1711" y="5986"/>
                      <a:pt x="1702" y="6047"/>
                    </a:cubicBezTo>
                    <a:cubicBezTo>
                      <a:pt x="1694" y="6109"/>
                      <a:pt x="1711" y="6159"/>
                      <a:pt x="1740" y="6159"/>
                    </a:cubicBezTo>
                    <a:cubicBezTo>
                      <a:pt x="1769" y="6159"/>
                      <a:pt x="1800" y="6108"/>
                      <a:pt x="1808" y="6046"/>
                    </a:cubicBezTo>
                    <a:cubicBezTo>
                      <a:pt x="1816" y="5984"/>
                      <a:pt x="1799" y="5934"/>
                      <a:pt x="1770" y="5934"/>
                    </a:cubicBezTo>
                    <a:close/>
                    <a:moveTo>
                      <a:pt x="1906" y="5934"/>
                    </a:moveTo>
                    <a:cubicBezTo>
                      <a:pt x="1877" y="5935"/>
                      <a:pt x="1847" y="5986"/>
                      <a:pt x="1839" y="6047"/>
                    </a:cubicBezTo>
                    <a:cubicBezTo>
                      <a:pt x="1831" y="6109"/>
                      <a:pt x="1849" y="6159"/>
                      <a:pt x="1878" y="6159"/>
                    </a:cubicBezTo>
                    <a:cubicBezTo>
                      <a:pt x="1907" y="6158"/>
                      <a:pt x="1936" y="6108"/>
                      <a:pt x="1944" y="6046"/>
                    </a:cubicBezTo>
                    <a:cubicBezTo>
                      <a:pt x="1952" y="5984"/>
                      <a:pt x="1935" y="5934"/>
                      <a:pt x="1906" y="5934"/>
                    </a:cubicBezTo>
                    <a:close/>
                    <a:moveTo>
                      <a:pt x="2062" y="5934"/>
                    </a:moveTo>
                    <a:cubicBezTo>
                      <a:pt x="2033" y="5935"/>
                      <a:pt x="2003" y="5986"/>
                      <a:pt x="1996" y="6047"/>
                    </a:cubicBezTo>
                    <a:cubicBezTo>
                      <a:pt x="1988" y="6109"/>
                      <a:pt x="2005" y="6159"/>
                      <a:pt x="2034" y="6159"/>
                    </a:cubicBezTo>
                    <a:cubicBezTo>
                      <a:pt x="2063" y="6159"/>
                      <a:pt x="2093" y="6108"/>
                      <a:pt x="2101" y="6046"/>
                    </a:cubicBezTo>
                    <a:cubicBezTo>
                      <a:pt x="2108" y="5984"/>
                      <a:pt x="2091" y="5934"/>
                      <a:pt x="2062" y="5934"/>
                    </a:cubicBezTo>
                    <a:close/>
                    <a:moveTo>
                      <a:pt x="2219" y="5934"/>
                    </a:moveTo>
                    <a:cubicBezTo>
                      <a:pt x="2190" y="5935"/>
                      <a:pt x="2160" y="5986"/>
                      <a:pt x="2152" y="6047"/>
                    </a:cubicBezTo>
                    <a:cubicBezTo>
                      <a:pt x="2144" y="6110"/>
                      <a:pt x="2162" y="6159"/>
                      <a:pt x="2191" y="6159"/>
                    </a:cubicBezTo>
                    <a:cubicBezTo>
                      <a:pt x="2220" y="6159"/>
                      <a:pt x="2250" y="6108"/>
                      <a:pt x="2257" y="6046"/>
                    </a:cubicBezTo>
                    <a:cubicBezTo>
                      <a:pt x="2265" y="5984"/>
                      <a:pt x="2248" y="5934"/>
                      <a:pt x="2219" y="5934"/>
                    </a:cubicBezTo>
                    <a:close/>
                    <a:moveTo>
                      <a:pt x="2355" y="5934"/>
                    </a:moveTo>
                    <a:cubicBezTo>
                      <a:pt x="2326" y="5935"/>
                      <a:pt x="2296" y="5985"/>
                      <a:pt x="2289" y="6047"/>
                    </a:cubicBezTo>
                    <a:cubicBezTo>
                      <a:pt x="2281" y="6109"/>
                      <a:pt x="2299" y="6159"/>
                      <a:pt x="2328" y="6159"/>
                    </a:cubicBezTo>
                    <a:cubicBezTo>
                      <a:pt x="2357" y="6159"/>
                      <a:pt x="2387" y="6108"/>
                      <a:pt x="2394" y="6046"/>
                    </a:cubicBezTo>
                    <a:cubicBezTo>
                      <a:pt x="2401" y="5984"/>
                      <a:pt x="2384" y="5934"/>
                      <a:pt x="2355" y="5934"/>
                    </a:cubicBezTo>
                    <a:close/>
                    <a:moveTo>
                      <a:pt x="2511" y="5934"/>
                    </a:moveTo>
                    <a:cubicBezTo>
                      <a:pt x="2482" y="5935"/>
                      <a:pt x="2453" y="5986"/>
                      <a:pt x="2445" y="6047"/>
                    </a:cubicBezTo>
                    <a:cubicBezTo>
                      <a:pt x="2438" y="6110"/>
                      <a:pt x="2455" y="6159"/>
                      <a:pt x="2484" y="6159"/>
                    </a:cubicBezTo>
                    <a:cubicBezTo>
                      <a:pt x="2513" y="6159"/>
                      <a:pt x="2543" y="6108"/>
                      <a:pt x="2550" y="6046"/>
                    </a:cubicBezTo>
                    <a:cubicBezTo>
                      <a:pt x="2558" y="5984"/>
                      <a:pt x="2540" y="5934"/>
                      <a:pt x="2511" y="5934"/>
                    </a:cubicBezTo>
                    <a:close/>
                    <a:moveTo>
                      <a:pt x="2667" y="5934"/>
                    </a:moveTo>
                    <a:cubicBezTo>
                      <a:pt x="2638" y="5935"/>
                      <a:pt x="2609" y="5985"/>
                      <a:pt x="2602" y="6047"/>
                    </a:cubicBezTo>
                    <a:cubicBezTo>
                      <a:pt x="2594" y="6109"/>
                      <a:pt x="2612" y="6159"/>
                      <a:pt x="2641" y="6159"/>
                    </a:cubicBezTo>
                    <a:cubicBezTo>
                      <a:pt x="2670" y="6158"/>
                      <a:pt x="2700" y="6108"/>
                      <a:pt x="2707" y="6046"/>
                    </a:cubicBezTo>
                    <a:cubicBezTo>
                      <a:pt x="2714" y="5984"/>
                      <a:pt x="2696" y="5934"/>
                      <a:pt x="2667" y="5934"/>
                    </a:cubicBezTo>
                    <a:close/>
                    <a:moveTo>
                      <a:pt x="2803" y="5934"/>
                    </a:moveTo>
                    <a:cubicBezTo>
                      <a:pt x="2774" y="5935"/>
                      <a:pt x="2746" y="5985"/>
                      <a:pt x="2739" y="6047"/>
                    </a:cubicBezTo>
                    <a:cubicBezTo>
                      <a:pt x="2731" y="6109"/>
                      <a:pt x="2749" y="6159"/>
                      <a:pt x="2778" y="6159"/>
                    </a:cubicBezTo>
                    <a:cubicBezTo>
                      <a:pt x="2807" y="6158"/>
                      <a:pt x="2837" y="6108"/>
                      <a:pt x="2844" y="6046"/>
                    </a:cubicBezTo>
                    <a:cubicBezTo>
                      <a:pt x="2851" y="5984"/>
                      <a:pt x="2832" y="5934"/>
                      <a:pt x="2803" y="5934"/>
                    </a:cubicBezTo>
                    <a:close/>
                    <a:moveTo>
                      <a:pt x="2960" y="5934"/>
                    </a:moveTo>
                    <a:cubicBezTo>
                      <a:pt x="2931" y="5935"/>
                      <a:pt x="2901" y="5985"/>
                      <a:pt x="2894" y="6047"/>
                    </a:cubicBezTo>
                    <a:cubicBezTo>
                      <a:pt x="2887" y="6110"/>
                      <a:pt x="2906" y="6159"/>
                      <a:pt x="2935" y="6159"/>
                    </a:cubicBezTo>
                    <a:cubicBezTo>
                      <a:pt x="2964" y="6158"/>
                      <a:pt x="2993" y="6108"/>
                      <a:pt x="3000" y="6046"/>
                    </a:cubicBezTo>
                    <a:cubicBezTo>
                      <a:pt x="3007" y="5984"/>
                      <a:pt x="2989" y="5934"/>
                      <a:pt x="2960" y="5934"/>
                    </a:cubicBezTo>
                    <a:close/>
                    <a:moveTo>
                      <a:pt x="17556" y="5985"/>
                    </a:moveTo>
                    <a:cubicBezTo>
                      <a:pt x="17527" y="5985"/>
                      <a:pt x="17510" y="6036"/>
                      <a:pt x="17518" y="6099"/>
                    </a:cubicBezTo>
                    <a:cubicBezTo>
                      <a:pt x="17527" y="6162"/>
                      <a:pt x="17558" y="6213"/>
                      <a:pt x="17587" y="6212"/>
                    </a:cubicBezTo>
                    <a:cubicBezTo>
                      <a:pt x="17616" y="6212"/>
                      <a:pt x="17633" y="6161"/>
                      <a:pt x="17625" y="6098"/>
                    </a:cubicBezTo>
                    <a:cubicBezTo>
                      <a:pt x="17616" y="6035"/>
                      <a:pt x="17586" y="5984"/>
                      <a:pt x="17556" y="5985"/>
                    </a:cubicBezTo>
                    <a:close/>
                    <a:moveTo>
                      <a:pt x="13320" y="6035"/>
                    </a:moveTo>
                    <a:cubicBezTo>
                      <a:pt x="13291" y="6035"/>
                      <a:pt x="13271" y="6087"/>
                      <a:pt x="13275" y="6150"/>
                    </a:cubicBezTo>
                    <a:cubicBezTo>
                      <a:pt x="13279" y="6212"/>
                      <a:pt x="13305" y="6263"/>
                      <a:pt x="13335" y="6263"/>
                    </a:cubicBezTo>
                    <a:cubicBezTo>
                      <a:pt x="13364" y="6262"/>
                      <a:pt x="13385" y="6211"/>
                      <a:pt x="13381" y="6148"/>
                    </a:cubicBezTo>
                    <a:cubicBezTo>
                      <a:pt x="13377" y="6085"/>
                      <a:pt x="13349" y="6034"/>
                      <a:pt x="13320" y="6035"/>
                    </a:cubicBezTo>
                    <a:close/>
                    <a:moveTo>
                      <a:pt x="13476" y="6035"/>
                    </a:moveTo>
                    <a:cubicBezTo>
                      <a:pt x="13447" y="6035"/>
                      <a:pt x="13427" y="6087"/>
                      <a:pt x="13431" y="6150"/>
                    </a:cubicBezTo>
                    <a:cubicBezTo>
                      <a:pt x="13435" y="6212"/>
                      <a:pt x="13462" y="6263"/>
                      <a:pt x="13492" y="6263"/>
                    </a:cubicBezTo>
                    <a:cubicBezTo>
                      <a:pt x="13521" y="6262"/>
                      <a:pt x="13541" y="6211"/>
                      <a:pt x="13537" y="6148"/>
                    </a:cubicBezTo>
                    <a:cubicBezTo>
                      <a:pt x="13533" y="6085"/>
                      <a:pt x="13506" y="6034"/>
                      <a:pt x="13476" y="6035"/>
                    </a:cubicBezTo>
                    <a:close/>
                    <a:moveTo>
                      <a:pt x="13633" y="6035"/>
                    </a:moveTo>
                    <a:cubicBezTo>
                      <a:pt x="13604" y="6035"/>
                      <a:pt x="13583" y="6087"/>
                      <a:pt x="13588" y="6150"/>
                    </a:cubicBezTo>
                    <a:cubicBezTo>
                      <a:pt x="13592" y="6212"/>
                      <a:pt x="13619" y="6263"/>
                      <a:pt x="13648" y="6263"/>
                    </a:cubicBezTo>
                    <a:cubicBezTo>
                      <a:pt x="13677" y="6262"/>
                      <a:pt x="13698" y="6211"/>
                      <a:pt x="13693" y="6148"/>
                    </a:cubicBezTo>
                    <a:cubicBezTo>
                      <a:pt x="13689" y="6085"/>
                      <a:pt x="13662" y="6034"/>
                      <a:pt x="13633" y="6035"/>
                    </a:cubicBezTo>
                    <a:close/>
                    <a:moveTo>
                      <a:pt x="13789" y="6035"/>
                    </a:moveTo>
                    <a:cubicBezTo>
                      <a:pt x="13760" y="6035"/>
                      <a:pt x="13740" y="6087"/>
                      <a:pt x="13744" y="6150"/>
                    </a:cubicBezTo>
                    <a:cubicBezTo>
                      <a:pt x="13748" y="6212"/>
                      <a:pt x="13776" y="6263"/>
                      <a:pt x="13805" y="6263"/>
                    </a:cubicBezTo>
                    <a:cubicBezTo>
                      <a:pt x="13834" y="6262"/>
                      <a:pt x="13854" y="6211"/>
                      <a:pt x="13850" y="6148"/>
                    </a:cubicBezTo>
                    <a:cubicBezTo>
                      <a:pt x="13845" y="6085"/>
                      <a:pt x="13818" y="6034"/>
                      <a:pt x="13789" y="6035"/>
                    </a:cubicBezTo>
                    <a:close/>
                    <a:moveTo>
                      <a:pt x="13926" y="6035"/>
                    </a:moveTo>
                    <a:cubicBezTo>
                      <a:pt x="13896" y="6035"/>
                      <a:pt x="13876" y="6087"/>
                      <a:pt x="13881" y="6150"/>
                    </a:cubicBezTo>
                    <a:cubicBezTo>
                      <a:pt x="13885" y="6212"/>
                      <a:pt x="13913" y="6263"/>
                      <a:pt x="13942" y="6263"/>
                    </a:cubicBezTo>
                    <a:cubicBezTo>
                      <a:pt x="13971" y="6262"/>
                      <a:pt x="13991" y="6211"/>
                      <a:pt x="13987" y="6148"/>
                    </a:cubicBezTo>
                    <a:cubicBezTo>
                      <a:pt x="13982" y="6085"/>
                      <a:pt x="13955" y="6034"/>
                      <a:pt x="13926" y="6035"/>
                    </a:cubicBezTo>
                    <a:close/>
                    <a:moveTo>
                      <a:pt x="14082" y="6035"/>
                    </a:moveTo>
                    <a:cubicBezTo>
                      <a:pt x="14053" y="6035"/>
                      <a:pt x="14033" y="6087"/>
                      <a:pt x="14037" y="6150"/>
                    </a:cubicBezTo>
                    <a:cubicBezTo>
                      <a:pt x="14042" y="6212"/>
                      <a:pt x="14070" y="6263"/>
                      <a:pt x="14099" y="6263"/>
                    </a:cubicBezTo>
                    <a:cubicBezTo>
                      <a:pt x="14128" y="6262"/>
                      <a:pt x="14148" y="6211"/>
                      <a:pt x="14143" y="6148"/>
                    </a:cubicBezTo>
                    <a:cubicBezTo>
                      <a:pt x="14138" y="6085"/>
                      <a:pt x="14111" y="6034"/>
                      <a:pt x="14082" y="6035"/>
                    </a:cubicBezTo>
                    <a:close/>
                    <a:moveTo>
                      <a:pt x="14238" y="6035"/>
                    </a:moveTo>
                    <a:cubicBezTo>
                      <a:pt x="14209" y="6035"/>
                      <a:pt x="14189" y="6087"/>
                      <a:pt x="14194" y="6150"/>
                    </a:cubicBezTo>
                    <a:cubicBezTo>
                      <a:pt x="14199" y="6212"/>
                      <a:pt x="14226" y="6263"/>
                      <a:pt x="14255" y="6263"/>
                    </a:cubicBezTo>
                    <a:cubicBezTo>
                      <a:pt x="14285" y="6262"/>
                      <a:pt x="14304" y="6211"/>
                      <a:pt x="14299" y="6148"/>
                    </a:cubicBezTo>
                    <a:cubicBezTo>
                      <a:pt x="14294" y="6085"/>
                      <a:pt x="14267" y="6034"/>
                      <a:pt x="14238" y="6035"/>
                    </a:cubicBezTo>
                    <a:close/>
                    <a:moveTo>
                      <a:pt x="14394" y="6035"/>
                    </a:moveTo>
                    <a:cubicBezTo>
                      <a:pt x="14365" y="6035"/>
                      <a:pt x="14345" y="6087"/>
                      <a:pt x="14350" y="6150"/>
                    </a:cubicBezTo>
                    <a:cubicBezTo>
                      <a:pt x="14355" y="6212"/>
                      <a:pt x="14383" y="6263"/>
                      <a:pt x="14412" y="6263"/>
                    </a:cubicBezTo>
                    <a:cubicBezTo>
                      <a:pt x="14442" y="6262"/>
                      <a:pt x="14462" y="6211"/>
                      <a:pt x="14456" y="6148"/>
                    </a:cubicBezTo>
                    <a:cubicBezTo>
                      <a:pt x="14451" y="6085"/>
                      <a:pt x="14423" y="6034"/>
                      <a:pt x="14394" y="6035"/>
                    </a:cubicBezTo>
                    <a:close/>
                    <a:moveTo>
                      <a:pt x="14531" y="6035"/>
                    </a:moveTo>
                    <a:cubicBezTo>
                      <a:pt x="14502" y="6035"/>
                      <a:pt x="14482" y="6087"/>
                      <a:pt x="14487" y="6150"/>
                    </a:cubicBezTo>
                    <a:cubicBezTo>
                      <a:pt x="14492" y="6212"/>
                      <a:pt x="14521" y="6263"/>
                      <a:pt x="14550" y="6263"/>
                    </a:cubicBezTo>
                    <a:cubicBezTo>
                      <a:pt x="14579" y="6262"/>
                      <a:pt x="14598" y="6211"/>
                      <a:pt x="14593" y="6148"/>
                    </a:cubicBezTo>
                    <a:cubicBezTo>
                      <a:pt x="14587" y="6085"/>
                      <a:pt x="14560" y="6034"/>
                      <a:pt x="14531" y="6035"/>
                    </a:cubicBezTo>
                    <a:close/>
                    <a:moveTo>
                      <a:pt x="14687" y="6035"/>
                    </a:moveTo>
                    <a:cubicBezTo>
                      <a:pt x="14658" y="6035"/>
                      <a:pt x="14638" y="6087"/>
                      <a:pt x="14643" y="6150"/>
                    </a:cubicBezTo>
                    <a:cubicBezTo>
                      <a:pt x="14649" y="6212"/>
                      <a:pt x="14677" y="6263"/>
                      <a:pt x="14706" y="6263"/>
                    </a:cubicBezTo>
                    <a:cubicBezTo>
                      <a:pt x="14736" y="6262"/>
                      <a:pt x="14755" y="6211"/>
                      <a:pt x="14750" y="6148"/>
                    </a:cubicBezTo>
                    <a:cubicBezTo>
                      <a:pt x="14744" y="6085"/>
                      <a:pt x="14716" y="6034"/>
                      <a:pt x="14687" y="6035"/>
                    </a:cubicBezTo>
                    <a:close/>
                    <a:moveTo>
                      <a:pt x="14843" y="6035"/>
                    </a:moveTo>
                    <a:cubicBezTo>
                      <a:pt x="14814" y="6035"/>
                      <a:pt x="14795" y="6087"/>
                      <a:pt x="14800" y="6150"/>
                    </a:cubicBezTo>
                    <a:cubicBezTo>
                      <a:pt x="14806" y="6212"/>
                      <a:pt x="14834" y="6263"/>
                      <a:pt x="14863" y="6263"/>
                    </a:cubicBezTo>
                    <a:cubicBezTo>
                      <a:pt x="14893" y="6262"/>
                      <a:pt x="14912" y="6211"/>
                      <a:pt x="14906" y="6148"/>
                    </a:cubicBezTo>
                    <a:cubicBezTo>
                      <a:pt x="14900" y="6085"/>
                      <a:pt x="14872" y="6034"/>
                      <a:pt x="14843" y="6035"/>
                    </a:cubicBezTo>
                    <a:close/>
                    <a:moveTo>
                      <a:pt x="14999" y="6035"/>
                    </a:moveTo>
                    <a:cubicBezTo>
                      <a:pt x="14970" y="6035"/>
                      <a:pt x="14951" y="6087"/>
                      <a:pt x="14957" y="6150"/>
                    </a:cubicBezTo>
                    <a:cubicBezTo>
                      <a:pt x="14963" y="6212"/>
                      <a:pt x="14990" y="6263"/>
                      <a:pt x="15020" y="6263"/>
                    </a:cubicBezTo>
                    <a:cubicBezTo>
                      <a:pt x="15049" y="6262"/>
                      <a:pt x="15068" y="6211"/>
                      <a:pt x="15062" y="6148"/>
                    </a:cubicBezTo>
                    <a:cubicBezTo>
                      <a:pt x="15057" y="6085"/>
                      <a:pt x="15028" y="6034"/>
                      <a:pt x="14999" y="6035"/>
                    </a:cubicBezTo>
                    <a:close/>
                    <a:moveTo>
                      <a:pt x="15136" y="6035"/>
                    </a:moveTo>
                    <a:cubicBezTo>
                      <a:pt x="15107" y="6035"/>
                      <a:pt x="15088" y="6087"/>
                      <a:pt x="15094" y="6150"/>
                    </a:cubicBezTo>
                    <a:cubicBezTo>
                      <a:pt x="15099" y="6212"/>
                      <a:pt x="15128" y="6263"/>
                      <a:pt x="15157" y="6263"/>
                    </a:cubicBezTo>
                    <a:cubicBezTo>
                      <a:pt x="15187" y="6262"/>
                      <a:pt x="15205" y="6211"/>
                      <a:pt x="15199" y="6148"/>
                    </a:cubicBezTo>
                    <a:cubicBezTo>
                      <a:pt x="15193" y="6085"/>
                      <a:pt x="15165" y="6034"/>
                      <a:pt x="15136" y="6035"/>
                    </a:cubicBezTo>
                    <a:close/>
                    <a:moveTo>
                      <a:pt x="15292" y="6035"/>
                    </a:moveTo>
                    <a:cubicBezTo>
                      <a:pt x="15263" y="6035"/>
                      <a:pt x="15244" y="6087"/>
                      <a:pt x="15250" y="6150"/>
                    </a:cubicBezTo>
                    <a:cubicBezTo>
                      <a:pt x="15256" y="6212"/>
                      <a:pt x="15284" y="6263"/>
                      <a:pt x="15314" y="6263"/>
                    </a:cubicBezTo>
                    <a:cubicBezTo>
                      <a:pt x="15343" y="6262"/>
                      <a:pt x="15362" y="6211"/>
                      <a:pt x="15356" y="6148"/>
                    </a:cubicBezTo>
                    <a:cubicBezTo>
                      <a:pt x="15350" y="6085"/>
                      <a:pt x="15321" y="6034"/>
                      <a:pt x="15292" y="6035"/>
                    </a:cubicBezTo>
                    <a:close/>
                    <a:moveTo>
                      <a:pt x="15448" y="6035"/>
                    </a:moveTo>
                    <a:cubicBezTo>
                      <a:pt x="15419" y="6035"/>
                      <a:pt x="15400" y="6087"/>
                      <a:pt x="15406" y="6150"/>
                    </a:cubicBezTo>
                    <a:cubicBezTo>
                      <a:pt x="15413" y="6212"/>
                      <a:pt x="15441" y="6263"/>
                      <a:pt x="15471" y="6263"/>
                    </a:cubicBezTo>
                    <a:cubicBezTo>
                      <a:pt x="15500" y="6262"/>
                      <a:pt x="15518" y="6211"/>
                      <a:pt x="15512" y="6148"/>
                    </a:cubicBezTo>
                    <a:cubicBezTo>
                      <a:pt x="15506" y="6085"/>
                      <a:pt x="15477" y="6034"/>
                      <a:pt x="15448" y="6035"/>
                    </a:cubicBezTo>
                    <a:close/>
                    <a:moveTo>
                      <a:pt x="15604" y="6035"/>
                    </a:moveTo>
                    <a:cubicBezTo>
                      <a:pt x="15575" y="6035"/>
                      <a:pt x="15557" y="6087"/>
                      <a:pt x="15563" y="6150"/>
                    </a:cubicBezTo>
                    <a:cubicBezTo>
                      <a:pt x="15569" y="6212"/>
                      <a:pt x="15598" y="6263"/>
                      <a:pt x="15627" y="6263"/>
                    </a:cubicBezTo>
                    <a:cubicBezTo>
                      <a:pt x="15656" y="6262"/>
                      <a:pt x="15675" y="6211"/>
                      <a:pt x="15669" y="6148"/>
                    </a:cubicBezTo>
                    <a:cubicBezTo>
                      <a:pt x="15662" y="6085"/>
                      <a:pt x="15634" y="6034"/>
                      <a:pt x="15604" y="6035"/>
                    </a:cubicBezTo>
                    <a:close/>
                    <a:moveTo>
                      <a:pt x="15761" y="6035"/>
                    </a:moveTo>
                    <a:cubicBezTo>
                      <a:pt x="15732" y="6035"/>
                      <a:pt x="15713" y="6087"/>
                      <a:pt x="15719" y="6150"/>
                    </a:cubicBezTo>
                    <a:cubicBezTo>
                      <a:pt x="15726" y="6212"/>
                      <a:pt x="15755" y="6263"/>
                      <a:pt x="15784" y="6263"/>
                    </a:cubicBezTo>
                    <a:cubicBezTo>
                      <a:pt x="15813" y="6262"/>
                      <a:pt x="15831" y="6211"/>
                      <a:pt x="15825" y="6148"/>
                    </a:cubicBezTo>
                    <a:cubicBezTo>
                      <a:pt x="15818" y="6085"/>
                      <a:pt x="15790" y="6034"/>
                      <a:pt x="15761" y="6035"/>
                    </a:cubicBezTo>
                    <a:close/>
                    <a:moveTo>
                      <a:pt x="15897" y="6035"/>
                    </a:moveTo>
                    <a:cubicBezTo>
                      <a:pt x="15868" y="6035"/>
                      <a:pt x="15849" y="6087"/>
                      <a:pt x="15856" y="6150"/>
                    </a:cubicBezTo>
                    <a:cubicBezTo>
                      <a:pt x="15863" y="6212"/>
                      <a:pt x="15892" y="6263"/>
                      <a:pt x="15921" y="6263"/>
                    </a:cubicBezTo>
                    <a:cubicBezTo>
                      <a:pt x="15950" y="6262"/>
                      <a:pt x="15968" y="6211"/>
                      <a:pt x="15962" y="6148"/>
                    </a:cubicBezTo>
                    <a:cubicBezTo>
                      <a:pt x="15955" y="6085"/>
                      <a:pt x="15926" y="6034"/>
                      <a:pt x="15897" y="6035"/>
                    </a:cubicBezTo>
                    <a:close/>
                    <a:moveTo>
                      <a:pt x="16053" y="6035"/>
                    </a:moveTo>
                    <a:cubicBezTo>
                      <a:pt x="16024" y="6035"/>
                      <a:pt x="16006" y="6087"/>
                      <a:pt x="16012" y="6150"/>
                    </a:cubicBezTo>
                    <a:cubicBezTo>
                      <a:pt x="16019" y="6212"/>
                      <a:pt x="16049" y="6263"/>
                      <a:pt x="16078" y="6263"/>
                    </a:cubicBezTo>
                    <a:cubicBezTo>
                      <a:pt x="16107" y="6262"/>
                      <a:pt x="16125" y="6211"/>
                      <a:pt x="16118" y="6148"/>
                    </a:cubicBezTo>
                    <a:cubicBezTo>
                      <a:pt x="16111" y="6085"/>
                      <a:pt x="16083" y="6034"/>
                      <a:pt x="16053" y="6035"/>
                    </a:cubicBezTo>
                    <a:close/>
                    <a:moveTo>
                      <a:pt x="16209" y="6035"/>
                    </a:moveTo>
                    <a:cubicBezTo>
                      <a:pt x="16180" y="6035"/>
                      <a:pt x="16162" y="6087"/>
                      <a:pt x="16169" y="6150"/>
                    </a:cubicBezTo>
                    <a:cubicBezTo>
                      <a:pt x="16176" y="6212"/>
                      <a:pt x="16206" y="6263"/>
                      <a:pt x="16235" y="6263"/>
                    </a:cubicBezTo>
                    <a:cubicBezTo>
                      <a:pt x="16264" y="6262"/>
                      <a:pt x="16282" y="6211"/>
                      <a:pt x="16275" y="6148"/>
                    </a:cubicBezTo>
                    <a:cubicBezTo>
                      <a:pt x="16268" y="6085"/>
                      <a:pt x="16238" y="6034"/>
                      <a:pt x="16209" y="6035"/>
                    </a:cubicBezTo>
                    <a:close/>
                    <a:moveTo>
                      <a:pt x="16366" y="6035"/>
                    </a:moveTo>
                    <a:cubicBezTo>
                      <a:pt x="16336" y="6035"/>
                      <a:pt x="16319" y="6087"/>
                      <a:pt x="16326" y="6150"/>
                    </a:cubicBezTo>
                    <a:cubicBezTo>
                      <a:pt x="16333" y="6212"/>
                      <a:pt x="16362" y="6263"/>
                      <a:pt x="16391" y="6263"/>
                    </a:cubicBezTo>
                    <a:cubicBezTo>
                      <a:pt x="16421" y="6262"/>
                      <a:pt x="16439" y="6211"/>
                      <a:pt x="16432" y="6148"/>
                    </a:cubicBezTo>
                    <a:cubicBezTo>
                      <a:pt x="16424" y="6085"/>
                      <a:pt x="16395" y="6034"/>
                      <a:pt x="16366" y="6035"/>
                    </a:cubicBezTo>
                    <a:close/>
                    <a:moveTo>
                      <a:pt x="16658" y="6035"/>
                    </a:moveTo>
                    <a:cubicBezTo>
                      <a:pt x="16629" y="6035"/>
                      <a:pt x="16612" y="6087"/>
                      <a:pt x="16619" y="6150"/>
                    </a:cubicBezTo>
                    <a:cubicBezTo>
                      <a:pt x="16627" y="6213"/>
                      <a:pt x="16656" y="6263"/>
                      <a:pt x="16685" y="6263"/>
                    </a:cubicBezTo>
                    <a:cubicBezTo>
                      <a:pt x="16714" y="6262"/>
                      <a:pt x="16732" y="6211"/>
                      <a:pt x="16725" y="6148"/>
                    </a:cubicBezTo>
                    <a:cubicBezTo>
                      <a:pt x="16717" y="6085"/>
                      <a:pt x="16687" y="6034"/>
                      <a:pt x="16658" y="6035"/>
                    </a:cubicBezTo>
                    <a:close/>
                    <a:moveTo>
                      <a:pt x="9866" y="6085"/>
                    </a:moveTo>
                    <a:cubicBezTo>
                      <a:pt x="9837" y="6086"/>
                      <a:pt x="9814" y="6137"/>
                      <a:pt x="9814" y="6200"/>
                    </a:cubicBezTo>
                    <a:cubicBezTo>
                      <a:pt x="9814" y="6262"/>
                      <a:pt x="9838" y="6312"/>
                      <a:pt x="9868" y="6311"/>
                    </a:cubicBezTo>
                    <a:cubicBezTo>
                      <a:pt x="9897" y="6311"/>
                      <a:pt x="9920" y="6259"/>
                      <a:pt x="9920" y="6197"/>
                    </a:cubicBezTo>
                    <a:cubicBezTo>
                      <a:pt x="9919" y="6134"/>
                      <a:pt x="9896" y="6085"/>
                      <a:pt x="9866" y="6085"/>
                    </a:cubicBezTo>
                    <a:close/>
                    <a:moveTo>
                      <a:pt x="10315" y="6085"/>
                    </a:moveTo>
                    <a:cubicBezTo>
                      <a:pt x="10286" y="6086"/>
                      <a:pt x="10263" y="6137"/>
                      <a:pt x="10264" y="6200"/>
                    </a:cubicBezTo>
                    <a:cubicBezTo>
                      <a:pt x="10264" y="6263"/>
                      <a:pt x="10289" y="6312"/>
                      <a:pt x="10318" y="6311"/>
                    </a:cubicBezTo>
                    <a:cubicBezTo>
                      <a:pt x="10347" y="6311"/>
                      <a:pt x="10370" y="6259"/>
                      <a:pt x="10369" y="6197"/>
                    </a:cubicBezTo>
                    <a:cubicBezTo>
                      <a:pt x="10368" y="6134"/>
                      <a:pt x="10344" y="6085"/>
                      <a:pt x="10315" y="6085"/>
                    </a:cubicBezTo>
                    <a:close/>
                    <a:moveTo>
                      <a:pt x="10471" y="6085"/>
                    </a:moveTo>
                    <a:cubicBezTo>
                      <a:pt x="10442" y="6086"/>
                      <a:pt x="10419" y="6137"/>
                      <a:pt x="10420" y="6200"/>
                    </a:cubicBezTo>
                    <a:cubicBezTo>
                      <a:pt x="10421" y="6263"/>
                      <a:pt x="10445" y="6312"/>
                      <a:pt x="10474" y="6311"/>
                    </a:cubicBezTo>
                    <a:cubicBezTo>
                      <a:pt x="10504" y="6311"/>
                      <a:pt x="10527" y="6259"/>
                      <a:pt x="10526" y="6197"/>
                    </a:cubicBezTo>
                    <a:cubicBezTo>
                      <a:pt x="10525" y="6134"/>
                      <a:pt x="10500" y="6085"/>
                      <a:pt x="10471" y="6085"/>
                    </a:cubicBezTo>
                    <a:close/>
                    <a:moveTo>
                      <a:pt x="10607" y="6085"/>
                    </a:moveTo>
                    <a:cubicBezTo>
                      <a:pt x="10578" y="6086"/>
                      <a:pt x="10556" y="6137"/>
                      <a:pt x="10557" y="6200"/>
                    </a:cubicBezTo>
                    <a:cubicBezTo>
                      <a:pt x="10558" y="6263"/>
                      <a:pt x="10583" y="6312"/>
                      <a:pt x="10612" y="6311"/>
                    </a:cubicBezTo>
                    <a:cubicBezTo>
                      <a:pt x="10641" y="6311"/>
                      <a:pt x="10664" y="6259"/>
                      <a:pt x="10662" y="6197"/>
                    </a:cubicBezTo>
                    <a:cubicBezTo>
                      <a:pt x="10661" y="6134"/>
                      <a:pt x="10637" y="6085"/>
                      <a:pt x="10607" y="6085"/>
                    </a:cubicBezTo>
                    <a:close/>
                    <a:moveTo>
                      <a:pt x="10764" y="6085"/>
                    </a:moveTo>
                    <a:cubicBezTo>
                      <a:pt x="10735" y="6086"/>
                      <a:pt x="10712" y="6137"/>
                      <a:pt x="10713" y="6200"/>
                    </a:cubicBezTo>
                    <a:cubicBezTo>
                      <a:pt x="10714" y="6263"/>
                      <a:pt x="10739" y="6312"/>
                      <a:pt x="10769" y="6311"/>
                    </a:cubicBezTo>
                    <a:cubicBezTo>
                      <a:pt x="10798" y="6311"/>
                      <a:pt x="10820" y="6260"/>
                      <a:pt x="10819" y="6197"/>
                    </a:cubicBezTo>
                    <a:cubicBezTo>
                      <a:pt x="10818" y="6134"/>
                      <a:pt x="10793" y="6085"/>
                      <a:pt x="10764" y="6085"/>
                    </a:cubicBezTo>
                    <a:close/>
                    <a:moveTo>
                      <a:pt x="10920" y="6085"/>
                    </a:moveTo>
                    <a:cubicBezTo>
                      <a:pt x="10890" y="6086"/>
                      <a:pt x="10868" y="6137"/>
                      <a:pt x="10870" y="6200"/>
                    </a:cubicBezTo>
                    <a:cubicBezTo>
                      <a:pt x="10871" y="6262"/>
                      <a:pt x="10896" y="6312"/>
                      <a:pt x="10925" y="6311"/>
                    </a:cubicBezTo>
                    <a:cubicBezTo>
                      <a:pt x="10954" y="6311"/>
                      <a:pt x="10977" y="6261"/>
                      <a:pt x="10975" y="6198"/>
                    </a:cubicBezTo>
                    <a:cubicBezTo>
                      <a:pt x="10974" y="6136"/>
                      <a:pt x="10949" y="6085"/>
                      <a:pt x="10920" y="6085"/>
                    </a:cubicBezTo>
                    <a:close/>
                    <a:moveTo>
                      <a:pt x="11076" y="6085"/>
                    </a:moveTo>
                    <a:cubicBezTo>
                      <a:pt x="11047" y="6086"/>
                      <a:pt x="11024" y="6137"/>
                      <a:pt x="11026" y="6200"/>
                    </a:cubicBezTo>
                    <a:cubicBezTo>
                      <a:pt x="11028" y="6262"/>
                      <a:pt x="11053" y="6312"/>
                      <a:pt x="11082" y="6311"/>
                    </a:cubicBezTo>
                    <a:cubicBezTo>
                      <a:pt x="11111" y="6311"/>
                      <a:pt x="11133" y="6261"/>
                      <a:pt x="11132" y="6198"/>
                    </a:cubicBezTo>
                    <a:cubicBezTo>
                      <a:pt x="11130" y="6136"/>
                      <a:pt x="11105" y="6085"/>
                      <a:pt x="11076" y="6085"/>
                    </a:cubicBezTo>
                    <a:close/>
                    <a:moveTo>
                      <a:pt x="11232" y="6085"/>
                    </a:moveTo>
                    <a:cubicBezTo>
                      <a:pt x="11203" y="6086"/>
                      <a:pt x="11181" y="6137"/>
                      <a:pt x="11182" y="6200"/>
                    </a:cubicBezTo>
                    <a:cubicBezTo>
                      <a:pt x="11184" y="6263"/>
                      <a:pt x="11209" y="6312"/>
                      <a:pt x="11239" y="6311"/>
                    </a:cubicBezTo>
                    <a:cubicBezTo>
                      <a:pt x="11268" y="6311"/>
                      <a:pt x="11290" y="6261"/>
                      <a:pt x="11288" y="6198"/>
                    </a:cubicBezTo>
                    <a:cubicBezTo>
                      <a:pt x="11286" y="6136"/>
                      <a:pt x="11261" y="6085"/>
                      <a:pt x="11232" y="6085"/>
                    </a:cubicBezTo>
                    <a:close/>
                    <a:moveTo>
                      <a:pt x="11369" y="6085"/>
                    </a:moveTo>
                    <a:cubicBezTo>
                      <a:pt x="11340" y="6086"/>
                      <a:pt x="11317" y="6137"/>
                      <a:pt x="11319" y="6200"/>
                    </a:cubicBezTo>
                    <a:cubicBezTo>
                      <a:pt x="11321" y="6262"/>
                      <a:pt x="11347" y="6312"/>
                      <a:pt x="11376" y="6311"/>
                    </a:cubicBezTo>
                    <a:cubicBezTo>
                      <a:pt x="11405" y="6311"/>
                      <a:pt x="11427" y="6261"/>
                      <a:pt x="11425" y="6198"/>
                    </a:cubicBezTo>
                    <a:cubicBezTo>
                      <a:pt x="11423" y="6136"/>
                      <a:pt x="11398" y="6085"/>
                      <a:pt x="11369" y="6085"/>
                    </a:cubicBezTo>
                    <a:close/>
                    <a:moveTo>
                      <a:pt x="11525" y="6085"/>
                    </a:moveTo>
                    <a:cubicBezTo>
                      <a:pt x="11496" y="6086"/>
                      <a:pt x="11474" y="6137"/>
                      <a:pt x="11476" y="6200"/>
                    </a:cubicBezTo>
                    <a:cubicBezTo>
                      <a:pt x="11478" y="6263"/>
                      <a:pt x="11503" y="6312"/>
                      <a:pt x="11532" y="6311"/>
                    </a:cubicBezTo>
                    <a:cubicBezTo>
                      <a:pt x="11562" y="6311"/>
                      <a:pt x="11583" y="6261"/>
                      <a:pt x="11581" y="6198"/>
                    </a:cubicBezTo>
                    <a:cubicBezTo>
                      <a:pt x="11579" y="6136"/>
                      <a:pt x="11554" y="6085"/>
                      <a:pt x="11525" y="6085"/>
                    </a:cubicBezTo>
                    <a:close/>
                    <a:moveTo>
                      <a:pt x="11681" y="6085"/>
                    </a:moveTo>
                    <a:cubicBezTo>
                      <a:pt x="11652" y="6086"/>
                      <a:pt x="11630" y="6137"/>
                      <a:pt x="11632" y="6200"/>
                    </a:cubicBezTo>
                    <a:cubicBezTo>
                      <a:pt x="11634" y="6263"/>
                      <a:pt x="11660" y="6312"/>
                      <a:pt x="11689" y="6311"/>
                    </a:cubicBezTo>
                    <a:cubicBezTo>
                      <a:pt x="11719" y="6311"/>
                      <a:pt x="11740" y="6261"/>
                      <a:pt x="11738" y="6198"/>
                    </a:cubicBezTo>
                    <a:cubicBezTo>
                      <a:pt x="11735" y="6136"/>
                      <a:pt x="11710" y="6085"/>
                      <a:pt x="11681" y="6085"/>
                    </a:cubicBezTo>
                    <a:close/>
                    <a:moveTo>
                      <a:pt x="11818" y="6085"/>
                    </a:moveTo>
                    <a:cubicBezTo>
                      <a:pt x="11789" y="6086"/>
                      <a:pt x="11767" y="6137"/>
                      <a:pt x="11769" y="6200"/>
                    </a:cubicBezTo>
                    <a:cubicBezTo>
                      <a:pt x="11771" y="6263"/>
                      <a:pt x="11797" y="6312"/>
                      <a:pt x="11826" y="6311"/>
                    </a:cubicBezTo>
                    <a:cubicBezTo>
                      <a:pt x="11856" y="6311"/>
                      <a:pt x="11878" y="6261"/>
                      <a:pt x="11875" y="6198"/>
                    </a:cubicBezTo>
                    <a:cubicBezTo>
                      <a:pt x="11873" y="6136"/>
                      <a:pt x="11847" y="6085"/>
                      <a:pt x="11818" y="6085"/>
                    </a:cubicBezTo>
                    <a:close/>
                    <a:moveTo>
                      <a:pt x="11974" y="6085"/>
                    </a:moveTo>
                    <a:cubicBezTo>
                      <a:pt x="11944" y="6086"/>
                      <a:pt x="11923" y="6137"/>
                      <a:pt x="11925" y="6200"/>
                    </a:cubicBezTo>
                    <a:cubicBezTo>
                      <a:pt x="11928" y="6263"/>
                      <a:pt x="11953" y="6312"/>
                      <a:pt x="11983" y="6311"/>
                    </a:cubicBezTo>
                    <a:cubicBezTo>
                      <a:pt x="12012" y="6311"/>
                      <a:pt x="12034" y="6261"/>
                      <a:pt x="12032" y="6198"/>
                    </a:cubicBezTo>
                    <a:cubicBezTo>
                      <a:pt x="12029" y="6136"/>
                      <a:pt x="12003" y="6085"/>
                      <a:pt x="11974" y="6085"/>
                    </a:cubicBezTo>
                    <a:close/>
                    <a:moveTo>
                      <a:pt x="12110" y="6085"/>
                    </a:moveTo>
                    <a:cubicBezTo>
                      <a:pt x="12081" y="6086"/>
                      <a:pt x="12059" y="6137"/>
                      <a:pt x="12062" y="6200"/>
                    </a:cubicBezTo>
                    <a:cubicBezTo>
                      <a:pt x="12065" y="6263"/>
                      <a:pt x="12091" y="6312"/>
                      <a:pt x="12120" y="6311"/>
                    </a:cubicBezTo>
                    <a:cubicBezTo>
                      <a:pt x="12149" y="6311"/>
                      <a:pt x="12171" y="6261"/>
                      <a:pt x="12168" y="6198"/>
                    </a:cubicBezTo>
                    <a:cubicBezTo>
                      <a:pt x="12166" y="6136"/>
                      <a:pt x="12140" y="6085"/>
                      <a:pt x="12110" y="6085"/>
                    </a:cubicBezTo>
                    <a:close/>
                    <a:moveTo>
                      <a:pt x="12267" y="6085"/>
                    </a:moveTo>
                    <a:cubicBezTo>
                      <a:pt x="12238" y="6086"/>
                      <a:pt x="12216" y="6137"/>
                      <a:pt x="12219" y="6200"/>
                    </a:cubicBezTo>
                    <a:cubicBezTo>
                      <a:pt x="12221" y="6263"/>
                      <a:pt x="12248" y="6312"/>
                      <a:pt x="12277" y="6311"/>
                    </a:cubicBezTo>
                    <a:cubicBezTo>
                      <a:pt x="12307" y="6311"/>
                      <a:pt x="12328" y="6261"/>
                      <a:pt x="12325" y="6198"/>
                    </a:cubicBezTo>
                    <a:cubicBezTo>
                      <a:pt x="12322" y="6136"/>
                      <a:pt x="12296" y="6085"/>
                      <a:pt x="12267" y="6085"/>
                    </a:cubicBezTo>
                    <a:close/>
                    <a:moveTo>
                      <a:pt x="12423" y="6085"/>
                    </a:moveTo>
                    <a:cubicBezTo>
                      <a:pt x="12393" y="6086"/>
                      <a:pt x="12372" y="6137"/>
                      <a:pt x="12375" y="6200"/>
                    </a:cubicBezTo>
                    <a:cubicBezTo>
                      <a:pt x="12378" y="6263"/>
                      <a:pt x="12404" y="6312"/>
                      <a:pt x="12434" y="6311"/>
                    </a:cubicBezTo>
                    <a:cubicBezTo>
                      <a:pt x="12463" y="6311"/>
                      <a:pt x="12484" y="6261"/>
                      <a:pt x="12481" y="6198"/>
                    </a:cubicBezTo>
                    <a:cubicBezTo>
                      <a:pt x="12478" y="6136"/>
                      <a:pt x="12452" y="6085"/>
                      <a:pt x="12423" y="6085"/>
                    </a:cubicBezTo>
                    <a:close/>
                    <a:moveTo>
                      <a:pt x="12579" y="6085"/>
                    </a:moveTo>
                    <a:cubicBezTo>
                      <a:pt x="12550" y="6086"/>
                      <a:pt x="12528" y="6137"/>
                      <a:pt x="12531" y="6200"/>
                    </a:cubicBezTo>
                    <a:cubicBezTo>
                      <a:pt x="12534" y="6263"/>
                      <a:pt x="12561" y="6313"/>
                      <a:pt x="12591" y="6313"/>
                    </a:cubicBezTo>
                    <a:cubicBezTo>
                      <a:pt x="12620" y="6313"/>
                      <a:pt x="12641" y="6261"/>
                      <a:pt x="12638" y="6198"/>
                    </a:cubicBezTo>
                    <a:cubicBezTo>
                      <a:pt x="12634" y="6136"/>
                      <a:pt x="12608" y="6085"/>
                      <a:pt x="12579" y="6085"/>
                    </a:cubicBezTo>
                    <a:close/>
                    <a:moveTo>
                      <a:pt x="12715" y="6085"/>
                    </a:moveTo>
                    <a:cubicBezTo>
                      <a:pt x="12686" y="6086"/>
                      <a:pt x="12666" y="6137"/>
                      <a:pt x="12669" y="6200"/>
                    </a:cubicBezTo>
                    <a:cubicBezTo>
                      <a:pt x="12672" y="6263"/>
                      <a:pt x="12698" y="6312"/>
                      <a:pt x="12727" y="6311"/>
                    </a:cubicBezTo>
                    <a:cubicBezTo>
                      <a:pt x="12757" y="6311"/>
                      <a:pt x="12778" y="6261"/>
                      <a:pt x="12774" y="6198"/>
                    </a:cubicBezTo>
                    <a:cubicBezTo>
                      <a:pt x="12771" y="6136"/>
                      <a:pt x="12745" y="6085"/>
                      <a:pt x="12715" y="6085"/>
                    </a:cubicBezTo>
                    <a:close/>
                    <a:moveTo>
                      <a:pt x="12872" y="6085"/>
                    </a:moveTo>
                    <a:cubicBezTo>
                      <a:pt x="12842" y="6086"/>
                      <a:pt x="12822" y="6137"/>
                      <a:pt x="12825" y="6200"/>
                    </a:cubicBezTo>
                    <a:cubicBezTo>
                      <a:pt x="12829" y="6263"/>
                      <a:pt x="12855" y="6312"/>
                      <a:pt x="12884" y="6311"/>
                    </a:cubicBezTo>
                    <a:cubicBezTo>
                      <a:pt x="12914" y="6311"/>
                      <a:pt x="12934" y="6261"/>
                      <a:pt x="12931" y="6198"/>
                    </a:cubicBezTo>
                    <a:cubicBezTo>
                      <a:pt x="12927" y="6136"/>
                      <a:pt x="12901" y="6085"/>
                      <a:pt x="12872" y="6085"/>
                    </a:cubicBezTo>
                    <a:close/>
                    <a:moveTo>
                      <a:pt x="13027" y="6085"/>
                    </a:moveTo>
                    <a:cubicBezTo>
                      <a:pt x="12998" y="6086"/>
                      <a:pt x="12978" y="6137"/>
                      <a:pt x="12982" y="6200"/>
                    </a:cubicBezTo>
                    <a:cubicBezTo>
                      <a:pt x="12985" y="6263"/>
                      <a:pt x="13012" y="6312"/>
                      <a:pt x="13041" y="6311"/>
                    </a:cubicBezTo>
                    <a:cubicBezTo>
                      <a:pt x="13070" y="6311"/>
                      <a:pt x="13091" y="6261"/>
                      <a:pt x="13087" y="6198"/>
                    </a:cubicBezTo>
                    <a:cubicBezTo>
                      <a:pt x="13084" y="6136"/>
                      <a:pt x="13057" y="6085"/>
                      <a:pt x="13027" y="6085"/>
                    </a:cubicBezTo>
                    <a:close/>
                    <a:moveTo>
                      <a:pt x="13184" y="6085"/>
                    </a:moveTo>
                    <a:cubicBezTo>
                      <a:pt x="13155" y="6086"/>
                      <a:pt x="13134" y="6137"/>
                      <a:pt x="13138" y="6200"/>
                    </a:cubicBezTo>
                    <a:cubicBezTo>
                      <a:pt x="13142" y="6263"/>
                      <a:pt x="13169" y="6313"/>
                      <a:pt x="13198" y="6313"/>
                    </a:cubicBezTo>
                    <a:cubicBezTo>
                      <a:pt x="13227" y="6313"/>
                      <a:pt x="13248" y="6261"/>
                      <a:pt x="13244" y="6198"/>
                    </a:cubicBezTo>
                    <a:cubicBezTo>
                      <a:pt x="13240" y="6136"/>
                      <a:pt x="13213" y="6085"/>
                      <a:pt x="13184" y="6085"/>
                    </a:cubicBezTo>
                    <a:close/>
                    <a:moveTo>
                      <a:pt x="8051" y="6135"/>
                    </a:moveTo>
                    <a:cubicBezTo>
                      <a:pt x="8022" y="6136"/>
                      <a:pt x="7997" y="6186"/>
                      <a:pt x="7996" y="6249"/>
                    </a:cubicBezTo>
                    <a:cubicBezTo>
                      <a:pt x="7994" y="6311"/>
                      <a:pt x="8017" y="6362"/>
                      <a:pt x="8046" y="6362"/>
                    </a:cubicBezTo>
                    <a:cubicBezTo>
                      <a:pt x="8075" y="6361"/>
                      <a:pt x="8100" y="6309"/>
                      <a:pt x="8101" y="6247"/>
                    </a:cubicBezTo>
                    <a:cubicBezTo>
                      <a:pt x="8103" y="6185"/>
                      <a:pt x="8081" y="6135"/>
                      <a:pt x="8051" y="6135"/>
                    </a:cubicBezTo>
                    <a:close/>
                    <a:moveTo>
                      <a:pt x="8208" y="6135"/>
                    </a:moveTo>
                    <a:cubicBezTo>
                      <a:pt x="8179" y="6136"/>
                      <a:pt x="8154" y="6186"/>
                      <a:pt x="8152" y="6249"/>
                    </a:cubicBezTo>
                    <a:cubicBezTo>
                      <a:pt x="8151" y="6311"/>
                      <a:pt x="8174" y="6362"/>
                      <a:pt x="8203" y="6362"/>
                    </a:cubicBezTo>
                    <a:cubicBezTo>
                      <a:pt x="8232" y="6361"/>
                      <a:pt x="8256" y="6310"/>
                      <a:pt x="8258" y="6247"/>
                    </a:cubicBezTo>
                    <a:cubicBezTo>
                      <a:pt x="8259" y="6185"/>
                      <a:pt x="8237" y="6135"/>
                      <a:pt x="8208" y="6135"/>
                    </a:cubicBezTo>
                    <a:close/>
                    <a:moveTo>
                      <a:pt x="8344" y="6135"/>
                    </a:moveTo>
                    <a:cubicBezTo>
                      <a:pt x="8315" y="6136"/>
                      <a:pt x="8290" y="6186"/>
                      <a:pt x="8289" y="6249"/>
                    </a:cubicBezTo>
                    <a:cubicBezTo>
                      <a:pt x="8288" y="6311"/>
                      <a:pt x="8310" y="6362"/>
                      <a:pt x="8340" y="6362"/>
                    </a:cubicBezTo>
                    <a:cubicBezTo>
                      <a:pt x="8369" y="6361"/>
                      <a:pt x="8393" y="6309"/>
                      <a:pt x="8395" y="6247"/>
                    </a:cubicBezTo>
                    <a:cubicBezTo>
                      <a:pt x="8396" y="6185"/>
                      <a:pt x="8373" y="6135"/>
                      <a:pt x="8344" y="6135"/>
                    </a:cubicBezTo>
                    <a:close/>
                    <a:moveTo>
                      <a:pt x="8500" y="6135"/>
                    </a:moveTo>
                    <a:cubicBezTo>
                      <a:pt x="8471" y="6136"/>
                      <a:pt x="8446" y="6186"/>
                      <a:pt x="8445" y="6249"/>
                    </a:cubicBezTo>
                    <a:cubicBezTo>
                      <a:pt x="8444" y="6311"/>
                      <a:pt x="8467" y="6362"/>
                      <a:pt x="8497" y="6362"/>
                    </a:cubicBezTo>
                    <a:cubicBezTo>
                      <a:pt x="8526" y="6361"/>
                      <a:pt x="8550" y="6309"/>
                      <a:pt x="8551" y="6247"/>
                    </a:cubicBezTo>
                    <a:cubicBezTo>
                      <a:pt x="8552" y="6185"/>
                      <a:pt x="8529" y="6135"/>
                      <a:pt x="8500" y="6135"/>
                    </a:cubicBezTo>
                    <a:close/>
                    <a:moveTo>
                      <a:pt x="9105" y="6135"/>
                    </a:moveTo>
                    <a:cubicBezTo>
                      <a:pt x="9076" y="6136"/>
                      <a:pt x="9052" y="6188"/>
                      <a:pt x="9051" y="6250"/>
                    </a:cubicBezTo>
                    <a:cubicBezTo>
                      <a:pt x="9051" y="6313"/>
                      <a:pt x="9074" y="6362"/>
                      <a:pt x="9103" y="6362"/>
                    </a:cubicBezTo>
                    <a:cubicBezTo>
                      <a:pt x="9133" y="6361"/>
                      <a:pt x="9157" y="6310"/>
                      <a:pt x="9157" y="6247"/>
                    </a:cubicBezTo>
                    <a:cubicBezTo>
                      <a:pt x="9157" y="6185"/>
                      <a:pt x="9134" y="6135"/>
                      <a:pt x="9105" y="6135"/>
                    </a:cubicBezTo>
                    <a:close/>
                    <a:moveTo>
                      <a:pt x="9554" y="6135"/>
                    </a:moveTo>
                    <a:cubicBezTo>
                      <a:pt x="9524" y="6136"/>
                      <a:pt x="9501" y="6186"/>
                      <a:pt x="9501" y="6249"/>
                    </a:cubicBezTo>
                    <a:cubicBezTo>
                      <a:pt x="9501" y="6311"/>
                      <a:pt x="9525" y="6362"/>
                      <a:pt x="9554" y="6362"/>
                    </a:cubicBezTo>
                    <a:cubicBezTo>
                      <a:pt x="9584" y="6361"/>
                      <a:pt x="9607" y="6310"/>
                      <a:pt x="9607" y="6247"/>
                    </a:cubicBezTo>
                    <a:cubicBezTo>
                      <a:pt x="9607" y="6185"/>
                      <a:pt x="9583" y="6135"/>
                      <a:pt x="9554" y="6135"/>
                    </a:cubicBezTo>
                    <a:close/>
                    <a:moveTo>
                      <a:pt x="7915" y="6186"/>
                    </a:moveTo>
                    <a:cubicBezTo>
                      <a:pt x="7886" y="6186"/>
                      <a:pt x="7861" y="6237"/>
                      <a:pt x="7859" y="6299"/>
                    </a:cubicBezTo>
                    <a:cubicBezTo>
                      <a:pt x="7857" y="6361"/>
                      <a:pt x="7880" y="6413"/>
                      <a:pt x="7909" y="6412"/>
                    </a:cubicBezTo>
                    <a:cubicBezTo>
                      <a:pt x="7938" y="6412"/>
                      <a:pt x="7963" y="6360"/>
                      <a:pt x="7965" y="6297"/>
                    </a:cubicBezTo>
                    <a:cubicBezTo>
                      <a:pt x="7966" y="6235"/>
                      <a:pt x="7944" y="6185"/>
                      <a:pt x="7915" y="6186"/>
                    </a:cubicBezTo>
                    <a:close/>
                    <a:moveTo>
                      <a:pt x="1419" y="6236"/>
                    </a:moveTo>
                    <a:cubicBezTo>
                      <a:pt x="1390" y="6236"/>
                      <a:pt x="1360" y="6287"/>
                      <a:pt x="1351" y="6349"/>
                    </a:cubicBezTo>
                    <a:cubicBezTo>
                      <a:pt x="1343" y="6411"/>
                      <a:pt x="1359" y="6461"/>
                      <a:pt x="1388" y="6461"/>
                    </a:cubicBezTo>
                    <a:cubicBezTo>
                      <a:pt x="1418" y="6460"/>
                      <a:pt x="1448" y="6409"/>
                      <a:pt x="1457" y="6348"/>
                    </a:cubicBezTo>
                    <a:cubicBezTo>
                      <a:pt x="1465" y="6286"/>
                      <a:pt x="1448" y="6236"/>
                      <a:pt x="1419" y="6236"/>
                    </a:cubicBezTo>
                    <a:close/>
                    <a:moveTo>
                      <a:pt x="1556" y="6236"/>
                    </a:moveTo>
                    <a:cubicBezTo>
                      <a:pt x="1527" y="6237"/>
                      <a:pt x="1496" y="6287"/>
                      <a:pt x="1487" y="6349"/>
                    </a:cubicBezTo>
                    <a:cubicBezTo>
                      <a:pt x="1479" y="6411"/>
                      <a:pt x="1497" y="6461"/>
                      <a:pt x="1526" y="6461"/>
                    </a:cubicBezTo>
                    <a:cubicBezTo>
                      <a:pt x="1555" y="6460"/>
                      <a:pt x="1585" y="6409"/>
                      <a:pt x="1594" y="6348"/>
                    </a:cubicBezTo>
                    <a:cubicBezTo>
                      <a:pt x="1602" y="6286"/>
                      <a:pt x="1585" y="6236"/>
                      <a:pt x="1556" y="6236"/>
                    </a:cubicBezTo>
                    <a:close/>
                    <a:moveTo>
                      <a:pt x="1712" y="6236"/>
                    </a:moveTo>
                    <a:cubicBezTo>
                      <a:pt x="1682" y="6237"/>
                      <a:pt x="1652" y="6287"/>
                      <a:pt x="1644" y="6349"/>
                    </a:cubicBezTo>
                    <a:cubicBezTo>
                      <a:pt x="1636" y="6411"/>
                      <a:pt x="1653" y="6461"/>
                      <a:pt x="1682" y="6461"/>
                    </a:cubicBezTo>
                    <a:cubicBezTo>
                      <a:pt x="1711" y="6460"/>
                      <a:pt x="1742" y="6410"/>
                      <a:pt x="1750" y="6348"/>
                    </a:cubicBezTo>
                    <a:cubicBezTo>
                      <a:pt x="1758" y="6286"/>
                      <a:pt x="1741" y="6236"/>
                      <a:pt x="1712" y="6236"/>
                    </a:cubicBezTo>
                    <a:close/>
                    <a:moveTo>
                      <a:pt x="1867" y="6236"/>
                    </a:moveTo>
                    <a:cubicBezTo>
                      <a:pt x="1838" y="6236"/>
                      <a:pt x="1808" y="6287"/>
                      <a:pt x="1800" y="6349"/>
                    </a:cubicBezTo>
                    <a:cubicBezTo>
                      <a:pt x="1792" y="6411"/>
                      <a:pt x="1809" y="6461"/>
                      <a:pt x="1839" y="6461"/>
                    </a:cubicBezTo>
                    <a:cubicBezTo>
                      <a:pt x="1868" y="6460"/>
                      <a:pt x="1898" y="6409"/>
                      <a:pt x="1906" y="6348"/>
                    </a:cubicBezTo>
                    <a:cubicBezTo>
                      <a:pt x="1914" y="6286"/>
                      <a:pt x="1896" y="6236"/>
                      <a:pt x="1867" y="6236"/>
                    </a:cubicBezTo>
                    <a:close/>
                    <a:moveTo>
                      <a:pt x="2024" y="6236"/>
                    </a:moveTo>
                    <a:cubicBezTo>
                      <a:pt x="1995" y="6237"/>
                      <a:pt x="1964" y="6287"/>
                      <a:pt x="1957" y="6349"/>
                    </a:cubicBezTo>
                    <a:cubicBezTo>
                      <a:pt x="1949" y="6411"/>
                      <a:pt x="1966" y="6461"/>
                      <a:pt x="1996" y="6461"/>
                    </a:cubicBezTo>
                    <a:cubicBezTo>
                      <a:pt x="2025" y="6460"/>
                      <a:pt x="2055" y="6409"/>
                      <a:pt x="2062" y="6348"/>
                    </a:cubicBezTo>
                    <a:cubicBezTo>
                      <a:pt x="2070" y="6286"/>
                      <a:pt x="2053" y="6236"/>
                      <a:pt x="2024" y="6236"/>
                    </a:cubicBezTo>
                    <a:close/>
                    <a:moveTo>
                      <a:pt x="2180" y="6236"/>
                    </a:moveTo>
                    <a:cubicBezTo>
                      <a:pt x="2150" y="6237"/>
                      <a:pt x="2121" y="6287"/>
                      <a:pt x="2113" y="6349"/>
                    </a:cubicBezTo>
                    <a:cubicBezTo>
                      <a:pt x="2105" y="6411"/>
                      <a:pt x="2123" y="6461"/>
                      <a:pt x="2152" y="6461"/>
                    </a:cubicBezTo>
                    <a:cubicBezTo>
                      <a:pt x="2181" y="6460"/>
                      <a:pt x="2211" y="6410"/>
                      <a:pt x="2219" y="6348"/>
                    </a:cubicBezTo>
                    <a:cubicBezTo>
                      <a:pt x="2226" y="6286"/>
                      <a:pt x="2209" y="6236"/>
                      <a:pt x="2180" y="6236"/>
                    </a:cubicBezTo>
                    <a:close/>
                    <a:moveTo>
                      <a:pt x="2316" y="6236"/>
                    </a:moveTo>
                    <a:cubicBezTo>
                      <a:pt x="2287" y="6236"/>
                      <a:pt x="2257" y="6287"/>
                      <a:pt x="2250" y="6349"/>
                    </a:cubicBezTo>
                    <a:cubicBezTo>
                      <a:pt x="2242" y="6411"/>
                      <a:pt x="2260" y="6461"/>
                      <a:pt x="2289" y="6461"/>
                    </a:cubicBezTo>
                    <a:cubicBezTo>
                      <a:pt x="2318" y="6460"/>
                      <a:pt x="2348" y="6409"/>
                      <a:pt x="2355" y="6348"/>
                    </a:cubicBezTo>
                    <a:cubicBezTo>
                      <a:pt x="2363" y="6286"/>
                      <a:pt x="2346" y="6235"/>
                      <a:pt x="2316" y="6236"/>
                    </a:cubicBezTo>
                    <a:close/>
                    <a:moveTo>
                      <a:pt x="2472" y="6236"/>
                    </a:moveTo>
                    <a:cubicBezTo>
                      <a:pt x="2443" y="6236"/>
                      <a:pt x="2414" y="6287"/>
                      <a:pt x="2406" y="6349"/>
                    </a:cubicBezTo>
                    <a:cubicBezTo>
                      <a:pt x="2399" y="6411"/>
                      <a:pt x="2417" y="6461"/>
                      <a:pt x="2446" y="6461"/>
                    </a:cubicBezTo>
                    <a:cubicBezTo>
                      <a:pt x="2475" y="6460"/>
                      <a:pt x="2505" y="6410"/>
                      <a:pt x="2512" y="6348"/>
                    </a:cubicBezTo>
                    <a:cubicBezTo>
                      <a:pt x="2519" y="6286"/>
                      <a:pt x="2501" y="6235"/>
                      <a:pt x="2472" y="6236"/>
                    </a:cubicBezTo>
                    <a:close/>
                    <a:moveTo>
                      <a:pt x="2628" y="6236"/>
                    </a:moveTo>
                    <a:cubicBezTo>
                      <a:pt x="2599" y="6237"/>
                      <a:pt x="2570" y="6287"/>
                      <a:pt x="2563" y="6349"/>
                    </a:cubicBezTo>
                    <a:cubicBezTo>
                      <a:pt x="2555" y="6411"/>
                      <a:pt x="2573" y="6461"/>
                      <a:pt x="2602" y="6461"/>
                    </a:cubicBezTo>
                    <a:cubicBezTo>
                      <a:pt x="2632" y="6460"/>
                      <a:pt x="2661" y="6409"/>
                      <a:pt x="2668" y="6348"/>
                    </a:cubicBezTo>
                    <a:cubicBezTo>
                      <a:pt x="2675" y="6286"/>
                      <a:pt x="2657" y="6236"/>
                      <a:pt x="2628" y="6236"/>
                    </a:cubicBezTo>
                    <a:close/>
                    <a:moveTo>
                      <a:pt x="2784" y="6236"/>
                    </a:moveTo>
                    <a:cubicBezTo>
                      <a:pt x="2755" y="6237"/>
                      <a:pt x="2725" y="6287"/>
                      <a:pt x="2718" y="6349"/>
                    </a:cubicBezTo>
                    <a:cubicBezTo>
                      <a:pt x="2711" y="6411"/>
                      <a:pt x="2729" y="6461"/>
                      <a:pt x="2759" y="6461"/>
                    </a:cubicBezTo>
                    <a:cubicBezTo>
                      <a:pt x="2788" y="6460"/>
                      <a:pt x="2818" y="6410"/>
                      <a:pt x="2825" y="6348"/>
                    </a:cubicBezTo>
                    <a:cubicBezTo>
                      <a:pt x="2832" y="6286"/>
                      <a:pt x="2814" y="6236"/>
                      <a:pt x="2784" y="6236"/>
                    </a:cubicBezTo>
                    <a:close/>
                    <a:moveTo>
                      <a:pt x="2921" y="6236"/>
                    </a:moveTo>
                    <a:cubicBezTo>
                      <a:pt x="2891" y="6236"/>
                      <a:pt x="2862" y="6287"/>
                      <a:pt x="2855" y="6349"/>
                    </a:cubicBezTo>
                    <a:cubicBezTo>
                      <a:pt x="2848" y="6411"/>
                      <a:pt x="2867" y="6461"/>
                      <a:pt x="2896" y="6461"/>
                    </a:cubicBezTo>
                    <a:cubicBezTo>
                      <a:pt x="2925" y="6460"/>
                      <a:pt x="2955" y="6410"/>
                      <a:pt x="2962" y="6348"/>
                    </a:cubicBezTo>
                    <a:cubicBezTo>
                      <a:pt x="2968" y="6286"/>
                      <a:pt x="2950" y="6236"/>
                      <a:pt x="2921" y="6236"/>
                    </a:cubicBezTo>
                    <a:close/>
                    <a:moveTo>
                      <a:pt x="3077" y="6236"/>
                    </a:moveTo>
                    <a:cubicBezTo>
                      <a:pt x="3048" y="6237"/>
                      <a:pt x="3018" y="6287"/>
                      <a:pt x="3012" y="6349"/>
                    </a:cubicBezTo>
                    <a:cubicBezTo>
                      <a:pt x="3005" y="6411"/>
                      <a:pt x="3023" y="6461"/>
                      <a:pt x="3053" y="6461"/>
                    </a:cubicBezTo>
                    <a:cubicBezTo>
                      <a:pt x="3082" y="6460"/>
                      <a:pt x="3111" y="6410"/>
                      <a:pt x="3118" y="6348"/>
                    </a:cubicBezTo>
                    <a:cubicBezTo>
                      <a:pt x="3125" y="6286"/>
                      <a:pt x="3106" y="6235"/>
                      <a:pt x="3077" y="6236"/>
                    </a:cubicBezTo>
                    <a:close/>
                    <a:moveTo>
                      <a:pt x="3233" y="6236"/>
                    </a:moveTo>
                    <a:cubicBezTo>
                      <a:pt x="3204" y="6236"/>
                      <a:pt x="3175" y="6287"/>
                      <a:pt x="3168" y="6349"/>
                    </a:cubicBezTo>
                    <a:cubicBezTo>
                      <a:pt x="3161" y="6411"/>
                      <a:pt x="3180" y="6461"/>
                      <a:pt x="3209" y="6461"/>
                    </a:cubicBezTo>
                    <a:cubicBezTo>
                      <a:pt x="3238" y="6460"/>
                      <a:pt x="3267" y="6410"/>
                      <a:pt x="3274" y="6348"/>
                    </a:cubicBezTo>
                    <a:cubicBezTo>
                      <a:pt x="3280" y="6285"/>
                      <a:pt x="3262" y="6236"/>
                      <a:pt x="3233" y="6236"/>
                    </a:cubicBezTo>
                    <a:close/>
                    <a:moveTo>
                      <a:pt x="3370" y="6236"/>
                    </a:moveTo>
                    <a:cubicBezTo>
                      <a:pt x="3340" y="6236"/>
                      <a:pt x="3311" y="6287"/>
                      <a:pt x="3305" y="6349"/>
                    </a:cubicBezTo>
                    <a:cubicBezTo>
                      <a:pt x="3298" y="6411"/>
                      <a:pt x="3317" y="6461"/>
                      <a:pt x="3346" y="6461"/>
                    </a:cubicBezTo>
                    <a:cubicBezTo>
                      <a:pt x="3376" y="6460"/>
                      <a:pt x="3404" y="6410"/>
                      <a:pt x="3411" y="6348"/>
                    </a:cubicBezTo>
                    <a:cubicBezTo>
                      <a:pt x="3417" y="6286"/>
                      <a:pt x="3399" y="6236"/>
                      <a:pt x="3370" y="6236"/>
                    </a:cubicBezTo>
                    <a:close/>
                    <a:moveTo>
                      <a:pt x="3525" y="6236"/>
                    </a:moveTo>
                    <a:cubicBezTo>
                      <a:pt x="3496" y="6236"/>
                      <a:pt x="3468" y="6287"/>
                      <a:pt x="3461" y="6349"/>
                    </a:cubicBezTo>
                    <a:cubicBezTo>
                      <a:pt x="3455" y="6411"/>
                      <a:pt x="3474" y="6461"/>
                      <a:pt x="3503" y="6461"/>
                    </a:cubicBezTo>
                    <a:cubicBezTo>
                      <a:pt x="3532" y="6460"/>
                      <a:pt x="3561" y="6410"/>
                      <a:pt x="3567" y="6348"/>
                    </a:cubicBezTo>
                    <a:cubicBezTo>
                      <a:pt x="3573" y="6286"/>
                      <a:pt x="3555" y="6235"/>
                      <a:pt x="3525" y="6236"/>
                    </a:cubicBezTo>
                    <a:close/>
                    <a:moveTo>
                      <a:pt x="3681" y="6236"/>
                    </a:moveTo>
                    <a:cubicBezTo>
                      <a:pt x="3652" y="6237"/>
                      <a:pt x="3624" y="6287"/>
                      <a:pt x="3618" y="6349"/>
                    </a:cubicBezTo>
                    <a:cubicBezTo>
                      <a:pt x="3612" y="6411"/>
                      <a:pt x="3630" y="6461"/>
                      <a:pt x="3659" y="6461"/>
                    </a:cubicBezTo>
                    <a:cubicBezTo>
                      <a:pt x="3689" y="6460"/>
                      <a:pt x="3717" y="6410"/>
                      <a:pt x="3723" y="6348"/>
                    </a:cubicBezTo>
                    <a:cubicBezTo>
                      <a:pt x="3729" y="6286"/>
                      <a:pt x="3710" y="6236"/>
                      <a:pt x="3681" y="6236"/>
                    </a:cubicBezTo>
                    <a:close/>
                    <a:moveTo>
                      <a:pt x="502" y="6286"/>
                    </a:moveTo>
                    <a:cubicBezTo>
                      <a:pt x="473" y="6287"/>
                      <a:pt x="442" y="6338"/>
                      <a:pt x="432" y="6399"/>
                    </a:cubicBezTo>
                    <a:cubicBezTo>
                      <a:pt x="423" y="6461"/>
                      <a:pt x="439" y="6512"/>
                      <a:pt x="468" y="6511"/>
                    </a:cubicBezTo>
                    <a:cubicBezTo>
                      <a:pt x="498" y="6511"/>
                      <a:pt x="529" y="6460"/>
                      <a:pt x="539" y="6398"/>
                    </a:cubicBezTo>
                    <a:cubicBezTo>
                      <a:pt x="548" y="6336"/>
                      <a:pt x="532" y="6286"/>
                      <a:pt x="502" y="6286"/>
                    </a:cubicBezTo>
                    <a:close/>
                    <a:moveTo>
                      <a:pt x="658" y="6286"/>
                    </a:moveTo>
                    <a:cubicBezTo>
                      <a:pt x="629" y="6287"/>
                      <a:pt x="598" y="6338"/>
                      <a:pt x="589" y="6399"/>
                    </a:cubicBezTo>
                    <a:cubicBezTo>
                      <a:pt x="579" y="6461"/>
                      <a:pt x="596" y="6511"/>
                      <a:pt x="625" y="6511"/>
                    </a:cubicBezTo>
                    <a:cubicBezTo>
                      <a:pt x="655" y="6511"/>
                      <a:pt x="685" y="6460"/>
                      <a:pt x="694" y="6398"/>
                    </a:cubicBezTo>
                    <a:cubicBezTo>
                      <a:pt x="703" y="6336"/>
                      <a:pt x="687" y="6286"/>
                      <a:pt x="658" y="6286"/>
                    </a:cubicBezTo>
                    <a:close/>
                    <a:moveTo>
                      <a:pt x="795" y="6286"/>
                    </a:moveTo>
                    <a:cubicBezTo>
                      <a:pt x="766" y="6287"/>
                      <a:pt x="735" y="6338"/>
                      <a:pt x="725" y="6399"/>
                    </a:cubicBezTo>
                    <a:cubicBezTo>
                      <a:pt x="716" y="6461"/>
                      <a:pt x="733" y="6512"/>
                      <a:pt x="762" y="6511"/>
                    </a:cubicBezTo>
                    <a:cubicBezTo>
                      <a:pt x="791" y="6511"/>
                      <a:pt x="822" y="6460"/>
                      <a:pt x="831" y="6398"/>
                    </a:cubicBezTo>
                    <a:cubicBezTo>
                      <a:pt x="840" y="6336"/>
                      <a:pt x="824" y="6286"/>
                      <a:pt x="795" y="6286"/>
                    </a:cubicBezTo>
                    <a:close/>
                    <a:moveTo>
                      <a:pt x="970" y="6286"/>
                    </a:moveTo>
                    <a:cubicBezTo>
                      <a:pt x="941" y="6287"/>
                      <a:pt x="910" y="6338"/>
                      <a:pt x="901" y="6399"/>
                    </a:cubicBezTo>
                    <a:cubicBezTo>
                      <a:pt x="892" y="6461"/>
                      <a:pt x="909" y="6511"/>
                      <a:pt x="938" y="6511"/>
                    </a:cubicBezTo>
                    <a:cubicBezTo>
                      <a:pt x="967" y="6510"/>
                      <a:pt x="998" y="6460"/>
                      <a:pt x="1007" y="6398"/>
                    </a:cubicBezTo>
                    <a:cubicBezTo>
                      <a:pt x="1016" y="6336"/>
                      <a:pt x="1000" y="6286"/>
                      <a:pt x="970" y="6286"/>
                    </a:cubicBezTo>
                    <a:close/>
                    <a:moveTo>
                      <a:pt x="1107" y="6286"/>
                    </a:moveTo>
                    <a:cubicBezTo>
                      <a:pt x="1078" y="6287"/>
                      <a:pt x="1047" y="6338"/>
                      <a:pt x="1038" y="6399"/>
                    </a:cubicBezTo>
                    <a:cubicBezTo>
                      <a:pt x="1030" y="6461"/>
                      <a:pt x="1046" y="6511"/>
                      <a:pt x="1076" y="6511"/>
                    </a:cubicBezTo>
                    <a:cubicBezTo>
                      <a:pt x="1105" y="6511"/>
                      <a:pt x="1135" y="6460"/>
                      <a:pt x="1144" y="6398"/>
                    </a:cubicBezTo>
                    <a:cubicBezTo>
                      <a:pt x="1153" y="6336"/>
                      <a:pt x="1136" y="6286"/>
                      <a:pt x="1107" y="6286"/>
                    </a:cubicBezTo>
                    <a:close/>
                    <a:moveTo>
                      <a:pt x="1263" y="6286"/>
                    </a:moveTo>
                    <a:cubicBezTo>
                      <a:pt x="1234" y="6287"/>
                      <a:pt x="1203" y="6338"/>
                      <a:pt x="1195" y="6399"/>
                    </a:cubicBezTo>
                    <a:cubicBezTo>
                      <a:pt x="1186" y="6461"/>
                      <a:pt x="1203" y="6512"/>
                      <a:pt x="1232" y="6511"/>
                    </a:cubicBezTo>
                    <a:cubicBezTo>
                      <a:pt x="1261" y="6511"/>
                      <a:pt x="1292" y="6460"/>
                      <a:pt x="1300" y="6398"/>
                    </a:cubicBezTo>
                    <a:cubicBezTo>
                      <a:pt x="1309" y="6336"/>
                      <a:pt x="1292" y="6286"/>
                      <a:pt x="1263" y="6286"/>
                    </a:cubicBezTo>
                    <a:close/>
                    <a:moveTo>
                      <a:pt x="15019" y="6337"/>
                    </a:moveTo>
                    <a:cubicBezTo>
                      <a:pt x="14990" y="6337"/>
                      <a:pt x="14971" y="6388"/>
                      <a:pt x="14976" y="6451"/>
                    </a:cubicBezTo>
                    <a:cubicBezTo>
                      <a:pt x="14982" y="6514"/>
                      <a:pt x="15010" y="6565"/>
                      <a:pt x="15040" y="6564"/>
                    </a:cubicBezTo>
                    <a:cubicBezTo>
                      <a:pt x="15069" y="6564"/>
                      <a:pt x="15088" y="6512"/>
                      <a:pt x="15083" y="6450"/>
                    </a:cubicBezTo>
                    <a:cubicBezTo>
                      <a:pt x="15077" y="6387"/>
                      <a:pt x="15048" y="6336"/>
                      <a:pt x="15019" y="6337"/>
                    </a:cubicBezTo>
                    <a:close/>
                    <a:moveTo>
                      <a:pt x="15780" y="6337"/>
                    </a:moveTo>
                    <a:cubicBezTo>
                      <a:pt x="15751" y="6337"/>
                      <a:pt x="15732" y="6388"/>
                      <a:pt x="15739" y="6451"/>
                    </a:cubicBezTo>
                    <a:cubicBezTo>
                      <a:pt x="15745" y="6514"/>
                      <a:pt x="15774" y="6565"/>
                      <a:pt x="15804" y="6564"/>
                    </a:cubicBezTo>
                    <a:cubicBezTo>
                      <a:pt x="15833" y="6564"/>
                      <a:pt x="15852" y="6513"/>
                      <a:pt x="15845" y="6450"/>
                    </a:cubicBezTo>
                    <a:cubicBezTo>
                      <a:pt x="15839" y="6387"/>
                      <a:pt x="15810" y="6336"/>
                      <a:pt x="15780" y="6337"/>
                    </a:cubicBezTo>
                    <a:close/>
                    <a:moveTo>
                      <a:pt x="15937" y="6337"/>
                    </a:moveTo>
                    <a:cubicBezTo>
                      <a:pt x="15907" y="6337"/>
                      <a:pt x="15889" y="6388"/>
                      <a:pt x="15895" y="6451"/>
                    </a:cubicBezTo>
                    <a:cubicBezTo>
                      <a:pt x="15902" y="6514"/>
                      <a:pt x="15931" y="6565"/>
                      <a:pt x="15961" y="6564"/>
                    </a:cubicBezTo>
                    <a:cubicBezTo>
                      <a:pt x="15990" y="6564"/>
                      <a:pt x="16008" y="6513"/>
                      <a:pt x="16001" y="6450"/>
                    </a:cubicBezTo>
                    <a:cubicBezTo>
                      <a:pt x="15995" y="6387"/>
                      <a:pt x="15966" y="6336"/>
                      <a:pt x="15937" y="6337"/>
                    </a:cubicBezTo>
                    <a:close/>
                    <a:moveTo>
                      <a:pt x="16093" y="6337"/>
                    </a:moveTo>
                    <a:cubicBezTo>
                      <a:pt x="16063" y="6337"/>
                      <a:pt x="16045" y="6388"/>
                      <a:pt x="16052" y="6451"/>
                    </a:cubicBezTo>
                    <a:cubicBezTo>
                      <a:pt x="16058" y="6514"/>
                      <a:pt x="16088" y="6565"/>
                      <a:pt x="16118" y="6564"/>
                    </a:cubicBezTo>
                    <a:cubicBezTo>
                      <a:pt x="16147" y="6564"/>
                      <a:pt x="16165" y="6513"/>
                      <a:pt x="16159" y="6450"/>
                    </a:cubicBezTo>
                    <a:cubicBezTo>
                      <a:pt x="16152" y="6387"/>
                      <a:pt x="16122" y="6336"/>
                      <a:pt x="16093" y="6337"/>
                    </a:cubicBezTo>
                    <a:close/>
                    <a:moveTo>
                      <a:pt x="16249" y="6337"/>
                    </a:moveTo>
                    <a:cubicBezTo>
                      <a:pt x="16220" y="6337"/>
                      <a:pt x="16201" y="6388"/>
                      <a:pt x="16208" y="6451"/>
                    </a:cubicBezTo>
                    <a:cubicBezTo>
                      <a:pt x="16215" y="6514"/>
                      <a:pt x="16244" y="6565"/>
                      <a:pt x="16274" y="6564"/>
                    </a:cubicBezTo>
                    <a:cubicBezTo>
                      <a:pt x="16303" y="6564"/>
                      <a:pt x="16322" y="6513"/>
                      <a:pt x="16315" y="6450"/>
                    </a:cubicBezTo>
                    <a:cubicBezTo>
                      <a:pt x="16308" y="6387"/>
                      <a:pt x="16278" y="6336"/>
                      <a:pt x="16249" y="6337"/>
                    </a:cubicBezTo>
                    <a:close/>
                    <a:moveTo>
                      <a:pt x="16405" y="6337"/>
                    </a:moveTo>
                    <a:cubicBezTo>
                      <a:pt x="16376" y="6337"/>
                      <a:pt x="16357" y="6388"/>
                      <a:pt x="16364" y="6451"/>
                    </a:cubicBezTo>
                    <a:cubicBezTo>
                      <a:pt x="16371" y="6514"/>
                      <a:pt x="16401" y="6565"/>
                      <a:pt x="16431" y="6564"/>
                    </a:cubicBezTo>
                    <a:cubicBezTo>
                      <a:pt x="16460" y="6564"/>
                      <a:pt x="16478" y="6513"/>
                      <a:pt x="16471" y="6450"/>
                    </a:cubicBezTo>
                    <a:cubicBezTo>
                      <a:pt x="16464" y="6387"/>
                      <a:pt x="16435" y="6336"/>
                      <a:pt x="16405" y="6337"/>
                    </a:cubicBezTo>
                    <a:close/>
                    <a:moveTo>
                      <a:pt x="16698" y="6337"/>
                    </a:moveTo>
                    <a:cubicBezTo>
                      <a:pt x="16669" y="6337"/>
                      <a:pt x="16651" y="6388"/>
                      <a:pt x="16658" y="6451"/>
                    </a:cubicBezTo>
                    <a:cubicBezTo>
                      <a:pt x="16666" y="6514"/>
                      <a:pt x="16695" y="6565"/>
                      <a:pt x="16725" y="6564"/>
                    </a:cubicBezTo>
                    <a:cubicBezTo>
                      <a:pt x="16754" y="6564"/>
                      <a:pt x="16772" y="6513"/>
                      <a:pt x="16765" y="6450"/>
                    </a:cubicBezTo>
                    <a:cubicBezTo>
                      <a:pt x="16757" y="6387"/>
                      <a:pt x="16727" y="6336"/>
                      <a:pt x="16698" y="6337"/>
                    </a:cubicBezTo>
                    <a:close/>
                    <a:moveTo>
                      <a:pt x="16854" y="6337"/>
                    </a:moveTo>
                    <a:cubicBezTo>
                      <a:pt x="16824" y="6337"/>
                      <a:pt x="16807" y="6388"/>
                      <a:pt x="16815" y="6451"/>
                    </a:cubicBezTo>
                    <a:cubicBezTo>
                      <a:pt x="16822" y="6515"/>
                      <a:pt x="16852" y="6565"/>
                      <a:pt x="16881" y="6564"/>
                    </a:cubicBezTo>
                    <a:cubicBezTo>
                      <a:pt x="16911" y="6564"/>
                      <a:pt x="16929" y="6513"/>
                      <a:pt x="16921" y="6450"/>
                    </a:cubicBezTo>
                    <a:cubicBezTo>
                      <a:pt x="16913" y="6387"/>
                      <a:pt x="16883" y="6336"/>
                      <a:pt x="16854" y="6337"/>
                    </a:cubicBezTo>
                    <a:close/>
                    <a:moveTo>
                      <a:pt x="17616" y="6337"/>
                    </a:moveTo>
                    <a:cubicBezTo>
                      <a:pt x="17586" y="6337"/>
                      <a:pt x="17569" y="6388"/>
                      <a:pt x="17577" y="6451"/>
                    </a:cubicBezTo>
                    <a:cubicBezTo>
                      <a:pt x="17585" y="6515"/>
                      <a:pt x="17616" y="6565"/>
                      <a:pt x="17646" y="6564"/>
                    </a:cubicBezTo>
                    <a:cubicBezTo>
                      <a:pt x="17675" y="6564"/>
                      <a:pt x="17692" y="6513"/>
                      <a:pt x="17684" y="6450"/>
                    </a:cubicBezTo>
                    <a:cubicBezTo>
                      <a:pt x="17676" y="6387"/>
                      <a:pt x="17645" y="6336"/>
                      <a:pt x="17616" y="6337"/>
                    </a:cubicBezTo>
                    <a:close/>
                    <a:moveTo>
                      <a:pt x="11076" y="6387"/>
                    </a:moveTo>
                    <a:cubicBezTo>
                      <a:pt x="11047" y="6387"/>
                      <a:pt x="11024" y="6439"/>
                      <a:pt x="11026" y="6502"/>
                    </a:cubicBezTo>
                    <a:cubicBezTo>
                      <a:pt x="11028" y="6564"/>
                      <a:pt x="11053" y="6614"/>
                      <a:pt x="11082" y="6613"/>
                    </a:cubicBezTo>
                    <a:cubicBezTo>
                      <a:pt x="11112" y="6613"/>
                      <a:pt x="11134" y="6562"/>
                      <a:pt x="11132" y="6500"/>
                    </a:cubicBezTo>
                    <a:cubicBezTo>
                      <a:pt x="11131" y="6437"/>
                      <a:pt x="11105" y="6386"/>
                      <a:pt x="11076" y="6387"/>
                    </a:cubicBezTo>
                    <a:close/>
                    <a:moveTo>
                      <a:pt x="11232" y="6387"/>
                    </a:moveTo>
                    <a:cubicBezTo>
                      <a:pt x="11203" y="6387"/>
                      <a:pt x="11181" y="6439"/>
                      <a:pt x="11182" y="6502"/>
                    </a:cubicBezTo>
                    <a:cubicBezTo>
                      <a:pt x="11184" y="6564"/>
                      <a:pt x="11209" y="6614"/>
                      <a:pt x="11239" y="6613"/>
                    </a:cubicBezTo>
                    <a:cubicBezTo>
                      <a:pt x="11268" y="6613"/>
                      <a:pt x="11291" y="6562"/>
                      <a:pt x="11289" y="6500"/>
                    </a:cubicBezTo>
                    <a:cubicBezTo>
                      <a:pt x="11287" y="6437"/>
                      <a:pt x="11262" y="6386"/>
                      <a:pt x="11232" y="6387"/>
                    </a:cubicBezTo>
                    <a:close/>
                    <a:moveTo>
                      <a:pt x="11389" y="6387"/>
                    </a:moveTo>
                    <a:cubicBezTo>
                      <a:pt x="11360" y="6387"/>
                      <a:pt x="11337" y="6439"/>
                      <a:pt x="11339" y="6502"/>
                    </a:cubicBezTo>
                    <a:cubicBezTo>
                      <a:pt x="11341" y="6564"/>
                      <a:pt x="11366" y="6614"/>
                      <a:pt x="11396" y="6613"/>
                    </a:cubicBezTo>
                    <a:cubicBezTo>
                      <a:pt x="11425" y="6613"/>
                      <a:pt x="11447" y="6563"/>
                      <a:pt x="11445" y="6500"/>
                    </a:cubicBezTo>
                    <a:cubicBezTo>
                      <a:pt x="11443" y="6437"/>
                      <a:pt x="11418" y="6386"/>
                      <a:pt x="11389" y="6387"/>
                    </a:cubicBezTo>
                    <a:close/>
                    <a:moveTo>
                      <a:pt x="11837" y="6387"/>
                    </a:moveTo>
                    <a:cubicBezTo>
                      <a:pt x="11808" y="6387"/>
                      <a:pt x="11786" y="6439"/>
                      <a:pt x="11788" y="6502"/>
                    </a:cubicBezTo>
                    <a:cubicBezTo>
                      <a:pt x="11791" y="6564"/>
                      <a:pt x="11816" y="6614"/>
                      <a:pt x="11846" y="6613"/>
                    </a:cubicBezTo>
                    <a:cubicBezTo>
                      <a:pt x="11875" y="6613"/>
                      <a:pt x="11897" y="6563"/>
                      <a:pt x="11895" y="6500"/>
                    </a:cubicBezTo>
                    <a:cubicBezTo>
                      <a:pt x="11892" y="6437"/>
                      <a:pt x="11867" y="6386"/>
                      <a:pt x="11837" y="6387"/>
                    </a:cubicBezTo>
                    <a:close/>
                    <a:moveTo>
                      <a:pt x="11974" y="6387"/>
                    </a:moveTo>
                    <a:cubicBezTo>
                      <a:pt x="11945" y="6387"/>
                      <a:pt x="11923" y="6439"/>
                      <a:pt x="11925" y="6502"/>
                    </a:cubicBezTo>
                    <a:cubicBezTo>
                      <a:pt x="11928" y="6564"/>
                      <a:pt x="11954" y="6614"/>
                      <a:pt x="11983" y="6613"/>
                    </a:cubicBezTo>
                    <a:cubicBezTo>
                      <a:pt x="12013" y="6613"/>
                      <a:pt x="12034" y="6563"/>
                      <a:pt x="12032" y="6500"/>
                    </a:cubicBezTo>
                    <a:cubicBezTo>
                      <a:pt x="12029" y="6437"/>
                      <a:pt x="12003" y="6386"/>
                      <a:pt x="11974" y="6387"/>
                    </a:cubicBezTo>
                    <a:close/>
                    <a:moveTo>
                      <a:pt x="12130" y="6387"/>
                    </a:moveTo>
                    <a:cubicBezTo>
                      <a:pt x="12101" y="6387"/>
                      <a:pt x="12079" y="6439"/>
                      <a:pt x="12082" y="6502"/>
                    </a:cubicBezTo>
                    <a:cubicBezTo>
                      <a:pt x="12084" y="6564"/>
                      <a:pt x="12110" y="6614"/>
                      <a:pt x="12140" y="6613"/>
                    </a:cubicBezTo>
                    <a:cubicBezTo>
                      <a:pt x="12169" y="6613"/>
                      <a:pt x="12191" y="6563"/>
                      <a:pt x="12189" y="6500"/>
                    </a:cubicBezTo>
                    <a:cubicBezTo>
                      <a:pt x="12186" y="6437"/>
                      <a:pt x="12159" y="6386"/>
                      <a:pt x="12130" y="6387"/>
                    </a:cubicBezTo>
                    <a:close/>
                    <a:moveTo>
                      <a:pt x="12286" y="6387"/>
                    </a:moveTo>
                    <a:cubicBezTo>
                      <a:pt x="12257" y="6387"/>
                      <a:pt x="12235" y="6439"/>
                      <a:pt x="12238" y="6502"/>
                    </a:cubicBezTo>
                    <a:cubicBezTo>
                      <a:pt x="12241" y="6564"/>
                      <a:pt x="12267" y="6614"/>
                      <a:pt x="12297" y="6613"/>
                    </a:cubicBezTo>
                    <a:cubicBezTo>
                      <a:pt x="12326" y="6613"/>
                      <a:pt x="12348" y="6563"/>
                      <a:pt x="12345" y="6500"/>
                    </a:cubicBezTo>
                    <a:cubicBezTo>
                      <a:pt x="12342" y="6437"/>
                      <a:pt x="12316" y="6386"/>
                      <a:pt x="12286" y="6387"/>
                    </a:cubicBezTo>
                    <a:close/>
                    <a:moveTo>
                      <a:pt x="12442" y="6387"/>
                    </a:moveTo>
                    <a:cubicBezTo>
                      <a:pt x="12413" y="6387"/>
                      <a:pt x="12391" y="6439"/>
                      <a:pt x="12394" y="6502"/>
                    </a:cubicBezTo>
                    <a:cubicBezTo>
                      <a:pt x="12397" y="6564"/>
                      <a:pt x="12424" y="6614"/>
                      <a:pt x="12453" y="6613"/>
                    </a:cubicBezTo>
                    <a:cubicBezTo>
                      <a:pt x="12483" y="6613"/>
                      <a:pt x="12504" y="6563"/>
                      <a:pt x="12501" y="6500"/>
                    </a:cubicBezTo>
                    <a:cubicBezTo>
                      <a:pt x="12498" y="6437"/>
                      <a:pt x="12471" y="6386"/>
                      <a:pt x="12442" y="6387"/>
                    </a:cubicBezTo>
                    <a:close/>
                    <a:moveTo>
                      <a:pt x="12579" y="6387"/>
                    </a:moveTo>
                    <a:cubicBezTo>
                      <a:pt x="12550" y="6387"/>
                      <a:pt x="12529" y="6439"/>
                      <a:pt x="12532" y="6502"/>
                    </a:cubicBezTo>
                    <a:cubicBezTo>
                      <a:pt x="12535" y="6564"/>
                      <a:pt x="12561" y="6614"/>
                      <a:pt x="12591" y="6613"/>
                    </a:cubicBezTo>
                    <a:cubicBezTo>
                      <a:pt x="12620" y="6613"/>
                      <a:pt x="12641" y="6563"/>
                      <a:pt x="12638" y="6500"/>
                    </a:cubicBezTo>
                    <a:cubicBezTo>
                      <a:pt x="12635" y="6437"/>
                      <a:pt x="12608" y="6386"/>
                      <a:pt x="12579" y="6387"/>
                    </a:cubicBezTo>
                    <a:close/>
                    <a:moveTo>
                      <a:pt x="12735" y="6387"/>
                    </a:moveTo>
                    <a:cubicBezTo>
                      <a:pt x="12706" y="6387"/>
                      <a:pt x="12685" y="6439"/>
                      <a:pt x="12688" y="6502"/>
                    </a:cubicBezTo>
                    <a:cubicBezTo>
                      <a:pt x="12692" y="6564"/>
                      <a:pt x="12718" y="6614"/>
                      <a:pt x="12747" y="6613"/>
                    </a:cubicBezTo>
                    <a:cubicBezTo>
                      <a:pt x="12777" y="6613"/>
                      <a:pt x="12798" y="6563"/>
                      <a:pt x="12795" y="6500"/>
                    </a:cubicBezTo>
                    <a:cubicBezTo>
                      <a:pt x="12791" y="6437"/>
                      <a:pt x="12765" y="6386"/>
                      <a:pt x="12735" y="6387"/>
                    </a:cubicBezTo>
                    <a:close/>
                    <a:moveTo>
                      <a:pt x="12891" y="6387"/>
                    </a:moveTo>
                    <a:cubicBezTo>
                      <a:pt x="12862" y="6387"/>
                      <a:pt x="12841" y="6439"/>
                      <a:pt x="12845" y="6502"/>
                    </a:cubicBezTo>
                    <a:cubicBezTo>
                      <a:pt x="12848" y="6564"/>
                      <a:pt x="12875" y="6614"/>
                      <a:pt x="12904" y="6613"/>
                    </a:cubicBezTo>
                    <a:cubicBezTo>
                      <a:pt x="12933" y="6613"/>
                      <a:pt x="12955" y="6563"/>
                      <a:pt x="12951" y="6500"/>
                    </a:cubicBezTo>
                    <a:cubicBezTo>
                      <a:pt x="12948" y="6437"/>
                      <a:pt x="12920" y="6386"/>
                      <a:pt x="12891" y="6387"/>
                    </a:cubicBezTo>
                    <a:close/>
                    <a:moveTo>
                      <a:pt x="13048" y="6387"/>
                    </a:moveTo>
                    <a:cubicBezTo>
                      <a:pt x="13018" y="6387"/>
                      <a:pt x="12998" y="6439"/>
                      <a:pt x="13001" y="6502"/>
                    </a:cubicBezTo>
                    <a:cubicBezTo>
                      <a:pt x="13005" y="6564"/>
                      <a:pt x="13032" y="6614"/>
                      <a:pt x="13061" y="6613"/>
                    </a:cubicBezTo>
                    <a:cubicBezTo>
                      <a:pt x="13090" y="6613"/>
                      <a:pt x="13111" y="6563"/>
                      <a:pt x="13107" y="6500"/>
                    </a:cubicBezTo>
                    <a:cubicBezTo>
                      <a:pt x="13104" y="6437"/>
                      <a:pt x="13077" y="6386"/>
                      <a:pt x="13048" y="6387"/>
                    </a:cubicBezTo>
                    <a:close/>
                    <a:moveTo>
                      <a:pt x="13203" y="6387"/>
                    </a:moveTo>
                    <a:cubicBezTo>
                      <a:pt x="13174" y="6387"/>
                      <a:pt x="13154" y="6439"/>
                      <a:pt x="13158" y="6502"/>
                    </a:cubicBezTo>
                    <a:cubicBezTo>
                      <a:pt x="13161" y="6564"/>
                      <a:pt x="13188" y="6615"/>
                      <a:pt x="13217" y="6615"/>
                    </a:cubicBezTo>
                    <a:cubicBezTo>
                      <a:pt x="13247" y="6614"/>
                      <a:pt x="13268" y="6563"/>
                      <a:pt x="13264" y="6500"/>
                    </a:cubicBezTo>
                    <a:cubicBezTo>
                      <a:pt x="13260" y="6437"/>
                      <a:pt x="13233" y="6386"/>
                      <a:pt x="13203" y="6387"/>
                    </a:cubicBezTo>
                    <a:close/>
                    <a:moveTo>
                      <a:pt x="13360" y="6387"/>
                    </a:moveTo>
                    <a:cubicBezTo>
                      <a:pt x="13330" y="6387"/>
                      <a:pt x="13310" y="6439"/>
                      <a:pt x="13314" y="6502"/>
                    </a:cubicBezTo>
                    <a:cubicBezTo>
                      <a:pt x="13318" y="6564"/>
                      <a:pt x="13345" y="6615"/>
                      <a:pt x="13374" y="6615"/>
                    </a:cubicBezTo>
                    <a:cubicBezTo>
                      <a:pt x="13404" y="6614"/>
                      <a:pt x="13424" y="6563"/>
                      <a:pt x="13420" y="6500"/>
                    </a:cubicBezTo>
                    <a:cubicBezTo>
                      <a:pt x="13416" y="6437"/>
                      <a:pt x="13389" y="6386"/>
                      <a:pt x="13360" y="6387"/>
                    </a:cubicBezTo>
                    <a:close/>
                    <a:moveTo>
                      <a:pt x="13497" y="6387"/>
                    </a:moveTo>
                    <a:cubicBezTo>
                      <a:pt x="13467" y="6387"/>
                      <a:pt x="13447" y="6439"/>
                      <a:pt x="13451" y="6502"/>
                    </a:cubicBezTo>
                    <a:cubicBezTo>
                      <a:pt x="13455" y="6564"/>
                      <a:pt x="13482" y="6615"/>
                      <a:pt x="13511" y="6615"/>
                    </a:cubicBezTo>
                    <a:cubicBezTo>
                      <a:pt x="13541" y="6614"/>
                      <a:pt x="13561" y="6563"/>
                      <a:pt x="13557" y="6500"/>
                    </a:cubicBezTo>
                    <a:cubicBezTo>
                      <a:pt x="13553" y="6437"/>
                      <a:pt x="13526" y="6386"/>
                      <a:pt x="13497" y="6387"/>
                    </a:cubicBezTo>
                    <a:close/>
                    <a:moveTo>
                      <a:pt x="13652" y="6387"/>
                    </a:moveTo>
                    <a:cubicBezTo>
                      <a:pt x="13623" y="6387"/>
                      <a:pt x="13603" y="6439"/>
                      <a:pt x="13607" y="6502"/>
                    </a:cubicBezTo>
                    <a:cubicBezTo>
                      <a:pt x="13611" y="6564"/>
                      <a:pt x="13639" y="6615"/>
                      <a:pt x="13668" y="6615"/>
                    </a:cubicBezTo>
                    <a:cubicBezTo>
                      <a:pt x="13698" y="6614"/>
                      <a:pt x="13718" y="6563"/>
                      <a:pt x="13714" y="6500"/>
                    </a:cubicBezTo>
                    <a:cubicBezTo>
                      <a:pt x="13709" y="6437"/>
                      <a:pt x="13682" y="6386"/>
                      <a:pt x="13652" y="6387"/>
                    </a:cubicBezTo>
                    <a:close/>
                    <a:moveTo>
                      <a:pt x="13809" y="6387"/>
                    </a:moveTo>
                    <a:cubicBezTo>
                      <a:pt x="13779" y="6387"/>
                      <a:pt x="13759" y="6439"/>
                      <a:pt x="13764" y="6502"/>
                    </a:cubicBezTo>
                    <a:cubicBezTo>
                      <a:pt x="13768" y="6564"/>
                      <a:pt x="13795" y="6615"/>
                      <a:pt x="13825" y="6615"/>
                    </a:cubicBezTo>
                    <a:cubicBezTo>
                      <a:pt x="13854" y="6614"/>
                      <a:pt x="13874" y="6563"/>
                      <a:pt x="13870" y="6500"/>
                    </a:cubicBezTo>
                    <a:cubicBezTo>
                      <a:pt x="13865" y="6437"/>
                      <a:pt x="13838" y="6386"/>
                      <a:pt x="13809" y="6387"/>
                    </a:cubicBezTo>
                    <a:close/>
                    <a:moveTo>
                      <a:pt x="13965" y="6387"/>
                    </a:moveTo>
                    <a:cubicBezTo>
                      <a:pt x="13935" y="6387"/>
                      <a:pt x="13915" y="6439"/>
                      <a:pt x="13920" y="6502"/>
                    </a:cubicBezTo>
                    <a:cubicBezTo>
                      <a:pt x="13925" y="6564"/>
                      <a:pt x="13952" y="6615"/>
                      <a:pt x="13982" y="6615"/>
                    </a:cubicBezTo>
                    <a:cubicBezTo>
                      <a:pt x="14011" y="6614"/>
                      <a:pt x="14031" y="6563"/>
                      <a:pt x="14026" y="6500"/>
                    </a:cubicBezTo>
                    <a:cubicBezTo>
                      <a:pt x="14022" y="6437"/>
                      <a:pt x="13994" y="6386"/>
                      <a:pt x="13965" y="6387"/>
                    </a:cubicBezTo>
                    <a:close/>
                    <a:moveTo>
                      <a:pt x="14101" y="6387"/>
                    </a:moveTo>
                    <a:cubicBezTo>
                      <a:pt x="14072" y="6387"/>
                      <a:pt x="14052" y="6439"/>
                      <a:pt x="14057" y="6502"/>
                    </a:cubicBezTo>
                    <a:cubicBezTo>
                      <a:pt x="14062" y="6564"/>
                      <a:pt x="14089" y="6615"/>
                      <a:pt x="14119" y="6615"/>
                    </a:cubicBezTo>
                    <a:cubicBezTo>
                      <a:pt x="14148" y="6614"/>
                      <a:pt x="14168" y="6563"/>
                      <a:pt x="14163" y="6500"/>
                    </a:cubicBezTo>
                    <a:cubicBezTo>
                      <a:pt x="14158" y="6437"/>
                      <a:pt x="14131" y="6386"/>
                      <a:pt x="14101" y="6387"/>
                    </a:cubicBezTo>
                    <a:close/>
                    <a:moveTo>
                      <a:pt x="14258" y="6387"/>
                    </a:moveTo>
                    <a:cubicBezTo>
                      <a:pt x="14229" y="6387"/>
                      <a:pt x="14208" y="6439"/>
                      <a:pt x="14213" y="6502"/>
                    </a:cubicBezTo>
                    <a:cubicBezTo>
                      <a:pt x="14218" y="6564"/>
                      <a:pt x="14246" y="6615"/>
                      <a:pt x="14276" y="6615"/>
                    </a:cubicBezTo>
                    <a:cubicBezTo>
                      <a:pt x="14305" y="6614"/>
                      <a:pt x="14325" y="6563"/>
                      <a:pt x="14320" y="6500"/>
                    </a:cubicBezTo>
                    <a:cubicBezTo>
                      <a:pt x="14315" y="6437"/>
                      <a:pt x="14287" y="6386"/>
                      <a:pt x="14258" y="6387"/>
                    </a:cubicBezTo>
                    <a:close/>
                    <a:moveTo>
                      <a:pt x="14414" y="6387"/>
                    </a:moveTo>
                    <a:cubicBezTo>
                      <a:pt x="14384" y="6387"/>
                      <a:pt x="14365" y="6439"/>
                      <a:pt x="14370" y="6502"/>
                    </a:cubicBezTo>
                    <a:cubicBezTo>
                      <a:pt x="14375" y="6564"/>
                      <a:pt x="14402" y="6615"/>
                      <a:pt x="14432" y="6615"/>
                    </a:cubicBezTo>
                    <a:cubicBezTo>
                      <a:pt x="14461" y="6614"/>
                      <a:pt x="14482" y="6563"/>
                      <a:pt x="14477" y="6500"/>
                    </a:cubicBezTo>
                    <a:cubicBezTo>
                      <a:pt x="14471" y="6437"/>
                      <a:pt x="14443" y="6386"/>
                      <a:pt x="14414" y="6387"/>
                    </a:cubicBezTo>
                    <a:close/>
                    <a:moveTo>
                      <a:pt x="14570" y="6387"/>
                    </a:moveTo>
                    <a:cubicBezTo>
                      <a:pt x="14541" y="6387"/>
                      <a:pt x="14521" y="6439"/>
                      <a:pt x="14526" y="6502"/>
                    </a:cubicBezTo>
                    <a:cubicBezTo>
                      <a:pt x="14531" y="6564"/>
                      <a:pt x="14560" y="6615"/>
                      <a:pt x="14589" y="6615"/>
                    </a:cubicBezTo>
                    <a:cubicBezTo>
                      <a:pt x="14618" y="6614"/>
                      <a:pt x="14638" y="6563"/>
                      <a:pt x="14632" y="6500"/>
                    </a:cubicBezTo>
                    <a:cubicBezTo>
                      <a:pt x="14627" y="6437"/>
                      <a:pt x="14599" y="6386"/>
                      <a:pt x="14570" y="6387"/>
                    </a:cubicBezTo>
                    <a:close/>
                    <a:moveTo>
                      <a:pt x="14706" y="6387"/>
                    </a:moveTo>
                    <a:cubicBezTo>
                      <a:pt x="14677" y="6387"/>
                      <a:pt x="14658" y="6439"/>
                      <a:pt x="14663" y="6502"/>
                    </a:cubicBezTo>
                    <a:cubicBezTo>
                      <a:pt x="14668" y="6564"/>
                      <a:pt x="14696" y="6615"/>
                      <a:pt x="14726" y="6615"/>
                    </a:cubicBezTo>
                    <a:cubicBezTo>
                      <a:pt x="14755" y="6614"/>
                      <a:pt x="14775" y="6563"/>
                      <a:pt x="14769" y="6500"/>
                    </a:cubicBezTo>
                    <a:cubicBezTo>
                      <a:pt x="14764" y="6437"/>
                      <a:pt x="14736" y="6386"/>
                      <a:pt x="14706" y="6387"/>
                    </a:cubicBezTo>
                    <a:close/>
                    <a:moveTo>
                      <a:pt x="14863" y="6387"/>
                    </a:moveTo>
                    <a:cubicBezTo>
                      <a:pt x="14833" y="6387"/>
                      <a:pt x="14814" y="6439"/>
                      <a:pt x="14820" y="6502"/>
                    </a:cubicBezTo>
                    <a:cubicBezTo>
                      <a:pt x="14825" y="6564"/>
                      <a:pt x="14853" y="6615"/>
                      <a:pt x="14883" y="6615"/>
                    </a:cubicBezTo>
                    <a:cubicBezTo>
                      <a:pt x="14912" y="6614"/>
                      <a:pt x="14932" y="6563"/>
                      <a:pt x="14926" y="6500"/>
                    </a:cubicBezTo>
                    <a:cubicBezTo>
                      <a:pt x="14921" y="6437"/>
                      <a:pt x="14892" y="6386"/>
                      <a:pt x="14863" y="6387"/>
                    </a:cubicBezTo>
                    <a:close/>
                    <a:moveTo>
                      <a:pt x="15175" y="6387"/>
                    </a:moveTo>
                    <a:cubicBezTo>
                      <a:pt x="15146" y="6387"/>
                      <a:pt x="15127" y="6439"/>
                      <a:pt x="15133" y="6502"/>
                    </a:cubicBezTo>
                    <a:cubicBezTo>
                      <a:pt x="15139" y="6565"/>
                      <a:pt x="15167" y="6615"/>
                      <a:pt x="15196" y="6615"/>
                    </a:cubicBezTo>
                    <a:cubicBezTo>
                      <a:pt x="15226" y="6614"/>
                      <a:pt x="15245" y="6563"/>
                      <a:pt x="15239" y="6500"/>
                    </a:cubicBezTo>
                    <a:cubicBezTo>
                      <a:pt x="15233" y="6437"/>
                      <a:pt x="15204" y="6386"/>
                      <a:pt x="15175" y="6387"/>
                    </a:cubicBezTo>
                    <a:close/>
                    <a:moveTo>
                      <a:pt x="15331" y="6387"/>
                    </a:moveTo>
                    <a:cubicBezTo>
                      <a:pt x="15302" y="6387"/>
                      <a:pt x="15283" y="6439"/>
                      <a:pt x="15289" y="6502"/>
                    </a:cubicBezTo>
                    <a:cubicBezTo>
                      <a:pt x="15295" y="6565"/>
                      <a:pt x="15324" y="6615"/>
                      <a:pt x="15353" y="6615"/>
                    </a:cubicBezTo>
                    <a:cubicBezTo>
                      <a:pt x="15383" y="6614"/>
                      <a:pt x="15402" y="6563"/>
                      <a:pt x="15395" y="6500"/>
                    </a:cubicBezTo>
                    <a:cubicBezTo>
                      <a:pt x="15389" y="6437"/>
                      <a:pt x="15361" y="6386"/>
                      <a:pt x="15331" y="6387"/>
                    </a:cubicBezTo>
                    <a:close/>
                    <a:moveTo>
                      <a:pt x="15468" y="6387"/>
                    </a:moveTo>
                    <a:cubicBezTo>
                      <a:pt x="15439" y="6387"/>
                      <a:pt x="15420" y="6439"/>
                      <a:pt x="15426" y="6502"/>
                    </a:cubicBezTo>
                    <a:cubicBezTo>
                      <a:pt x="15432" y="6565"/>
                      <a:pt x="15461" y="6615"/>
                      <a:pt x="15490" y="6615"/>
                    </a:cubicBezTo>
                    <a:cubicBezTo>
                      <a:pt x="15520" y="6614"/>
                      <a:pt x="15539" y="6563"/>
                      <a:pt x="15532" y="6500"/>
                    </a:cubicBezTo>
                    <a:cubicBezTo>
                      <a:pt x="15526" y="6437"/>
                      <a:pt x="15498" y="6386"/>
                      <a:pt x="15468" y="6387"/>
                    </a:cubicBezTo>
                    <a:close/>
                    <a:moveTo>
                      <a:pt x="15643" y="6387"/>
                    </a:moveTo>
                    <a:cubicBezTo>
                      <a:pt x="15614" y="6387"/>
                      <a:pt x="15596" y="6439"/>
                      <a:pt x="15602" y="6502"/>
                    </a:cubicBezTo>
                    <a:cubicBezTo>
                      <a:pt x="15608" y="6565"/>
                      <a:pt x="15637" y="6615"/>
                      <a:pt x="15667" y="6615"/>
                    </a:cubicBezTo>
                    <a:cubicBezTo>
                      <a:pt x="15696" y="6614"/>
                      <a:pt x="15715" y="6563"/>
                      <a:pt x="15708" y="6500"/>
                    </a:cubicBezTo>
                    <a:cubicBezTo>
                      <a:pt x="15702" y="6437"/>
                      <a:pt x="15673" y="6386"/>
                      <a:pt x="15643" y="6387"/>
                    </a:cubicBezTo>
                    <a:close/>
                    <a:moveTo>
                      <a:pt x="8032" y="6437"/>
                    </a:moveTo>
                    <a:cubicBezTo>
                      <a:pt x="8003" y="6438"/>
                      <a:pt x="7978" y="6489"/>
                      <a:pt x="7976" y="6552"/>
                    </a:cubicBezTo>
                    <a:cubicBezTo>
                      <a:pt x="7975" y="6614"/>
                      <a:pt x="7997" y="6664"/>
                      <a:pt x="8027" y="6664"/>
                    </a:cubicBezTo>
                    <a:cubicBezTo>
                      <a:pt x="8056" y="6663"/>
                      <a:pt x="8081" y="6611"/>
                      <a:pt x="8082" y="6549"/>
                    </a:cubicBezTo>
                    <a:cubicBezTo>
                      <a:pt x="8084" y="6486"/>
                      <a:pt x="8062" y="6437"/>
                      <a:pt x="8032" y="6437"/>
                    </a:cubicBezTo>
                    <a:close/>
                    <a:moveTo>
                      <a:pt x="8188" y="6437"/>
                    </a:moveTo>
                    <a:cubicBezTo>
                      <a:pt x="8159" y="6438"/>
                      <a:pt x="8134" y="6489"/>
                      <a:pt x="8133" y="6552"/>
                    </a:cubicBezTo>
                    <a:cubicBezTo>
                      <a:pt x="8131" y="6614"/>
                      <a:pt x="8154" y="6664"/>
                      <a:pt x="8183" y="6664"/>
                    </a:cubicBezTo>
                    <a:cubicBezTo>
                      <a:pt x="8213" y="6663"/>
                      <a:pt x="8238" y="6611"/>
                      <a:pt x="8239" y="6549"/>
                    </a:cubicBezTo>
                    <a:cubicBezTo>
                      <a:pt x="8240" y="6486"/>
                      <a:pt x="8217" y="6437"/>
                      <a:pt x="8188" y="6437"/>
                    </a:cubicBezTo>
                    <a:close/>
                    <a:moveTo>
                      <a:pt x="8345" y="6437"/>
                    </a:moveTo>
                    <a:cubicBezTo>
                      <a:pt x="8315" y="6438"/>
                      <a:pt x="8290" y="6489"/>
                      <a:pt x="8289" y="6552"/>
                    </a:cubicBezTo>
                    <a:cubicBezTo>
                      <a:pt x="8288" y="6614"/>
                      <a:pt x="8311" y="6664"/>
                      <a:pt x="8340" y="6664"/>
                    </a:cubicBezTo>
                    <a:cubicBezTo>
                      <a:pt x="8370" y="6663"/>
                      <a:pt x="8394" y="6611"/>
                      <a:pt x="8395" y="6549"/>
                    </a:cubicBezTo>
                    <a:cubicBezTo>
                      <a:pt x="8396" y="6486"/>
                      <a:pt x="8374" y="6437"/>
                      <a:pt x="8345" y="6437"/>
                    </a:cubicBezTo>
                    <a:close/>
                    <a:moveTo>
                      <a:pt x="10023" y="6437"/>
                    </a:moveTo>
                    <a:cubicBezTo>
                      <a:pt x="9994" y="6438"/>
                      <a:pt x="9970" y="6488"/>
                      <a:pt x="9970" y="6550"/>
                    </a:cubicBezTo>
                    <a:cubicBezTo>
                      <a:pt x="9971" y="6613"/>
                      <a:pt x="9995" y="6664"/>
                      <a:pt x="10025" y="6664"/>
                    </a:cubicBezTo>
                    <a:cubicBezTo>
                      <a:pt x="10054" y="6663"/>
                      <a:pt x="10077" y="6611"/>
                      <a:pt x="10077" y="6549"/>
                    </a:cubicBezTo>
                    <a:cubicBezTo>
                      <a:pt x="10076" y="6486"/>
                      <a:pt x="10052" y="6437"/>
                      <a:pt x="10023" y="6437"/>
                    </a:cubicBezTo>
                    <a:close/>
                    <a:moveTo>
                      <a:pt x="10315" y="6437"/>
                    </a:moveTo>
                    <a:cubicBezTo>
                      <a:pt x="10286" y="6438"/>
                      <a:pt x="10263" y="6488"/>
                      <a:pt x="10264" y="6550"/>
                    </a:cubicBezTo>
                    <a:cubicBezTo>
                      <a:pt x="10264" y="6613"/>
                      <a:pt x="10289" y="6664"/>
                      <a:pt x="10319" y="6664"/>
                    </a:cubicBezTo>
                    <a:cubicBezTo>
                      <a:pt x="10348" y="6663"/>
                      <a:pt x="10371" y="6611"/>
                      <a:pt x="10370" y="6549"/>
                    </a:cubicBezTo>
                    <a:cubicBezTo>
                      <a:pt x="10369" y="6486"/>
                      <a:pt x="10345" y="6437"/>
                      <a:pt x="10315" y="6437"/>
                    </a:cubicBezTo>
                    <a:close/>
                    <a:moveTo>
                      <a:pt x="10471" y="6437"/>
                    </a:moveTo>
                    <a:cubicBezTo>
                      <a:pt x="10442" y="6438"/>
                      <a:pt x="10419" y="6488"/>
                      <a:pt x="10420" y="6550"/>
                    </a:cubicBezTo>
                    <a:cubicBezTo>
                      <a:pt x="10421" y="6613"/>
                      <a:pt x="10446" y="6664"/>
                      <a:pt x="10475" y="6664"/>
                    </a:cubicBezTo>
                    <a:cubicBezTo>
                      <a:pt x="10504" y="6663"/>
                      <a:pt x="10527" y="6611"/>
                      <a:pt x="10526" y="6549"/>
                    </a:cubicBezTo>
                    <a:cubicBezTo>
                      <a:pt x="10525" y="6486"/>
                      <a:pt x="10501" y="6437"/>
                      <a:pt x="10471" y="6437"/>
                    </a:cubicBezTo>
                    <a:close/>
                    <a:moveTo>
                      <a:pt x="10628" y="6437"/>
                    </a:moveTo>
                    <a:cubicBezTo>
                      <a:pt x="10598" y="6438"/>
                      <a:pt x="10575" y="6488"/>
                      <a:pt x="10576" y="6550"/>
                    </a:cubicBezTo>
                    <a:cubicBezTo>
                      <a:pt x="10577" y="6613"/>
                      <a:pt x="10602" y="6664"/>
                      <a:pt x="10631" y="6664"/>
                    </a:cubicBezTo>
                    <a:cubicBezTo>
                      <a:pt x="10661" y="6663"/>
                      <a:pt x="10684" y="6611"/>
                      <a:pt x="10683" y="6549"/>
                    </a:cubicBezTo>
                    <a:cubicBezTo>
                      <a:pt x="10681" y="6486"/>
                      <a:pt x="10657" y="6437"/>
                      <a:pt x="10628" y="6437"/>
                    </a:cubicBezTo>
                    <a:close/>
                    <a:moveTo>
                      <a:pt x="10783" y="6437"/>
                    </a:moveTo>
                    <a:cubicBezTo>
                      <a:pt x="10754" y="6438"/>
                      <a:pt x="10732" y="6488"/>
                      <a:pt x="10733" y="6550"/>
                    </a:cubicBezTo>
                    <a:cubicBezTo>
                      <a:pt x="10734" y="6613"/>
                      <a:pt x="10759" y="6664"/>
                      <a:pt x="10788" y="6664"/>
                    </a:cubicBezTo>
                    <a:cubicBezTo>
                      <a:pt x="10818" y="6663"/>
                      <a:pt x="10840" y="6611"/>
                      <a:pt x="10839" y="6549"/>
                    </a:cubicBezTo>
                    <a:cubicBezTo>
                      <a:pt x="10838" y="6486"/>
                      <a:pt x="10813" y="6437"/>
                      <a:pt x="10783" y="6437"/>
                    </a:cubicBezTo>
                    <a:close/>
                    <a:moveTo>
                      <a:pt x="10940" y="6437"/>
                    </a:moveTo>
                    <a:cubicBezTo>
                      <a:pt x="10910" y="6438"/>
                      <a:pt x="10888" y="6489"/>
                      <a:pt x="10889" y="6552"/>
                    </a:cubicBezTo>
                    <a:cubicBezTo>
                      <a:pt x="10891" y="6615"/>
                      <a:pt x="10916" y="6664"/>
                      <a:pt x="10945" y="6664"/>
                    </a:cubicBezTo>
                    <a:cubicBezTo>
                      <a:pt x="10975" y="6663"/>
                      <a:pt x="10997" y="6612"/>
                      <a:pt x="10995" y="6549"/>
                    </a:cubicBezTo>
                    <a:cubicBezTo>
                      <a:pt x="10994" y="6486"/>
                      <a:pt x="10969" y="6437"/>
                      <a:pt x="10940" y="6437"/>
                    </a:cubicBezTo>
                    <a:close/>
                    <a:moveTo>
                      <a:pt x="11525" y="6437"/>
                    </a:moveTo>
                    <a:cubicBezTo>
                      <a:pt x="11496" y="6438"/>
                      <a:pt x="11474" y="6489"/>
                      <a:pt x="11476" y="6552"/>
                    </a:cubicBezTo>
                    <a:cubicBezTo>
                      <a:pt x="11478" y="6614"/>
                      <a:pt x="11503" y="6664"/>
                      <a:pt x="11532" y="6664"/>
                    </a:cubicBezTo>
                    <a:cubicBezTo>
                      <a:pt x="11562" y="6663"/>
                      <a:pt x="11584" y="6613"/>
                      <a:pt x="11582" y="6550"/>
                    </a:cubicBezTo>
                    <a:cubicBezTo>
                      <a:pt x="11580" y="6488"/>
                      <a:pt x="11554" y="6437"/>
                      <a:pt x="11525" y="6437"/>
                    </a:cubicBezTo>
                    <a:close/>
                    <a:moveTo>
                      <a:pt x="11682" y="6437"/>
                    </a:moveTo>
                    <a:cubicBezTo>
                      <a:pt x="11652" y="6438"/>
                      <a:pt x="11630" y="6489"/>
                      <a:pt x="11632" y="6552"/>
                    </a:cubicBezTo>
                    <a:cubicBezTo>
                      <a:pt x="11634" y="6614"/>
                      <a:pt x="11660" y="6664"/>
                      <a:pt x="11689" y="6664"/>
                    </a:cubicBezTo>
                    <a:cubicBezTo>
                      <a:pt x="11719" y="6663"/>
                      <a:pt x="11741" y="6613"/>
                      <a:pt x="11738" y="6550"/>
                    </a:cubicBezTo>
                    <a:cubicBezTo>
                      <a:pt x="11736" y="6488"/>
                      <a:pt x="11711" y="6437"/>
                      <a:pt x="11682" y="6437"/>
                    </a:cubicBezTo>
                    <a:close/>
                    <a:moveTo>
                      <a:pt x="9398" y="6487"/>
                    </a:moveTo>
                    <a:cubicBezTo>
                      <a:pt x="9368" y="6488"/>
                      <a:pt x="9345" y="6538"/>
                      <a:pt x="9345" y="6601"/>
                    </a:cubicBezTo>
                    <a:cubicBezTo>
                      <a:pt x="9344" y="6663"/>
                      <a:pt x="9368" y="6714"/>
                      <a:pt x="9398" y="6714"/>
                    </a:cubicBezTo>
                    <a:cubicBezTo>
                      <a:pt x="9427" y="6713"/>
                      <a:pt x="9451" y="6662"/>
                      <a:pt x="9451" y="6599"/>
                    </a:cubicBezTo>
                    <a:cubicBezTo>
                      <a:pt x="9451" y="6537"/>
                      <a:pt x="9427" y="6487"/>
                      <a:pt x="9398" y="6487"/>
                    </a:cubicBezTo>
                    <a:close/>
                    <a:moveTo>
                      <a:pt x="600" y="6588"/>
                    </a:moveTo>
                    <a:cubicBezTo>
                      <a:pt x="571" y="6589"/>
                      <a:pt x="539" y="6639"/>
                      <a:pt x="530" y="6701"/>
                    </a:cubicBezTo>
                    <a:cubicBezTo>
                      <a:pt x="521" y="6763"/>
                      <a:pt x="537" y="6813"/>
                      <a:pt x="567" y="6813"/>
                    </a:cubicBezTo>
                    <a:cubicBezTo>
                      <a:pt x="596" y="6812"/>
                      <a:pt x="627" y="6762"/>
                      <a:pt x="636" y="6700"/>
                    </a:cubicBezTo>
                    <a:cubicBezTo>
                      <a:pt x="645" y="6638"/>
                      <a:pt x="630" y="6588"/>
                      <a:pt x="600" y="6588"/>
                    </a:cubicBezTo>
                    <a:close/>
                    <a:moveTo>
                      <a:pt x="756" y="6588"/>
                    </a:moveTo>
                    <a:cubicBezTo>
                      <a:pt x="727" y="6589"/>
                      <a:pt x="695" y="6639"/>
                      <a:pt x="686" y="6701"/>
                    </a:cubicBezTo>
                    <a:cubicBezTo>
                      <a:pt x="677" y="6763"/>
                      <a:pt x="694" y="6812"/>
                      <a:pt x="723" y="6811"/>
                    </a:cubicBezTo>
                    <a:cubicBezTo>
                      <a:pt x="752" y="6811"/>
                      <a:pt x="784" y="6762"/>
                      <a:pt x="793" y="6700"/>
                    </a:cubicBezTo>
                    <a:cubicBezTo>
                      <a:pt x="802" y="6638"/>
                      <a:pt x="785" y="6588"/>
                      <a:pt x="756" y="6588"/>
                    </a:cubicBezTo>
                    <a:close/>
                    <a:moveTo>
                      <a:pt x="912" y="6588"/>
                    </a:moveTo>
                    <a:cubicBezTo>
                      <a:pt x="882" y="6589"/>
                      <a:pt x="852" y="6639"/>
                      <a:pt x="843" y="6701"/>
                    </a:cubicBezTo>
                    <a:cubicBezTo>
                      <a:pt x="834" y="6763"/>
                      <a:pt x="851" y="6813"/>
                      <a:pt x="880" y="6813"/>
                    </a:cubicBezTo>
                    <a:cubicBezTo>
                      <a:pt x="909" y="6812"/>
                      <a:pt x="940" y="6762"/>
                      <a:pt x="949" y="6700"/>
                    </a:cubicBezTo>
                    <a:cubicBezTo>
                      <a:pt x="958" y="6638"/>
                      <a:pt x="941" y="6588"/>
                      <a:pt x="912" y="6588"/>
                    </a:cubicBezTo>
                    <a:close/>
                    <a:moveTo>
                      <a:pt x="1068" y="6588"/>
                    </a:moveTo>
                    <a:cubicBezTo>
                      <a:pt x="1039" y="6589"/>
                      <a:pt x="1008" y="6639"/>
                      <a:pt x="999" y="6701"/>
                    </a:cubicBezTo>
                    <a:cubicBezTo>
                      <a:pt x="990" y="6763"/>
                      <a:pt x="1007" y="6813"/>
                      <a:pt x="1036" y="6813"/>
                    </a:cubicBezTo>
                    <a:cubicBezTo>
                      <a:pt x="1066" y="6812"/>
                      <a:pt x="1097" y="6762"/>
                      <a:pt x="1105" y="6700"/>
                    </a:cubicBezTo>
                    <a:cubicBezTo>
                      <a:pt x="1114" y="6638"/>
                      <a:pt x="1098" y="6588"/>
                      <a:pt x="1068" y="6588"/>
                    </a:cubicBezTo>
                    <a:close/>
                    <a:moveTo>
                      <a:pt x="1224" y="6588"/>
                    </a:moveTo>
                    <a:cubicBezTo>
                      <a:pt x="1195" y="6589"/>
                      <a:pt x="1164" y="6639"/>
                      <a:pt x="1156" y="6701"/>
                    </a:cubicBezTo>
                    <a:cubicBezTo>
                      <a:pt x="1147" y="6763"/>
                      <a:pt x="1163" y="6813"/>
                      <a:pt x="1193" y="6813"/>
                    </a:cubicBezTo>
                    <a:cubicBezTo>
                      <a:pt x="1222" y="6812"/>
                      <a:pt x="1253" y="6762"/>
                      <a:pt x="1262" y="6700"/>
                    </a:cubicBezTo>
                    <a:cubicBezTo>
                      <a:pt x="1270" y="6638"/>
                      <a:pt x="1253" y="6588"/>
                      <a:pt x="1224" y="6588"/>
                    </a:cubicBezTo>
                    <a:close/>
                    <a:moveTo>
                      <a:pt x="1361" y="6588"/>
                    </a:moveTo>
                    <a:cubicBezTo>
                      <a:pt x="1332" y="6589"/>
                      <a:pt x="1301" y="6639"/>
                      <a:pt x="1292" y="6701"/>
                    </a:cubicBezTo>
                    <a:cubicBezTo>
                      <a:pt x="1284" y="6763"/>
                      <a:pt x="1301" y="6813"/>
                      <a:pt x="1330" y="6813"/>
                    </a:cubicBezTo>
                    <a:cubicBezTo>
                      <a:pt x="1360" y="6812"/>
                      <a:pt x="1390" y="6762"/>
                      <a:pt x="1399" y="6700"/>
                    </a:cubicBezTo>
                    <a:cubicBezTo>
                      <a:pt x="1407" y="6638"/>
                      <a:pt x="1390" y="6588"/>
                      <a:pt x="1361" y="6588"/>
                    </a:cubicBezTo>
                    <a:close/>
                    <a:moveTo>
                      <a:pt x="1517" y="6588"/>
                    </a:moveTo>
                    <a:cubicBezTo>
                      <a:pt x="1487" y="6589"/>
                      <a:pt x="1457" y="6639"/>
                      <a:pt x="1448" y="6701"/>
                    </a:cubicBezTo>
                    <a:cubicBezTo>
                      <a:pt x="1440" y="6763"/>
                      <a:pt x="1457" y="6813"/>
                      <a:pt x="1487" y="6813"/>
                    </a:cubicBezTo>
                    <a:cubicBezTo>
                      <a:pt x="1516" y="6812"/>
                      <a:pt x="1547" y="6762"/>
                      <a:pt x="1555" y="6700"/>
                    </a:cubicBezTo>
                    <a:cubicBezTo>
                      <a:pt x="1563" y="6638"/>
                      <a:pt x="1546" y="6588"/>
                      <a:pt x="1517" y="6588"/>
                    </a:cubicBezTo>
                    <a:close/>
                    <a:moveTo>
                      <a:pt x="1672" y="6588"/>
                    </a:moveTo>
                    <a:cubicBezTo>
                      <a:pt x="1643" y="6589"/>
                      <a:pt x="1613" y="6639"/>
                      <a:pt x="1605" y="6701"/>
                    </a:cubicBezTo>
                    <a:cubicBezTo>
                      <a:pt x="1596" y="6763"/>
                      <a:pt x="1614" y="6813"/>
                      <a:pt x="1643" y="6813"/>
                    </a:cubicBezTo>
                    <a:cubicBezTo>
                      <a:pt x="1673" y="6812"/>
                      <a:pt x="1703" y="6762"/>
                      <a:pt x="1712" y="6700"/>
                    </a:cubicBezTo>
                    <a:cubicBezTo>
                      <a:pt x="1720" y="6638"/>
                      <a:pt x="1702" y="6588"/>
                      <a:pt x="1672" y="6588"/>
                    </a:cubicBezTo>
                    <a:close/>
                    <a:moveTo>
                      <a:pt x="1829" y="6588"/>
                    </a:moveTo>
                    <a:cubicBezTo>
                      <a:pt x="1799" y="6589"/>
                      <a:pt x="1769" y="6639"/>
                      <a:pt x="1761" y="6701"/>
                    </a:cubicBezTo>
                    <a:cubicBezTo>
                      <a:pt x="1753" y="6763"/>
                      <a:pt x="1771" y="6813"/>
                      <a:pt x="1800" y="6813"/>
                    </a:cubicBezTo>
                    <a:cubicBezTo>
                      <a:pt x="1830" y="6812"/>
                      <a:pt x="1859" y="6762"/>
                      <a:pt x="1867" y="6700"/>
                    </a:cubicBezTo>
                    <a:cubicBezTo>
                      <a:pt x="1875" y="6638"/>
                      <a:pt x="1858" y="6588"/>
                      <a:pt x="1829" y="6588"/>
                    </a:cubicBezTo>
                    <a:close/>
                    <a:moveTo>
                      <a:pt x="1985" y="6588"/>
                    </a:moveTo>
                    <a:cubicBezTo>
                      <a:pt x="1955" y="6589"/>
                      <a:pt x="1925" y="6639"/>
                      <a:pt x="1917" y="6701"/>
                    </a:cubicBezTo>
                    <a:cubicBezTo>
                      <a:pt x="1910" y="6763"/>
                      <a:pt x="1927" y="6813"/>
                      <a:pt x="1957" y="6813"/>
                    </a:cubicBezTo>
                    <a:cubicBezTo>
                      <a:pt x="1986" y="6812"/>
                      <a:pt x="2016" y="6762"/>
                      <a:pt x="2024" y="6700"/>
                    </a:cubicBezTo>
                    <a:cubicBezTo>
                      <a:pt x="2031" y="6638"/>
                      <a:pt x="2014" y="6588"/>
                      <a:pt x="1985" y="6588"/>
                    </a:cubicBezTo>
                    <a:close/>
                    <a:moveTo>
                      <a:pt x="2141" y="6588"/>
                    </a:moveTo>
                    <a:cubicBezTo>
                      <a:pt x="2112" y="6589"/>
                      <a:pt x="2082" y="6639"/>
                      <a:pt x="2074" y="6701"/>
                    </a:cubicBezTo>
                    <a:cubicBezTo>
                      <a:pt x="2066" y="6763"/>
                      <a:pt x="2083" y="6813"/>
                      <a:pt x="2113" y="6813"/>
                    </a:cubicBezTo>
                    <a:cubicBezTo>
                      <a:pt x="2142" y="6812"/>
                      <a:pt x="2173" y="6762"/>
                      <a:pt x="2180" y="6700"/>
                    </a:cubicBezTo>
                    <a:cubicBezTo>
                      <a:pt x="2188" y="6638"/>
                      <a:pt x="2170" y="6588"/>
                      <a:pt x="2141" y="6588"/>
                    </a:cubicBezTo>
                    <a:close/>
                    <a:moveTo>
                      <a:pt x="2277" y="6588"/>
                    </a:moveTo>
                    <a:cubicBezTo>
                      <a:pt x="2248" y="6589"/>
                      <a:pt x="2218" y="6639"/>
                      <a:pt x="2211" y="6701"/>
                    </a:cubicBezTo>
                    <a:cubicBezTo>
                      <a:pt x="2203" y="6763"/>
                      <a:pt x="2221" y="6813"/>
                      <a:pt x="2250" y="6813"/>
                    </a:cubicBezTo>
                    <a:cubicBezTo>
                      <a:pt x="2280" y="6812"/>
                      <a:pt x="2310" y="6762"/>
                      <a:pt x="2317" y="6700"/>
                    </a:cubicBezTo>
                    <a:cubicBezTo>
                      <a:pt x="2324" y="6638"/>
                      <a:pt x="2307" y="6588"/>
                      <a:pt x="2277" y="6588"/>
                    </a:cubicBezTo>
                    <a:close/>
                    <a:moveTo>
                      <a:pt x="2433" y="6588"/>
                    </a:moveTo>
                    <a:cubicBezTo>
                      <a:pt x="2404" y="6589"/>
                      <a:pt x="2374" y="6639"/>
                      <a:pt x="2367" y="6701"/>
                    </a:cubicBezTo>
                    <a:cubicBezTo>
                      <a:pt x="2360" y="6763"/>
                      <a:pt x="2377" y="6813"/>
                      <a:pt x="2407" y="6813"/>
                    </a:cubicBezTo>
                    <a:cubicBezTo>
                      <a:pt x="2436" y="6812"/>
                      <a:pt x="2466" y="6762"/>
                      <a:pt x="2473" y="6700"/>
                    </a:cubicBezTo>
                    <a:cubicBezTo>
                      <a:pt x="2481" y="6638"/>
                      <a:pt x="2462" y="6588"/>
                      <a:pt x="2433" y="6588"/>
                    </a:cubicBezTo>
                    <a:close/>
                    <a:moveTo>
                      <a:pt x="2589" y="6588"/>
                    </a:moveTo>
                    <a:cubicBezTo>
                      <a:pt x="2560" y="6589"/>
                      <a:pt x="2531" y="6639"/>
                      <a:pt x="2523" y="6701"/>
                    </a:cubicBezTo>
                    <a:cubicBezTo>
                      <a:pt x="2516" y="6763"/>
                      <a:pt x="2534" y="6813"/>
                      <a:pt x="2563" y="6813"/>
                    </a:cubicBezTo>
                    <a:cubicBezTo>
                      <a:pt x="2593" y="6812"/>
                      <a:pt x="2623" y="6762"/>
                      <a:pt x="2630" y="6700"/>
                    </a:cubicBezTo>
                    <a:cubicBezTo>
                      <a:pt x="2637" y="6638"/>
                      <a:pt x="2619" y="6588"/>
                      <a:pt x="2589" y="6588"/>
                    </a:cubicBezTo>
                    <a:close/>
                    <a:moveTo>
                      <a:pt x="2745" y="6588"/>
                    </a:moveTo>
                    <a:cubicBezTo>
                      <a:pt x="2716" y="6589"/>
                      <a:pt x="2686" y="6639"/>
                      <a:pt x="2679" y="6701"/>
                    </a:cubicBezTo>
                    <a:cubicBezTo>
                      <a:pt x="2672" y="6763"/>
                      <a:pt x="2691" y="6813"/>
                      <a:pt x="2720" y="6813"/>
                    </a:cubicBezTo>
                    <a:cubicBezTo>
                      <a:pt x="2750" y="6812"/>
                      <a:pt x="2779" y="6762"/>
                      <a:pt x="2786" y="6700"/>
                    </a:cubicBezTo>
                    <a:cubicBezTo>
                      <a:pt x="2793" y="6638"/>
                      <a:pt x="2775" y="6588"/>
                      <a:pt x="2745" y="6588"/>
                    </a:cubicBezTo>
                    <a:close/>
                    <a:moveTo>
                      <a:pt x="2882" y="6588"/>
                    </a:moveTo>
                    <a:cubicBezTo>
                      <a:pt x="2853" y="6589"/>
                      <a:pt x="2823" y="6639"/>
                      <a:pt x="2816" y="6701"/>
                    </a:cubicBezTo>
                    <a:cubicBezTo>
                      <a:pt x="2809" y="6763"/>
                      <a:pt x="2828" y="6813"/>
                      <a:pt x="2857" y="6813"/>
                    </a:cubicBezTo>
                    <a:cubicBezTo>
                      <a:pt x="2887" y="6812"/>
                      <a:pt x="2916" y="6762"/>
                      <a:pt x="2923" y="6700"/>
                    </a:cubicBezTo>
                    <a:cubicBezTo>
                      <a:pt x="2930" y="6638"/>
                      <a:pt x="2911" y="6588"/>
                      <a:pt x="2882" y="6588"/>
                    </a:cubicBezTo>
                    <a:close/>
                    <a:moveTo>
                      <a:pt x="3038" y="6588"/>
                    </a:moveTo>
                    <a:cubicBezTo>
                      <a:pt x="3009" y="6589"/>
                      <a:pt x="2979" y="6639"/>
                      <a:pt x="2973" y="6701"/>
                    </a:cubicBezTo>
                    <a:cubicBezTo>
                      <a:pt x="2966" y="6763"/>
                      <a:pt x="2985" y="6813"/>
                      <a:pt x="3014" y="6813"/>
                    </a:cubicBezTo>
                    <a:cubicBezTo>
                      <a:pt x="3044" y="6812"/>
                      <a:pt x="3073" y="6762"/>
                      <a:pt x="3079" y="6700"/>
                    </a:cubicBezTo>
                    <a:cubicBezTo>
                      <a:pt x="3086" y="6638"/>
                      <a:pt x="3067" y="6588"/>
                      <a:pt x="3038" y="6588"/>
                    </a:cubicBezTo>
                    <a:close/>
                    <a:moveTo>
                      <a:pt x="3194" y="6588"/>
                    </a:moveTo>
                    <a:cubicBezTo>
                      <a:pt x="3165" y="6589"/>
                      <a:pt x="3135" y="6639"/>
                      <a:pt x="3129" y="6701"/>
                    </a:cubicBezTo>
                    <a:cubicBezTo>
                      <a:pt x="3122" y="6763"/>
                      <a:pt x="3141" y="6813"/>
                      <a:pt x="3170" y="6813"/>
                    </a:cubicBezTo>
                    <a:cubicBezTo>
                      <a:pt x="3200" y="6812"/>
                      <a:pt x="3229" y="6762"/>
                      <a:pt x="3235" y="6700"/>
                    </a:cubicBezTo>
                    <a:cubicBezTo>
                      <a:pt x="3242" y="6638"/>
                      <a:pt x="3224" y="6588"/>
                      <a:pt x="3194" y="6588"/>
                    </a:cubicBezTo>
                    <a:close/>
                    <a:moveTo>
                      <a:pt x="3331" y="6588"/>
                    </a:moveTo>
                    <a:cubicBezTo>
                      <a:pt x="3301" y="6589"/>
                      <a:pt x="3272" y="6639"/>
                      <a:pt x="3266" y="6701"/>
                    </a:cubicBezTo>
                    <a:cubicBezTo>
                      <a:pt x="3259" y="6763"/>
                      <a:pt x="3278" y="6813"/>
                      <a:pt x="3307" y="6813"/>
                    </a:cubicBezTo>
                    <a:cubicBezTo>
                      <a:pt x="3337" y="6812"/>
                      <a:pt x="3366" y="6762"/>
                      <a:pt x="3372" y="6700"/>
                    </a:cubicBezTo>
                    <a:cubicBezTo>
                      <a:pt x="3378" y="6638"/>
                      <a:pt x="3360" y="6588"/>
                      <a:pt x="3331" y="6588"/>
                    </a:cubicBezTo>
                    <a:close/>
                    <a:moveTo>
                      <a:pt x="16893" y="6638"/>
                    </a:moveTo>
                    <a:cubicBezTo>
                      <a:pt x="16864" y="6639"/>
                      <a:pt x="16846" y="6690"/>
                      <a:pt x="16854" y="6753"/>
                    </a:cubicBezTo>
                    <a:cubicBezTo>
                      <a:pt x="16861" y="6816"/>
                      <a:pt x="16891" y="6867"/>
                      <a:pt x="16921" y="6866"/>
                    </a:cubicBezTo>
                    <a:cubicBezTo>
                      <a:pt x="16951" y="6866"/>
                      <a:pt x="16968" y="6815"/>
                      <a:pt x="16961" y="6752"/>
                    </a:cubicBezTo>
                    <a:cubicBezTo>
                      <a:pt x="16953" y="6688"/>
                      <a:pt x="16923" y="6638"/>
                      <a:pt x="16893" y="6638"/>
                    </a:cubicBezTo>
                    <a:close/>
                    <a:moveTo>
                      <a:pt x="17030" y="6638"/>
                    </a:moveTo>
                    <a:cubicBezTo>
                      <a:pt x="17001" y="6639"/>
                      <a:pt x="16983" y="6690"/>
                      <a:pt x="16991" y="6753"/>
                    </a:cubicBezTo>
                    <a:cubicBezTo>
                      <a:pt x="16998" y="6816"/>
                      <a:pt x="17028" y="6867"/>
                      <a:pt x="17058" y="6866"/>
                    </a:cubicBezTo>
                    <a:cubicBezTo>
                      <a:pt x="17087" y="6866"/>
                      <a:pt x="17105" y="6815"/>
                      <a:pt x="17098" y="6752"/>
                    </a:cubicBezTo>
                    <a:cubicBezTo>
                      <a:pt x="17090" y="6689"/>
                      <a:pt x="17060" y="6638"/>
                      <a:pt x="17030" y="6638"/>
                    </a:cubicBezTo>
                    <a:close/>
                    <a:moveTo>
                      <a:pt x="17343" y="6638"/>
                    </a:moveTo>
                    <a:cubicBezTo>
                      <a:pt x="17313" y="6639"/>
                      <a:pt x="17295" y="6690"/>
                      <a:pt x="17303" y="6753"/>
                    </a:cubicBezTo>
                    <a:cubicBezTo>
                      <a:pt x="17311" y="6816"/>
                      <a:pt x="17342" y="6867"/>
                      <a:pt x="17371" y="6866"/>
                    </a:cubicBezTo>
                    <a:cubicBezTo>
                      <a:pt x="17401" y="6866"/>
                      <a:pt x="17418" y="6815"/>
                      <a:pt x="17410" y="6752"/>
                    </a:cubicBezTo>
                    <a:cubicBezTo>
                      <a:pt x="17402" y="6688"/>
                      <a:pt x="17372" y="6638"/>
                      <a:pt x="17343" y="6638"/>
                    </a:cubicBezTo>
                    <a:close/>
                    <a:moveTo>
                      <a:pt x="17518" y="6638"/>
                    </a:moveTo>
                    <a:cubicBezTo>
                      <a:pt x="17489" y="6639"/>
                      <a:pt x="17471" y="6690"/>
                      <a:pt x="17479" y="6753"/>
                    </a:cubicBezTo>
                    <a:cubicBezTo>
                      <a:pt x="17488" y="6816"/>
                      <a:pt x="17518" y="6867"/>
                      <a:pt x="17548" y="6866"/>
                    </a:cubicBezTo>
                    <a:cubicBezTo>
                      <a:pt x="17577" y="6866"/>
                      <a:pt x="17595" y="6815"/>
                      <a:pt x="17587" y="6752"/>
                    </a:cubicBezTo>
                    <a:cubicBezTo>
                      <a:pt x="17579" y="6688"/>
                      <a:pt x="17548" y="6638"/>
                      <a:pt x="17518" y="6638"/>
                    </a:cubicBezTo>
                    <a:close/>
                    <a:moveTo>
                      <a:pt x="17655" y="6638"/>
                    </a:moveTo>
                    <a:cubicBezTo>
                      <a:pt x="17625" y="6639"/>
                      <a:pt x="17608" y="6690"/>
                      <a:pt x="17616" y="6753"/>
                    </a:cubicBezTo>
                    <a:cubicBezTo>
                      <a:pt x="17625" y="6816"/>
                      <a:pt x="17656" y="6867"/>
                      <a:pt x="17685" y="6866"/>
                    </a:cubicBezTo>
                    <a:cubicBezTo>
                      <a:pt x="17715" y="6866"/>
                      <a:pt x="17732" y="6815"/>
                      <a:pt x="17723" y="6752"/>
                    </a:cubicBezTo>
                    <a:cubicBezTo>
                      <a:pt x="17715" y="6688"/>
                      <a:pt x="17684" y="6638"/>
                      <a:pt x="17655" y="6638"/>
                    </a:cubicBezTo>
                    <a:close/>
                    <a:moveTo>
                      <a:pt x="13516" y="6689"/>
                    </a:moveTo>
                    <a:cubicBezTo>
                      <a:pt x="13487" y="6689"/>
                      <a:pt x="13466" y="6741"/>
                      <a:pt x="13470" y="6803"/>
                    </a:cubicBezTo>
                    <a:cubicBezTo>
                      <a:pt x="13474" y="6866"/>
                      <a:pt x="13502" y="6915"/>
                      <a:pt x="13531" y="6915"/>
                    </a:cubicBezTo>
                    <a:cubicBezTo>
                      <a:pt x="13561" y="6915"/>
                      <a:pt x="13581" y="6865"/>
                      <a:pt x="13577" y="6802"/>
                    </a:cubicBezTo>
                    <a:cubicBezTo>
                      <a:pt x="13573" y="6739"/>
                      <a:pt x="13546" y="6688"/>
                      <a:pt x="13516" y="6689"/>
                    </a:cubicBezTo>
                    <a:close/>
                    <a:moveTo>
                      <a:pt x="13673" y="6689"/>
                    </a:moveTo>
                    <a:cubicBezTo>
                      <a:pt x="13643" y="6689"/>
                      <a:pt x="13623" y="6741"/>
                      <a:pt x="13627" y="6803"/>
                    </a:cubicBezTo>
                    <a:cubicBezTo>
                      <a:pt x="13631" y="6866"/>
                      <a:pt x="13658" y="6915"/>
                      <a:pt x="13688" y="6915"/>
                    </a:cubicBezTo>
                    <a:cubicBezTo>
                      <a:pt x="13717" y="6915"/>
                      <a:pt x="13738" y="6865"/>
                      <a:pt x="13734" y="6802"/>
                    </a:cubicBezTo>
                    <a:cubicBezTo>
                      <a:pt x="13729" y="6739"/>
                      <a:pt x="13702" y="6688"/>
                      <a:pt x="13673" y="6689"/>
                    </a:cubicBezTo>
                    <a:close/>
                    <a:moveTo>
                      <a:pt x="13828" y="6689"/>
                    </a:moveTo>
                    <a:cubicBezTo>
                      <a:pt x="13799" y="6689"/>
                      <a:pt x="13779" y="6741"/>
                      <a:pt x="13783" y="6803"/>
                    </a:cubicBezTo>
                    <a:cubicBezTo>
                      <a:pt x="13788" y="6866"/>
                      <a:pt x="13815" y="6917"/>
                      <a:pt x="13845" y="6917"/>
                    </a:cubicBezTo>
                    <a:cubicBezTo>
                      <a:pt x="13874" y="6916"/>
                      <a:pt x="13895" y="6865"/>
                      <a:pt x="13890" y="6802"/>
                    </a:cubicBezTo>
                    <a:cubicBezTo>
                      <a:pt x="13886" y="6739"/>
                      <a:pt x="13858" y="6688"/>
                      <a:pt x="13828" y="6689"/>
                    </a:cubicBezTo>
                    <a:close/>
                    <a:moveTo>
                      <a:pt x="13985" y="6689"/>
                    </a:moveTo>
                    <a:cubicBezTo>
                      <a:pt x="13955" y="6689"/>
                      <a:pt x="13935" y="6741"/>
                      <a:pt x="13940" y="6803"/>
                    </a:cubicBezTo>
                    <a:cubicBezTo>
                      <a:pt x="13944" y="6866"/>
                      <a:pt x="13972" y="6917"/>
                      <a:pt x="14001" y="6917"/>
                    </a:cubicBezTo>
                    <a:cubicBezTo>
                      <a:pt x="14031" y="6916"/>
                      <a:pt x="14051" y="6865"/>
                      <a:pt x="14046" y="6802"/>
                    </a:cubicBezTo>
                    <a:cubicBezTo>
                      <a:pt x="14042" y="6739"/>
                      <a:pt x="14014" y="6688"/>
                      <a:pt x="13985" y="6689"/>
                    </a:cubicBezTo>
                    <a:close/>
                    <a:moveTo>
                      <a:pt x="14141" y="6689"/>
                    </a:moveTo>
                    <a:cubicBezTo>
                      <a:pt x="14112" y="6689"/>
                      <a:pt x="14091" y="6741"/>
                      <a:pt x="14096" y="6803"/>
                    </a:cubicBezTo>
                    <a:cubicBezTo>
                      <a:pt x="14101" y="6866"/>
                      <a:pt x="14129" y="6917"/>
                      <a:pt x="14158" y="6917"/>
                    </a:cubicBezTo>
                    <a:cubicBezTo>
                      <a:pt x="14188" y="6916"/>
                      <a:pt x="14208" y="6865"/>
                      <a:pt x="14203" y="6802"/>
                    </a:cubicBezTo>
                    <a:cubicBezTo>
                      <a:pt x="14198" y="6739"/>
                      <a:pt x="14171" y="6688"/>
                      <a:pt x="14141" y="6689"/>
                    </a:cubicBezTo>
                    <a:close/>
                    <a:moveTo>
                      <a:pt x="14297" y="6689"/>
                    </a:moveTo>
                    <a:cubicBezTo>
                      <a:pt x="14267" y="6689"/>
                      <a:pt x="14247" y="6740"/>
                      <a:pt x="14252" y="6803"/>
                    </a:cubicBezTo>
                    <a:cubicBezTo>
                      <a:pt x="14257" y="6866"/>
                      <a:pt x="14285" y="6917"/>
                      <a:pt x="14315" y="6917"/>
                    </a:cubicBezTo>
                    <a:cubicBezTo>
                      <a:pt x="14344" y="6916"/>
                      <a:pt x="14364" y="6865"/>
                      <a:pt x="14359" y="6802"/>
                    </a:cubicBezTo>
                    <a:cubicBezTo>
                      <a:pt x="14354" y="6739"/>
                      <a:pt x="14326" y="6688"/>
                      <a:pt x="14297" y="6689"/>
                    </a:cubicBezTo>
                    <a:close/>
                    <a:moveTo>
                      <a:pt x="14434" y="6689"/>
                    </a:moveTo>
                    <a:cubicBezTo>
                      <a:pt x="14404" y="6689"/>
                      <a:pt x="14384" y="6741"/>
                      <a:pt x="14389" y="6803"/>
                    </a:cubicBezTo>
                    <a:cubicBezTo>
                      <a:pt x="14394" y="6866"/>
                      <a:pt x="14422" y="6917"/>
                      <a:pt x="14452" y="6917"/>
                    </a:cubicBezTo>
                    <a:cubicBezTo>
                      <a:pt x="14482" y="6916"/>
                      <a:pt x="14501" y="6865"/>
                      <a:pt x="14496" y="6802"/>
                    </a:cubicBezTo>
                    <a:cubicBezTo>
                      <a:pt x="14491" y="6739"/>
                      <a:pt x="14463" y="6688"/>
                      <a:pt x="14434" y="6689"/>
                    </a:cubicBezTo>
                    <a:close/>
                    <a:moveTo>
                      <a:pt x="14590" y="6689"/>
                    </a:moveTo>
                    <a:cubicBezTo>
                      <a:pt x="14560" y="6689"/>
                      <a:pt x="14540" y="6741"/>
                      <a:pt x="14546" y="6803"/>
                    </a:cubicBezTo>
                    <a:cubicBezTo>
                      <a:pt x="14551" y="6866"/>
                      <a:pt x="14579" y="6917"/>
                      <a:pt x="14609" y="6917"/>
                    </a:cubicBezTo>
                    <a:cubicBezTo>
                      <a:pt x="14638" y="6916"/>
                      <a:pt x="14658" y="6865"/>
                      <a:pt x="14653" y="6802"/>
                    </a:cubicBezTo>
                    <a:cubicBezTo>
                      <a:pt x="14647" y="6739"/>
                      <a:pt x="14619" y="6688"/>
                      <a:pt x="14590" y="6689"/>
                    </a:cubicBezTo>
                    <a:close/>
                    <a:moveTo>
                      <a:pt x="14746" y="6689"/>
                    </a:moveTo>
                    <a:cubicBezTo>
                      <a:pt x="14717" y="6689"/>
                      <a:pt x="14697" y="6741"/>
                      <a:pt x="14702" y="6803"/>
                    </a:cubicBezTo>
                    <a:cubicBezTo>
                      <a:pt x="14707" y="6866"/>
                      <a:pt x="14736" y="6917"/>
                      <a:pt x="14766" y="6917"/>
                    </a:cubicBezTo>
                    <a:cubicBezTo>
                      <a:pt x="14795" y="6916"/>
                      <a:pt x="14814" y="6865"/>
                      <a:pt x="14809" y="6802"/>
                    </a:cubicBezTo>
                    <a:cubicBezTo>
                      <a:pt x="14804" y="6739"/>
                      <a:pt x="14776" y="6688"/>
                      <a:pt x="14746" y="6689"/>
                    </a:cubicBezTo>
                    <a:close/>
                    <a:moveTo>
                      <a:pt x="14902" y="6689"/>
                    </a:moveTo>
                    <a:cubicBezTo>
                      <a:pt x="14873" y="6689"/>
                      <a:pt x="14854" y="6741"/>
                      <a:pt x="14859" y="6803"/>
                    </a:cubicBezTo>
                    <a:cubicBezTo>
                      <a:pt x="14864" y="6866"/>
                      <a:pt x="14892" y="6917"/>
                      <a:pt x="14922" y="6917"/>
                    </a:cubicBezTo>
                    <a:cubicBezTo>
                      <a:pt x="14952" y="6916"/>
                      <a:pt x="14972" y="6865"/>
                      <a:pt x="14966" y="6802"/>
                    </a:cubicBezTo>
                    <a:cubicBezTo>
                      <a:pt x="14960" y="6739"/>
                      <a:pt x="14932" y="6688"/>
                      <a:pt x="14902" y="6689"/>
                    </a:cubicBezTo>
                    <a:close/>
                    <a:moveTo>
                      <a:pt x="15058" y="6689"/>
                    </a:moveTo>
                    <a:cubicBezTo>
                      <a:pt x="15029" y="6689"/>
                      <a:pt x="15010" y="6741"/>
                      <a:pt x="15015" y="6803"/>
                    </a:cubicBezTo>
                    <a:cubicBezTo>
                      <a:pt x="15021" y="6866"/>
                      <a:pt x="15049" y="6917"/>
                      <a:pt x="15079" y="6917"/>
                    </a:cubicBezTo>
                    <a:cubicBezTo>
                      <a:pt x="15108" y="6916"/>
                      <a:pt x="15128" y="6865"/>
                      <a:pt x="15122" y="6802"/>
                    </a:cubicBezTo>
                    <a:cubicBezTo>
                      <a:pt x="15117" y="6739"/>
                      <a:pt x="15088" y="6688"/>
                      <a:pt x="15058" y="6689"/>
                    </a:cubicBezTo>
                    <a:close/>
                    <a:moveTo>
                      <a:pt x="15195" y="6689"/>
                    </a:moveTo>
                    <a:cubicBezTo>
                      <a:pt x="15166" y="6689"/>
                      <a:pt x="15146" y="6740"/>
                      <a:pt x="15152" y="6803"/>
                    </a:cubicBezTo>
                    <a:cubicBezTo>
                      <a:pt x="15158" y="6866"/>
                      <a:pt x="15186" y="6917"/>
                      <a:pt x="15216" y="6917"/>
                    </a:cubicBezTo>
                    <a:cubicBezTo>
                      <a:pt x="15246" y="6916"/>
                      <a:pt x="15265" y="6865"/>
                      <a:pt x="15259" y="6802"/>
                    </a:cubicBezTo>
                    <a:cubicBezTo>
                      <a:pt x="15253" y="6739"/>
                      <a:pt x="15225" y="6688"/>
                      <a:pt x="15195" y="6689"/>
                    </a:cubicBezTo>
                    <a:close/>
                    <a:moveTo>
                      <a:pt x="15351" y="6689"/>
                    </a:moveTo>
                    <a:cubicBezTo>
                      <a:pt x="15322" y="6689"/>
                      <a:pt x="15303" y="6740"/>
                      <a:pt x="15309" y="6803"/>
                    </a:cubicBezTo>
                    <a:cubicBezTo>
                      <a:pt x="15315" y="6866"/>
                      <a:pt x="15343" y="6917"/>
                      <a:pt x="15373" y="6917"/>
                    </a:cubicBezTo>
                    <a:cubicBezTo>
                      <a:pt x="15402" y="6916"/>
                      <a:pt x="15422" y="6865"/>
                      <a:pt x="15416" y="6802"/>
                    </a:cubicBezTo>
                    <a:cubicBezTo>
                      <a:pt x="15409" y="6739"/>
                      <a:pt x="15381" y="6688"/>
                      <a:pt x="15351" y="6689"/>
                    </a:cubicBezTo>
                    <a:close/>
                    <a:moveTo>
                      <a:pt x="15507" y="6689"/>
                    </a:moveTo>
                    <a:cubicBezTo>
                      <a:pt x="15478" y="6689"/>
                      <a:pt x="15459" y="6740"/>
                      <a:pt x="15465" y="6803"/>
                    </a:cubicBezTo>
                    <a:cubicBezTo>
                      <a:pt x="15471" y="6866"/>
                      <a:pt x="15500" y="6917"/>
                      <a:pt x="15530" y="6917"/>
                    </a:cubicBezTo>
                    <a:cubicBezTo>
                      <a:pt x="15559" y="6916"/>
                      <a:pt x="15578" y="6865"/>
                      <a:pt x="15572" y="6802"/>
                    </a:cubicBezTo>
                    <a:cubicBezTo>
                      <a:pt x="15566" y="6739"/>
                      <a:pt x="15537" y="6688"/>
                      <a:pt x="15507" y="6689"/>
                    </a:cubicBezTo>
                    <a:close/>
                    <a:moveTo>
                      <a:pt x="15664" y="6689"/>
                    </a:moveTo>
                    <a:cubicBezTo>
                      <a:pt x="15634" y="6689"/>
                      <a:pt x="15615" y="6740"/>
                      <a:pt x="15621" y="6803"/>
                    </a:cubicBezTo>
                    <a:cubicBezTo>
                      <a:pt x="15628" y="6866"/>
                      <a:pt x="15657" y="6917"/>
                      <a:pt x="15686" y="6917"/>
                    </a:cubicBezTo>
                    <a:cubicBezTo>
                      <a:pt x="15716" y="6916"/>
                      <a:pt x="15735" y="6865"/>
                      <a:pt x="15728" y="6802"/>
                    </a:cubicBezTo>
                    <a:cubicBezTo>
                      <a:pt x="15722" y="6739"/>
                      <a:pt x="15693" y="6688"/>
                      <a:pt x="15664" y="6689"/>
                    </a:cubicBezTo>
                    <a:close/>
                    <a:moveTo>
                      <a:pt x="15819" y="6689"/>
                    </a:moveTo>
                    <a:cubicBezTo>
                      <a:pt x="15790" y="6689"/>
                      <a:pt x="15771" y="6740"/>
                      <a:pt x="15778" y="6803"/>
                    </a:cubicBezTo>
                    <a:cubicBezTo>
                      <a:pt x="15784" y="6866"/>
                      <a:pt x="15814" y="6917"/>
                      <a:pt x="15843" y="6917"/>
                    </a:cubicBezTo>
                    <a:cubicBezTo>
                      <a:pt x="15873" y="6916"/>
                      <a:pt x="15891" y="6865"/>
                      <a:pt x="15885" y="6802"/>
                    </a:cubicBezTo>
                    <a:cubicBezTo>
                      <a:pt x="15878" y="6739"/>
                      <a:pt x="15849" y="6688"/>
                      <a:pt x="15819" y="6689"/>
                    </a:cubicBezTo>
                    <a:close/>
                    <a:moveTo>
                      <a:pt x="15976" y="6689"/>
                    </a:moveTo>
                    <a:cubicBezTo>
                      <a:pt x="15946" y="6689"/>
                      <a:pt x="15928" y="6740"/>
                      <a:pt x="15934" y="6803"/>
                    </a:cubicBezTo>
                    <a:cubicBezTo>
                      <a:pt x="15941" y="6866"/>
                      <a:pt x="15970" y="6917"/>
                      <a:pt x="16000" y="6917"/>
                    </a:cubicBezTo>
                    <a:cubicBezTo>
                      <a:pt x="16029" y="6916"/>
                      <a:pt x="16048" y="6865"/>
                      <a:pt x="16041" y="6802"/>
                    </a:cubicBezTo>
                    <a:cubicBezTo>
                      <a:pt x="16035" y="6739"/>
                      <a:pt x="16005" y="6688"/>
                      <a:pt x="15976" y="6689"/>
                    </a:cubicBezTo>
                    <a:close/>
                    <a:moveTo>
                      <a:pt x="16132" y="6689"/>
                    </a:moveTo>
                    <a:cubicBezTo>
                      <a:pt x="16103" y="6689"/>
                      <a:pt x="16084" y="6740"/>
                      <a:pt x="16091" y="6803"/>
                    </a:cubicBezTo>
                    <a:cubicBezTo>
                      <a:pt x="16097" y="6866"/>
                      <a:pt x="16127" y="6917"/>
                      <a:pt x="16157" y="6917"/>
                    </a:cubicBezTo>
                    <a:cubicBezTo>
                      <a:pt x="16186" y="6916"/>
                      <a:pt x="16204" y="6865"/>
                      <a:pt x="16198" y="6802"/>
                    </a:cubicBezTo>
                    <a:cubicBezTo>
                      <a:pt x="16191" y="6739"/>
                      <a:pt x="16162" y="6688"/>
                      <a:pt x="16132" y="6689"/>
                    </a:cubicBezTo>
                    <a:close/>
                    <a:moveTo>
                      <a:pt x="16288" y="6689"/>
                    </a:moveTo>
                    <a:cubicBezTo>
                      <a:pt x="16259" y="6689"/>
                      <a:pt x="16240" y="6740"/>
                      <a:pt x="16247" y="6803"/>
                    </a:cubicBezTo>
                    <a:cubicBezTo>
                      <a:pt x="16254" y="6866"/>
                      <a:pt x="16284" y="6917"/>
                      <a:pt x="16314" y="6917"/>
                    </a:cubicBezTo>
                    <a:cubicBezTo>
                      <a:pt x="16343" y="6916"/>
                      <a:pt x="16362" y="6865"/>
                      <a:pt x="16355" y="6802"/>
                    </a:cubicBezTo>
                    <a:cubicBezTo>
                      <a:pt x="16348" y="6739"/>
                      <a:pt x="16318" y="6688"/>
                      <a:pt x="16288" y="6689"/>
                    </a:cubicBezTo>
                    <a:close/>
                    <a:moveTo>
                      <a:pt x="16425" y="6689"/>
                    </a:moveTo>
                    <a:cubicBezTo>
                      <a:pt x="16395" y="6689"/>
                      <a:pt x="16377" y="6740"/>
                      <a:pt x="16384" y="6803"/>
                    </a:cubicBezTo>
                    <a:cubicBezTo>
                      <a:pt x="16391" y="6866"/>
                      <a:pt x="16421" y="6917"/>
                      <a:pt x="16451" y="6917"/>
                    </a:cubicBezTo>
                    <a:cubicBezTo>
                      <a:pt x="16480" y="6916"/>
                      <a:pt x="16499" y="6865"/>
                      <a:pt x="16491" y="6802"/>
                    </a:cubicBezTo>
                    <a:cubicBezTo>
                      <a:pt x="16484" y="6739"/>
                      <a:pt x="16454" y="6688"/>
                      <a:pt x="16425" y="6689"/>
                    </a:cubicBezTo>
                    <a:close/>
                    <a:moveTo>
                      <a:pt x="10179" y="6739"/>
                    </a:moveTo>
                    <a:cubicBezTo>
                      <a:pt x="10149" y="6739"/>
                      <a:pt x="10126" y="6791"/>
                      <a:pt x="10127" y="6854"/>
                    </a:cubicBezTo>
                    <a:cubicBezTo>
                      <a:pt x="10127" y="6916"/>
                      <a:pt x="10151" y="6966"/>
                      <a:pt x="10181" y="6965"/>
                    </a:cubicBezTo>
                    <a:cubicBezTo>
                      <a:pt x="10211" y="6965"/>
                      <a:pt x="10234" y="6915"/>
                      <a:pt x="10234" y="6852"/>
                    </a:cubicBezTo>
                    <a:cubicBezTo>
                      <a:pt x="10233" y="6790"/>
                      <a:pt x="10208" y="6739"/>
                      <a:pt x="10179" y="6739"/>
                    </a:cubicBezTo>
                    <a:close/>
                    <a:moveTo>
                      <a:pt x="10940" y="6739"/>
                    </a:moveTo>
                    <a:cubicBezTo>
                      <a:pt x="10910" y="6739"/>
                      <a:pt x="10888" y="6791"/>
                      <a:pt x="10889" y="6854"/>
                    </a:cubicBezTo>
                    <a:cubicBezTo>
                      <a:pt x="10891" y="6916"/>
                      <a:pt x="10916" y="6966"/>
                      <a:pt x="10945" y="6965"/>
                    </a:cubicBezTo>
                    <a:cubicBezTo>
                      <a:pt x="10975" y="6965"/>
                      <a:pt x="10998" y="6915"/>
                      <a:pt x="10996" y="6852"/>
                    </a:cubicBezTo>
                    <a:cubicBezTo>
                      <a:pt x="10995" y="6790"/>
                      <a:pt x="10969" y="6738"/>
                      <a:pt x="10940" y="6739"/>
                    </a:cubicBezTo>
                    <a:close/>
                    <a:moveTo>
                      <a:pt x="11096" y="6739"/>
                    </a:moveTo>
                    <a:cubicBezTo>
                      <a:pt x="11067" y="6739"/>
                      <a:pt x="11044" y="6791"/>
                      <a:pt x="11046" y="6854"/>
                    </a:cubicBezTo>
                    <a:cubicBezTo>
                      <a:pt x="11047" y="6916"/>
                      <a:pt x="11073" y="6966"/>
                      <a:pt x="11102" y="6965"/>
                    </a:cubicBezTo>
                    <a:cubicBezTo>
                      <a:pt x="11132" y="6965"/>
                      <a:pt x="11154" y="6915"/>
                      <a:pt x="11152" y="6852"/>
                    </a:cubicBezTo>
                    <a:cubicBezTo>
                      <a:pt x="11151" y="6789"/>
                      <a:pt x="11126" y="6739"/>
                      <a:pt x="11096" y="6739"/>
                    </a:cubicBezTo>
                    <a:close/>
                    <a:moveTo>
                      <a:pt x="11232" y="6739"/>
                    </a:moveTo>
                    <a:cubicBezTo>
                      <a:pt x="11203" y="6739"/>
                      <a:pt x="11181" y="6791"/>
                      <a:pt x="11182" y="6854"/>
                    </a:cubicBezTo>
                    <a:cubicBezTo>
                      <a:pt x="11184" y="6916"/>
                      <a:pt x="11210" y="6966"/>
                      <a:pt x="11239" y="6965"/>
                    </a:cubicBezTo>
                    <a:cubicBezTo>
                      <a:pt x="11269" y="6965"/>
                      <a:pt x="11291" y="6915"/>
                      <a:pt x="11289" y="6852"/>
                    </a:cubicBezTo>
                    <a:cubicBezTo>
                      <a:pt x="11287" y="6789"/>
                      <a:pt x="11262" y="6738"/>
                      <a:pt x="11232" y="6739"/>
                    </a:cubicBezTo>
                    <a:close/>
                    <a:moveTo>
                      <a:pt x="11389" y="6739"/>
                    </a:moveTo>
                    <a:cubicBezTo>
                      <a:pt x="11359" y="6739"/>
                      <a:pt x="11337" y="6791"/>
                      <a:pt x="11339" y="6854"/>
                    </a:cubicBezTo>
                    <a:cubicBezTo>
                      <a:pt x="11341" y="6916"/>
                      <a:pt x="11366" y="6966"/>
                      <a:pt x="11396" y="6965"/>
                    </a:cubicBezTo>
                    <a:cubicBezTo>
                      <a:pt x="11425" y="6965"/>
                      <a:pt x="11448" y="6915"/>
                      <a:pt x="11446" y="6852"/>
                    </a:cubicBezTo>
                    <a:cubicBezTo>
                      <a:pt x="11444" y="6790"/>
                      <a:pt x="11418" y="6738"/>
                      <a:pt x="11389" y="6739"/>
                    </a:cubicBezTo>
                    <a:close/>
                    <a:moveTo>
                      <a:pt x="11545" y="6739"/>
                    </a:moveTo>
                    <a:cubicBezTo>
                      <a:pt x="11516" y="6739"/>
                      <a:pt x="11493" y="6791"/>
                      <a:pt x="11495" y="6854"/>
                    </a:cubicBezTo>
                    <a:cubicBezTo>
                      <a:pt x="11497" y="6916"/>
                      <a:pt x="11523" y="6966"/>
                      <a:pt x="11553" y="6965"/>
                    </a:cubicBezTo>
                    <a:cubicBezTo>
                      <a:pt x="11582" y="6965"/>
                      <a:pt x="11604" y="6915"/>
                      <a:pt x="11602" y="6852"/>
                    </a:cubicBezTo>
                    <a:cubicBezTo>
                      <a:pt x="11600" y="6789"/>
                      <a:pt x="11575" y="6738"/>
                      <a:pt x="11545" y="6739"/>
                    </a:cubicBezTo>
                    <a:close/>
                    <a:moveTo>
                      <a:pt x="11701" y="6739"/>
                    </a:moveTo>
                    <a:cubicBezTo>
                      <a:pt x="11672" y="6739"/>
                      <a:pt x="11649" y="6791"/>
                      <a:pt x="11652" y="6854"/>
                    </a:cubicBezTo>
                    <a:cubicBezTo>
                      <a:pt x="11654" y="6916"/>
                      <a:pt x="11679" y="6966"/>
                      <a:pt x="11709" y="6965"/>
                    </a:cubicBezTo>
                    <a:cubicBezTo>
                      <a:pt x="11739" y="6965"/>
                      <a:pt x="11761" y="6915"/>
                      <a:pt x="11758" y="6852"/>
                    </a:cubicBezTo>
                    <a:cubicBezTo>
                      <a:pt x="11756" y="6789"/>
                      <a:pt x="11731" y="6739"/>
                      <a:pt x="11701" y="6739"/>
                    </a:cubicBezTo>
                    <a:close/>
                    <a:moveTo>
                      <a:pt x="11838" y="6739"/>
                    </a:moveTo>
                    <a:cubicBezTo>
                      <a:pt x="11808" y="6739"/>
                      <a:pt x="11786" y="6791"/>
                      <a:pt x="11788" y="6854"/>
                    </a:cubicBezTo>
                    <a:cubicBezTo>
                      <a:pt x="11791" y="6916"/>
                      <a:pt x="11817" y="6966"/>
                      <a:pt x="11846" y="6965"/>
                    </a:cubicBezTo>
                    <a:cubicBezTo>
                      <a:pt x="11876" y="6965"/>
                      <a:pt x="11898" y="6915"/>
                      <a:pt x="11895" y="6852"/>
                    </a:cubicBezTo>
                    <a:cubicBezTo>
                      <a:pt x="11893" y="6789"/>
                      <a:pt x="11867" y="6738"/>
                      <a:pt x="11838" y="6739"/>
                    </a:cubicBezTo>
                    <a:close/>
                    <a:moveTo>
                      <a:pt x="11994" y="6739"/>
                    </a:moveTo>
                    <a:cubicBezTo>
                      <a:pt x="11964" y="6739"/>
                      <a:pt x="11942" y="6791"/>
                      <a:pt x="11945" y="6854"/>
                    </a:cubicBezTo>
                    <a:cubicBezTo>
                      <a:pt x="11947" y="6916"/>
                      <a:pt x="11974" y="6966"/>
                      <a:pt x="12003" y="6965"/>
                    </a:cubicBezTo>
                    <a:cubicBezTo>
                      <a:pt x="12033" y="6965"/>
                      <a:pt x="12054" y="6915"/>
                      <a:pt x="12052" y="6852"/>
                    </a:cubicBezTo>
                    <a:cubicBezTo>
                      <a:pt x="12049" y="6789"/>
                      <a:pt x="12023" y="6739"/>
                      <a:pt x="11994" y="6739"/>
                    </a:cubicBezTo>
                    <a:close/>
                    <a:moveTo>
                      <a:pt x="12150" y="6739"/>
                    </a:moveTo>
                    <a:cubicBezTo>
                      <a:pt x="12121" y="6739"/>
                      <a:pt x="12099" y="6791"/>
                      <a:pt x="12101" y="6854"/>
                    </a:cubicBezTo>
                    <a:cubicBezTo>
                      <a:pt x="12104" y="6916"/>
                      <a:pt x="12130" y="6966"/>
                      <a:pt x="12160" y="6965"/>
                    </a:cubicBezTo>
                    <a:cubicBezTo>
                      <a:pt x="12189" y="6965"/>
                      <a:pt x="12211" y="6915"/>
                      <a:pt x="12209" y="6852"/>
                    </a:cubicBezTo>
                    <a:cubicBezTo>
                      <a:pt x="12206" y="6789"/>
                      <a:pt x="12180" y="6738"/>
                      <a:pt x="12150" y="6739"/>
                    </a:cubicBezTo>
                    <a:close/>
                    <a:moveTo>
                      <a:pt x="12307" y="6739"/>
                    </a:moveTo>
                    <a:cubicBezTo>
                      <a:pt x="12277" y="6739"/>
                      <a:pt x="12255" y="6791"/>
                      <a:pt x="12258" y="6854"/>
                    </a:cubicBezTo>
                    <a:cubicBezTo>
                      <a:pt x="12260" y="6916"/>
                      <a:pt x="12287" y="6966"/>
                      <a:pt x="12317" y="6965"/>
                    </a:cubicBezTo>
                    <a:cubicBezTo>
                      <a:pt x="12347" y="6965"/>
                      <a:pt x="12368" y="6915"/>
                      <a:pt x="12365" y="6852"/>
                    </a:cubicBezTo>
                    <a:cubicBezTo>
                      <a:pt x="12362" y="6789"/>
                      <a:pt x="12336" y="6738"/>
                      <a:pt x="12307" y="6739"/>
                    </a:cubicBezTo>
                    <a:close/>
                    <a:moveTo>
                      <a:pt x="12462" y="6739"/>
                    </a:moveTo>
                    <a:cubicBezTo>
                      <a:pt x="12433" y="6739"/>
                      <a:pt x="12411" y="6791"/>
                      <a:pt x="12414" y="6854"/>
                    </a:cubicBezTo>
                    <a:cubicBezTo>
                      <a:pt x="12417" y="6916"/>
                      <a:pt x="12444" y="6966"/>
                      <a:pt x="12473" y="6965"/>
                    </a:cubicBezTo>
                    <a:cubicBezTo>
                      <a:pt x="12503" y="6965"/>
                      <a:pt x="12524" y="6915"/>
                      <a:pt x="12521" y="6852"/>
                    </a:cubicBezTo>
                    <a:cubicBezTo>
                      <a:pt x="12518" y="6789"/>
                      <a:pt x="12492" y="6738"/>
                      <a:pt x="12462" y="6739"/>
                    </a:cubicBezTo>
                    <a:close/>
                    <a:moveTo>
                      <a:pt x="12599" y="6739"/>
                    </a:moveTo>
                    <a:cubicBezTo>
                      <a:pt x="12570" y="6739"/>
                      <a:pt x="12548" y="6791"/>
                      <a:pt x="12551" y="6854"/>
                    </a:cubicBezTo>
                    <a:cubicBezTo>
                      <a:pt x="12554" y="6916"/>
                      <a:pt x="12581" y="6966"/>
                      <a:pt x="12610" y="6965"/>
                    </a:cubicBezTo>
                    <a:cubicBezTo>
                      <a:pt x="12640" y="6965"/>
                      <a:pt x="12662" y="6915"/>
                      <a:pt x="12658" y="6852"/>
                    </a:cubicBezTo>
                    <a:cubicBezTo>
                      <a:pt x="12655" y="6789"/>
                      <a:pt x="12629" y="6738"/>
                      <a:pt x="12599" y="6739"/>
                    </a:cubicBezTo>
                    <a:close/>
                    <a:moveTo>
                      <a:pt x="12755" y="6739"/>
                    </a:moveTo>
                    <a:cubicBezTo>
                      <a:pt x="12726" y="6739"/>
                      <a:pt x="12705" y="6791"/>
                      <a:pt x="12708" y="6854"/>
                    </a:cubicBezTo>
                    <a:cubicBezTo>
                      <a:pt x="12711" y="6916"/>
                      <a:pt x="12738" y="6966"/>
                      <a:pt x="12767" y="6965"/>
                    </a:cubicBezTo>
                    <a:cubicBezTo>
                      <a:pt x="12797" y="6965"/>
                      <a:pt x="12818" y="6915"/>
                      <a:pt x="12815" y="6852"/>
                    </a:cubicBezTo>
                    <a:cubicBezTo>
                      <a:pt x="12811" y="6789"/>
                      <a:pt x="12785" y="6738"/>
                      <a:pt x="12755" y="6739"/>
                    </a:cubicBezTo>
                    <a:close/>
                    <a:moveTo>
                      <a:pt x="12911" y="6739"/>
                    </a:moveTo>
                    <a:cubicBezTo>
                      <a:pt x="12882" y="6739"/>
                      <a:pt x="12861" y="6791"/>
                      <a:pt x="12864" y="6854"/>
                    </a:cubicBezTo>
                    <a:cubicBezTo>
                      <a:pt x="12868" y="6916"/>
                      <a:pt x="12895" y="6966"/>
                      <a:pt x="12924" y="6965"/>
                    </a:cubicBezTo>
                    <a:cubicBezTo>
                      <a:pt x="12954" y="6965"/>
                      <a:pt x="12975" y="6915"/>
                      <a:pt x="12971" y="6852"/>
                    </a:cubicBezTo>
                    <a:cubicBezTo>
                      <a:pt x="12968" y="6789"/>
                      <a:pt x="12941" y="6738"/>
                      <a:pt x="12911" y="6739"/>
                    </a:cubicBezTo>
                    <a:close/>
                    <a:moveTo>
                      <a:pt x="13067" y="6739"/>
                    </a:moveTo>
                    <a:cubicBezTo>
                      <a:pt x="13038" y="6739"/>
                      <a:pt x="13017" y="6791"/>
                      <a:pt x="13021" y="6854"/>
                    </a:cubicBezTo>
                    <a:cubicBezTo>
                      <a:pt x="13024" y="6916"/>
                      <a:pt x="13051" y="6966"/>
                      <a:pt x="13081" y="6965"/>
                    </a:cubicBezTo>
                    <a:cubicBezTo>
                      <a:pt x="13110" y="6965"/>
                      <a:pt x="13131" y="6915"/>
                      <a:pt x="13128" y="6852"/>
                    </a:cubicBezTo>
                    <a:cubicBezTo>
                      <a:pt x="13124" y="6789"/>
                      <a:pt x="13097" y="6739"/>
                      <a:pt x="13067" y="6739"/>
                    </a:cubicBezTo>
                    <a:close/>
                    <a:moveTo>
                      <a:pt x="13224" y="6739"/>
                    </a:moveTo>
                    <a:cubicBezTo>
                      <a:pt x="13194" y="6739"/>
                      <a:pt x="13173" y="6791"/>
                      <a:pt x="13177" y="6854"/>
                    </a:cubicBezTo>
                    <a:cubicBezTo>
                      <a:pt x="13181" y="6916"/>
                      <a:pt x="13207" y="6966"/>
                      <a:pt x="13237" y="6965"/>
                    </a:cubicBezTo>
                    <a:cubicBezTo>
                      <a:pt x="13267" y="6965"/>
                      <a:pt x="13288" y="6915"/>
                      <a:pt x="13284" y="6852"/>
                    </a:cubicBezTo>
                    <a:cubicBezTo>
                      <a:pt x="13280" y="6789"/>
                      <a:pt x="13253" y="6738"/>
                      <a:pt x="13224" y="6739"/>
                    </a:cubicBezTo>
                    <a:close/>
                    <a:moveTo>
                      <a:pt x="13379" y="6739"/>
                    </a:moveTo>
                    <a:cubicBezTo>
                      <a:pt x="13350" y="6739"/>
                      <a:pt x="13330" y="6791"/>
                      <a:pt x="13334" y="6854"/>
                    </a:cubicBezTo>
                    <a:cubicBezTo>
                      <a:pt x="13337" y="6916"/>
                      <a:pt x="13364" y="6966"/>
                      <a:pt x="13394" y="6965"/>
                    </a:cubicBezTo>
                    <a:cubicBezTo>
                      <a:pt x="13424" y="6965"/>
                      <a:pt x="13444" y="6915"/>
                      <a:pt x="13440" y="6852"/>
                    </a:cubicBezTo>
                    <a:cubicBezTo>
                      <a:pt x="13436" y="6789"/>
                      <a:pt x="13409" y="6738"/>
                      <a:pt x="13379" y="6739"/>
                    </a:cubicBezTo>
                    <a:close/>
                    <a:moveTo>
                      <a:pt x="8481" y="6789"/>
                    </a:moveTo>
                    <a:cubicBezTo>
                      <a:pt x="8452" y="6790"/>
                      <a:pt x="8427" y="6840"/>
                      <a:pt x="8426" y="6902"/>
                    </a:cubicBezTo>
                    <a:cubicBezTo>
                      <a:pt x="8425" y="6965"/>
                      <a:pt x="8448" y="7016"/>
                      <a:pt x="8478" y="7016"/>
                    </a:cubicBezTo>
                    <a:cubicBezTo>
                      <a:pt x="8507" y="7015"/>
                      <a:pt x="8532" y="6963"/>
                      <a:pt x="8533" y="6901"/>
                    </a:cubicBezTo>
                    <a:cubicBezTo>
                      <a:pt x="8534" y="6838"/>
                      <a:pt x="8511" y="6789"/>
                      <a:pt x="8481" y="6789"/>
                    </a:cubicBezTo>
                    <a:close/>
                    <a:moveTo>
                      <a:pt x="8637" y="6789"/>
                    </a:moveTo>
                    <a:cubicBezTo>
                      <a:pt x="8608" y="6790"/>
                      <a:pt x="8583" y="6840"/>
                      <a:pt x="8582" y="6902"/>
                    </a:cubicBezTo>
                    <a:cubicBezTo>
                      <a:pt x="8581" y="6965"/>
                      <a:pt x="8605" y="7016"/>
                      <a:pt x="8634" y="7016"/>
                    </a:cubicBezTo>
                    <a:cubicBezTo>
                      <a:pt x="8664" y="7015"/>
                      <a:pt x="8688" y="6963"/>
                      <a:pt x="8689" y="6901"/>
                    </a:cubicBezTo>
                    <a:cubicBezTo>
                      <a:pt x="8690" y="6838"/>
                      <a:pt x="8667" y="6789"/>
                      <a:pt x="8637" y="6789"/>
                    </a:cubicBezTo>
                    <a:close/>
                    <a:moveTo>
                      <a:pt x="8794" y="6789"/>
                    </a:moveTo>
                    <a:cubicBezTo>
                      <a:pt x="8764" y="6790"/>
                      <a:pt x="8739" y="6840"/>
                      <a:pt x="8739" y="6902"/>
                    </a:cubicBezTo>
                    <a:cubicBezTo>
                      <a:pt x="8738" y="6965"/>
                      <a:pt x="8761" y="7016"/>
                      <a:pt x="8791" y="7016"/>
                    </a:cubicBezTo>
                    <a:cubicBezTo>
                      <a:pt x="8820" y="7015"/>
                      <a:pt x="8845" y="6963"/>
                      <a:pt x="8846" y="6901"/>
                    </a:cubicBezTo>
                    <a:cubicBezTo>
                      <a:pt x="8846" y="6838"/>
                      <a:pt x="8823" y="6789"/>
                      <a:pt x="8794" y="6789"/>
                    </a:cubicBezTo>
                    <a:close/>
                    <a:moveTo>
                      <a:pt x="8949" y="6789"/>
                    </a:moveTo>
                    <a:cubicBezTo>
                      <a:pt x="8920" y="6790"/>
                      <a:pt x="8896" y="6840"/>
                      <a:pt x="8895" y="6902"/>
                    </a:cubicBezTo>
                    <a:cubicBezTo>
                      <a:pt x="8894" y="6965"/>
                      <a:pt x="8918" y="7016"/>
                      <a:pt x="8948" y="7016"/>
                    </a:cubicBezTo>
                    <a:cubicBezTo>
                      <a:pt x="8977" y="7015"/>
                      <a:pt x="9001" y="6963"/>
                      <a:pt x="9002" y="6901"/>
                    </a:cubicBezTo>
                    <a:cubicBezTo>
                      <a:pt x="9002" y="6838"/>
                      <a:pt x="8979" y="6789"/>
                      <a:pt x="8949" y="6789"/>
                    </a:cubicBezTo>
                    <a:close/>
                    <a:moveTo>
                      <a:pt x="9106" y="6789"/>
                    </a:moveTo>
                    <a:cubicBezTo>
                      <a:pt x="9076" y="6790"/>
                      <a:pt x="9052" y="6842"/>
                      <a:pt x="9051" y="6904"/>
                    </a:cubicBezTo>
                    <a:cubicBezTo>
                      <a:pt x="9051" y="6967"/>
                      <a:pt x="9074" y="7016"/>
                      <a:pt x="9104" y="7016"/>
                    </a:cubicBezTo>
                    <a:cubicBezTo>
                      <a:pt x="9134" y="7015"/>
                      <a:pt x="9158" y="6963"/>
                      <a:pt x="9158" y="6901"/>
                    </a:cubicBezTo>
                    <a:cubicBezTo>
                      <a:pt x="9159" y="6838"/>
                      <a:pt x="9135" y="6789"/>
                      <a:pt x="9106" y="6789"/>
                    </a:cubicBezTo>
                    <a:close/>
                    <a:moveTo>
                      <a:pt x="1790" y="6890"/>
                    </a:moveTo>
                    <a:cubicBezTo>
                      <a:pt x="1760" y="6890"/>
                      <a:pt x="1730" y="6941"/>
                      <a:pt x="1722" y="7003"/>
                    </a:cubicBezTo>
                    <a:cubicBezTo>
                      <a:pt x="1714" y="7065"/>
                      <a:pt x="1731" y="7115"/>
                      <a:pt x="1761" y="7115"/>
                    </a:cubicBezTo>
                    <a:cubicBezTo>
                      <a:pt x="1791" y="7114"/>
                      <a:pt x="1821" y="7063"/>
                      <a:pt x="1829" y="7001"/>
                    </a:cubicBezTo>
                    <a:cubicBezTo>
                      <a:pt x="1837" y="6939"/>
                      <a:pt x="1819" y="6889"/>
                      <a:pt x="1790" y="6890"/>
                    </a:cubicBezTo>
                    <a:close/>
                    <a:moveTo>
                      <a:pt x="1946" y="6890"/>
                    </a:moveTo>
                    <a:cubicBezTo>
                      <a:pt x="1917" y="6890"/>
                      <a:pt x="1886" y="6941"/>
                      <a:pt x="1878" y="7003"/>
                    </a:cubicBezTo>
                    <a:cubicBezTo>
                      <a:pt x="1870" y="7065"/>
                      <a:pt x="1888" y="7115"/>
                      <a:pt x="1918" y="7115"/>
                    </a:cubicBezTo>
                    <a:cubicBezTo>
                      <a:pt x="1948" y="7114"/>
                      <a:pt x="1977" y="7063"/>
                      <a:pt x="1985" y="7001"/>
                    </a:cubicBezTo>
                    <a:cubicBezTo>
                      <a:pt x="1993" y="6939"/>
                      <a:pt x="1976" y="6889"/>
                      <a:pt x="1946" y="6890"/>
                    </a:cubicBezTo>
                    <a:close/>
                    <a:moveTo>
                      <a:pt x="2082" y="6890"/>
                    </a:moveTo>
                    <a:cubicBezTo>
                      <a:pt x="2053" y="6890"/>
                      <a:pt x="2023" y="6941"/>
                      <a:pt x="2015" y="7003"/>
                    </a:cubicBezTo>
                    <a:cubicBezTo>
                      <a:pt x="2007" y="7065"/>
                      <a:pt x="2025" y="7115"/>
                      <a:pt x="2055" y="7115"/>
                    </a:cubicBezTo>
                    <a:cubicBezTo>
                      <a:pt x="2085" y="7114"/>
                      <a:pt x="2115" y="7063"/>
                      <a:pt x="2122" y="7001"/>
                    </a:cubicBezTo>
                    <a:cubicBezTo>
                      <a:pt x="2130" y="6940"/>
                      <a:pt x="2112" y="6889"/>
                      <a:pt x="2082" y="6890"/>
                    </a:cubicBezTo>
                    <a:close/>
                    <a:moveTo>
                      <a:pt x="2238" y="6890"/>
                    </a:moveTo>
                    <a:cubicBezTo>
                      <a:pt x="2209" y="6890"/>
                      <a:pt x="2179" y="6941"/>
                      <a:pt x="2172" y="7003"/>
                    </a:cubicBezTo>
                    <a:cubicBezTo>
                      <a:pt x="2164" y="7065"/>
                      <a:pt x="2182" y="7115"/>
                      <a:pt x="2211" y="7115"/>
                    </a:cubicBezTo>
                    <a:cubicBezTo>
                      <a:pt x="2241" y="7114"/>
                      <a:pt x="2271" y="7063"/>
                      <a:pt x="2278" y="7001"/>
                    </a:cubicBezTo>
                    <a:cubicBezTo>
                      <a:pt x="2286" y="6940"/>
                      <a:pt x="2268" y="6889"/>
                      <a:pt x="2238" y="6890"/>
                    </a:cubicBezTo>
                    <a:close/>
                    <a:moveTo>
                      <a:pt x="2395" y="6890"/>
                    </a:moveTo>
                    <a:cubicBezTo>
                      <a:pt x="2365" y="6890"/>
                      <a:pt x="2335" y="6941"/>
                      <a:pt x="2328" y="7003"/>
                    </a:cubicBezTo>
                    <a:cubicBezTo>
                      <a:pt x="2321" y="7065"/>
                      <a:pt x="2339" y="7115"/>
                      <a:pt x="2368" y="7115"/>
                    </a:cubicBezTo>
                    <a:cubicBezTo>
                      <a:pt x="2398" y="7114"/>
                      <a:pt x="2428" y="7063"/>
                      <a:pt x="2435" y="7001"/>
                    </a:cubicBezTo>
                    <a:cubicBezTo>
                      <a:pt x="2442" y="6939"/>
                      <a:pt x="2424" y="6889"/>
                      <a:pt x="2395" y="6890"/>
                    </a:cubicBezTo>
                    <a:close/>
                    <a:moveTo>
                      <a:pt x="2550" y="6890"/>
                    </a:moveTo>
                    <a:cubicBezTo>
                      <a:pt x="2521" y="6890"/>
                      <a:pt x="2492" y="6941"/>
                      <a:pt x="2484" y="7003"/>
                    </a:cubicBezTo>
                    <a:cubicBezTo>
                      <a:pt x="2477" y="7065"/>
                      <a:pt x="2495" y="7115"/>
                      <a:pt x="2525" y="7115"/>
                    </a:cubicBezTo>
                    <a:cubicBezTo>
                      <a:pt x="2554" y="7114"/>
                      <a:pt x="2584" y="7064"/>
                      <a:pt x="2591" y="7001"/>
                    </a:cubicBezTo>
                    <a:cubicBezTo>
                      <a:pt x="2598" y="6939"/>
                      <a:pt x="2580" y="6889"/>
                      <a:pt x="2550" y="6890"/>
                    </a:cubicBezTo>
                    <a:close/>
                    <a:moveTo>
                      <a:pt x="2707" y="6890"/>
                    </a:moveTo>
                    <a:cubicBezTo>
                      <a:pt x="2677" y="6890"/>
                      <a:pt x="2647" y="6941"/>
                      <a:pt x="2640" y="7003"/>
                    </a:cubicBezTo>
                    <a:cubicBezTo>
                      <a:pt x="2633" y="7065"/>
                      <a:pt x="2651" y="7115"/>
                      <a:pt x="2681" y="7115"/>
                    </a:cubicBezTo>
                    <a:cubicBezTo>
                      <a:pt x="2711" y="7114"/>
                      <a:pt x="2741" y="7064"/>
                      <a:pt x="2748" y="7001"/>
                    </a:cubicBezTo>
                    <a:cubicBezTo>
                      <a:pt x="2755" y="6939"/>
                      <a:pt x="2736" y="6889"/>
                      <a:pt x="2707" y="6890"/>
                    </a:cubicBezTo>
                    <a:close/>
                    <a:moveTo>
                      <a:pt x="2863" y="6890"/>
                    </a:moveTo>
                    <a:cubicBezTo>
                      <a:pt x="2833" y="6890"/>
                      <a:pt x="2803" y="6941"/>
                      <a:pt x="2797" y="7003"/>
                    </a:cubicBezTo>
                    <a:cubicBezTo>
                      <a:pt x="2790" y="7065"/>
                      <a:pt x="2809" y="7115"/>
                      <a:pt x="2838" y="7115"/>
                    </a:cubicBezTo>
                    <a:cubicBezTo>
                      <a:pt x="2868" y="7114"/>
                      <a:pt x="2897" y="7064"/>
                      <a:pt x="2904" y="7001"/>
                    </a:cubicBezTo>
                    <a:cubicBezTo>
                      <a:pt x="2911" y="6939"/>
                      <a:pt x="2892" y="6889"/>
                      <a:pt x="2863" y="6890"/>
                    </a:cubicBezTo>
                    <a:close/>
                    <a:moveTo>
                      <a:pt x="2999" y="6890"/>
                    </a:moveTo>
                    <a:cubicBezTo>
                      <a:pt x="2970" y="6890"/>
                      <a:pt x="2940" y="6941"/>
                      <a:pt x="2933" y="7003"/>
                    </a:cubicBezTo>
                    <a:cubicBezTo>
                      <a:pt x="2927" y="7065"/>
                      <a:pt x="2945" y="7115"/>
                      <a:pt x="2975" y="7115"/>
                    </a:cubicBezTo>
                    <a:cubicBezTo>
                      <a:pt x="3005" y="7114"/>
                      <a:pt x="3034" y="7064"/>
                      <a:pt x="3040" y="7001"/>
                    </a:cubicBezTo>
                    <a:cubicBezTo>
                      <a:pt x="3047" y="6939"/>
                      <a:pt x="3029" y="6889"/>
                      <a:pt x="2999" y="6890"/>
                    </a:cubicBezTo>
                    <a:close/>
                    <a:moveTo>
                      <a:pt x="3155" y="6890"/>
                    </a:moveTo>
                    <a:cubicBezTo>
                      <a:pt x="3126" y="6890"/>
                      <a:pt x="3096" y="6941"/>
                      <a:pt x="3090" y="7003"/>
                    </a:cubicBezTo>
                    <a:cubicBezTo>
                      <a:pt x="3083" y="7065"/>
                      <a:pt x="3102" y="7115"/>
                      <a:pt x="3131" y="7115"/>
                    </a:cubicBezTo>
                    <a:cubicBezTo>
                      <a:pt x="3161" y="7114"/>
                      <a:pt x="3190" y="7064"/>
                      <a:pt x="3197" y="7001"/>
                    </a:cubicBezTo>
                    <a:cubicBezTo>
                      <a:pt x="3203" y="6939"/>
                      <a:pt x="3185" y="6889"/>
                      <a:pt x="3155" y="6890"/>
                    </a:cubicBezTo>
                    <a:close/>
                    <a:moveTo>
                      <a:pt x="3312" y="6890"/>
                    </a:moveTo>
                    <a:cubicBezTo>
                      <a:pt x="3282" y="6890"/>
                      <a:pt x="3253" y="6941"/>
                      <a:pt x="3246" y="7003"/>
                    </a:cubicBezTo>
                    <a:cubicBezTo>
                      <a:pt x="3240" y="7065"/>
                      <a:pt x="3259" y="7115"/>
                      <a:pt x="3288" y="7115"/>
                    </a:cubicBezTo>
                    <a:cubicBezTo>
                      <a:pt x="3318" y="7114"/>
                      <a:pt x="3347" y="7064"/>
                      <a:pt x="3353" y="7001"/>
                    </a:cubicBezTo>
                    <a:cubicBezTo>
                      <a:pt x="3359" y="6939"/>
                      <a:pt x="3341" y="6889"/>
                      <a:pt x="3312" y="6890"/>
                    </a:cubicBezTo>
                    <a:close/>
                    <a:moveTo>
                      <a:pt x="561" y="6940"/>
                    </a:moveTo>
                    <a:cubicBezTo>
                      <a:pt x="532" y="6941"/>
                      <a:pt x="500" y="6991"/>
                      <a:pt x="491" y="7053"/>
                    </a:cubicBezTo>
                    <a:cubicBezTo>
                      <a:pt x="482" y="7115"/>
                      <a:pt x="499" y="7165"/>
                      <a:pt x="528" y="7165"/>
                    </a:cubicBezTo>
                    <a:cubicBezTo>
                      <a:pt x="558" y="7164"/>
                      <a:pt x="589" y="7114"/>
                      <a:pt x="598" y="7052"/>
                    </a:cubicBezTo>
                    <a:cubicBezTo>
                      <a:pt x="607" y="6990"/>
                      <a:pt x="591" y="6940"/>
                      <a:pt x="561" y="6940"/>
                    </a:cubicBezTo>
                    <a:close/>
                    <a:moveTo>
                      <a:pt x="697" y="6940"/>
                    </a:moveTo>
                    <a:cubicBezTo>
                      <a:pt x="668" y="6941"/>
                      <a:pt x="637" y="6991"/>
                      <a:pt x="628" y="7053"/>
                    </a:cubicBezTo>
                    <a:cubicBezTo>
                      <a:pt x="619" y="7115"/>
                      <a:pt x="635" y="7165"/>
                      <a:pt x="665" y="7165"/>
                    </a:cubicBezTo>
                    <a:cubicBezTo>
                      <a:pt x="695" y="7164"/>
                      <a:pt x="726" y="7114"/>
                      <a:pt x="735" y="7052"/>
                    </a:cubicBezTo>
                    <a:cubicBezTo>
                      <a:pt x="744" y="6990"/>
                      <a:pt x="727" y="6940"/>
                      <a:pt x="697" y="6940"/>
                    </a:cubicBezTo>
                    <a:close/>
                    <a:moveTo>
                      <a:pt x="873" y="6940"/>
                    </a:moveTo>
                    <a:cubicBezTo>
                      <a:pt x="844" y="6941"/>
                      <a:pt x="813" y="6991"/>
                      <a:pt x="804" y="7053"/>
                    </a:cubicBezTo>
                    <a:cubicBezTo>
                      <a:pt x="795" y="7115"/>
                      <a:pt x="811" y="7165"/>
                      <a:pt x="841" y="7165"/>
                    </a:cubicBezTo>
                    <a:cubicBezTo>
                      <a:pt x="871" y="7164"/>
                      <a:pt x="902" y="7114"/>
                      <a:pt x="911" y="7052"/>
                    </a:cubicBezTo>
                    <a:cubicBezTo>
                      <a:pt x="919" y="6990"/>
                      <a:pt x="903" y="6940"/>
                      <a:pt x="873" y="6940"/>
                    </a:cubicBezTo>
                    <a:close/>
                    <a:moveTo>
                      <a:pt x="1010" y="6940"/>
                    </a:moveTo>
                    <a:cubicBezTo>
                      <a:pt x="980" y="6941"/>
                      <a:pt x="949" y="6991"/>
                      <a:pt x="941" y="7053"/>
                    </a:cubicBezTo>
                    <a:cubicBezTo>
                      <a:pt x="932" y="7115"/>
                      <a:pt x="949" y="7165"/>
                      <a:pt x="978" y="7165"/>
                    </a:cubicBezTo>
                    <a:cubicBezTo>
                      <a:pt x="1008" y="7164"/>
                      <a:pt x="1039" y="7114"/>
                      <a:pt x="1047" y="7052"/>
                    </a:cubicBezTo>
                    <a:cubicBezTo>
                      <a:pt x="1056" y="6990"/>
                      <a:pt x="1039" y="6940"/>
                      <a:pt x="1010" y="6940"/>
                    </a:cubicBezTo>
                    <a:close/>
                    <a:moveTo>
                      <a:pt x="1166" y="6940"/>
                    </a:moveTo>
                    <a:cubicBezTo>
                      <a:pt x="1136" y="6941"/>
                      <a:pt x="1106" y="6991"/>
                      <a:pt x="1097" y="7053"/>
                    </a:cubicBezTo>
                    <a:cubicBezTo>
                      <a:pt x="1088" y="7115"/>
                      <a:pt x="1105" y="7165"/>
                      <a:pt x="1135" y="7165"/>
                    </a:cubicBezTo>
                    <a:cubicBezTo>
                      <a:pt x="1164" y="7164"/>
                      <a:pt x="1195" y="7114"/>
                      <a:pt x="1204" y="7052"/>
                    </a:cubicBezTo>
                    <a:cubicBezTo>
                      <a:pt x="1212" y="6990"/>
                      <a:pt x="1195" y="6940"/>
                      <a:pt x="1166" y="6940"/>
                    </a:cubicBezTo>
                    <a:close/>
                    <a:moveTo>
                      <a:pt x="1322" y="6940"/>
                    </a:moveTo>
                    <a:cubicBezTo>
                      <a:pt x="1292" y="6941"/>
                      <a:pt x="1262" y="6991"/>
                      <a:pt x="1253" y="7053"/>
                    </a:cubicBezTo>
                    <a:cubicBezTo>
                      <a:pt x="1245" y="7115"/>
                      <a:pt x="1262" y="7165"/>
                      <a:pt x="1291" y="7165"/>
                    </a:cubicBezTo>
                    <a:cubicBezTo>
                      <a:pt x="1321" y="7164"/>
                      <a:pt x="1352" y="7114"/>
                      <a:pt x="1360" y="7052"/>
                    </a:cubicBezTo>
                    <a:cubicBezTo>
                      <a:pt x="1369" y="6990"/>
                      <a:pt x="1351" y="6940"/>
                      <a:pt x="1322" y="6940"/>
                    </a:cubicBezTo>
                    <a:close/>
                    <a:moveTo>
                      <a:pt x="1478" y="6940"/>
                    </a:moveTo>
                    <a:cubicBezTo>
                      <a:pt x="1448" y="6941"/>
                      <a:pt x="1417" y="6991"/>
                      <a:pt x="1409" y="7053"/>
                    </a:cubicBezTo>
                    <a:cubicBezTo>
                      <a:pt x="1401" y="7115"/>
                      <a:pt x="1419" y="7165"/>
                      <a:pt x="1448" y="7165"/>
                    </a:cubicBezTo>
                    <a:cubicBezTo>
                      <a:pt x="1478" y="7164"/>
                      <a:pt x="1508" y="7114"/>
                      <a:pt x="1517" y="7052"/>
                    </a:cubicBezTo>
                    <a:cubicBezTo>
                      <a:pt x="1525" y="6990"/>
                      <a:pt x="1507" y="6940"/>
                      <a:pt x="1478" y="6940"/>
                    </a:cubicBezTo>
                    <a:close/>
                    <a:moveTo>
                      <a:pt x="1634" y="6940"/>
                    </a:moveTo>
                    <a:cubicBezTo>
                      <a:pt x="1604" y="6941"/>
                      <a:pt x="1574" y="6991"/>
                      <a:pt x="1566" y="7053"/>
                    </a:cubicBezTo>
                    <a:cubicBezTo>
                      <a:pt x="1557" y="7115"/>
                      <a:pt x="1575" y="7165"/>
                      <a:pt x="1605" y="7165"/>
                    </a:cubicBezTo>
                    <a:cubicBezTo>
                      <a:pt x="1634" y="7164"/>
                      <a:pt x="1664" y="7114"/>
                      <a:pt x="1672" y="7052"/>
                    </a:cubicBezTo>
                    <a:cubicBezTo>
                      <a:pt x="1680" y="6990"/>
                      <a:pt x="1663" y="6940"/>
                      <a:pt x="1634" y="6940"/>
                    </a:cubicBezTo>
                    <a:close/>
                    <a:moveTo>
                      <a:pt x="15234" y="6990"/>
                    </a:moveTo>
                    <a:cubicBezTo>
                      <a:pt x="15205" y="6991"/>
                      <a:pt x="15186" y="7042"/>
                      <a:pt x="15191" y="7105"/>
                    </a:cubicBezTo>
                    <a:cubicBezTo>
                      <a:pt x="15197" y="7168"/>
                      <a:pt x="15226" y="7219"/>
                      <a:pt x="15256" y="7218"/>
                    </a:cubicBezTo>
                    <a:cubicBezTo>
                      <a:pt x="15285" y="7218"/>
                      <a:pt x="15305" y="7167"/>
                      <a:pt x="15299" y="7104"/>
                    </a:cubicBezTo>
                    <a:cubicBezTo>
                      <a:pt x="15293" y="7041"/>
                      <a:pt x="15264" y="6990"/>
                      <a:pt x="15234" y="6990"/>
                    </a:cubicBezTo>
                    <a:close/>
                    <a:moveTo>
                      <a:pt x="15391" y="6990"/>
                    </a:moveTo>
                    <a:cubicBezTo>
                      <a:pt x="15361" y="6991"/>
                      <a:pt x="15342" y="7042"/>
                      <a:pt x="15348" y="7105"/>
                    </a:cubicBezTo>
                    <a:cubicBezTo>
                      <a:pt x="15354" y="7168"/>
                      <a:pt x="15383" y="7219"/>
                      <a:pt x="15413" y="7218"/>
                    </a:cubicBezTo>
                    <a:cubicBezTo>
                      <a:pt x="15442" y="7218"/>
                      <a:pt x="15461" y="7166"/>
                      <a:pt x="15455" y="7104"/>
                    </a:cubicBezTo>
                    <a:cubicBezTo>
                      <a:pt x="15449" y="7041"/>
                      <a:pt x="15420" y="6990"/>
                      <a:pt x="15391" y="6990"/>
                    </a:cubicBezTo>
                    <a:close/>
                    <a:moveTo>
                      <a:pt x="15547" y="6990"/>
                    </a:moveTo>
                    <a:cubicBezTo>
                      <a:pt x="15517" y="6991"/>
                      <a:pt x="15498" y="7042"/>
                      <a:pt x="15504" y="7105"/>
                    </a:cubicBezTo>
                    <a:cubicBezTo>
                      <a:pt x="15510" y="7168"/>
                      <a:pt x="15539" y="7219"/>
                      <a:pt x="15569" y="7218"/>
                    </a:cubicBezTo>
                    <a:cubicBezTo>
                      <a:pt x="15599" y="7218"/>
                      <a:pt x="15618" y="7166"/>
                      <a:pt x="15612" y="7104"/>
                    </a:cubicBezTo>
                    <a:cubicBezTo>
                      <a:pt x="15606" y="7041"/>
                      <a:pt x="15577" y="6990"/>
                      <a:pt x="15547" y="6990"/>
                    </a:cubicBezTo>
                    <a:close/>
                    <a:moveTo>
                      <a:pt x="15703" y="6990"/>
                    </a:moveTo>
                    <a:cubicBezTo>
                      <a:pt x="15673" y="6991"/>
                      <a:pt x="15654" y="7042"/>
                      <a:pt x="15661" y="7105"/>
                    </a:cubicBezTo>
                    <a:cubicBezTo>
                      <a:pt x="15667" y="7168"/>
                      <a:pt x="15696" y="7219"/>
                      <a:pt x="15726" y="7218"/>
                    </a:cubicBezTo>
                    <a:cubicBezTo>
                      <a:pt x="15756" y="7218"/>
                      <a:pt x="15774" y="7167"/>
                      <a:pt x="15768" y="7104"/>
                    </a:cubicBezTo>
                    <a:cubicBezTo>
                      <a:pt x="15762" y="7041"/>
                      <a:pt x="15732" y="6990"/>
                      <a:pt x="15703" y="6990"/>
                    </a:cubicBezTo>
                    <a:close/>
                    <a:moveTo>
                      <a:pt x="15859" y="6990"/>
                    </a:moveTo>
                    <a:cubicBezTo>
                      <a:pt x="15829" y="6991"/>
                      <a:pt x="15811" y="7042"/>
                      <a:pt x="15817" y="7105"/>
                    </a:cubicBezTo>
                    <a:cubicBezTo>
                      <a:pt x="15824" y="7168"/>
                      <a:pt x="15853" y="7219"/>
                      <a:pt x="15882" y="7218"/>
                    </a:cubicBezTo>
                    <a:cubicBezTo>
                      <a:pt x="15912" y="7218"/>
                      <a:pt x="15931" y="7167"/>
                      <a:pt x="15925" y="7104"/>
                    </a:cubicBezTo>
                    <a:cubicBezTo>
                      <a:pt x="15918" y="7041"/>
                      <a:pt x="15889" y="6990"/>
                      <a:pt x="15859" y="6990"/>
                    </a:cubicBezTo>
                    <a:close/>
                    <a:moveTo>
                      <a:pt x="16015" y="6990"/>
                    </a:moveTo>
                    <a:cubicBezTo>
                      <a:pt x="15985" y="6991"/>
                      <a:pt x="15967" y="7042"/>
                      <a:pt x="15973" y="7105"/>
                    </a:cubicBezTo>
                    <a:cubicBezTo>
                      <a:pt x="15980" y="7168"/>
                      <a:pt x="16010" y="7219"/>
                      <a:pt x="16039" y="7218"/>
                    </a:cubicBezTo>
                    <a:cubicBezTo>
                      <a:pt x="16069" y="7218"/>
                      <a:pt x="16088" y="7167"/>
                      <a:pt x="16081" y="7104"/>
                    </a:cubicBezTo>
                    <a:cubicBezTo>
                      <a:pt x="16074" y="7041"/>
                      <a:pt x="16045" y="6990"/>
                      <a:pt x="16015" y="6990"/>
                    </a:cubicBezTo>
                    <a:close/>
                    <a:moveTo>
                      <a:pt x="16152" y="6990"/>
                    </a:moveTo>
                    <a:cubicBezTo>
                      <a:pt x="16122" y="6991"/>
                      <a:pt x="16103" y="7042"/>
                      <a:pt x="16110" y="7105"/>
                    </a:cubicBezTo>
                    <a:cubicBezTo>
                      <a:pt x="16117" y="7168"/>
                      <a:pt x="16147" y="7219"/>
                      <a:pt x="16177" y="7218"/>
                    </a:cubicBezTo>
                    <a:cubicBezTo>
                      <a:pt x="16207" y="7218"/>
                      <a:pt x="16225" y="7167"/>
                      <a:pt x="16218" y="7104"/>
                    </a:cubicBezTo>
                    <a:cubicBezTo>
                      <a:pt x="16211" y="7041"/>
                      <a:pt x="16181" y="6990"/>
                      <a:pt x="16152" y="6990"/>
                    </a:cubicBezTo>
                    <a:close/>
                    <a:moveTo>
                      <a:pt x="16308" y="6990"/>
                    </a:moveTo>
                    <a:cubicBezTo>
                      <a:pt x="16279" y="6991"/>
                      <a:pt x="16260" y="7042"/>
                      <a:pt x="16267" y="7105"/>
                    </a:cubicBezTo>
                    <a:cubicBezTo>
                      <a:pt x="16274" y="7168"/>
                      <a:pt x="16304" y="7219"/>
                      <a:pt x="16333" y="7218"/>
                    </a:cubicBezTo>
                    <a:cubicBezTo>
                      <a:pt x="16363" y="7218"/>
                      <a:pt x="16381" y="7167"/>
                      <a:pt x="16374" y="7104"/>
                    </a:cubicBezTo>
                    <a:cubicBezTo>
                      <a:pt x="16367" y="7041"/>
                      <a:pt x="16338" y="6990"/>
                      <a:pt x="16308" y="6990"/>
                    </a:cubicBezTo>
                    <a:close/>
                    <a:moveTo>
                      <a:pt x="16465" y="6990"/>
                    </a:moveTo>
                    <a:cubicBezTo>
                      <a:pt x="16435" y="6991"/>
                      <a:pt x="16416" y="7042"/>
                      <a:pt x="16423" y="7105"/>
                    </a:cubicBezTo>
                    <a:cubicBezTo>
                      <a:pt x="16430" y="7168"/>
                      <a:pt x="16461" y="7219"/>
                      <a:pt x="16490" y="7218"/>
                    </a:cubicBezTo>
                    <a:cubicBezTo>
                      <a:pt x="16520" y="7218"/>
                      <a:pt x="16538" y="7167"/>
                      <a:pt x="16531" y="7104"/>
                    </a:cubicBezTo>
                    <a:cubicBezTo>
                      <a:pt x="16524" y="7040"/>
                      <a:pt x="16494" y="6990"/>
                      <a:pt x="16465" y="6990"/>
                    </a:cubicBezTo>
                    <a:close/>
                    <a:moveTo>
                      <a:pt x="10940" y="7041"/>
                    </a:moveTo>
                    <a:cubicBezTo>
                      <a:pt x="10911" y="7041"/>
                      <a:pt x="10888" y="7093"/>
                      <a:pt x="10889" y="7155"/>
                    </a:cubicBezTo>
                    <a:cubicBezTo>
                      <a:pt x="10891" y="7218"/>
                      <a:pt x="10916" y="7267"/>
                      <a:pt x="10945" y="7267"/>
                    </a:cubicBezTo>
                    <a:cubicBezTo>
                      <a:pt x="10975" y="7267"/>
                      <a:pt x="10998" y="7216"/>
                      <a:pt x="10997" y="7154"/>
                    </a:cubicBezTo>
                    <a:cubicBezTo>
                      <a:pt x="10995" y="7091"/>
                      <a:pt x="10970" y="7040"/>
                      <a:pt x="10940" y="7041"/>
                    </a:cubicBezTo>
                    <a:close/>
                    <a:moveTo>
                      <a:pt x="11096" y="7041"/>
                    </a:moveTo>
                    <a:cubicBezTo>
                      <a:pt x="11067" y="7041"/>
                      <a:pt x="11044" y="7093"/>
                      <a:pt x="11046" y="7155"/>
                    </a:cubicBezTo>
                    <a:cubicBezTo>
                      <a:pt x="11047" y="7218"/>
                      <a:pt x="11073" y="7267"/>
                      <a:pt x="11102" y="7267"/>
                    </a:cubicBezTo>
                    <a:cubicBezTo>
                      <a:pt x="11132" y="7267"/>
                      <a:pt x="11155" y="7216"/>
                      <a:pt x="11153" y="7154"/>
                    </a:cubicBezTo>
                    <a:cubicBezTo>
                      <a:pt x="11151" y="7091"/>
                      <a:pt x="11126" y="7040"/>
                      <a:pt x="11096" y="7041"/>
                    </a:cubicBezTo>
                    <a:close/>
                    <a:moveTo>
                      <a:pt x="11253" y="7041"/>
                    </a:moveTo>
                    <a:cubicBezTo>
                      <a:pt x="11223" y="7041"/>
                      <a:pt x="11200" y="7093"/>
                      <a:pt x="11202" y="7155"/>
                    </a:cubicBezTo>
                    <a:cubicBezTo>
                      <a:pt x="11204" y="7218"/>
                      <a:pt x="11229" y="7267"/>
                      <a:pt x="11259" y="7267"/>
                    </a:cubicBezTo>
                    <a:cubicBezTo>
                      <a:pt x="11288" y="7267"/>
                      <a:pt x="11311" y="7216"/>
                      <a:pt x="11309" y="7154"/>
                    </a:cubicBezTo>
                    <a:cubicBezTo>
                      <a:pt x="11308" y="7091"/>
                      <a:pt x="11282" y="7040"/>
                      <a:pt x="11253" y="7041"/>
                    </a:cubicBezTo>
                    <a:close/>
                    <a:moveTo>
                      <a:pt x="11408" y="7041"/>
                    </a:moveTo>
                    <a:cubicBezTo>
                      <a:pt x="11379" y="7041"/>
                      <a:pt x="11356" y="7093"/>
                      <a:pt x="11358" y="7155"/>
                    </a:cubicBezTo>
                    <a:cubicBezTo>
                      <a:pt x="11360" y="7218"/>
                      <a:pt x="11386" y="7267"/>
                      <a:pt x="11416" y="7267"/>
                    </a:cubicBezTo>
                    <a:cubicBezTo>
                      <a:pt x="11445" y="7267"/>
                      <a:pt x="11468" y="7216"/>
                      <a:pt x="11466" y="7154"/>
                    </a:cubicBezTo>
                    <a:cubicBezTo>
                      <a:pt x="11464" y="7091"/>
                      <a:pt x="11438" y="7040"/>
                      <a:pt x="11408" y="7041"/>
                    </a:cubicBezTo>
                    <a:close/>
                    <a:moveTo>
                      <a:pt x="11565" y="7041"/>
                    </a:moveTo>
                    <a:cubicBezTo>
                      <a:pt x="11535" y="7041"/>
                      <a:pt x="11513" y="7093"/>
                      <a:pt x="11515" y="7155"/>
                    </a:cubicBezTo>
                    <a:cubicBezTo>
                      <a:pt x="11517" y="7218"/>
                      <a:pt x="11542" y="7267"/>
                      <a:pt x="11572" y="7267"/>
                    </a:cubicBezTo>
                    <a:cubicBezTo>
                      <a:pt x="11602" y="7267"/>
                      <a:pt x="11624" y="7217"/>
                      <a:pt x="11622" y="7154"/>
                    </a:cubicBezTo>
                    <a:cubicBezTo>
                      <a:pt x="11620" y="7091"/>
                      <a:pt x="11594" y="7040"/>
                      <a:pt x="11565" y="7041"/>
                    </a:cubicBezTo>
                    <a:close/>
                    <a:moveTo>
                      <a:pt x="12014" y="7041"/>
                    </a:moveTo>
                    <a:cubicBezTo>
                      <a:pt x="11984" y="7041"/>
                      <a:pt x="11962" y="7093"/>
                      <a:pt x="11964" y="7155"/>
                    </a:cubicBezTo>
                    <a:cubicBezTo>
                      <a:pt x="11967" y="7218"/>
                      <a:pt x="11993" y="7267"/>
                      <a:pt x="12023" y="7267"/>
                    </a:cubicBezTo>
                    <a:cubicBezTo>
                      <a:pt x="12053" y="7267"/>
                      <a:pt x="12075" y="7217"/>
                      <a:pt x="12072" y="7154"/>
                    </a:cubicBezTo>
                    <a:cubicBezTo>
                      <a:pt x="12069" y="7091"/>
                      <a:pt x="12043" y="7040"/>
                      <a:pt x="12014" y="7041"/>
                    </a:cubicBezTo>
                    <a:close/>
                    <a:moveTo>
                      <a:pt x="12170" y="7041"/>
                    </a:moveTo>
                    <a:cubicBezTo>
                      <a:pt x="12140" y="7041"/>
                      <a:pt x="12118" y="7093"/>
                      <a:pt x="12121" y="7155"/>
                    </a:cubicBezTo>
                    <a:cubicBezTo>
                      <a:pt x="12123" y="7218"/>
                      <a:pt x="12150" y="7268"/>
                      <a:pt x="12179" y="7267"/>
                    </a:cubicBezTo>
                    <a:cubicBezTo>
                      <a:pt x="12209" y="7267"/>
                      <a:pt x="12232" y="7217"/>
                      <a:pt x="12229" y="7154"/>
                    </a:cubicBezTo>
                    <a:cubicBezTo>
                      <a:pt x="12226" y="7091"/>
                      <a:pt x="12199" y="7040"/>
                      <a:pt x="12170" y="7041"/>
                    </a:cubicBezTo>
                    <a:close/>
                    <a:moveTo>
                      <a:pt x="12307" y="7041"/>
                    </a:moveTo>
                    <a:cubicBezTo>
                      <a:pt x="12277" y="7041"/>
                      <a:pt x="12255" y="7093"/>
                      <a:pt x="12258" y="7155"/>
                    </a:cubicBezTo>
                    <a:cubicBezTo>
                      <a:pt x="12260" y="7218"/>
                      <a:pt x="12287" y="7267"/>
                      <a:pt x="12317" y="7267"/>
                    </a:cubicBezTo>
                    <a:cubicBezTo>
                      <a:pt x="12347" y="7267"/>
                      <a:pt x="12369" y="7217"/>
                      <a:pt x="12366" y="7154"/>
                    </a:cubicBezTo>
                    <a:cubicBezTo>
                      <a:pt x="12363" y="7091"/>
                      <a:pt x="12336" y="7040"/>
                      <a:pt x="12307" y="7041"/>
                    </a:cubicBezTo>
                    <a:close/>
                    <a:moveTo>
                      <a:pt x="12462" y="7041"/>
                    </a:moveTo>
                    <a:cubicBezTo>
                      <a:pt x="12433" y="7041"/>
                      <a:pt x="12411" y="7093"/>
                      <a:pt x="12414" y="7155"/>
                    </a:cubicBezTo>
                    <a:cubicBezTo>
                      <a:pt x="12417" y="7218"/>
                      <a:pt x="12444" y="7267"/>
                      <a:pt x="12473" y="7267"/>
                    </a:cubicBezTo>
                    <a:cubicBezTo>
                      <a:pt x="12503" y="7267"/>
                      <a:pt x="12525" y="7217"/>
                      <a:pt x="12522" y="7154"/>
                    </a:cubicBezTo>
                    <a:cubicBezTo>
                      <a:pt x="12518" y="7091"/>
                      <a:pt x="12492" y="7040"/>
                      <a:pt x="12462" y="7041"/>
                    </a:cubicBezTo>
                    <a:close/>
                    <a:moveTo>
                      <a:pt x="12619" y="7041"/>
                    </a:moveTo>
                    <a:cubicBezTo>
                      <a:pt x="12589" y="7041"/>
                      <a:pt x="12567" y="7093"/>
                      <a:pt x="12570" y="7155"/>
                    </a:cubicBezTo>
                    <a:cubicBezTo>
                      <a:pt x="12574" y="7218"/>
                      <a:pt x="12601" y="7267"/>
                      <a:pt x="12630" y="7267"/>
                    </a:cubicBezTo>
                    <a:cubicBezTo>
                      <a:pt x="12660" y="7267"/>
                      <a:pt x="12682" y="7217"/>
                      <a:pt x="12679" y="7154"/>
                    </a:cubicBezTo>
                    <a:cubicBezTo>
                      <a:pt x="12675" y="7091"/>
                      <a:pt x="12648" y="7040"/>
                      <a:pt x="12619" y="7041"/>
                    </a:cubicBezTo>
                    <a:close/>
                    <a:moveTo>
                      <a:pt x="12775" y="7041"/>
                    </a:moveTo>
                    <a:cubicBezTo>
                      <a:pt x="12745" y="7041"/>
                      <a:pt x="12724" y="7093"/>
                      <a:pt x="12727" y="7155"/>
                    </a:cubicBezTo>
                    <a:cubicBezTo>
                      <a:pt x="12731" y="7218"/>
                      <a:pt x="12757" y="7269"/>
                      <a:pt x="12787" y="7269"/>
                    </a:cubicBezTo>
                    <a:cubicBezTo>
                      <a:pt x="12817" y="7268"/>
                      <a:pt x="12838" y="7217"/>
                      <a:pt x="12835" y="7154"/>
                    </a:cubicBezTo>
                    <a:cubicBezTo>
                      <a:pt x="12832" y="7091"/>
                      <a:pt x="12805" y="7040"/>
                      <a:pt x="12775" y="7041"/>
                    </a:cubicBezTo>
                    <a:close/>
                    <a:moveTo>
                      <a:pt x="12931" y="7041"/>
                    </a:moveTo>
                    <a:cubicBezTo>
                      <a:pt x="12901" y="7041"/>
                      <a:pt x="12880" y="7093"/>
                      <a:pt x="12884" y="7155"/>
                    </a:cubicBezTo>
                    <a:cubicBezTo>
                      <a:pt x="12887" y="7218"/>
                      <a:pt x="12914" y="7269"/>
                      <a:pt x="12944" y="7269"/>
                    </a:cubicBezTo>
                    <a:cubicBezTo>
                      <a:pt x="12973" y="7268"/>
                      <a:pt x="12995" y="7217"/>
                      <a:pt x="12991" y="7154"/>
                    </a:cubicBezTo>
                    <a:cubicBezTo>
                      <a:pt x="12988" y="7091"/>
                      <a:pt x="12961" y="7040"/>
                      <a:pt x="12931" y="7041"/>
                    </a:cubicBezTo>
                    <a:close/>
                    <a:moveTo>
                      <a:pt x="13087" y="7041"/>
                    </a:moveTo>
                    <a:cubicBezTo>
                      <a:pt x="13058" y="7041"/>
                      <a:pt x="13037" y="7093"/>
                      <a:pt x="13040" y="7155"/>
                    </a:cubicBezTo>
                    <a:cubicBezTo>
                      <a:pt x="13044" y="7218"/>
                      <a:pt x="13071" y="7269"/>
                      <a:pt x="13101" y="7269"/>
                    </a:cubicBezTo>
                    <a:cubicBezTo>
                      <a:pt x="13130" y="7268"/>
                      <a:pt x="13151" y="7217"/>
                      <a:pt x="13148" y="7154"/>
                    </a:cubicBezTo>
                    <a:cubicBezTo>
                      <a:pt x="13144" y="7091"/>
                      <a:pt x="13117" y="7040"/>
                      <a:pt x="13087" y="7041"/>
                    </a:cubicBezTo>
                    <a:close/>
                    <a:moveTo>
                      <a:pt x="13243" y="7041"/>
                    </a:moveTo>
                    <a:cubicBezTo>
                      <a:pt x="13214" y="7041"/>
                      <a:pt x="13193" y="7093"/>
                      <a:pt x="13197" y="7155"/>
                    </a:cubicBezTo>
                    <a:cubicBezTo>
                      <a:pt x="13200" y="7218"/>
                      <a:pt x="13227" y="7269"/>
                      <a:pt x="13257" y="7269"/>
                    </a:cubicBezTo>
                    <a:cubicBezTo>
                      <a:pt x="13287" y="7268"/>
                      <a:pt x="13308" y="7217"/>
                      <a:pt x="13304" y="7154"/>
                    </a:cubicBezTo>
                    <a:cubicBezTo>
                      <a:pt x="13300" y="7091"/>
                      <a:pt x="13273" y="7040"/>
                      <a:pt x="13243" y="7041"/>
                    </a:cubicBezTo>
                    <a:close/>
                    <a:moveTo>
                      <a:pt x="13399" y="7041"/>
                    </a:moveTo>
                    <a:cubicBezTo>
                      <a:pt x="13370" y="7041"/>
                      <a:pt x="13349" y="7093"/>
                      <a:pt x="13353" y="7155"/>
                    </a:cubicBezTo>
                    <a:cubicBezTo>
                      <a:pt x="13357" y="7218"/>
                      <a:pt x="13384" y="7269"/>
                      <a:pt x="13414" y="7269"/>
                    </a:cubicBezTo>
                    <a:cubicBezTo>
                      <a:pt x="13443" y="7268"/>
                      <a:pt x="13465" y="7217"/>
                      <a:pt x="13461" y="7154"/>
                    </a:cubicBezTo>
                    <a:cubicBezTo>
                      <a:pt x="13457" y="7091"/>
                      <a:pt x="13429" y="7040"/>
                      <a:pt x="13399" y="7041"/>
                    </a:cubicBezTo>
                    <a:close/>
                    <a:moveTo>
                      <a:pt x="13556" y="7041"/>
                    </a:moveTo>
                    <a:cubicBezTo>
                      <a:pt x="13526" y="7041"/>
                      <a:pt x="13505" y="7093"/>
                      <a:pt x="13509" y="7155"/>
                    </a:cubicBezTo>
                    <a:cubicBezTo>
                      <a:pt x="13514" y="7218"/>
                      <a:pt x="13541" y="7269"/>
                      <a:pt x="13571" y="7269"/>
                    </a:cubicBezTo>
                    <a:cubicBezTo>
                      <a:pt x="13600" y="7268"/>
                      <a:pt x="13621" y="7217"/>
                      <a:pt x="13617" y="7154"/>
                    </a:cubicBezTo>
                    <a:cubicBezTo>
                      <a:pt x="13613" y="7091"/>
                      <a:pt x="13586" y="7040"/>
                      <a:pt x="13556" y="7041"/>
                    </a:cubicBezTo>
                    <a:close/>
                    <a:moveTo>
                      <a:pt x="13692" y="7041"/>
                    </a:moveTo>
                    <a:cubicBezTo>
                      <a:pt x="13662" y="7041"/>
                      <a:pt x="13642" y="7093"/>
                      <a:pt x="13646" y="7155"/>
                    </a:cubicBezTo>
                    <a:cubicBezTo>
                      <a:pt x="13651" y="7218"/>
                      <a:pt x="13678" y="7269"/>
                      <a:pt x="13708" y="7269"/>
                    </a:cubicBezTo>
                    <a:cubicBezTo>
                      <a:pt x="13738" y="7268"/>
                      <a:pt x="13758" y="7217"/>
                      <a:pt x="13754" y="7154"/>
                    </a:cubicBezTo>
                    <a:cubicBezTo>
                      <a:pt x="13750" y="7091"/>
                      <a:pt x="13722" y="7040"/>
                      <a:pt x="13692" y="7041"/>
                    </a:cubicBezTo>
                    <a:close/>
                    <a:moveTo>
                      <a:pt x="13849" y="7041"/>
                    </a:moveTo>
                    <a:cubicBezTo>
                      <a:pt x="13819" y="7041"/>
                      <a:pt x="13798" y="7093"/>
                      <a:pt x="13803" y="7155"/>
                    </a:cubicBezTo>
                    <a:cubicBezTo>
                      <a:pt x="13807" y="7218"/>
                      <a:pt x="13835" y="7269"/>
                      <a:pt x="13864" y="7269"/>
                    </a:cubicBezTo>
                    <a:cubicBezTo>
                      <a:pt x="13894" y="7268"/>
                      <a:pt x="13915" y="7217"/>
                      <a:pt x="13910" y="7154"/>
                    </a:cubicBezTo>
                    <a:cubicBezTo>
                      <a:pt x="13906" y="7091"/>
                      <a:pt x="13878" y="7040"/>
                      <a:pt x="13849" y="7041"/>
                    </a:cubicBezTo>
                    <a:close/>
                    <a:moveTo>
                      <a:pt x="14004" y="7041"/>
                    </a:moveTo>
                    <a:cubicBezTo>
                      <a:pt x="13975" y="7041"/>
                      <a:pt x="13955" y="7093"/>
                      <a:pt x="13959" y="7155"/>
                    </a:cubicBezTo>
                    <a:cubicBezTo>
                      <a:pt x="13964" y="7218"/>
                      <a:pt x="13992" y="7269"/>
                      <a:pt x="14021" y="7269"/>
                    </a:cubicBezTo>
                    <a:cubicBezTo>
                      <a:pt x="14051" y="7268"/>
                      <a:pt x="14071" y="7217"/>
                      <a:pt x="14067" y="7154"/>
                    </a:cubicBezTo>
                    <a:cubicBezTo>
                      <a:pt x="14062" y="7091"/>
                      <a:pt x="14034" y="7040"/>
                      <a:pt x="14004" y="7041"/>
                    </a:cubicBezTo>
                    <a:close/>
                    <a:moveTo>
                      <a:pt x="14161" y="7041"/>
                    </a:moveTo>
                    <a:cubicBezTo>
                      <a:pt x="14131" y="7041"/>
                      <a:pt x="14111" y="7093"/>
                      <a:pt x="14116" y="7155"/>
                    </a:cubicBezTo>
                    <a:cubicBezTo>
                      <a:pt x="14120" y="7218"/>
                      <a:pt x="14148" y="7269"/>
                      <a:pt x="14178" y="7269"/>
                    </a:cubicBezTo>
                    <a:cubicBezTo>
                      <a:pt x="14208" y="7268"/>
                      <a:pt x="14228" y="7217"/>
                      <a:pt x="14223" y="7154"/>
                    </a:cubicBezTo>
                    <a:cubicBezTo>
                      <a:pt x="14218" y="7091"/>
                      <a:pt x="14190" y="7040"/>
                      <a:pt x="14161" y="7041"/>
                    </a:cubicBezTo>
                    <a:close/>
                    <a:moveTo>
                      <a:pt x="14317" y="7041"/>
                    </a:moveTo>
                    <a:cubicBezTo>
                      <a:pt x="14288" y="7041"/>
                      <a:pt x="14267" y="7093"/>
                      <a:pt x="14272" y="7155"/>
                    </a:cubicBezTo>
                    <a:cubicBezTo>
                      <a:pt x="14277" y="7218"/>
                      <a:pt x="14305" y="7269"/>
                      <a:pt x="14335" y="7269"/>
                    </a:cubicBezTo>
                    <a:cubicBezTo>
                      <a:pt x="14365" y="7268"/>
                      <a:pt x="14384" y="7217"/>
                      <a:pt x="14379" y="7154"/>
                    </a:cubicBezTo>
                    <a:cubicBezTo>
                      <a:pt x="14374" y="7091"/>
                      <a:pt x="14347" y="7040"/>
                      <a:pt x="14317" y="7041"/>
                    </a:cubicBezTo>
                    <a:close/>
                    <a:moveTo>
                      <a:pt x="14473" y="7041"/>
                    </a:moveTo>
                    <a:cubicBezTo>
                      <a:pt x="14443" y="7041"/>
                      <a:pt x="14423" y="7093"/>
                      <a:pt x="14428" y="7155"/>
                    </a:cubicBezTo>
                    <a:cubicBezTo>
                      <a:pt x="14433" y="7218"/>
                      <a:pt x="14461" y="7269"/>
                      <a:pt x="14491" y="7269"/>
                    </a:cubicBezTo>
                    <a:cubicBezTo>
                      <a:pt x="14521" y="7268"/>
                      <a:pt x="14541" y="7217"/>
                      <a:pt x="14536" y="7154"/>
                    </a:cubicBezTo>
                    <a:cubicBezTo>
                      <a:pt x="14531" y="7091"/>
                      <a:pt x="14503" y="7040"/>
                      <a:pt x="14473" y="7041"/>
                    </a:cubicBezTo>
                    <a:close/>
                    <a:moveTo>
                      <a:pt x="14629" y="7041"/>
                    </a:moveTo>
                    <a:cubicBezTo>
                      <a:pt x="14600" y="7041"/>
                      <a:pt x="14580" y="7093"/>
                      <a:pt x="14585" y="7155"/>
                    </a:cubicBezTo>
                    <a:cubicBezTo>
                      <a:pt x="14590" y="7218"/>
                      <a:pt x="14619" y="7269"/>
                      <a:pt x="14648" y="7269"/>
                    </a:cubicBezTo>
                    <a:cubicBezTo>
                      <a:pt x="14678" y="7268"/>
                      <a:pt x="14698" y="7217"/>
                      <a:pt x="14692" y="7154"/>
                    </a:cubicBezTo>
                    <a:cubicBezTo>
                      <a:pt x="14687" y="7091"/>
                      <a:pt x="14659" y="7040"/>
                      <a:pt x="14629" y="7041"/>
                    </a:cubicBezTo>
                    <a:close/>
                    <a:moveTo>
                      <a:pt x="14766" y="7041"/>
                    </a:moveTo>
                    <a:cubicBezTo>
                      <a:pt x="14736" y="7041"/>
                      <a:pt x="14716" y="7093"/>
                      <a:pt x="14722" y="7155"/>
                    </a:cubicBezTo>
                    <a:cubicBezTo>
                      <a:pt x="14727" y="7218"/>
                      <a:pt x="14755" y="7269"/>
                      <a:pt x="14785" y="7269"/>
                    </a:cubicBezTo>
                    <a:cubicBezTo>
                      <a:pt x="14815" y="7268"/>
                      <a:pt x="14835" y="7217"/>
                      <a:pt x="14829" y="7154"/>
                    </a:cubicBezTo>
                    <a:cubicBezTo>
                      <a:pt x="14824" y="7091"/>
                      <a:pt x="14795" y="7040"/>
                      <a:pt x="14766" y="7041"/>
                    </a:cubicBezTo>
                    <a:close/>
                    <a:moveTo>
                      <a:pt x="14922" y="7041"/>
                    </a:moveTo>
                    <a:cubicBezTo>
                      <a:pt x="14892" y="7041"/>
                      <a:pt x="14873" y="7093"/>
                      <a:pt x="14879" y="7155"/>
                    </a:cubicBezTo>
                    <a:cubicBezTo>
                      <a:pt x="14884" y="7218"/>
                      <a:pt x="14912" y="7269"/>
                      <a:pt x="14942" y="7269"/>
                    </a:cubicBezTo>
                    <a:cubicBezTo>
                      <a:pt x="14972" y="7268"/>
                      <a:pt x="14992" y="7217"/>
                      <a:pt x="14986" y="7154"/>
                    </a:cubicBezTo>
                    <a:cubicBezTo>
                      <a:pt x="14980" y="7091"/>
                      <a:pt x="14952" y="7040"/>
                      <a:pt x="14922" y="7041"/>
                    </a:cubicBezTo>
                    <a:close/>
                    <a:moveTo>
                      <a:pt x="15078" y="7041"/>
                    </a:moveTo>
                    <a:cubicBezTo>
                      <a:pt x="15049" y="7041"/>
                      <a:pt x="15029" y="7093"/>
                      <a:pt x="15035" y="7155"/>
                    </a:cubicBezTo>
                    <a:cubicBezTo>
                      <a:pt x="15041" y="7218"/>
                      <a:pt x="15069" y="7269"/>
                      <a:pt x="15099" y="7269"/>
                    </a:cubicBezTo>
                    <a:cubicBezTo>
                      <a:pt x="15129" y="7268"/>
                      <a:pt x="15148" y="7217"/>
                      <a:pt x="15143" y="7154"/>
                    </a:cubicBezTo>
                    <a:cubicBezTo>
                      <a:pt x="15137" y="7091"/>
                      <a:pt x="15108" y="7040"/>
                      <a:pt x="15078" y="7041"/>
                    </a:cubicBezTo>
                    <a:close/>
                    <a:moveTo>
                      <a:pt x="8033" y="7091"/>
                    </a:moveTo>
                    <a:cubicBezTo>
                      <a:pt x="8003" y="7091"/>
                      <a:pt x="7978" y="7142"/>
                      <a:pt x="7976" y="7204"/>
                    </a:cubicBezTo>
                    <a:cubicBezTo>
                      <a:pt x="7975" y="7267"/>
                      <a:pt x="7998" y="7318"/>
                      <a:pt x="8027" y="7317"/>
                    </a:cubicBezTo>
                    <a:cubicBezTo>
                      <a:pt x="8057" y="7317"/>
                      <a:pt x="8082" y="7265"/>
                      <a:pt x="8084" y="7203"/>
                    </a:cubicBezTo>
                    <a:cubicBezTo>
                      <a:pt x="8085" y="7140"/>
                      <a:pt x="8063" y="7091"/>
                      <a:pt x="8033" y="7091"/>
                    </a:cubicBezTo>
                    <a:close/>
                    <a:moveTo>
                      <a:pt x="8169" y="7091"/>
                    </a:moveTo>
                    <a:cubicBezTo>
                      <a:pt x="8140" y="7091"/>
                      <a:pt x="8114" y="7143"/>
                      <a:pt x="8113" y="7206"/>
                    </a:cubicBezTo>
                    <a:cubicBezTo>
                      <a:pt x="8112" y="7268"/>
                      <a:pt x="8135" y="7318"/>
                      <a:pt x="8164" y="7317"/>
                    </a:cubicBezTo>
                    <a:cubicBezTo>
                      <a:pt x="8194" y="7317"/>
                      <a:pt x="8219" y="7265"/>
                      <a:pt x="8221" y="7203"/>
                    </a:cubicBezTo>
                    <a:cubicBezTo>
                      <a:pt x="8222" y="7140"/>
                      <a:pt x="8199" y="7091"/>
                      <a:pt x="8169" y="7091"/>
                    </a:cubicBezTo>
                    <a:close/>
                    <a:moveTo>
                      <a:pt x="8326" y="7091"/>
                    </a:moveTo>
                    <a:cubicBezTo>
                      <a:pt x="8296" y="7091"/>
                      <a:pt x="8271" y="7142"/>
                      <a:pt x="8269" y="7204"/>
                    </a:cubicBezTo>
                    <a:cubicBezTo>
                      <a:pt x="8268" y="7267"/>
                      <a:pt x="8291" y="7318"/>
                      <a:pt x="8321" y="7317"/>
                    </a:cubicBezTo>
                    <a:cubicBezTo>
                      <a:pt x="8350" y="7317"/>
                      <a:pt x="8376" y="7265"/>
                      <a:pt x="8377" y="7203"/>
                    </a:cubicBezTo>
                    <a:cubicBezTo>
                      <a:pt x="8378" y="7140"/>
                      <a:pt x="8355" y="7091"/>
                      <a:pt x="8326" y="7091"/>
                    </a:cubicBezTo>
                    <a:close/>
                    <a:moveTo>
                      <a:pt x="8481" y="7091"/>
                    </a:moveTo>
                    <a:cubicBezTo>
                      <a:pt x="8452" y="7091"/>
                      <a:pt x="8427" y="7143"/>
                      <a:pt x="8426" y="7206"/>
                    </a:cubicBezTo>
                    <a:cubicBezTo>
                      <a:pt x="8425" y="7268"/>
                      <a:pt x="8448" y="7318"/>
                      <a:pt x="8478" y="7317"/>
                    </a:cubicBezTo>
                    <a:cubicBezTo>
                      <a:pt x="8507" y="7317"/>
                      <a:pt x="8532" y="7265"/>
                      <a:pt x="8533" y="7203"/>
                    </a:cubicBezTo>
                    <a:cubicBezTo>
                      <a:pt x="8534" y="7140"/>
                      <a:pt x="8511" y="7091"/>
                      <a:pt x="8481" y="7091"/>
                    </a:cubicBezTo>
                    <a:close/>
                    <a:moveTo>
                      <a:pt x="8638" y="7091"/>
                    </a:moveTo>
                    <a:cubicBezTo>
                      <a:pt x="8608" y="7091"/>
                      <a:pt x="8583" y="7143"/>
                      <a:pt x="8582" y="7206"/>
                    </a:cubicBezTo>
                    <a:cubicBezTo>
                      <a:pt x="8581" y="7268"/>
                      <a:pt x="8604" y="7318"/>
                      <a:pt x="8634" y="7317"/>
                    </a:cubicBezTo>
                    <a:cubicBezTo>
                      <a:pt x="8664" y="7317"/>
                      <a:pt x="8689" y="7267"/>
                      <a:pt x="8690" y="7204"/>
                    </a:cubicBezTo>
                    <a:cubicBezTo>
                      <a:pt x="8691" y="7142"/>
                      <a:pt x="8667" y="7091"/>
                      <a:pt x="8638" y="7091"/>
                    </a:cubicBezTo>
                    <a:close/>
                    <a:moveTo>
                      <a:pt x="8794" y="7091"/>
                    </a:moveTo>
                    <a:cubicBezTo>
                      <a:pt x="8764" y="7091"/>
                      <a:pt x="8739" y="7143"/>
                      <a:pt x="8739" y="7206"/>
                    </a:cubicBezTo>
                    <a:cubicBezTo>
                      <a:pt x="8738" y="7268"/>
                      <a:pt x="8761" y="7318"/>
                      <a:pt x="8791" y="7317"/>
                    </a:cubicBezTo>
                    <a:cubicBezTo>
                      <a:pt x="8821" y="7317"/>
                      <a:pt x="8845" y="7265"/>
                      <a:pt x="8846" y="7203"/>
                    </a:cubicBezTo>
                    <a:cubicBezTo>
                      <a:pt x="8847" y="7140"/>
                      <a:pt x="8823" y="7091"/>
                      <a:pt x="8794" y="7091"/>
                    </a:cubicBezTo>
                    <a:close/>
                    <a:moveTo>
                      <a:pt x="8950" y="7091"/>
                    </a:moveTo>
                    <a:cubicBezTo>
                      <a:pt x="8920" y="7091"/>
                      <a:pt x="8896" y="7143"/>
                      <a:pt x="8895" y="7206"/>
                    </a:cubicBezTo>
                    <a:cubicBezTo>
                      <a:pt x="8894" y="7268"/>
                      <a:pt x="8918" y="7318"/>
                      <a:pt x="8948" y="7317"/>
                    </a:cubicBezTo>
                    <a:cubicBezTo>
                      <a:pt x="8977" y="7317"/>
                      <a:pt x="9002" y="7265"/>
                      <a:pt x="9003" y="7203"/>
                    </a:cubicBezTo>
                    <a:cubicBezTo>
                      <a:pt x="9003" y="7140"/>
                      <a:pt x="8980" y="7091"/>
                      <a:pt x="8950" y="7091"/>
                    </a:cubicBezTo>
                    <a:close/>
                    <a:moveTo>
                      <a:pt x="9106" y="7091"/>
                    </a:moveTo>
                    <a:cubicBezTo>
                      <a:pt x="9076" y="7091"/>
                      <a:pt x="9052" y="7143"/>
                      <a:pt x="9051" y="7206"/>
                    </a:cubicBezTo>
                    <a:cubicBezTo>
                      <a:pt x="9051" y="7268"/>
                      <a:pt x="9075" y="7318"/>
                      <a:pt x="9105" y="7317"/>
                    </a:cubicBezTo>
                    <a:cubicBezTo>
                      <a:pt x="9134" y="7317"/>
                      <a:pt x="9159" y="7267"/>
                      <a:pt x="9159" y="7204"/>
                    </a:cubicBezTo>
                    <a:cubicBezTo>
                      <a:pt x="9159" y="7142"/>
                      <a:pt x="9135" y="7091"/>
                      <a:pt x="9106" y="7091"/>
                    </a:cubicBezTo>
                    <a:close/>
                    <a:moveTo>
                      <a:pt x="11702" y="7091"/>
                    </a:moveTo>
                    <a:cubicBezTo>
                      <a:pt x="11672" y="7091"/>
                      <a:pt x="11649" y="7143"/>
                      <a:pt x="11652" y="7206"/>
                    </a:cubicBezTo>
                    <a:cubicBezTo>
                      <a:pt x="11654" y="7268"/>
                      <a:pt x="11680" y="7318"/>
                      <a:pt x="11710" y="7317"/>
                    </a:cubicBezTo>
                    <a:cubicBezTo>
                      <a:pt x="11739" y="7317"/>
                      <a:pt x="11761" y="7267"/>
                      <a:pt x="11759" y="7204"/>
                    </a:cubicBezTo>
                    <a:cubicBezTo>
                      <a:pt x="11757" y="7142"/>
                      <a:pt x="11731" y="7091"/>
                      <a:pt x="11702" y="7091"/>
                    </a:cubicBezTo>
                    <a:close/>
                    <a:moveTo>
                      <a:pt x="11857" y="7091"/>
                    </a:moveTo>
                    <a:cubicBezTo>
                      <a:pt x="11828" y="7091"/>
                      <a:pt x="11806" y="7143"/>
                      <a:pt x="11808" y="7206"/>
                    </a:cubicBezTo>
                    <a:cubicBezTo>
                      <a:pt x="11810" y="7268"/>
                      <a:pt x="11836" y="7318"/>
                      <a:pt x="11866" y="7317"/>
                    </a:cubicBezTo>
                    <a:cubicBezTo>
                      <a:pt x="11896" y="7317"/>
                      <a:pt x="11918" y="7267"/>
                      <a:pt x="11916" y="7204"/>
                    </a:cubicBezTo>
                    <a:cubicBezTo>
                      <a:pt x="11913" y="7142"/>
                      <a:pt x="11887" y="7091"/>
                      <a:pt x="11857" y="7091"/>
                    </a:cubicBezTo>
                    <a:close/>
                    <a:moveTo>
                      <a:pt x="2200" y="7192"/>
                    </a:moveTo>
                    <a:cubicBezTo>
                      <a:pt x="2170" y="7192"/>
                      <a:pt x="2140" y="7243"/>
                      <a:pt x="2132" y="7305"/>
                    </a:cubicBezTo>
                    <a:cubicBezTo>
                      <a:pt x="2125" y="7367"/>
                      <a:pt x="2143" y="7417"/>
                      <a:pt x="2173" y="7416"/>
                    </a:cubicBezTo>
                    <a:cubicBezTo>
                      <a:pt x="2203" y="7416"/>
                      <a:pt x="2233" y="7365"/>
                      <a:pt x="2240" y="7303"/>
                    </a:cubicBezTo>
                    <a:cubicBezTo>
                      <a:pt x="2247" y="7241"/>
                      <a:pt x="2229" y="7191"/>
                      <a:pt x="2200" y="7192"/>
                    </a:cubicBezTo>
                    <a:close/>
                    <a:moveTo>
                      <a:pt x="2355" y="7192"/>
                    </a:moveTo>
                    <a:cubicBezTo>
                      <a:pt x="2326" y="7192"/>
                      <a:pt x="2296" y="7243"/>
                      <a:pt x="2289" y="7305"/>
                    </a:cubicBezTo>
                    <a:cubicBezTo>
                      <a:pt x="2281" y="7367"/>
                      <a:pt x="2299" y="7417"/>
                      <a:pt x="2329" y="7416"/>
                    </a:cubicBezTo>
                    <a:cubicBezTo>
                      <a:pt x="2359" y="7416"/>
                      <a:pt x="2389" y="7365"/>
                      <a:pt x="2396" y="7303"/>
                    </a:cubicBezTo>
                    <a:cubicBezTo>
                      <a:pt x="2404" y="7241"/>
                      <a:pt x="2385" y="7191"/>
                      <a:pt x="2355" y="7192"/>
                    </a:cubicBezTo>
                    <a:close/>
                    <a:moveTo>
                      <a:pt x="2512" y="7192"/>
                    </a:moveTo>
                    <a:cubicBezTo>
                      <a:pt x="2482" y="7192"/>
                      <a:pt x="2452" y="7243"/>
                      <a:pt x="2445" y="7305"/>
                    </a:cubicBezTo>
                    <a:cubicBezTo>
                      <a:pt x="2438" y="7367"/>
                      <a:pt x="2456" y="7417"/>
                      <a:pt x="2486" y="7416"/>
                    </a:cubicBezTo>
                    <a:cubicBezTo>
                      <a:pt x="2515" y="7416"/>
                      <a:pt x="2546" y="7365"/>
                      <a:pt x="2553" y="7303"/>
                    </a:cubicBezTo>
                    <a:cubicBezTo>
                      <a:pt x="2560" y="7241"/>
                      <a:pt x="2541" y="7191"/>
                      <a:pt x="2512" y="7192"/>
                    </a:cubicBezTo>
                    <a:close/>
                    <a:moveTo>
                      <a:pt x="2668" y="7192"/>
                    </a:moveTo>
                    <a:cubicBezTo>
                      <a:pt x="2638" y="7192"/>
                      <a:pt x="2608" y="7243"/>
                      <a:pt x="2601" y="7305"/>
                    </a:cubicBezTo>
                    <a:cubicBezTo>
                      <a:pt x="2594" y="7367"/>
                      <a:pt x="2613" y="7417"/>
                      <a:pt x="2643" y="7416"/>
                    </a:cubicBezTo>
                    <a:cubicBezTo>
                      <a:pt x="2672" y="7416"/>
                      <a:pt x="2702" y="7365"/>
                      <a:pt x="2709" y="7303"/>
                    </a:cubicBezTo>
                    <a:cubicBezTo>
                      <a:pt x="2716" y="7241"/>
                      <a:pt x="2697" y="7191"/>
                      <a:pt x="2668" y="7192"/>
                    </a:cubicBezTo>
                    <a:close/>
                    <a:moveTo>
                      <a:pt x="2824" y="7192"/>
                    </a:moveTo>
                    <a:cubicBezTo>
                      <a:pt x="2794" y="7192"/>
                      <a:pt x="2764" y="7243"/>
                      <a:pt x="2757" y="7305"/>
                    </a:cubicBezTo>
                    <a:cubicBezTo>
                      <a:pt x="2751" y="7367"/>
                      <a:pt x="2769" y="7417"/>
                      <a:pt x="2799" y="7416"/>
                    </a:cubicBezTo>
                    <a:cubicBezTo>
                      <a:pt x="2829" y="7416"/>
                      <a:pt x="2858" y="7365"/>
                      <a:pt x="2865" y="7303"/>
                    </a:cubicBezTo>
                    <a:cubicBezTo>
                      <a:pt x="2872" y="7241"/>
                      <a:pt x="2854" y="7191"/>
                      <a:pt x="2824" y="7192"/>
                    </a:cubicBezTo>
                    <a:close/>
                    <a:moveTo>
                      <a:pt x="2980" y="7192"/>
                    </a:moveTo>
                    <a:cubicBezTo>
                      <a:pt x="2950" y="7192"/>
                      <a:pt x="2921" y="7243"/>
                      <a:pt x="2914" y="7305"/>
                    </a:cubicBezTo>
                    <a:cubicBezTo>
                      <a:pt x="2907" y="7367"/>
                      <a:pt x="2926" y="7417"/>
                      <a:pt x="2955" y="7416"/>
                    </a:cubicBezTo>
                    <a:cubicBezTo>
                      <a:pt x="2985" y="7416"/>
                      <a:pt x="3015" y="7365"/>
                      <a:pt x="3021" y="7303"/>
                    </a:cubicBezTo>
                    <a:cubicBezTo>
                      <a:pt x="3028" y="7241"/>
                      <a:pt x="3010" y="7191"/>
                      <a:pt x="2980" y="7192"/>
                    </a:cubicBezTo>
                    <a:close/>
                    <a:moveTo>
                      <a:pt x="3136" y="7192"/>
                    </a:moveTo>
                    <a:cubicBezTo>
                      <a:pt x="3106" y="7192"/>
                      <a:pt x="3077" y="7243"/>
                      <a:pt x="3070" y="7305"/>
                    </a:cubicBezTo>
                    <a:cubicBezTo>
                      <a:pt x="3064" y="7367"/>
                      <a:pt x="3083" y="7417"/>
                      <a:pt x="3112" y="7416"/>
                    </a:cubicBezTo>
                    <a:cubicBezTo>
                      <a:pt x="3142" y="7416"/>
                      <a:pt x="3171" y="7365"/>
                      <a:pt x="3178" y="7303"/>
                    </a:cubicBezTo>
                    <a:cubicBezTo>
                      <a:pt x="3184" y="7241"/>
                      <a:pt x="3165" y="7191"/>
                      <a:pt x="3136" y="7192"/>
                    </a:cubicBezTo>
                    <a:close/>
                    <a:moveTo>
                      <a:pt x="502" y="7242"/>
                    </a:moveTo>
                    <a:cubicBezTo>
                      <a:pt x="473" y="7242"/>
                      <a:pt x="441" y="7293"/>
                      <a:pt x="432" y="7355"/>
                    </a:cubicBezTo>
                    <a:cubicBezTo>
                      <a:pt x="423" y="7417"/>
                      <a:pt x="440" y="7467"/>
                      <a:pt x="469" y="7467"/>
                    </a:cubicBezTo>
                    <a:cubicBezTo>
                      <a:pt x="499" y="7466"/>
                      <a:pt x="531" y="7416"/>
                      <a:pt x="540" y="7353"/>
                    </a:cubicBezTo>
                    <a:cubicBezTo>
                      <a:pt x="549" y="7292"/>
                      <a:pt x="532" y="7241"/>
                      <a:pt x="502" y="7242"/>
                    </a:cubicBezTo>
                    <a:close/>
                    <a:moveTo>
                      <a:pt x="678" y="7242"/>
                    </a:moveTo>
                    <a:cubicBezTo>
                      <a:pt x="649" y="7242"/>
                      <a:pt x="617" y="7293"/>
                      <a:pt x="608" y="7355"/>
                    </a:cubicBezTo>
                    <a:cubicBezTo>
                      <a:pt x="599" y="7417"/>
                      <a:pt x="616" y="7467"/>
                      <a:pt x="645" y="7467"/>
                    </a:cubicBezTo>
                    <a:cubicBezTo>
                      <a:pt x="675" y="7466"/>
                      <a:pt x="707" y="7415"/>
                      <a:pt x="716" y="7353"/>
                    </a:cubicBezTo>
                    <a:cubicBezTo>
                      <a:pt x="725" y="7292"/>
                      <a:pt x="708" y="7241"/>
                      <a:pt x="678" y="7242"/>
                    </a:cubicBezTo>
                    <a:close/>
                    <a:moveTo>
                      <a:pt x="815" y="7242"/>
                    </a:moveTo>
                    <a:cubicBezTo>
                      <a:pt x="785" y="7242"/>
                      <a:pt x="754" y="7293"/>
                      <a:pt x="745" y="7355"/>
                    </a:cubicBezTo>
                    <a:cubicBezTo>
                      <a:pt x="736" y="7417"/>
                      <a:pt x="753" y="7467"/>
                      <a:pt x="783" y="7467"/>
                    </a:cubicBezTo>
                    <a:cubicBezTo>
                      <a:pt x="813" y="7466"/>
                      <a:pt x="844" y="7416"/>
                      <a:pt x="853" y="7353"/>
                    </a:cubicBezTo>
                    <a:cubicBezTo>
                      <a:pt x="861" y="7292"/>
                      <a:pt x="844" y="7241"/>
                      <a:pt x="815" y="7242"/>
                    </a:cubicBezTo>
                    <a:close/>
                    <a:moveTo>
                      <a:pt x="971" y="7242"/>
                    </a:moveTo>
                    <a:cubicBezTo>
                      <a:pt x="941" y="7242"/>
                      <a:pt x="910" y="7293"/>
                      <a:pt x="901" y="7355"/>
                    </a:cubicBezTo>
                    <a:cubicBezTo>
                      <a:pt x="893" y="7417"/>
                      <a:pt x="910" y="7467"/>
                      <a:pt x="939" y="7467"/>
                    </a:cubicBezTo>
                    <a:cubicBezTo>
                      <a:pt x="969" y="7466"/>
                      <a:pt x="1000" y="7416"/>
                      <a:pt x="1009" y="7353"/>
                    </a:cubicBezTo>
                    <a:cubicBezTo>
                      <a:pt x="1018" y="7291"/>
                      <a:pt x="1001" y="7241"/>
                      <a:pt x="971" y="7242"/>
                    </a:cubicBezTo>
                    <a:close/>
                    <a:moveTo>
                      <a:pt x="1127" y="7242"/>
                    </a:moveTo>
                    <a:cubicBezTo>
                      <a:pt x="1097" y="7242"/>
                      <a:pt x="1066" y="7293"/>
                      <a:pt x="1058" y="7355"/>
                    </a:cubicBezTo>
                    <a:cubicBezTo>
                      <a:pt x="1049" y="7417"/>
                      <a:pt x="1066" y="7467"/>
                      <a:pt x="1096" y="7467"/>
                    </a:cubicBezTo>
                    <a:cubicBezTo>
                      <a:pt x="1125" y="7466"/>
                      <a:pt x="1157" y="7416"/>
                      <a:pt x="1165" y="7353"/>
                    </a:cubicBezTo>
                    <a:cubicBezTo>
                      <a:pt x="1174" y="7292"/>
                      <a:pt x="1156" y="7241"/>
                      <a:pt x="1127" y="7242"/>
                    </a:cubicBezTo>
                    <a:close/>
                    <a:moveTo>
                      <a:pt x="1283" y="7242"/>
                    </a:moveTo>
                    <a:cubicBezTo>
                      <a:pt x="1253" y="7242"/>
                      <a:pt x="1223" y="7293"/>
                      <a:pt x="1214" y="7355"/>
                    </a:cubicBezTo>
                    <a:cubicBezTo>
                      <a:pt x="1206" y="7417"/>
                      <a:pt x="1223" y="7467"/>
                      <a:pt x="1253" y="7467"/>
                    </a:cubicBezTo>
                    <a:cubicBezTo>
                      <a:pt x="1282" y="7466"/>
                      <a:pt x="1313" y="7416"/>
                      <a:pt x="1322" y="7353"/>
                    </a:cubicBezTo>
                    <a:cubicBezTo>
                      <a:pt x="1330" y="7292"/>
                      <a:pt x="1312" y="7241"/>
                      <a:pt x="1283" y="7242"/>
                    </a:cubicBezTo>
                    <a:close/>
                    <a:moveTo>
                      <a:pt x="1439" y="7242"/>
                    </a:moveTo>
                    <a:cubicBezTo>
                      <a:pt x="1409" y="7242"/>
                      <a:pt x="1378" y="7293"/>
                      <a:pt x="1370" y="7355"/>
                    </a:cubicBezTo>
                    <a:cubicBezTo>
                      <a:pt x="1362" y="7417"/>
                      <a:pt x="1379" y="7467"/>
                      <a:pt x="1409" y="7467"/>
                    </a:cubicBezTo>
                    <a:cubicBezTo>
                      <a:pt x="1439" y="7466"/>
                      <a:pt x="1469" y="7416"/>
                      <a:pt x="1478" y="7353"/>
                    </a:cubicBezTo>
                    <a:cubicBezTo>
                      <a:pt x="1486" y="7291"/>
                      <a:pt x="1469" y="7241"/>
                      <a:pt x="1439" y="7242"/>
                    </a:cubicBezTo>
                    <a:close/>
                    <a:moveTo>
                      <a:pt x="1595" y="7242"/>
                    </a:moveTo>
                    <a:cubicBezTo>
                      <a:pt x="1565" y="7242"/>
                      <a:pt x="1535" y="7293"/>
                      <a:pt x="1526" y="7355"/>
                    </a:cubicBezTo>
                    <a:cubicBezTo>
                      <a:pt x="1518" y="7417"/>
                      <a:pt x="1536" y="7467"/>
                      <a:pt x="1566" y="7467"/>
                    </a:cubicBezTo>
                    <a:cubicBezTo>
                      <a:pt x="1595" y="7466"/>
                      <a:pt x="1626" y="7416"/>
                      <a:pt x="1634" y="7353"/>
                    </a:cubicBezTo>
                    <a:cubicBezTo>
                      <a:pt x="1642" y="7292"/>
                      <a:pt x="1624" y="7241"/>
                      <a:pt x="1595" y="7242"/>
                    </a:cubicBezTo>
                    <a:close/>
                    <a:moveTo>
                      <a:pt x="1751" y="7242"/>
                    </a:moveTo>
                    <a:cubicBezTo>
                      <a:pt x="1722" y="7242"/>
                      <a:pt x="1691" y="7293"/>
                      <a:pt x="1683" y="7355"/>
                    </a:cubicBezTo>
                    <a:cubicBezTo>
                      <a:pt x="1675" y="7417"/>
                      <a:pt x="1693" y="7467"/>
                      <a:pt x="1723" y="7467"/>
                    </a:cubicBezTo>
                    <a:cubicBezTo>
                      <a:pt x="1752" y="7466"/>
                      <a:pt x="1782" y="7416"/>
                      <a:pt x="1790" y="7353"/>
                    </a:cubicBezTo>
                    <a:cubicBezTo>
                      <a:pt x="1798" y="7291"/>
                      <a:pt x="1781" y="7241"/>
                      <a:pt x="1751" y="7242"/>
                    </a:cubicBezTo>
                    <a:close/>
                    <a:moveTo>
                      <a:pt x="1907" y="7242"/>
                    </a:moveTo>
                    <a:cubicBezTo>
                      <a:pt x="1877" y="7242"/>
                      <a:pt x="1847" y="7293"/>
                      <a:pt x="1839" y="7355"/>
                    </a:cubicBezTo>
                    <a:cubicBezTo>
                      <a:pt x="1831" y="7417"/>
                      <a:pt x="1849" y="7467"/>
                      <a:pt x="1879" y="7467"/>
                    </a:cubicBezTo>
                    <a:cubicBezTo>
                      <a:pt x="1909" y="7466"/>
                      <a:pt x="1939" y="7416"/>
                      <a:pt x="1947" y="7353"/>
                    </a:cubicBezTo>
                    <a:cubicBezTo>
                      <a:pt x="1954" y="7291"/>
                      <a:pt x="1937" y="7241"/>
                      <a:pt x="1907" y="7242"/>
                    </a:cubicBezTo>
                    <a:close/>
                    <a:moveTo>
                      <a:pt x="2063" y="7242"/>
                    </a:moveTo>
                    <a:cubicBezTo>
                      <a:pt x="2034" y="7242"/>
                      <a:pt x="2003" y="7293"/>
                      <a:pt x="1996" y="7355"/>
                    </a:cubicBezTo>
                    <a:cubicBezTo>
                      <a:pt x="1988" y="7417"/>
                      <a:pt x="2006" y="7467"/>
                      <a:pt x="2035" y="7467"/>
                    </a:cubicBezTo>
                    <a:cubicBezTo>
                      <a:pt x="2065" y="7466"/>
                      <a:pt x="2096" y="7416"/>
                      <a:pt x="2103" y="7353"/>
                    </a:cubicBezTo>
                    <a:cubicBezTo>
                      <a:pt x="2111" y="7292"/>
                      <a:pt x="2093" y="7241"/>
                      <a:pt x="2063" y="7242"/>
                    </a:cubicBezTo>
                    <a:close/>
                    <a:moveTo>
                      <a:pt x="10960" y="7342"/>
                    </a:moveTo>
                    <a:cubicBezTo>
                      <a:pt x="10930" y="7343"/>
                      <a:pt x="10907" y="7393"/>
                      <a:pt x="10909" y="7456"/>
                    </a:cubicBezTo>
                    <a:cubicBezTo>
                      <a:pt x="10910" y="7518"/>
                      <a:pt x="10936" y="7569"/>
                      <a:pt x="10965" y="7569"/>
                    </a:cubicBezTo>
                    <a:cubicBezTo>
                      <a:pt x="10995" y="7568"/>
                      <a:pt x="11018" y="7517"/>
                      <a:pt x="11017" y="7454"/>
                    </a:cubicBezTo>
                    <a:cubicBezTo>
                      <a:pt x="11015" y="7392"/>
                      <a:pt x="10990" y="7342"/>
                      <a:pt x="10960" y="7342"/>
                    </a:cubicBezTo>
                    <a:close/>
                    <a:moveTo>
                      <a:pt x="12638" y="7342"/>
                    </a:moveTo>
                    <a:cubicBezTo>
                      <a:pt x="12608" y="7343"/>
                      <a:pt x="12587" y="7395"/>
                      <a:pt x="12591" y="7457"/>
                    </a:cubicBezTo>
                    <a:cubicBezTo>
                      <a:pt x="12594" y="7520"/>
                      <a:pt x="12620" y="7569"/>
                      <a:pt x="12650" y="7569"/>
                    </a:cubicBezTo>
                    <a:cubicBezTo>
                      <a:pt x="12680" y="7568"/>
                      <a:pt x="12701" y="7518"/>
                      <a:pt x="12698" y="7456"/>
                    </a:cubicBezTo>
                    <a:cubicBezTo>
                      <a:pt x="12695" y="7393"/>
                      <a:pt x="12668" y="7342"/>
                      <a:pt x="12638" y="7342"/>
                    </a:cubicBezTo>
                    <a:close/>
                    <a:moveTo>
                      <a:pt x="12795" y="7342"/>
                    </a:moveTo>
                    <a:cubicBezTo>
                      <a:pt x="12765" y="7343"/>
                      <a:pt x="12744" y="7395"/>
                      <a:pt x="12747" y="7457"/>
                    </a:cubicBezTo>
                    <a:cubicBezTo>
                      <a:pt x="12750" y="7520"/>
                      <a:pt x="12777" y="7569"/>
                      <a:pt x="12807" y="7569"/>
                    </a:cubicBezTo>
                    <a:cubicBezTo>
                      <a:pt x="12837" y="7568"/>
                      <a:pt x="12858" y="7518"/>
                      <a:pt x="12855" y="7456"/>
                    </a:cubicBezTo>
                    <a:cubicBezTo>
                      <a:pt x="12851" y="7393"/>
                      <a:pt x="12825" y="7342"/>
                      <a:pt x="12795" y="7342"/>
                    </a:cubicBezTo>
                    <a:close/>
                    <a:moveTo>
                      <a:pt x="12951" y="7342"/>
                    </a:moveTo>
                    <a:cubicBezTo>
                      <a:pt x="12921" y="7343"/>
                      <a:pt x="12900" y="7394"/>
                      <a:pt x="12903" y="7457"/>
                    </a:cubicBezTo>
                    <a:cubicBezTo>
                      <a:pt x="12907" y="7520"/>
                      <a:pt x="12933" y="7569"/>
                      <a:pt x="12963" y="7569"/>
                    </a:cubicBezTo>
                    <a:cubicBezTo>
                      <a:pt x="12993" y="7568"/>
                      <a:pt x="13015" y="7518"/>
                      <a:pt x="13012" y="7456"/>
                    </a:cubicBezTo>
                    <a:cubicBezTo>
                      <a:pt x="13008" y="7393"/>
                      <a:pt x="12981" y="7342"/>
                      <a:pt x="12951" y="7342"/>
                    </a:cubicBezTo>
                    <a:close/>
                    <a:moveTo>
                      <a:pt x="13107" y="7342"/>
                    </a:moveTo>
                    <a:cubicBezTo>
                      <a:pt x="13077" y="7343"/>
                      <a:pt x="13056" y="7395"/>
                      <a:pt x="13060" y="7457"/>
                    </a:cubicBezTo>
                    <a:cubicBezTo>
                      <a:pt x="13063" y="7520"/>
                      <a:pt x="13090" y="7569"/>
                      <a:pt x="13120" y="7569"/>
                    </a:cubicBezTo>
                    <a:cubicBezTo>
                      <a:pt x="13150" y="7568"/>
                      <a:pt x="13172" y="7518"/>
                      <a:pt x="13168" y="7456"/>
                    </a:cubicBezTo>
                    <a:cubicBezTo>
                      <a:pt x="13164" y="7393"/>
                      <a:pt x="13137" y="7342"/>
                      <a:pt x="13107" y="7342"/>
                    </a:cubicBezTo>
                    <a:close/>
                    <a:moveTo>
                      <a:pt x="13263" y="7342"/>
                    </a:moveTo>
                    <a:cubicBezTo>
                      <a:pt x="13234" y="7343"/>
                      <a:pt x="13212" y="7394"/>
                      <a:pt x="13216" y="7457"/>
                    </a:cubicBezTo>
                    <a:cubicBezTo>
                      <a:pt x="13220" y="7520"/>
                      <a:pt x="13247" y="7569"/>
                      <a:pt x="13277" y="7569"/>
                    </a:cubicBezTo>
                    <a:cubicBezTo>
                      <a:pt x="13307" y="7568"/>
                      <a:pt x="13328" y="7518"/>
                      <a:pt x="13324" y="7456"/>
                    </a:cubicBezTo>
                    <a:cubicBezTo>
                      <a:pt x="13320" y="7393"/>
                      <a:pt x="13293" y="7342"/>
                      <a:pt x="13263" y="7342"/>
                    </a:cubicBezTo>
                    <a:close/>
                    <a:moveTo>
                      <a:pt x="13419" y="7342"/>
                    </a:moveTo>
                    <a:cubicBezTo>
                      <a:pt x="13389" y="7343"/>
                      <a:pt x="13369" y="7394"/>
                      <a:pt x="13373" y="7457"/>
                    </a:cubicBezTo>
                    <a:cubicBezTo>
                      <a:pt x="13377" y="7520"/>
                      <a:pt x="13404" y="7569"/>
                      <a:pt x="13434" y="7569"/>
                    </a:cubicBezTo>
                    <a:cubicBezTo>
                      <a:pt x="13464" y="7568"/>
                      <a:pt x="13485" y="7518"/>
                      <a:pt x="13481" y="7456"/>
                    </a:cubicBezTo>
                    <a:cubicBezTo>
                      <a:pt x="13477" y="7393"/>
                      <a:pt x="13449" y="7342"/>
                      <a:pt x="13419" y="7342"/>
                    </a:cubicBezTo>
                    <a:close/>
                    <a:moveTo>
                      <a:pt x="13575" y="7342"/>
                    </a:moveTo>
                    <a:cubicBezTo>
                      <a:pt x="13546" y="7343"/>
                      <a:pt x="13525" y="7394"/>
                      <a:pt x="13529" y="7457"/>
                    </a:cubicBezTo>
                    <a:cubicBezTo>
                      <a:pt x="13533" y="7520"/>
                      <a:pt x="13561" y="7569"/>
                      <a:pt x="13591" y="7569"/>
                    </a:cubicBezTo>
                    <a:cubicBezTo>
                      <a:pt x="13621" y="7568"/>
                      <a:pt x="13641" y="7518"/>
                      <a:pt x="13637" y="7456"/>
                    </a:cubicBezTo>
                    <a:cubicBezTo>
                      <a:pt x="13633" y="7393"/>
                      <a:pt x="13605" y="7342"/>
                      <a:pt x="13575" y="7342"/>
                    </a:cubicBezTo>
                    <a:close/>
                    <a:moveTo>
                      <a:pt x="13712" y="7342"/>
                    </a:moveTo>
                    <a:cubicBezTo>
                      <a:pt x="13682" y="7343"/>
                      <a:pt x="13662" y="7394"/>
                      <a:pt x="13666" y="7457"/>
                    </a:cubicBezTo>
                    <a:cubicBezTo>
                      <a:pt x="13670" y="7520"/>
                      <a:pt x="13698" y="7569"/>
                      <a:pt x="13728" y="7569"/>
                    </a:cubicBezTo>
                    <a:cubicBezTo>
                      <a:pt x="13757" y="7568"/>
                      <a:pt x="13778" y="7518"/>
                      <a:pt x="13774" y="7456"/>
                    </a:cubicBezTo>
                    <a:cubicBezTo>
                      <a:pt x="13770" y="7393"/>
                      <a:pt x="13742" y="7342"/>
                      <a:pt x="13712" y="7342"/>
                    </a:cubicBezTo>
                    <a:close/>
                    <a:moveTo>
                      <a:pt x="13868" y="7342"/>
                    </a:moveTo>
                    <a:cubicBezTo>
                      <a:pt x="13838" y="7343"/>
                      <a:pt x="13818" y="7394"/>
                      <a:pt x="13822" y="7457"/>
                    </a:cubicBezTo>
                    <a:cubicBezTo>
                      <a:pt x="13827" y="7520"/>
                      <a:pt x="13855" y="7571"/>
                      <a:pt x="13885" y="7570"/>
                    </a:cubicBezTo>
                    <a:cubicBezTo>
                      <a:pt x="13914" y="7570"/>
                      <a:pt x="13935" y="7518"/>
                      <a:pt x="13930" y="7456"/>
                    </a:cubicBezTo>
                    <a:cubicBezTo>
                      <a:pt x="13926" y="7393"/>
                      <a:pt x="13898" y="7342"/>
                      <a:pt x="13868" y="7342"/>
                    </a:cubicBezTo>
                    <a:close/>
                    <a:moveTo>
                      <a:pt x="14024" y="7342"/>
                    </a:moveTo>
                    <a:cubicBezTo>
                      <a:pt x="13995" y="7343"/>
                      <a:pt x="13974" y="7394"/>
                      <a:pt x="13979" y="7457"/>
                    </a:cubicBezTo>
                    <a:cubicBezTo>
                      <a:pt x="13983" y="7520"/>
                      <a:pt x="14011" y="7571"/>
                      <a:pt x="14041" y="7570"/>
                    </a:cubicBezTo>
                    <a:cubicBezTo>
                      <a:pt x="14071" y="7570"/>
                      <a:pt x="14091" y="7518"/>
                      <a:pt x="14087" y="7456"/>
                    </a:cubicBezTo>
                    <a:cubicBezTo>
                      <a:pt x="14082" y="7393"/>
                      <a:pt x="14054" y="7342"/>
                      <a:pt x="14024" y="7342"/>
                    </a:cubicBezTo>
                    <a:close/>
                    <a:moveTo>
                      <a:pt x="14181" y="7342"/>
                    </a:moveTo>
                    <a:cubicBezTo>
                      <a:pt x="14151" y="7343"/>
                      <a:pt x="14130" y="7394"/>
                      <a:pt x="14135" y="7457"/>
                    </a:cubicBezTo>
                    <a:cubicBezTo>
                      <a:pt x="14140" y="7520"/>
                      <a:pt x="14168" y="7571"/>
                      <a:pt x="14198" y="7570"/>
                    </a:cubicBezTo>
                    <a:cubicBezTo>
                      <a:pt x="14228" y="7570"/>
                      <a:pt x="14248" y="7518"/>
                      <a:pt x="14243" y="7456"/>
                    </a:cubicBezTo>
                    <a:cubicBezTo>
                      <a:pt x="14238" y="7393"/>
                      <a:pt x="14211" y="7342"/>
                      <a:pt x="14181" y="7342"/>
                    </a:cubicBezTo>
                    <a:close/>
                    <a:moveTo>
                      <a:pt x="14337" y="7342"/>
                    </a:moveTo>
                    <a:cubicBezTo>
                      <a:pt x="14307" y="7343"/>
                      <a:pt x="14287" y="7394"/>
                      <a:pt x="14291" y="7457"/>
                    </a:cubicBezTo>
                    <a:cubicBezTo>
                      <a:pt x="14296" y="7520"/>
                      <a:pt x="14324" y="7571"/>
                      <a:pt x="14354" y="7570"/>
                    </a:cubicBezTo>
                    <a:cubicBezTo>
                      <a:pt x="14384" y="7570"/>
                      <a:pt x="14405" y="7518"/>
                      <a:pt x="14400" y="7456"/>
                    </a:cubicBezTo>
                    <a:cubicBezTo>
                      <a:pt x="14395" y="7393"/>
                      <a:pt x="14366" y="7342"/>
                      <a:pt x="14337" y="7342"/>
                    </a:cubicBezTo>
                    <a:close/>
                    <a:moveTo>
                      <a:pt x="14493" y="7342"/>
                    </a:moveTo>
                    <a:cubicBezTo>
                      <a:pt x="14463" y="7343"/>
                      <a:pt x="14443" y="7394"/>
                      <a:pt x="14448" y="7457"/>
                    </a:cubicBezTo>
                    <a:cubicBezTo>
                      <a:pt x="14453" y="7520"/>
                      <a:pt x="14481" y="7571"/>
                      <a:pt x="14511" y="7570"/>
                    </a:cubicBezTo>
                    <a:cubicBezTo>
                      <a:pt x="14541" y="7570"/>
                      <a:pt x="14561" y="7518"/>
                      <a:pt x="14556" y="7456"/>
                    </a:cubicBezTo>
                    <a:cubicBezTo>
                      <a:pt x="14551" y="7393"/>
                      <a:pt x="14523" y="7342"/>
                      <a:pt x="14493" y="7342"/>
                    </a:cubicBezTo>
                    <a:close/>
                    <a:moveTo>
                      <a:pt x="14649" y="7342"/>
                    </a:moveTo>
                    <a:cubicBezTo>
                      <a:pt x="14619" y="7343"/>
                      <a:pt x="14599" y="7394"/>
                      <a:pt x="14604" y="7457"/>
                    </a:cubicBezTo>
                    <a:cubicBezTo>
                      <a:pt x="14609" y="7520"/>
                      <a:pt x="14638" y="7571"/>
                      <a:pt x="14668" y="7570"/>
                    </a:cubicBezTo>
                    <a:cubicBezTo>
                      <a:pt x="14698" y="7570"/>
                      <a:pt x="14718" y="7518"/>
                      <a:pt x="14712" y="7456"/>
                    </a:cubicBezTo>
                    <a:cubicBezTo>
                      <a:pt x="14707" y="7393"/>
                      <a:pt x="14679" y="7342"/>
                      <a:pt x="14649" y="7342"/>
                    </a:cubicBezTo>
                    <a:close/>
                    <a:moveTo>
                      <a:pt x="14805" y="7342"/>
                    </a:moveTo>
                    <a:cubicBezTo>
                      <a:pt x="14775" y="7343"/>
                      <a:pt x="14755" y="7394"/>
                      <a:pt x="14761" y="7457"/>
                    </a:cubicBezTo>
                    <a:cubicBezTo>
                      <a:pt x="14766" y="7520"/>
                      <a:pt x="14795" y="7571"/>
                      <a:pt x="14825" y="7570"/>
                    </a:cubicBezTo>
                    <a:cubicBezTo>
                      <a:pt x="14855" y="7570"/>
                      <a:pt x="14874" y="7518"/>
                      <a:pt x="14869" y="7456"/>
                    </a:cubicBezTo>
                    <a:cubicBezTo>
                      <a:pt x="14863" y="7393"/>
                      <a:pt x="14835" y="7342"/>
                      <a:pt x="14805" y="7342"/>
                    </a:cubicBezTo>
                    <a:close/>
                    <a:moveTo>
                      <a:pt x="14961" y="7342"/>
                    </a:moveTo>
                    <a:cubicBezTo>
                      <a:pt x="14931" y="7343"/>
                      <a:pt x="14912" y="7394"/>
                      <a:pt x="14917" y="7457"/>
                    </a:cubicBezTo>
                    <a:cubicBezTo>
                      <a:pt x="14923" y="7520"/>
                      <a:pt x="14951" y="7571"/>
                      <a:pt x="14981" y="7570"/>
                    </a:cubicBezTo>
                    <a:cubicBezTo>
                      <a:pt x="15011" y="7570"/>
                      <a:pt x="15031" y="7518"/>
                      <a:pt x="15025" y="7456"/>
                    </a:cubicBezTo>
                    <a:cubicBezTo>
                      <a:pt x="15020" y="7393"/>
                      <a:pt x="14991" y="7342"/>
                      <a:pt x="14961" y="7342"/>
                    </a:cubicBezTo>
                    <a:close/>
                    <a:moveTo>
                      <a:pt x="15117" y="7342"/>
                    </a:moveTo>
                    <a:cubicBezTo>
                      <a:pt x="15088" y="7343"/>
                      <a:pt x="15068" y="7394"/>
                      <a:pt x="15074" y="7457"/>
                    </a:cubicBezTo>
                    <a:cubicBezTo>
                      <a:pt x="15080" y="7520"/>
                      <a:pt x="15108" y="7571"/>
                      <a:pt x="15138" y="7570"/>
                    </a:cubicBezTo>
                    <a:cubicBezTo>
                      <a:pt x="15168" y="7570"/>
                      <a:pt x="15187" y="7518"/>
                      <a:pt x="15182" y="7456"/>
                    </a:cubicBezTo>
                    <a:cubicBezTo>
                      <a:pt x="15176" y="7393"/>
                      <a:pt x="15147" y="7342"/>
                      <a:pt x="15117" y="7342"/>
                    </a:cubicBezTo>
                    <a:close/>
                    <a:moveTo>
                      <a:pt x="15274" y="7342"/>
                    </a:moveTo>
                    <a:cubicBezTo>
                      <a:pt x="15244" y="7343"/>
                      <a:pt x="15225" y="7394"/>
                      <a:pt x="15230" y="7457"/>
                    </a:cubicBezTo>
                    <a:cubicBezTo>
                      <a:pt x="15236" y="7520"/>
                      <a:pt x="15265" y="7571"/>
                      <a:pt x="15295" y="7570"/>
                    </a:cubicBezTo>
                    <a:cubicBezTo>
                      <a:pt x="15325" y="7570"/>
                      <a:pt x="15345" y="7518"/>
                      <a:pt x="15339" y="7456"/>
                    </a:cubicBezTo>
                    <a:cubicBezTo>
                      <a:pt x="15333" y="7393"/>
                      <a:pt x="15304" y="7342"/>
                      <a:pt x="15274" y="7342"/>
                    </a:cubicBezTo>
                    <a:close/>
                    <a:moveTo>
                      <a:pt x="15411" y="7342"/>
                    </a:moveTo>
                    <a:cubicBezTo>
                      <a:pt x="15381" y="7343"/>
                      <a:pt x="15361" y="7394"/>
                      <a:pt x="15367" y="7457"/>
                    </a:cubicBezTo>
                    <a:cubicBezTo>
                      <a:pt x="15373" y="7520"/>
                      <a:pt x="15402" y="7571"/>
                      <a:pt x="15432" y="7570"/>
                    </a:cubicBezTo>
                    <a:cubicBezTo>
                      <a:pt x="15462" y="7570"/>
                      <a:pt x="15482" y="7518"/>
                      <a:pt x="15475" y="7456"/>
                    </a:cubicBezTo>
                    <a:cubicBezTo>
                      <a:pt x="15469" y="7393"/>
                      <a:pt x="15441" y="7342"/>
                      <a:pt x="15411" y="7342"/>
                    </a:cubicBezTo>
                    <a:close/>
                    <a:moveTo>
                      <a:pt x="15567" y="7342"/>
                    </a:moveTo>
                    <a:cubicBezTo>
                      <a:pt x="15537" y="7343"/>
                      <a:pt x="15518" y="7394"/>
                      <a:pt x="15524" y="7457"/>
                    </a:cubicBezTo>
                    <a:cubicBezTo>
                      <a:pt x="15530" y="7520"/>
                      <a:pt x="15559" y="7571"/>
                      <a:pt x="15589" y="7570"/>
                    </a:cubicBezTo>
                    <a:cubicBezTo>
                      <a:pt x="15619" y="7570"/>
                      <a:pt x="15638" y="7518"/>
                      <a:pt x="15632" y="7456"/>
                    </a:cubicBezTo>
                    <a:cubicBezTo>
                      <a:pt x="15626" y="7393"/>
                      <a:pt x="15596" y="7342"/>
                      <a:pt x="15567" y="7342"/>
                    </a:cubicBezTo>
                    <a:close/>
                    <a:moveTo>
                      <a:pt x="15742" y="7342"/>
                    </a:moveTo>
                    <a:cubicBezTo>
                      <a:pt x="15713" y="7343"/>
                      <a:pt x="15693" y="7394"/>
                      <a:pt x="15700" y="7457"/>
                    </a:cubicBezTo>
                    <a:cubicBezTo>
                      <a:pt x="15706" y="7520"/>
                      <a:pt x="15735" y="7571"/>
                      <a:pt x="15765" y="7570"/>
                    </a:cubicBezTo>
                    <a:cubicBezTo>
                      <a:pt x="15795" y="7570"/>
                      <a:pt x="15814" y="7518"/>
                      <a:pt x="15808" y="7456"/>
                    </a:cubicBezTo>
                    <a:cubicBezTo>
                      <a:pt x="15801" y="7393"/>
                      <a:pt x="15772" y="7342"/>
                      <a:pt x="15742" y="7342"/>
                    </a:cubicBezTo>
                    <a:close/>
                    <a:moveTo>
                      <a:pt x="15898" y="7342"/>
                    </a:moveTo>
                    <a:cubicBezTo>
                      <a:pt x="15868" y="7343"/>
                      <a:pt x="15850" y="7394"/>
                      <a:pt x="15856" y="7457"/>
                    </a:cubicBezTo>
                    <a:cubicBezTo>
                      <a:pt x="15863" y="7520"/>
                      <a:pt x="15892" y="7571"/>
                      <a:pt x="15922" y="7570"/>
                    </a:cubicBezTo>
                    <a:cubicBezTo>
                      <a:pt x="15952" y="7570"/>
                      <a:pt x="15971" y="7519"/>
                      <a:pt x="15964" y="7456"/>
                    </a:cubicBezTo>
                    <a:cubicBezTo>
                      <a:pt x="15958" y="7393"/>
                      <a:pt x="15928" y="7342"/>
                      <a:pt x="15898" y="7342"/>
                    </a:cubicBezTo>
                    <a:close/>
                    <a:moveTo>
                      <a:pt x="16035" y="7342"/>
                    </a:moveTo>
                    <a:cubicBezTo>
                      <a:pt x="16005" y="7343"/>
                      <a:pt x="15986" y="7394"/>
                      <a:pt x="15993" y="7457"/>
                    </a:cubicBezTo>
                    <a:cubicBezTo>
                      <a:pt x="16000" y="7520"/>
                      <a:pt x="16029" y="7571"/>
                      <a:pt x="16059" y="7570"/>
                    </a:cubicBezTo>
                    <a:cubicBezTo>
                      <a:pt x="16089" y="7570"/>
                      <a:pt x="16108" y="7519"/>
                      <a:pt x="16101" y="7456"/>
                    </a:cubicBezTo>
                    <a:cubicBezTo>
                      <a:pt x="16094" y="7393"/>
                      <a:pt x="16065" y="7342"/>
                      <a:pt x="16035" y="7342"/>
                    </a:cubicBezTo>
                    <a:close/>
                    <a:moveTo>
                      <a:pt x="16191" y="7342"/>
                    </a:moveTo>
                    <a:cubicBezTo>
                      <a:pt x="16162" y="7343"/>
                      <a:pt x="16143" y="7394"/>
                      <a:pt x="16149" y="7457"/>
                    </a:cubicBezTo>
                    <a:cubicBezTo>
                      <a:pt x="16156" y="7520"/>
                      <a:pt x="16186" y="7571"/>
                      <a:pt x="16216" y="7570"/>
                    </a:cubicBezTo>
                    <a:cubicBezTo>
                      <a:pt x="16246" y="7570"/>
                      <a:pt x="16264" y="7519"/>
                      <a:pt x="16257" y="7456"/>
                    </a:cubicBezTo>
                    <a:cubicBezTo>
                      <a:pt x="16251" y="7393"/>
                      <a:pt x="16221" y="7342"/>
                      <a:pt x="16191" y="7342"/>
                    </a:cubicBezTo>
                    <a:close/>
                    <a:moveTo>
                      <a:pt x="16347" y="7342"/>
                    </a:moveTo>
                    <a:cubicBezTo>
                      <a:pt x="16318" y="7343"/>
                      <a:pt x="16299" y="7394"/>
                      <a:pt x="16306" y="7457"/>
                    </a:cubicBezTo>
                    <a:cubicBezTo>
                      <a:pt x="16313" y="7520"/>
                      <a:pt x="16343" y="7571"/>
                      <a:pt x="16373" y="7570"/>
                    </a:cubicBezTo>
                    <a:cubicBezTo>
                      <a:pt x="16403" y="7570"/>
                      <a:pt x="16421" y="7519"/>
                      <a:pt x="16414" y="7456"/>
                    </a:cubicBezTo>
                    <a:cubicBezTo>
                      <a:pt x="16407" y="7393"/>
                      <a:pt x="16377" y="7342"/>
                      <a:pt x="16347" y="7342"/>
                    </a:cubicBezTo>
                    <a:close/>
                    <a:moveTo>
                      <a:pt x="16504" y="7342"/>
                    </a:moveTo>
                    <a:cubicBezTo>
                      <a:pt x="16474" y="7343"/>
                      <a:pt x="16455" y="7394"/>
                      <a:pt x="16462" y="7457"/>
                    </a:cubicBezTo>
                    <a:cubicBezTo>
                      <a:pt x="16469" y="7520"/>
                      <a:pt x="16499" y="7571"/>
                      <a:pt x="16529" y="7570"/>
                    </a:cubicBezTo>
                    <a:cubicBezTo>
                      <a:pt x="16559" y="7570"/>
                      <a:pt x="16578" y="7519"/>
                      <a:pt x="16571" y="7456"/>
                    </a:cubicBezTo>
                    <a:cubicBezTo>
                      <a:pt x="16564" y="7393"/>
                      <a:pt x="16533" y="7342"/>
                      <a:pt x="16504" y="7342"/>
                    </a:cubicBezTo>
                    <a:close/>
                    <a:moveTo>
                      <a:pt x="16660" y="7342"/>
                    </a:moveTo>
                    <a:cubicBezTo>
                      <a:pt x="16630" y="7343"/>
                      <a:pt x="16612" y="7394"/>
                      <a:pt x="16619" y="7457"/>
                    </a:cubicBezTo>
                    <a:cubicBezTo>
                      <a:pt x="16626" y="7520"/>
                      <a:pt x="16656" y="7571"/>
                      <a:pt x="16686" y="7570"/>
                    </a:cubicBezTo>
                    <a:cubicBezTo>
                      <a:pt x="16716" y="7570"/>
                      <a:pt x="16735" y="7519"/>
                      <a:pt x="16727" y="7456"/>
                    </a:cubicBezTo>
                    <a:cubicBezTo>
                      <a:pt x="16720" y="7393"/>
                      <a:pt x="16690" y="7342"/>
                      <a:pt x="16660" y="7342"/>
                    </a:cubicBezTo>
                    <a:close/>
                    <a:moveTo>
                      <a:pt x="9867" y="7393"/>
                    </a:moveTo>
                    <a:cubicBezTo>
                      <a:pt x="9837" y="7393"/>
                      <a:pt x="9814" y="7445"/>
                      <a:pt x="9814" y="7507"/>
                    </a:cubicBezTo>
                    <a:cubicBezTo>
                      <a:pt x="9814" y="7570"/>
                      <a:pt x="9839" y="7620"/>
                      <a:pt x="9869" y="7619"/>
                    </a:cubicBezTo>
                    <a:cubicBezTo>
                      <a:pt x="9899" y="7619"/>
                      <a:pt x="9922" y="7568"/>
                      <a:pt x="9922" y="7506"/>
                    </a:cubicBezTo>
                    <a:cubicBezTo>
                      <a:pt x="9922" y="7443"/>
                      <a:pt x="9897" y="7392"/>
                      <a:pt x="9867" y="7393"/>
                    </a:cubicBezTo>
                    <a:close/>
                    <a:moveTo>
                      <a:pt x="10023" y="7393"/>
                    </a:moveTo>
                    <a:cubicBezTo>
                      <a:pt x="9994" y="7393"/>
                      <a:pt x="9970" y="7445"/>
                      <a:pt x="9970" y="7507"/>
                    </a:cubicBezTo>
                    <a:cubicBezTo>
                      <a:pt x="9971" y="7570"/>
                      <a:pt x="9995" y="7619"/>
                      <a:pt x="10025" y="7619"/>
                    </a:cubicBezTo>
                    <a:cubicBezTo>
                      <a:pt x="10055" y="7619"/>
                      <a:pt x="10079" y="7568"/>
                      <a:pt x="10078" y="7506"/>
                    </a:cubicBezTo>
                    <a:cubicBezTo>
                      <a:pt x="10078" y="7443"/>
                      <a:pt x="10053" y="7392"/>
                      <a:pt x="10023" y="7393"/>
                    </a:cubicBezTo>
                    <a:close/>
                    <a:moveTo>
                      <a:pt x="11116" y="7393"/>
                    </a:moveTo>
                    <a:cubicBezTo>
                      <a:pt x="11087" y="7393"/>
                      <a:pt x="11063" y="7445"/>
                      <a:pt x="11065" y="7507"/>
                    </a:cubicBezTo>
                    <a:cubicBezTo>
                      <a:pt x="11067" y="7570"/>
                      <a:pt x="11092" y="7619"/>
                      <a:pt x="11122" y="7619"/>
                    </a:cubicBezTo>
                    <a:cubicBezTo>
                      <a:pt x="11152" y="7619"/>
                      <a:pt x="11175" y="7568"/>
                      <a:pt x="11173" y="7506"/>
                    </a:cubicBezTo>
                    <a:cubicBezTo>
                      <a:pt x="11171" y="7443"/>
                      <a:pt x="11146" y="7392"/>
                      <a:pt x="11116" y="7393"/>
                    </a:cubicBezTo>
                    <a:close/>
                    <a:moveTo>
                      <a:pt x="11253" y="7393"/>
                    </a:moveTo>
                    <a:cubicBezTo>
                      <a:pt x="11223" y="7393"/>
                      <a:pt x="11200" y="7445"/>
                      <a:pt x="11202" y="7507"/>
                    </a:cubicBezTo>
                    <a:cubicBezTo>
                      <a:pt x="11204" y="7570"/>
                      <a:pt x="11230" y="7620"/>
                      <a:pt x="11259" y="7619"/>
                    </a:cubicBezTo>
                    <a:cubicBezTo>
                      <a:pt x="11289" y="7619"/>
                      <a:pt x="11312" y="7568"/>
                      <a:pt x="11310" y="7506"/>
                    </a:cubicBezTo>
                    <a:cubicBezTo>
                      <a:pt x="11308" y="7443"/>
                      <a:pt x="11282" y="7392"/>
                      <a:pt x="11253" y="7393"/>
                    </a:cubicBezTo>
                    <a:close/>
                    <a:moveTo>
                      <a:pt x="11409" y="7393"/>
                    </a:moveTo>
                    <a:cubicBezTo>
                      <a:pt x="11379" y="7393"/>
                      <a:pt x="11356" y="7445"/>
                      <a:pt x="11358" y="7507"/>
                    </a:cubicBezTo>
                    <a:cubicBezTo>
                      <a:pt x="11360" y="7570"/>
                      <a:pt x="11386" y="7620"/>
                      <a:pt x="11416" y="7619"/>
                    </a:cubicBezTo>
                    <a:cubicBezTo>
                      <a:pt x="11446" y="7619"/>
                      <a:pt x="11468" y="7568"/>
                      <a:pt x="11466" y="7506"/>
                    </a:cubicBezTo>
                    <a:cubicBezTo>
                      <a:pt x="11464" y="7443"/>
                      <a:pt x="11439" y="7392"/>
                      <a:pt x="11409" y="7393"/>
                    </a:cubicBezTo>
                    <a:close/>
                    <a:moveTo>
                      <a:pt x="11565" y="7393"/>
                    </a:moveTo>
                    <a:cubicBezTo>
                      <a:pt x="11536" y="7393"/>
                      <a:pt x="11513" y="7445"/>
                      <a:pt x="11515" y="7507"/>
                    </a:cubicBezTo>
                    <a:cubicBezTo>
                      <a:pt x="11517" y="7570"/>
                      <a:pt x="11543" y="7619"/>
                      <a:pt x="11573" y="7619"/>
                    </a:cubicBezTo>
                    <a:cubicBezTo>
                      <a:pt x="11603" y="7619"/>
                      <a:pt x="11625" y="7568"/>
                      <a:pt x="11623" y="7506"/>
                    </a:cubicBezTo>
                    <a:cubicBezTo>
                      <a:pt x="11621" y="7443"/>
                      <a:pt x="11595" y="7392"/>
                      <a:pt x="11565" y="7393"/>
                    </a:cubicBezTo>
                    <a:close/>
                    <a:moveTo>
                      <a:pt x="11721" y="7393"/>
                    </a:moveTo>
                    <a:cubicBezTo>
                      <a:pt x="11691" y="7393"/>
                      <a:pt x="11669" y="7445"/>
                      <a:pt x="11671" y="7507"/>
                    </a:cubicBezTo>
                    <a:cubicBezTo>
                      <a:pt x="11673" y="7570"/>
                      <a:pt x="11699" y="7619"/>
                      <a:pt x="11729" y="7619"/>
                    </a:cubicBezTo>
                    <a:cubicBezTo>
                      <a:pt x="11759" y="7619"/>
                      <a:pt x="11782" y="7568"/>
                      <a:pt x="11779" y="7506"/>
                    </a:cubicBezTo>
                    <a:cubicBezTo>
                      <a:pt x="11777" y="7443"/>
                      <a:pt x="11751" y="7392"/>
                      <a:pt x="11721" y="7393"/>
                    </a:cubicBezTo>
                    <a:close/>
                    <a:moveTo>
                      <a:pt x="11858" y="7393"/>
                    </a:moveTo>
                    <a:cubicBezTo>
                      <a:pt x="11828" y="7393"/>
                      <a:pt x="11806" y="7445"/>
                      <a:pt x="11808" y="7507"/>
                    </a:cubicBezTo>
                    <a:cubicBezTo>
                      <a:pt x="11810" y="7570"/>
                      <a:pt x="11837" y="7620"/>
                      <a:pt x="11867" y="7619"/>
                    </a:cubicBezTo>
                    <a:cubicBezTo>
                      <a:pt x="11897" y="7619"/>
                      <a:pt x="11919" y="7568"/>
                      <a:pt x="11916" y="7506"/>
                    </a:cubicBezTo>
                    <a:cubicBezTo>
                      <a:pt x="11914" y="7443"/>
                      <a:pt x="11888" y="7392"/>
                      <a:pt x="11858" y="7393"/>
                    </a:cubicBezTo>
                    <a:close/>
                    <a:moveTo>
                      <a:pt x="12014" y="7393"/>
                    </a:moveTo>
                    <a:cubicBezTo>
                      <a:pt x="11984" y="7393"/>
                      <a:pt x="11962" y="7445"/>
                      <a:pt x="11964" y="7507"/>
                    </a:cubicBezTo>
                    <a:cubicBezTo>
                      <a:pt x="11967" y="7570"/>
                      <a:pt x="11993" y="7619"/>
                      <a:pt x="12023" y="7619"/>
                    </a:cubicBezTo>
                    <a:cubicBezTo>
                      <a:pt x="12053" y="7619"/>
                      <a:pt x="12075" y="7568"/>
                      <a:pt x="12073" y="7506"/>
                    </a:cubicBezTo>
                    <a:cubicBezTo>
                      <a:pt x="12070" y="7443"/>
                      <a:pt x="12044" y="7392"/>
                      <a:pt x="12014" y="7393"/>
                    </a:cubicBezTo>
                    <a:close/>
                    <a:moveTo>
                      <a:pt x="12170" y="7393"/>
                    </a:moveTo>
                    <a:cubicBezTo>
                      <a:pt x="12140" y="7393"/>
                      <a:pt x="12118" y="7445"/>
                      <a:pt x="12121" y="7507"/>
                    </a:cubicBezTo>
                    <a:cubicBezTo>
                      <a:pt x="12123" y="7570"/>
                      <a:pt x="12150" y="7620"/>
                      <a:pt x="12180" y="7619"/>
                    </a:cubicBezTo>
                    <a:cubicBezTo>
                      <a:pt x="12210" y="7619"/>
                      <a:pt x="12232" y="7568"/>
                      <a:pt x="12229" y="7506"/>
                    </a:cubicBezTo>
                    <a:cubicBezTo>
                      <a:pt x="12226" y="7443"/>
                      <a:pt x="12200" y="7392"/>
                      <a:pt x="12170" y="7393"/>
                    </a:cubicBezTo>
                    <a:close/>
                    <a:moveTo>
                      <a:pt x="12327" y="7393"/>
                    </a:moveTo>
                    <a:cubicBezTo>
                      <a:pt x="12297" y="7393"/>
                      <a:pt x="12274" y="7445"/>
                      <a:pt x="12277" y="7507"/>
                    </a:cubicBezTo>
                    <a:cubicBezTo>
                      <a:pt x="12280" y="7570"/>
                      <a:pt x="12307" y="7620"/>
                      <a:pt x="12337" y="7619"/>
                    </a:cubicBezTo>
                    <a:cubicBezTo>
                      <a:pt x="12367" y="7619"/>
                      <a:pt x="12388" y="7569"/>
                      <a:pt x="12385" y="7506"/>
                    </a:cubicBezTo>
                    <a:cubicBezTo>
                      <a:pt x="12382" y="7443"/>
                      <a:pt x="12357" y="7392"/>
                      <a:pt x="12327" y="7393"/>
                    </a:cubicBezTo>
                    <a:close/>
                    <a:moveTo>
                      <a:pt x="12482" y="7393"/>
                    </a:moveTo>
                    <a:cubicBezTo>
                      <a:pt x="12453" y="7393"/>
                      <a:pt x="12431" y="7445"/>
                      <a:pt x="12434" y="7507"/>
                    </a:cubicBezTo>
                    <a:cubicBezTo>
                      <a:pt x="12437" y="7570"/>
                      <a:pt x="12464" y="7620"/>
                      <a:pt x="12493" y="7619"/>
                    </a:cubicBezTo>
                    <a:cubicBezTo>
                      <a:pt x="12523" y="7619"/>
                      <a:pt x="12545" y="7569"/>
                      <a:pt x="12542" y="7506"/>
                    </a:cubicBezTo>
                    <a:cubicBezTo>
                      <a:pt x="12539" y="7443"/>
                      <a:pt x="12512" y="7392"/>
                      <a:pt x="12482" y="7393"/>
                    </a:cubicBezTo>
                    <a:close/>
                    <a:moveTo>
                      <a:pt x="7858" y="7443"/>
                    </a:moveTo>
                    <a:cubicBezTo>
                      <a:pt x="7828" y="7443"/>
                      <a:pt x="7802" y="7494"/>
                      <a:pt x="7800" y="7556"/>
                    </a:cubicBezTo>
                    <a:cubicBezTo>
                      <a:pt x="7798" y="7619"/>
                      <a:pt x="7822" y="7670"/>
                      <a:pt x="7852" y="7669"/>
                    </a:cubicBezTo>
                    <a:cubicBezTo>
                      <a:pt x="7881" y="7669"/>
                      <a:pt x="7907" y="7617"/>
                      <a:pt x="7908" y="7555"/>
                    </a:cubicBezTo>
                    <a:cubicBezTo>
                      <a:pt x="7910" y="7492"/>
                      <a:pt x="7887" y="7443"/>
                      <a:pt x="7858" y="7443"/>
                    </a:cubicBezTo>
                    <a:close/>
                    <a:moveTo>
                      <a:pt x="8013" y="7443"/>
                    </a:moveTo>
                    <a:cubicBezTo>
                      <a:pt x="7984" y="7443"/>
                      <a:pt x="7958" y="7494"/>
                      <a:pt x="7957" y="7556"/>
                    </a:cubicBezTo>
                    <a:cubicBezTo>
                      <a:pt x="7955" y="7619"/>
                      <a:pt x="7978" y="7670"/>
                      <a:pt x="8008" y="7669"/>
                    </a:cubicBezTo>
                    <a:cubicBezTo>
                      <a:pt x="8038" y="7669"/>
                      <a:pt x="8063" y="7617"/>
                      <a:pt x="8065" y="7555"/>
                    </a:cubicBezTo>
                    <a:cubicBezTo>
                      <a:pt x="8066" y="7492"/>
                      <a:pt x="8043" y="7443"/>
                      <a:pt x="8013" y="7443"/>
                    </a:cubicBezTo>
                    <a:close/>
                    <a:moveTo>
                      <a:pt x="8170" y="7443"/>
                    </a:moveTo>
                    <a:cubicBezTo>
                      <a:pt x="8140" y="7444"/>
                      <a:pt x="8114" y="7494"/>
                      <a:pt x="8113" y="7556"/>
                    </a:cubicBezTo>
                    <a:cubicBezTo>
                      <a:pt x="8112" y="7619"/>
                      <a:pt x="8135" y="7670"/>
                      <a:pt x="8165" y="7669"/>
                    </a:cubicBezTo>
                    <a:cubicBezTo>
                      <a:pt x="8195" y="7669"/>
                      <a:pt x="8220" y="7617"/>
                      <a:pt x="8221" y="7555"/>
                    </a:cubicBezTo>
                    <a:cubicBezTo>
                      <a:pt x="8222" y="7492"/>
                      <a:pt x="8200" y="7443"/>
                      <a:pt x="8170" y="7443"/>
                    </a:cubicBezTo>
                    <a:close/>
                    <a:moveTo>
                      <a:pt x="8326" y="7443"/>
                    </a:moveTo>
                    <a:cubicBezTo>
                      <a:pt x="8296" y="7443"/>
                      <a:pt x="8271" y="7494"/>
                      <a:pt x="8269" y="7556"/>
                    </a:cubicBezTo>
                    <a:cubicBezTo>
                      <a:pt x="8268" y="7619"/>
                      <a:pt x="8291" y="7670"/>
                      <a:pt x="8321" y="7669"/>
                    </a:cubicBezTo>
                    <a:cubicBezTo>
                      <a:pt x="8351" y="7669"/>
                      <a:pt x="8376" y="7617"/>
                      <a:pt x="8378" y="7555"/>
                    </a:cubicBezTo>
                    <a:cubicBezTo>
                      <a:pt x="8379" y="7492"/>
                      <a:pt x="8355" y="7443"/>
                      <a:pt x="8326" y="7443"/>
                    </a:cubicBezTo>
                    <a:close/>
                    <a:moveTo>
                      <a:pt x="8482" y="7443"/>
                    </a:moveTo>
                    <a:cubicBezTo>
                      <a:pt x="8452" y="7443"/>
                      <a:pt x="8427" y="7494"/>
                      <a:pt x="8426" y="7556"/>
                    </a:cubicBezTo>
                    <a:cubicBezTo>
                      <a:pt x="8425" y="7619"/>
                      <a:pt x="8448" y="7670"/>
                      <a:pt x="8478" y="7669"/>
                    </a:cubicBezTo>
                    <a:cubicBezTo>
                      <a:pt x="8508" y="7669"/>
                      <a:pt x="8533" y="7617"/>
                      <a:pt x="8534" y="7555"/>
                    </a:cubicBezTo>
                    <a:cubicBezTo>
                      <a:pt x="8535" y="7492"/>
                      <a:pt x="8512" y="7443"/>
                      <a:pt x="8482" y="7443"/>
                    </a:cubicBezTo>
                    <a:close/>
                    <a:moveTo>
                      <a:pt x="8638" y="7443"/>
                    </a:moveTo>
                    <a:cubicBezTo>
                      <a:pt x="8608" y="7443"/>
                      <a:pt x="8583" y="7494"/>
                      <a:pt x="8582" y="7556"/>
                    </a:cubicBezTo>
                    <a:cubicBezTo>
                      <a:pt x="8581" y="7619"/>
                      <a:pt x="8605" y="7670"/>
                      <a:pt x="8635" y="7669"/>
                    </a:cubicBezTo>
                    <a:cubicBezTo>
                      <a:pt x="8665" y="7669"/>
                      <a:pt x="8690" y="7617"/>
                      <a:pt x="8690" y="7555"/>
                    </a:cubicBezTo>
                    <a:cubicBezTo>
                      <a:pt x="8691" y="7492"/>
                      <a:pt x="8668" y="7443"/>
                      <a:pt x="8638" y="7443"/>
                    </a:cubicBezTo>
                    <a:close/>
                    <a:moveTo>
                      <a:pt x="8794" y="7443"/>
                    </a:moveTo>
                    <a:cubicBezTo>
                      <a:pt x="8764" y="7443"/>
                      <a:pt x="8739" y="7494"/>
                      <a:pt x="8739" y="7556"/>
                    </a:cubicBezTo>
                    <a:cubicBezTo>
                      <a:pt x="8738" y="7619"/>
                      <a:pt x="8761" y="7670"/>
                      <a:pt x="8791" y="7669"/>
                    </a:cubicBezTo>
                    <a:cubicBezTo>
                      <a:pt x="8821" y="7669"/>
                      <a:pt x="8846" y="7617"/>
                      <a:pt x="8847" y="7555"/>
                    </a:cubicBezTo>
                    <a:cubicBezTo>
                      <a:pt x="8847" y="7492"/>
                      <a:pt x="8824" y="7443"/>
                      <a:pt x="8794" y="7443"/>
                    </a:cubicBezTo>
                    <a:close/>
                    <a:moveTo>
                      <a:pt x="8950" y="7443"/>
                    </a:moveTo>
                    <a:cubicBezTo>
                      <a:pt x="8920" y="7443"/>
                      <a:pt x="8896" y="7494"/>
                      <a:pt x="8895" y="7556"/>
                    </a:cubicBezTo>
                    <a:cubicBezTo>
                      <a:pt x="8894" y="7619"/>
                      <a:pt x="8918" y="7670"/>
                      <a:pt x="8948" y="7669"/>
                    </a:cubicBezTo>
                    <a:cubicBezTo>
                      <a:pt x="8978" y="7669"/>
                      <a:pt x="9003" y="7617"/>
                      <a:pt x="9003" y="7555"/>
                    </a:cubicBezTo>
                    <a:cubicBezTo>
                      <a:pt x="9004" y="7492"/>
                      <a:pt x="8980" y="7443"/>
                      <a:pt x="8950" y="7443"/>
                    </a:cubicBezTo>
                    <a:close/>
                    <a:moveTo>
                      <a:pt x="9106" y="7443"/>
                    </a:moveTo>
                    <a:cubicBezTo>
                      <a:pt x="9077" y="7444"/>
                      <a:pt x="9052" y="7494"/>
                      <a:pt x="9051" y="7556"/>
                    </a:cubicBezTo>
                    <a:cubicBezTo>
                      <a:pt x="9051" y="7619"/>
                      <a:pt x="9075" y="7670"/>
                      <a:pt x="9105" y="7669"/>
                    </a:cubicBezTo>
                    <a:cubicBezTo>
                      <a:pt x="9134" y="7669"/>
                      <a:pt x="9159" y="7617"/>
                      <a:pt x="9160" y="7555"/>
                    </a:cubicBezTo>
                    <a:cubicBezTo>
                      <a:pt x="9160" y="7492"/>
                      <a:pt x="9136" y="7443"/>
                      <a:pt x="9106" y="7443"/>
                    </a:cubicBezTo>
                    <a:close/>
                    <a:moveTo>
                      <a:pt x="9262" y="7443"/>
                    </a:moveTo>
                    <a:cubicBezTo>
                      <a:pt x="9232" y="7444"/>
                      <a:pt x="9208" y="7494"/>
                      <a:pt x="9208" y="7556"/>
                    </a:cubicBezTo>
                    <a:cubicBezTo>
                      <a:pt x="9208" y="7619"/>
                      <a:pt x="9232" y="7670"/>
                      <a:pt x="9262" y="7669"/>
                    </a:cubicBezTo>
                    <a:cubicBezTo>
                      <a:pt x="9291" y="7669"/>
                      <a:pt x="9316" y="7617"/>
                      <a:pt x="9316" y="7555"/>
                    </a:cubicBezTo>
                    <a:cubicBezTo>
                      <a:pt x="9316" y="7492"/>
                      <a:pt x="9292" y="7443"/>
                      <a:pt x="9262" y="7443"/>
                    </a:cubicBezTo>
                    <a:close/>
                    <a:moveTo>
                      <a:pt x="9399" y="7443"/>
                    </a:moveTo>
                    <a:cubicBezTo>
                      <a:pt x="9369" y="7443"/>
                      <a:pt x="9345" y="7495"/>
                      <a:pt x="9345" y="7558"/>
                    </a:cubicBezTo>
                    <a:cubicBezTo>
                      <a:pt x="9344" y="7620"/>
                      <a:pt x="9369" y="7670"/>
                      <a:pt x="9398" y="7669"/>
                    </a:cubicBezTo>
                    <a:cubicBezTo>
                      <a:pt x="9428" y="7669"/>
                      <a:pt x="9453" y="7617"/>
                      <a:pt x="9453" y="7555"/>
                    </a:cubicBezTo>
                    <a:cubicBezTo>
                      <a:pt x="9453" y="7492"/>
                      <a:pt x="9429" y="7443"/>
                      <a:pt x="9399" y="7443"/>
                    </a:cubicBezTo>
                    <a:close/>
                    <a:moveTo>
                      <a:pt x="620" y="7544"/>
                    </a:moveTo>
                    <a:cubicBezTo>
                      <a:pt x="590" y="7544"/>
                      <a:pt x="559" y="7595"/>
                      <a:pt x="550" y="7657"/>
                    </a:cubicBezTo>
                    <a:cubicBezTo>
                      <a:pt x="540" y="7719"/>
                      <a:pt x="558" y="7769"/>
                      <a:pt x="587" y="7768"/>
                    </a:cubicBezTo>
                    <a:cubicBezTo>
                      <a:pt x="617" y="7768"/>
                      <a:pt x="649" y="7717"/>
                      <a:pt x="658" y="7655"/>
                    </a:cubicBezTo>
                    <a:cubicBezTo>
                      <a:pt x="667" y="7593"/>
                      <a:pt x="650" y="7543"/>
                      <a:pt x="620" y="7544"/>
                    </a:cubicBezTo>
                    <a:close/>
                    <a:moveTo>
                      <a:pt x="776" y="7544"/>
                    </a:moveTo>
                    <a:cubicBezTo>
                      <a:pt x="746" y="7544"/>
                      <a:pt x="715" y="7595"/>
                      <a:pt x="706" y="7657"/>
                    </a:cubicBezTo>
                    <a:cubicBezTo>
                      <a:pt x="697" y="7719"/>
                      <a:pt x="714" y="7769"/>
                      <a:pt x="744" y="7768"/>
                    </a:cubicBezTo>
                    <a:cubicBezTo>
                      <a:pt x="774" y="7768"/>
                      <a:pt x="805" y="7717"/>
                      <a:pt x="814" y="7655"/>
                    </a:cubicBezTo>
                    <a:cubicBezTo>
                      <a:pt x="823" y="7593"/>
                      <a:pt x="806" y="7543"/>
                      <a:pt x="776" y="7544"/>
                    </a:cubicBezTo>
                    <a:close/>
                    <a:moveTo>
                      <a:pt x="932" y="7544"/>
                    </a:moveTo>
                    <a:cubicBezTo>
                      <a:pt x="902" y="7544"/>
                      <a:pt x="871" y="7595"/>
                      <a:pt x="862" y="7657"/>
                    </a:cubicBezTo>
                    <a:cubicBezTo>
                      <a:pt x="854" y="7719"/>
                      <a:pt x="870" y="7769"/>
                      <a:pt x="900" y="7768"/>
                    </a:cubicBezTo>
                    <a:cubicBezTo>
                      <a:pt x="930" y="7768"/>
                      <a:pt x="962" y="7717"/>
                      <a:pt x="970" y="7655"/>
                    </a:cubicBezTo>
                    <a:cubicBezTo>
                      <a:pt x="979" y="7593"/>
                      <a:pt x="962" y="7543"/>
                      <a:pt x="932" y="7544"/>
                    </a:cubicBezTo>
                    <a:close/>
                    <a:moveTo>
                      <a:pt x="1088" y="7544"/>
                    </a:moveTo>
                    <a:cubicBezTo>
                      <a:pt x="1059" y="7544"/>
                      <a:pt x="1027" y="7595"/>
                      <a:pt x="1019" y="7657"/>
                    </a:cubicBezTo>
                    <a:cubicBezTo>
                      <a:pt x="1010" y="7719"/>
                      <a:pt x="1027" y="7769"/>
                      <a:pt x="1057" y="7768"/>
                    </a:cubicBezTo>
                    <a:cubicBezTo>
                      <a:pt x="1087" y="7768"/>
                      <a:pt x="1118" y="7717"/>
                      <a:pt x="1127" y="7655"/>
                    </a:cubicBezTo>
                    <a:cubicBezTo>
                      <a:pt x="1135" y="7593"/>
                      <a:pt x="1118" y="7543"/>
                      <a:pt x="1088" y="7544"/>
                    </a:cubicBezTo>
                    <a:close/>
                    <a:moveTo>
                      <a:pt x="1244" y="7544"/>
                    </a:moveTo>
                    <a:cubicBezTo>
                      <a:pt x="1214" y="7544"/>
                      <a:pt x="1183" y="7595"/>
                      <a:pt x="1175" y="7657"/>
                    </a:cubicBezTo>
                    <a:cubicBezTo>
                      <a:pt x="1166" y="7719"/>
                      <a:pt x="1184" y="7769"/>
                      <a:pt x="1214" y="7768"/>
                    </a:cubicBezTo>
                    <a:cubicBezTo>
                      <a:pt x="1244" y="7768"/>
                      <a:pt x="1274" y="7717"/>
                      <a:pt x="1283" y="7655"/>
                    </a:cubicBezTo>
                    <a:cubicBezTo>
                      <a:pt x="1291" y="7593"/>
                      <a:pt x="1274" y="7543"/>
                      <a:pt x="1244" y="7544"/>
                    </a:cubicBezTo>
                    <a:close/>
                    <a:moveTo>
                      <a:pt x="1400" y="7544"/>
                    </a:moveTo>
                    <a:cubicBezTo>
                      <a:pt x="1370" y="7544"/>
                      <a:pt x="1339" y="7595"/>
                      <a:pt x="1331" y="7657"/>
                    </a:cubicBezTo>
                    <a:cubicBezTo>
                      <a:pt x="1323" y="7719"/>
                      <a:pt x="1340" y="7769"/>
                      <a:pt x="1370" y="7768"/>
                    </a:cubicBezTo>
                    <a:cubicBezTo>
                      <a:pt x="1400" y="7768"/>
                      <a:pt x="1431" y="7717"/>
                      <a:pt x="1439" y="7655"/>
                    </a:cubicBezTo>
                    <a:cubicBezTo>
                      <a:pt x="1447" y="7593"/>
                      <a:pt x="1430" y="7543"/>
                      <a:pt x="1400" y="7544"/>
                    </a:cubicBezTo>
                    <a:close/>
                    <a:moveTo>
                      <a:pt x="1556" y="7544"/>
                    </a:moveTo>
                    <a:cubicBezTo>
                      <a:pt x="1527" y="7544"/>
                      <a:pt x="1495" y="7595"/>
                      <a:pt x="1487" y="7657"/>
                    </a:cubicBezTo>
                    <a:cubicBezTo>
                      <a:pt x="1479" y="7719"/>
                      <a:pt x="1497" y="7769"/>
                      <a:pt x="1527" y="7768"/>
                    </a:cubicBezTo>
                    <a:cubicBezTo>
                      <a:pt x="1557" y="7768"/>
                      <a:pt x="1587" y="7717"/>
                      <a:pt x="1595" y="7655"/>
                    </a:cubicBezTo>
                    <a:cubicBezTo>
                      <a:pt x="1604" y="7593"/>
                      <a:pt x="1586" y="7543"/>
                      <a:pt x="1556" y="7544"/>
                    </a:cubicBezTo>
                    <a:close/>
                    <a:moveTo>
                      <a:pt x="1712" y="7544"/>
                    </a:moveTo>
                    <a:cubicBezTo>
                      <a:pt x="1682" y="7544"/>
                      <a:pt x="1652" y="7595"/>
                      <a:pt x="1644" y="7657"/>
                    </a:cubicBezTo>
                    <a:cubicBezTo>
                      <a:pt x="1636" y="7719"/>
                      <a:pt x="1653" y="7769"/>
                      <a:pt x="1683" y="7768"/>
                    </a:cubicBezTo>
                    <a:cubicBezTo>
                      <a:pt x="1713" y="7768"/>
                      <a:pt x="1744" y="7717"/>
                      <a:pt x="1752" y="7655"/>
                    </a:cubicBezTo>
                    <a:cubicBezTo>
                      <a:pt x="1760" y="7593"/>
                      <a:pt x="1742" y="7543"/>
                      <a:pt x="1712" y="7544"/>
                    </a:cubicBezTo>
                    <a:close/>
                    <a:moveTo>
                      <a:pt x="1849" y="7544"/>
                    </a:moveTo>
                    <a:cubicBezTo>
                      <a:pt x="1819" y="7544"/>
                      <a:pt x="1788" y="7595"/>
                      <a:pt x="1781" y="7657"/>
                    </a:cubicBezTo>
                    <a:cubicBezTo>
                      <a:pt x="1773" y="7719"/>
                      <a:pt x="1790" y="7769"/>
                      <a:pt x="1820" y="7768"/>
                    </a:cubicBezTo>
                    <a:cubicBezTo>
                      <a:pt x="1850" y="7768"/>
                      <a:pt x="1881" y="7717"/>
                      <a:pt x="1889" y="7655"/>
                    </a:cubicBezTo>
                    <a:cubicBezTo>
                      <a:pt x="1896" y="7593"/>
                      <a:pt x="1879" y="7543"/>
                      <a:pt x="1849" y="7544"/>
                    </a:cubicBezTo>
                    <a:close/>
                    <a:moveTo>
                      <a:pt x="2005" y="7544"/>
                    </a:moveTo>
                    <a:cubicBezTo>
                      <a:pt x="1975" y="7544"/>
                      <a:pt x="1945" y="7595"/>
                      <a:pt x="1937" y="7657"/>
                    </a:cubicBezTo>
                    <a:cubicBezTo>
                      <a:pt x="1929" y="7719"/>
                      <a:pt x="1947" y="7769"/>
                      <a:pt x="1977" y="7768"/>
                    </a:cubicBezTo>
                    <a:cubicBezTo>
                      <a:pt x="2007" y="7768"/>
                      <a:pt x="2038" y="7717"/>
                      <a:pt x="2045" y="7655"/>
                    </a:cubicBezTo>
                    <a:cubicBezTo>
                      <a:pt x="2053" y="7593"/>
                      <a:pt x="2035" y="7543"/>
                      <a:pt x="2005" y="7544"/>
                    </a:cubicBezTo>
                    <a:close/>
                    <a:moveTo>
                      <a:pt x="2161" y="7544"/>
                    </a:moveTo>
                    <a:cubicBezTo>
                      <a:pt x="2131" y="7544"/>
                      <a:pt x="2101" y="7595"/>
                      <a:pt x="2093" y="7657"/>
                    </a:cubicBezTo>
                    <a:cubicBezTo>
                      <a:pt x="2086" y="7719"/>
                      <a:pt x="2104" y="7769"/>
                      <a:pt x="2134" y="7768"/>
                    </a:cubicBezTo>
                    <a:cubicBezTo>
                      <a:pt x="2164" y="7768"/>
                      <a:pt x="2194" y="7717"/>
                      <a:pt x="2202" y="7655"/>
                    </a:cubicBezTo>
                    <a:cubicBezTo>
                      <a:pt x="2209" y="7593"/>
                      <a:pt x="2190" y="7543"/>
                      <a:pt x="2161" y="7544"/>
                    </a:cubicBezTo>
                    <a:close/>
                    <a:moveTo>
                      <a:pt x="2317" y="7544"/>
                    </a:moveTo>
                    <a:cubicBezTo>
                      <a:pt x="2287" y="7544"/>
                      <a:pt x="2257" y="7595"/>
                      <a:pt x="2250" y="7657"/>
                    </a:cubicBezTo>
                    <a:cubicBezTo>
                      <a:pt x="2242" y="7719"/>
                      <a:pt x="2260" y="7769"/>
                      <a:pt x="2290" y="7768"/>
                    </a:cubicBezTo>
                    <a:cubicBezTo>
                      <a:pt x="2320" y="7768"/>
                      <a:pt x="2351" y="7717"/>
                      <a:pt x="2358" y="7655"/>
                    </a:cubicBezTo>
                    <a:cubicBezTo>
                      <a:pt x="2365" y="7593"/>
                      <a:pt x="2347" y="7543"/>
                      <a:pt x="2317" y="7544"/>
                    </a:cubicBezTo>
                    <a:close/>
                    <a:moveTo>
                      <a:pt x="2473" y="7544"/>
                    </a:moveTo>
                    <a:cubicBezTo>
                      <a:pt x="2443" y="7544"/>
                      <a:pt x="2413" y="7595"/>
                      <a:pt x="2406" y="7657"/>
                    </a:cubicBezTo>
                    <a:cubicBezTo>
                      <a:pt x="2399" y="7719"/>
                      <a:pt x="2417" y="7769"/>
                      <a:pt x="2447" y="7768"/>
                    </a:cubicBezTo>
                    <a:cubicBezTo>
                      <a:pt x="2477" y="7768"/>
                      <a:pt x="2507" y="7717"/>
                      <a:pt x="2514" y="7655"/>
                    </a:cubicBezTo>
                    <a:cubicBezTo>
                      <a:pt x="2521" y="7593"/>
                      <a:pt x="2503" y="7543"/>
                      <a:pt x="2473" y="7544"/>
                    </a:cubicBezTo>
                    <a:close/>
                    <a:moveTo>
                      <a:pt x="2629" y="7544"/>
                    </a:moveTo>
                    <a:cubicBezTo>
                      <a:pt x="2599" y="7544"/>
                      <a:pt x="2569" y="7595"/>
                      <a:pt x="2562" y="7657"/>
                    </a:cubicBezTo>
                    <a:cubicBezTo>
                      <a:pt x="2555" y="7719"/>
                      <a:pt x="2574" y="7769"/>
                      <a:pt x="2604" y="7768"/>
                    </a:cubicBezTo>
                    <a:cubicBezTo>
                      <a:pt x="2633" y="7768"/>
                      <a:pt x="2663" y="7717"/>
                      <a:pt x="2670" y="7655"/>
                    </a:cubicBezTo>
                    <a:cubicBezTo>
                      <a:pt x="2677" y="7593"/>
                      <a:pt x="2659" y="7543"/>
                      <a:pt x="2629" y="7544"/>
                    </a:cubicBezTo>
                    <a:close/>
                    <a:moveTo>
                      <a:pt x="2785" y="7544"/>
                    </a:moveTo>
                    <a:cubicBezTo>
                      <a:pt x="2755" y="7544"/>
                      <a:pt x="2725" y="7595"/>
                      <a:pt x="2718" y="7657"/>
                    </a:cubicBezTo>
                    <a:cubicBezTo>
                      <a:pt x="2711" y="7719"/>
                      <a:pt x="2730" y="7769"/>
                      <a:pt x="2760" y="7768"/>
                    </a:cubicBezTo>
                    <a:cubicBezTo>
                      <a:pt x="2790" y="7768"/>
                      <a:pt x="2820" y="7717"/>
                      <a:pt x="2827" y="7655"/>
                    </a:cubicBezTo>
                    <a:cubicBezTo>
                      <a:pt x="2833" y="7593"/>
                      <a:pt x="2815" y="7543"/>
                      <a:pt x="2785" y="7544"/>
                    </a:cubicBezTo>
                    <a:close/>
                    <a:moveTo>
                      <a:pt x="2941" y="7544"/>
                    </a:moveTo>
                    <a:cubicBezTo>
                      <a:pt x="2912" y="7544"/>
                      <a:pt x="2882" y="7595"/>
                      <a:pt x="2875" y="7657"/>
                    </a:cubicBezTo>
                    <a:cubicBezTo>
                      <a:pt x="2868" y="7719"/>
                      <a:pt x="2887" y="7769"/>
                      <a:pt x="2917" y="7768"/>
                    </a:cubicBezTo>
                    <a:cubicBezTo>
                      <a:pt x="2947" y="7768"/>
                      <a:pt x="2976" y="7717"/>
                      <a:pt x="2983" y="7655"/>
                    </a:cubicBezTo>
                    <a:cubicBezTo>
                      <a:pt x="2990" y="7593"/>
                      <a:pt x="2971" y="7543"/>
                      <a:pt x="2941" y="7544"/>
                    </a:cubicBezTo>
                    <a:close/>
                    <a:moveTo>
                      <a:pt x="14513" y="7644"/>
                    </a:moveTo>
                    <a:cubicBezTo>
                      <a:pt x="14483" y="7645"/>
                      <a:pt x="14462" y="7696"/>
                      <a:pt x="14467" y="7759"/>
                    </a:cubicBezTo>
                    <a:cubicBezTo>
                      <a:pt x="14472" y="7822"/>
                      <a:pt x="14501" y="7873"/>
                      <a:pt x="14531" y="7872"/>
                    </a:cubicBezTo>
                    <a:cubicBezTo>
                      <a:pt x="14561" y="7872"/>
                      <a:pt x="14581" y="7820"/>
                      <a:pt x="14576" y="7757"/>
                    </a:cubicBezTo>
                    <a:cubicBezTo>
                      <a:pt x="14571" y="7695"/>
                      <a:pt x="14543" y="7644"/>
                      <a:pt x="14513" y="7644"/>
                    </a:cubicBezTo>
                    <a:close/>
                    <a:moveTo>
                      <a:pt x="14669" y="7644"/>
                    </a:moveTo>
                    <a:cubicBezTo>
                      <a:pt x="14639" y="7645"/>
                      <a:pt x="14619" y="7696"/>
                      <a:pt x="14624" y="7759"/>
                    </a:cubicBezTo>
                    <a:cubicBezTo>
                      <a:pt x="14629" y="7822"/>
                      <a:pt x="14658" y="7873"/>
                      <a:pt x="14688" y="7872"/>
                    </a:cubicBezTo>
                    <a:cubicBezTo>
                      <a:pt x="14718" y="7872"/>
                      <a:pt x="14738" y="7820"/>
                      <a:pt x="14733" y="7757"/>
                    </a:cubicBezTo>
                    <a:cubicBezTo>
                      <a:pt x="14727" y="7695"/>
                      <a:pt x="14699" y="7644"/>
                      <a:pt x="14669" y="7644"/>
                    </a:cubicBezTo>
                    <a:close/>
                    <a:moveTo>
                      <a:pt x="14825" y="7644"/>
                    </a:moveTo>
                    <a:cubicBezTo>
                      <a:pt x="14795" y="7645"/>
                      <a:pt x="14775" y="7696"/>
                      <a:pt x="14780" y="7759"/>
                    </a:cubicBezTo>
                    <a:cubicBezTo>
                      <a:pt x="14786" y="7822"/>
                      <a:pt x="14814" y="7873"/>
                      <a:pt x="14844" y="7872"/>
                    </a:cubicBezTo>
                    <a:cubicBezTo>
                      <a:pt x="14874" y="7872"/>
                      <a:pt x="14894" y="7820"/>
                      <a:pt x="14889" y="7757"/>
                    </a:cubicBezTo>
                    <a:cubicBezTo>
                      <a:pt x="14883" y="7695"/>
                      <a:pt x="14855" y="7644"/>
                      <a:pt x="14825" y="7644"/>
                    </a:cubicBezTo>
                    <a:close/>
                    <a:moveTo>
                      <a:pt x="14981" y="7644"/>
                    </a:moveTo>
                    <a:cubicBezTo>
                      <a:pt x="14951" y="7645"/>
                      <a:pt x="14931" y="7696"/>
                      <a:pt x="14937" y="7759"/>
                    </a:cubicBezTo>
                    <a:cubicBezTo>
                      <a:pt x="14942" y="7822"/>
                      <a:pt x="14971" y="7873"/>
                      <a:pt x="15001" y="7872"/>
                    </a:cubicBezTo>
                    <a:cubicBezTo>
                      <a:pt x="15031" y="7872"/>
                      <a:pt x="15051" y="7820"/>
                      <a:pt x="15045" y="7757"/>
                    </a:cubicBezTo>
                    <a:cubicBezTo>
                      <a:pt x="15040" y="7695"/>
                      <a:pt x="15011" y="7644"/>
                      <a:pt x="14981" y="7644"/>
                    </a:cubicBezTo>
                    <a:close/>
                    <a:moveTo>
                      <a:pt x="15138" y="7644"/>
                    </a:moveTo>
                    <a:cubicBezTo>
                      <a:pt x="15108" y="7645"/>
                      <a:pt x="15088" y="7696"/>
                      <a:pt x="15094" y="7759"/>
                    </a:cubicBezTo>
                    <a:cubicBezTo>
                      <a:pt x="15099" y="7822"/>
                      <a:pt x="15128" y="7873"/>
                      <a:pt x="15158" y="7872"/>
                    </a:cubicBezTo>
                    <a:cubicBezTo>
                      <a:pt x="15188" y="7872"/>
                      <a:pt x="15208" y="7820"/>
                      <a:pt x="15202" y="7757"/>
                    </a:cubicBezTo>
                    <a:cubicBezTo>
                      <a:pt x="15196" y="7695"/>
                      <a:pt x="15168" y="7644"/>
                      <a:pt x="15138" y="7644"/>
                    </a:cubicBezTo>
                    <a:close/>
                    <a:moveTo>
                      <a:pt x="16387" y="7644"/>
                    </a:moveTo>
                    <a:cubicBezTo>
                      <a:pt x="16357" y="7645"/>
                      <a:pt x="16338" y="7696"/>
                      <a:pt x="16345" y="7759"/>
                    </a:cubicBezTo>
                    <a:cubicBezTo>
                      <a:pt x="16352" y="7822"/>
                      <a:pt x="16382" y="7873"/>
                      <a:pt x="16412" y="7872"/>
                    </a:cubicBezTo>
                    <a:cubicBezTo>
                      <a:pt x="16442" y="7872"/>
                      <a:pt x="16461" y="7820"/>
                      <a:pt x="16454" y="7757"/>
                    </a:cubicBezTo>
                    <a:cubicBezTo>
                      <a:pt x="16447" y="7694"/>
                      <a:pt x="16417" y="7644"/>
                      <a:pt x="16387" y="7644"/>
                    </a:cubicBezTo>
                    <a:close/>
                    <a:moveTo>
                      <a:pt x="16543" y="7644"/>
                    </a:moveTo>
                    <a:cubicBezTo>
                      <a:pt x="16513" y="7645"/>
                      <a:pt x="16494" y="7696"/>
                      <a:pt x="16501" y="7759"/>
                    </a:cubicBezTo>
                    <a:cubicBezTo>
                      <a:pt x="16508" y="7822"/>
                      <a:pt x="16539" y="7873"/>
                      <a:pt x="16569" y="7872"/>
                    </a:cubicBezTo>
                    <a:cubicBezTo>
                      <a:pt x="16599" y="7872"/>
                      <a:pt x="16617" y="7820"/>
                      <a:pt x="16610" y="7757"/>
                    </a:cubicBezTo>
                    <a:cubicBezTo>
                      <a:pt x="16603" y="7694"/>
                      <a:pt x="16573" y="7644"/>
                      <a:pt x="16543" y="7644"/>
                    </a:cubicBezTo>
                    <a:close/>
                    <a:moveTo>
                      <a:pt x="16699" y="7644"/>
                    </a:moveTo>
                    <a:cubicBezTo>
                      <a:pt x="16669" y="7645"/>
                      <a:pt x="16651" y="7696"/>
                      <a:pt x="16658" y="7759"/>
                    </a:cubicBezTo>
                    <a:cubicBezTo>
                      <a:pt x="16665" y="7822"/>
                      <a:pt x="16695" y="7873"/>
                      <a:pt x="16725" y="7872"/>
                    </a:cubicBezTo>
                    <a:cubicBezTo>
                      <a:pt x="16756" y="7872"/>
                      <a:pt x="16774" y="7820"/>
                      <a:pt x="16766" y="7757"/>
                    </a:cubicBezTo>
                    <a:cubicBezTo>
                      <a:pt x="16759" y="7694"/>
                      <a:pt x="16729" y="7644"/>
                      <a:pt x="16699" y="7644"/>
                    </a:cubicBezTo>
                    <a:close/>
                    <a:moveTo>
                      <a:pt x="16816" y="7644"/>
                    </a:moveTo>
                    <a:cubicBezTo>
                      <a:pt x="16787" y="7645"/>
                      <a:pt x="16768" y="7696"/>
                      <a:pt x="16776" y="7759"/>
                    </a:cubicBezTo>
                    <a:cubicBezTo>
                      <a:pt x="16783" y="7822"/>
                      <a:pt x="16813" y="7873"/>
                      <a:pt x="16843" y="7872"/>
                    </a:cubicBezTo>
                    <a:cubicBezTo>
                      <a:pt x="16873" y="7872"/>
                      <a:pt x="16892" y="7820"/>
                      <a:pt x="16884" y="7757"/>
                    </a:cubicBezTo>
                    <a:cubicBezTo>
                      <a:pt x="16877" y="7694"/>
                      <a:pt x="16847" y="7644"/>
                      <a:pt x="16816" y="7644"/>
                    </a:cubicBezTo>
                    <a:close/>
                    <a:moveTo>
                      <a:pt x="10785" y="7695"/>
                    </a:moveTo>
                    <a:cubicBezTo>
                      <a:pt x="10755" y="7695"/>
                      <a:pt x="10731" y="7746"/>
                      <a:pt x="10733" y="7809"/>
                    </a:cubicBezTo>
                    <a:cubicBezTo>
                      <a:pt x="10734" y="7872"/>
                      <a:pt x="10759" y="7921"/>
                      <a:pt x="10790" y="7921"/>
                    </a:cubicBezTo>
                    <a:cubicBezTo>
                      <a:pt x="10820" y="7920"/>
                      <a:pt x="10843" y="7870"/>
                      <a:pt x="10841" y="7808"/>
                    </a:cubicBezTo>
                    <a:cubicBezTo>
                      <a:pt x="10840" y="7745"/>
                      <a:pt x="10815" y="7694"/>
                      <a:pt x="10785" y="7695"/>
                    </a:cubicBezTo>
                    <a:close/>
                    <a:moveTo>
                      <a:pt x="10961" y="7695"/>
                    </a:moveTo>
                    <a:cubicBezTo>
                      <a:pt x="10931" y="7695"/>
                      <a:pt x="10907" y="7747"/>
                      <a:pt x="10909" y="7809"/>
                    </a:cubicBezTo>
                    <a:cubicBezTo>
                      <a:pt x="10910" y="7872"/>
                      <a:pt x="10935" y="7921"/>
                      <a:pt x="10965" y="7921"/>
                    </a:cubicBezTo>
                    <a:cubicBezTo>
                      <a:pt x="10996" y="7920"/>
                      <a:pt x="11019" y="7870"/>
                      <a:pt x="11017" y="7808"/>
                    </a:cubicBezTo>
                    <a:cubicBezTo>
                      <a:pt x="11016" y="7745"/>
                      <a:pt x="10991" y="7694"/>
                      <a:pt x="10961" y="7695"/>
                    </a:cubicBezTo>
                    <a:close/>
                    <a:moveTo>
                      <a:pt x="11116" y="7695"/>
                    </a:moveTo>
                    <a:cubicBezTo>
                      <a:pt x="11086" y="7695"/>
                      <a:pt x="11064" y="7747"/>
                      <a:pt x="11065" y="7809"/>
                    </a:cubicBezTo>
                    <a:cubicBezTo>
                      <a:pt x="11067" y="7872"/>
                      <a:pt x="11092" y="7921"/>
                      <a:pt x="11123" y="7921"/>
                    </a:cubicBezTo>
                    <a:cubicBezTo>
                      <a:pt x="11153" y="7920"/>
                      <a:pt x="11176" y="7870"/>
                      <a:pt x="11174" y="7808"/>
                    </a:cubicBezTo>
                    <a:cubicBezTo>
                      <a:pt x="11172" y="7745"/>
                      <a:pt x="11146" y="7694"/>
                      <a:pt x="11116" y="7695"/>
                    </a:cubicBezTo>
                    <a:close/>
                    <a:moveTo>
                      <a:pt x="11273" y="7695"/>
                    </a:moveTo>
                    <a:cubicBezTo>
                      <a:pt x="11243" y="7695"/>
                      <a:pt x="11220" y="7747"/>
                      <a:pt x="11221" y="7809"/>
                    </a:cubicBezTo>
                    <a:cubicBezTo>
                      <a:pt x="11223" y="7872"/>
                      <a:pt x="11249" y="7921"/>
                      <a:pt x="11279" y="7921"/>
                    </a:cubicBezTo>
                    <a:cubicBezTo>
                      <a:pt x="11309" y="7920"/>
                      <a:pt x="11332" y="7870"/>
                      <a:pt x="11330" y="7808"/>
                    </a:cubicBezTo>
                    <a:cubicBezTo>
                      <a:pt x="11328" y="7745"/>
                      <a:pt x="11303" y="7694"/>
                      <a:pt x="11273" y="7695"/>
                    </a:cubicBezTo>
                    <a:close/>
                    <a:moveTo>
                      <a:pt x="11429" y="7695"/>
                    </a:moveTo>
                    <a:cubicBezTo>
                      <a:pt x="11399" y="7695"/>
                      <a:pt x="11376" y="7747"/>
                      <a:pt x="11378" y="7809"/>
                    </a:cubicBezTo>
                    <a:cubicBezTo>
                      <a:pt x="11380" y="7872"/>
                      <a:pt x="11406" y="7921"/>
                      <a:pt x="11436" y="7921"/>
                    </a:cubicBezTo>
                    <a:cubicBezTo>
                      <a:pt x="11466" y="7920"/>
                      <a:pt x="11489" y="7870"/>
                      <a:pt x="11487" y="7808"/>
                    </a:cubicBezTo>
                    <a:cubicBezTo>
                      <a:pt x="11485" y="7745"/>
                      <a:pt x="11458" y="7694"/>
                      <a:pt x="11429" y="7695"/>
                    </a:cubicBezTo>
                    <a:close/>
                    <a:moveTo>
                      <a:pt x="11585" y="7695"/>
                    </a:moveTo>
                    <a:cubicBezTo>
                      <a:pt x="11555" y="7695"/>
                      <a:pt x="11532" y="7747"/>
                      <a:pt x="11534" y="7809"/>
                    </a:cubicBezTo>
                    <a:cubicBezTo>
                      <a:pt x="11536" y="7872"/>
                      <a:pt x="11562" y="7921"/>
                      <a:pt x="11592" y="7921"/>
                    </a:cubicBezTo>
                    <a:cubicBezTo>
                      <a:pt x="11622" y="7920"/>
                      <a:pt x="11645" y="7870"/>
                      <a:pt x="11643" y="7808"/>
                    </a:cubicBezTo>
                    <a:cubicBezTo>
                      <a:pt x="11641" y="7745"/>
                      <a:pt x="11615" y="7694"/>
                      <a:pt x="11585" y="7695"/>
                    </a:cubicBezTo>
                    <a:close/>
                    <a:moveTo>
                      <a:pt x="11741" y="7695"/>
                    </a:moveTo>
                    <a:cubicBezTo>
                      <a:pt x="11711" y="7695"/>
                      <a:pt x="11688" y="7747"/>
                      <a:pt x="11691" y="7809"/>
                    </a:cubicBezTo>
                    <a:cubicBezTo>
                      <a:pt x="11693" y="7872"/>
                      <a:pt x="11719" y="7921"/>
                      <a:pt x="11749" y="7921"/>
                    </a:cubicBezTo>
                    <a:cubicBezTo>
                      <a:pt x="11779" y="7920"/>
                      <a:pt x="11802" y="7870"/>
                      <a:pt x="11799" y="7808"/>
                    </a:cubicBezTo>
                    <a:cubicBezTo>
                      <a:pt x="11797" y="7745"/>
                      <a:pt x="11771" y="7694"/>
                      <a:pt x="11741" y="7695"/>
                    </a:cubicBezTo>
                    <a:close/>
                    <a:moveTo>
                      <a:pt x="12034" y="7695"/>
                    </a:moveTo>
                    <a:cubicBezTo>
                      <a:pt x="12004" y="7695"/>
                      <a:pt x="11981" y="7747"/>
                      <a:pt x="11984" y="7809"/>
                    </a:cubicBezTo>
                    <a:cubicBezTo>
                      <a:pt x="11986" y="7872"/>
                      <a:pt x="12013" y="7921"/>
                      <a:pt x="12043" y="7921"/>
                    </a:cubicBezTo>
                    <a:cubicBezTo>
                      <a:pt x="12073" y="7920"/>
                      <a:pt x="12095" y="7871"/>
                      <a:pt x="12093" y="7808"/>
                    </a:cubicBezTo>
                    <a:cubicBezTo>
                      <a:pt x="12090" y="7745"/>
                      <a:pt x="12064" y="7694"/>
                      <a:pt x="12034" y="7695"/>
                    </a:cubicBezTo>
                    <a:close/>
                    <a:moveTo>
                      <a:pt x="12190" y="7695"/>
                    </a:moveTo>
                    <a:cubicBezTo>
                      <a:pt x="12160" y="7695"/>
                      <a:pt x="12138" y="7747"/>
                      <a:pt x="12140" y="7809"/>
                    </a:cubicBezTo>
                    <a:cubicBezTo>
                      <a:pt x="12143" y="7872"/>
                      <a:pt x="12170" y="7921"/>
                      <a:pt x="12200" y="7921"/>
                    </a:cubicBezTo>
                    <a:cubicBezTo>
                      <a:pt x="12230" y="7920"/>
                      <a:pt x="12252" y="7870"/>
                      <a:pt x="12249" y="7808"/>
                    </a:cubicBezTo>
                    <a:cubicBezTo>
                      <a:pt x="12246" y="7745"/>
                      <a:pt x="12220" y="7694"/>
                      <a:pt x="12190" y="7695"/>
                    </a:cubicBezTo>
                    <a:close/>
                    <a:moveTo>
                      <a:pt x="12346" y="7695"/>
                    </a:moveTo>
                    <a:cubicBezTo>
                      <a:pt x="12316" y="7695"/>
                      <a:pt x="12294" y="7747"/>
                      <a:pt x="12297" y="7809"/>
                    </a:cubicBezTo>
                    <a:cubicBezTo>
                      <a:pt x="12300" y="7872"/>
                      <a:pt x="12327" y="7921"/>
                      <a:pt x="12357" y="7921"/>
                    </a:cubicBezTo>
                    <a:cubicBezTo>
                      <a:pt x="12387" y="7920"/>
                      <a:pt x="12408" y="7870"/>
                      <a:pt x="12405" y="7808"/>
                    </a:cubicBezTo>
                    <a:cubicBezTo>
                      <a:pt x="12403" y="7745"/>
                      <a:pt x="12376" y="7694"/>
                      <a:pt x="12346" y="7695"/>
                    </a:cubicBezTo>
                    <a:close/>
                    <a:moveTo>
                      <a:pt x="12502" y="7695"/>
                    </a:moveTo>
                    <a:cubicBezTo>
                      <a:pt x="12472" y="7695"/>
                      <a:pt x="12450" y="7747"/>
                      <a:pt x="12453" y="7809"/>
                    </a:cubicBezTo>
                    <a:cubicBezTo>
                      <a:pt x="12456" y="7872"/>
                      <a:pt x="12483" y="7921"/>
                      <a:pt x="12513" y="7921"/>
                    </a:cubicBezTo>
                    <a:cubicBezTo>
                      <a:pt x="12543" y="7920"/>
                      <a:pt x="12565" y="7871"/>
                      <a:pt x="12562" y="7808"/>
                    </a:cubicBezTo>
                    <a:cubicBezTo>
                      <a:pt x="12559" y="7745"/>
                      <a:pt x="12532" y="7694"/>
                      <a:pt x="12502" y="7695"/>
                    </a:cubicBezTo>
                    <a:close/>
                    <a:moveTo>
                      <a:pt x="12658" y="7695"/>
                    </a:moveTo>
                    <a:cubicBezTo>
                      <a:pt x="12628" y="7695"/>
                      <a:pt x="12606" y="7747"/>
                      <a:pt x="12610" y="7809"/>
                    </a:cubicBezTo>
                    <a:cubicBezTo>
                      <a:pt x="12613" y="7872"/>
                      <a:pt x="12640" y="7921"/>
                      <a:pt x="12670" y="7921"/>
                    </a:cubicBezTo>
                    <a:cubicBezTo>
                      <a:pt x="12700" y="7920"/>
                      <a:pt x="12722" y="7871"/>
                      <a:pt x="12718" y="7808"/>
                    </a:cubicBezTo>
                    <a:cubicBezTo>
                      <a:pt x="12715" y="7745"/>
                      <a:pt x="12688" y="7694"/>
                      <a:pt x="12658" y="7695"/>
                    </a:cubicBezTo>
                    <a:close/>
                    <a:moveTo>
                      <a:pt x="12815" y="7695"/>
                    </a:moveTo>
                    <a:cubicBezTo>
                      <a:pt x="12785" y="7695"/>
                      <a:pt x="12763" y="7747"/>
                      <a:pt x="12767" y="7809"/>
                    </a:cubicBezTo>
                    <a:cubicBezTo>
                      <a:pt x="12770" y="7872"/>
                      <a:pt x="12796" y="7923"/>
                      <a:pt x="12826" y="7922"/>
                    </a:cubicBezTo>
                    <a:cubicBezTo>
                      <a:pt x="12857" y="7922"/>
                      <a:pt x="12878" y="7871"/>
                      <a:pt x="12875" y="7808"/>
                    </a:cubicBezTo>
                    <a:cubicBezTo>
                      <a:pt x="12871" y="7745"/>
                      <a:pt x="12845" y="7694"/>
                      <a:pt x="12815" y="7695"/>
                    </a:cubicBezTo>
                    <a:close/>
                    <a:moveTo>
                      <a:pt x="12971" y="7695"/>
                    </a:moveTo>
                    <a:cubicBezTo>
                      <a:pt x="12941" y="7695"/>
                      <a:pt x="12919" y="7747"/>
                      <a:pt x="12923" y="7809"/>
                    </a:cubicBezTo>
                    <a:cubicBezTo>
                      <a:pt x="12926" y="7872"/>
                      <a:pt x="12953" y="7923"/>
                      <a:pt x="12983" y="7922"/>
                    </a:cubicBezTo>
                    <a:cubicBezTo>
                      <a:pt x="13013" y="7922"/>
                      <a:pt x="13035" y="7871"/>
                      <a:pt x="13031" y="7808"/>
                    </a:cubicBezTo>
                    <a:cubicBezTo>
                      <a:pt x="13028" y="7745"/>
                      <a:pt x="13000" y="7694"/>
                      <a:pt x="12971" y="7695"/>
                    </a:cubicBezTo>
                    <a:close/>
                    <a:moveTo>
                      <a:pt x="13127" y="7695"/>
                    </a:moveTo>
                    <a:cubicBezTo>
                      <a:pt x="13097" y="7695"/>
                      <a:pt x="13076" y="7747"/>
                      <a:pt x="13079" y="7809"/>
                    </a:cubicBezTo>
                    <a:cubicBezTo>
                      <a:pt x="13083" y="7872"/>
                      <a:pt x="13110" y="7923"/>
                      <a:pt x="13140" y="7922"/>
                    </a:cubicBezTo>
                    <a:cubicBezTo>
                      <a:pt x="13170" y="7922"/>
                      <a:pt x="13191" y="7871"/>
                      <a:pt x="13187" y="7808"/>
                    </a:cubicBezTo>
                    <a:cubicBezTo>
                      <a:pt x="13184" y="7745"/>
                      <a:pt x="13157" y="7694"/>
                      <a:pt x="13127" y="7695"/>
                    </a:cubicBezTo>
                    <a:close/>
                    <a:moveTo>
                      <a:pt x="13283" y="7695"/>
                    </a:moveTo>
                    <a:cubicBezTo>
                      <a:pt x="13253" y="7695"/>
                      <a:pt x="13232" y="7747"/>
                      <a:pt x="13236" y="7809"/>
                    </a:cubicBezTo>
                    <a:cubicBezTo>
                      <a:pt x="13240" y="7872"/>
                      <a:pt x="13267" y="7923"/>
                      <a:pt x="13297" y="7922"/>
                    </a:cubicBezTo>
                    <a:cubicBezTo>
                      <a:pt x="13327" y="7922"/>
                      <a:pt x="13348" y="7871"/>
                      <a:pt x="13345" y="7808"/>
                    </a:cubicBezTo>
                    <a:cubicBezTo>
                      <a:pt x="13341" y="7745"/>
                      <a:pt x="13313" y="7694"/>
                      <a:pt x="13283" y="7695"/>
                    </a:cubicBezTo>
                    <a:close/>
                    <a:moveTo>
                      <a:pt x="13439" y="7695"/>
                    </a:moveTo>
                    <a:cubicBezTo>
                      <a:pt x="13409" y="7695"/>
                      <a:pt x="13388" y="7747"/>
                      <a:pt x="13392" y="7809"/>
                    </a:cubicBezTo>
                    <a:cubicBezTo>
                      <a:pt x="13396" y="7872"/>
                      <a:pt x="13424" y="7923"/>
                      <a:pt x="13454" y="7922"/>
                    </a:cubicBezTo>
                    <a:cubicBezTo>
                      <a:pt x="13484" y="7922"/>
                      <a:pt x="13505" y="7871"/>
                      <a:pt x="13501" y="7808"/>
                    </a:cubicBezTo>
                    <a:cubicBezTo>
                      <a:pt x="13497" y="7745"/>
                      <a:pt x="13469" y="7694"/>
                      <a:pt x="13439" y="7695"/>
                    </a:cubicBezTo>
                    <a:close/>
                    <a:moveTo>
                      <a:pt x="13596" y="7695"/>
                    </a:moveTo>
                    <a:cubicBezTo>
                      <a:pt x="13566" y="7695"/>
                      <a:pt x="13544" y="7747"/>
                      <a:pt x="13549" y="7809"/>
                    </a:cubicBezTo>
                    <a:cubicBezTo>
                      <a:pt x="13553" y="7872"/>
                      <a:pt x="13580" y="7923"/>
                      <a:pt x="13610" y="7922"/>
                    </a:cubicBezTo>
                    <a:cubicBezTo>
                      <a:pt x="13640" y="7922"/>
                      <a:pt x="13662" y="7871"/>
                      <a:pt x="13657" y="7808"/>
                    </a:cubicBezTo>
                    <a:cubicBezTo>
                      <a:pt x="13653" y="7745"/>
                      <a:pt x="13626" y="7694"/>
                      <a:pt x="13596" y="7695"/>
                    </a:cubicBezTo>
                    <a:close/>
                    <a:moveTo>
                      <a:pt x="13751" y="7695"/>
                    </a:moveTo>
                    <a:cubicBezTo>
                      <a:pt x="13721" y="7695"/>
                      <a:pt x="13701" y="7747"/>
                      <a:pt x="13705" y="7809"/>
                    </a:cubicBezTo>
                    <a:cubicBezTo>
                      <a:pt x="13709" y="7872"/>
                      <a:pt x="13737" y="7923"/>
                      <a:pt x="13767" y="7922"/>
                    </a:cubicBezTo>
                    <a:cubicBezTo>
                      <a:pt x="13797" y="7922"/>
                      <a:pt x="13818" y="7871"/>
                      <a:pt x="13814" y="7808"/>
                    </a:cubicBezTo>
                    <a:cubicBezTo>
                      <a:pt x="13809" y="7745"/>
                      <a:pt x="13781" y="7694"/>
                      <a:pt x="13751" y="7695"/>
                    </a:cubicBezTo>
                    <a:close/>
                    <a:moveTo>
                      <a:pt x="13908" y="7695"/>
                    </a:moveTo>
                    <a:cubicBezTo>
                      <a:pt x="13878" y="7695"/>
                      <a:pt x="13857" y="7746"/>
                      <a:pt x="13861" y="7809"/>
                    </a:cubicBezTo>
                    <a:cubicBezTo>
                      <a:pt x="13866" y="7872"/>
                      <a:pt x="13894" y="7923"/>
                      <a:pt x="13924" y="7922"/>
                    </a:cubicBezTo>
                    <a:cubicBezTo>
                      <a:pt x="13954" y="7922"/>
                      <a:pt x="13975" y="7871"/>
                      <a:pt x="13970" y="7808"/>
                    </a:cubicBezTo>
                    <a:cubicBezTo>
                      <a:pt x="13966" y="7745"/>
                      <a:pt x="13938" y="7694"/>
                      <a:pt x="13908" y="7695"/>
                    </a:cubicBezTo>
                    <a:close/>
                    <a:moveTo>
                      <a:pt x="14044" y="7695"/>
                    </a:moveTo>
                    <a:cubicBezTo>
                      <a:pt x="14014" y="7695"/>
                      <a:pt x="13994" y="7747"/>
                      <a:pt x="13998" y="7809"/>
                    </a:cubicBezTo>
                    <a:cubicBezTo>
                      <a:pt x="14003" y="7872"/>
                      <a:pt x="14030" y="7923"/>
                      <a:pt x="14061" y="7922"/>
                    </a:cubicBezTo>
                    <a:cubicBezTo>
                      <a:pt x="14091" y="7922"/>
                      <a:pt x="14112" y="7871"/>
                      <a:pt x="14107" y="7808"/>
                    </a:cubicBezTo>
                    <a:cubicBezTo>
                      <a:pt x="14102" y="7745"/>
                      <a:pt x="14074" y="7694"/>
                      <a:pt x="14044" y="7695"/>
                    </a:cubicBezTo>
                    <a:close/>
                    <a:moveTo>
                      <a:pt x="14200" y="7695"/>
                    </a:moveTo>
                    <a:cubicBezTo>
                      <a:pt x="14170" y="7695"/>
                      <a:pt x="14150" y="7747"/>
                      <a:pt x="14155" y="7809"/>
                    </a:cubicBezTo>
                    <a:cubicBezTo>
                      <a:pt x="14159" y="7872"/>
                      <a:pt x="14187" y="7923"/>
                      <a:pt x="14218" y="7922"/>
                    </a:cubicBezTo>
                    <a:cubicBezTo>
                      <a:pt x="14248" y="7922"/>
                      <a:pt x="14268" y="7871"/>
                      <a:pt x="14263" y="7808"/>
                    </a:cubicBezTo>
                    <a:cubicBezTo>
                      <a:pt x="14259" y="7745"/>
                      <a:pt x="14230" y="7694"/>
                      <a:pt x="14200" y="7695"/>
                    </a:cubicBezTo>
                    <a:close/>
                    <a:moveTo>
                      <a:pt x="14357" y="7695"/>
                    </a:moveTo>
                    <a:cubicBezTo>
                      <a:pt x="14327" y="7695"/>
                      <a:pt x="14306" y="7747"/>
                      <a:pt x="14311" y="7809"/>
                    </a:cubicBezTo>
                    <a:cubicBezTo>
                      <a:pt x="14316" y="7872"/>
                      <a:pt x="14344" y="7923"/>
                      <a:pt x="14375" y="7922"/>
                    </a:cubicBezTo>
                    <a:cubicBezTo>
                      <a:pt x="14405" y="7922"/>
                      <a:pt x="14425" y="7871"/>
                      <a:pt x="14420" y="7808"/>
                    </a:cubicBezTo>
                    <a:cubicBezTo>
                      <a:pt x="14415" y="7745"/>
                      <a:pt x="14387" y="7694"/>
                      <a:pt x="14357" y="7695"/>
                    </a:cubicBezTo>
                    <a:close/>
                    <a:moveTo>
                      <a:pt x="15293" y="7695"/>
                    </a:moveTo>
                    <a:cubicBezTo>
                      <a:pt x="15264" y="7695"/>
                      <a:pt x="15244" y="7746"/>
                      <a:pt x="15250" y="7809"/>
                    </a:cubicBezTo>
                    <a:cubicBezTo>
                      <a:pt x="15256" y="7872"/>
                      <a:pt x="15285" y="7923"/>
                      <a:pt x="15315" y="7922"/>
                    </a:cubicBezTo>
                    <a:cubicBezTo>
                      <a:pt x="15345" y="7922"/>
                      <a:pt x="15364" y="7870"/>
                      <a:pt x="15358" y="7808"/>
                    </a:cubicBezTo>
                    <a:cubicBezTo>
                      <a:pt x="15352" y="7745"/>
                      <a:pt x="15323" y="7694"/>
                      <a:pt x="15293" y="7695"/>
                    </a:cubicBezTo>
                    <a:close/>
                    <a:moveTo>
                      <a:pt x="15450" y="7695"/>
                    </a:moveTo>
                    <a:cubicBezTo>
                      <a:pt x="15420" y="7695"/>
                      <a:pt x="15400" y="7746"/>
                      <a:pt x="15406" y="7809"/>
                    </a:cubicBezTo>
                    <a:cubicBezTo>
                      <a:pt x="15412" y="7872"/>
                      <a:pt x="15442" y="7923"/>
                      <a:pt x="15472" y="7922"/>
                    </a:cubicBezTo>
                    <a:cubicBezTo>
                      <a:pt x="15502" y="7922"/>
                      <a:pt x="15521" y="7870"/>
                      <a:pt x="15515" y="7808"/>
                    </a:cubicBezTo>
                    <a:cubicBezTo>
                      <a:pt x="15509" y="7745"/>
                      <a:pt x="15480" y="7694"/>
                      <a:pt x="15450" y="7695"/>
                    </a:cubicBezTo>
                    <a:close/>
                    <a:moveTo>
                      <a:pt x="15606" y="7695"/>
                    </a:moveTo>
                    <a:cubicBezTo>
                      <a:pt x="15576" y="7695"/>
                      <a:pt x="15557" y="7746"/>
                      <a:pt x="15563" y="7809"/>
                    </a:cubicBezTo>
                    <a:cubicBezTo>
                      <a:pt x="15569" y="7872"/>
                      <a:pt x="15598" y="7923"/>
                      <a:pt x="15628" y="7922"/>
                    </a:cubicBezTo>
                    <a:cubicBezTo>
                      <a:pt x="15658" y="7922"/>
                      <a:pt x="15678" y="7870"/>
                      <a:pt x="15672" y="7808"/>
                    </a:cubicBezTo>
                    <a:cubicBezTo>
                      <a:pt x="15665" y="7745"/>
                      <a:pt x="15636" y="7694"/>
                      <a:pt x="15606" y="7695"/>
                    </a:cubicBezTo>
                    <a:close/>
                    <a:moveTo>
                      <a:pt x="15762" y="7695"/>
                    </a:moveTo>
                    <a:cubicBezTo>
                      <a:pt x="15732" y="7695"/>
                      <a:pt x="15713" y="7746"/>
                      <a:pt x="15719" y="7809"/>
                    </a:cubicBezTo>
                    <a:cubicBezTo>
                      <a:pt x="15725" y="7872"/>
                      <a:pt x="15755" y="7923"/>
                      <a:pt x="15785" y="7922"/>
                    </a:cubicBezTo>
                    <a:cubicBezTo>
                      <a:pt x="15815" y="7922"/>
                      <a:pt x="15834" y="7871"/>
                      <a:pt x="15828" y="7808"/>
                    </a:cubicBezTo>
                    <a:cubicBezTo>
                      <a:pt x="15822" y="7745"/>
                      <a:pt x="15792" y="7694"/>
                      <a:pt x="15762" y="7695"/>
                    </a:cubicBezTo>
                    <a:close/>
                    <a:moveTo>
                      <a:pt x="15918" y="7695"/>
                    </a:moveTo>
                    <a:cubicBezTo>
                      <a:pt x="15888" y="7695"/>
                      <a:pt x="15869" y="7746"/>
                      <a:pt x="15876" y="7809"/>
                    </a:cubicBezTo>
                    <a:cubicBezTo>
                      <a:pt x="15882" y="7872"/>
                      <a:pt x="15912" y="7923"/>
                      <a:pt x="15942" y="7922"/>
                    </a:cubicBezTo>
                    <a:cubicBezTo>
                      <a:pt x="15972" y="7922"/>
                      <a:pt x="15991" y="7870"/>
                      <a:pt x="15984" y="7808"/>
                    </a:cubicBezTo>
                    <a:cubicBezTo>
                      <a:pt x="15978" y="7745"/>
                      <a:pt x="15948" y="7694"/>
                      <a:pt x="15918" y="7695"/>
                    </a:cubicBezTo>
                    <a:close/>
                    <a:moveTo>
                      <a:pt x="16074" y="7695"/>
                    </a:moveTo>
                    <a:cubicBezTo>
                      <a:pt x="16044" y="7695"/>
                      <a:pt x="16025" y="7746"/>
                      <a:pt x="16032" y="7809"/>
                    </a:cubicBezTo>
                    <a:cubicBezTo>
                      <a:pt x="16039" y="7872"/>
                      <a:pt x="16069" y="7923"/>
                      <a:pt x="16099" y="7922"/>
                    </a:cubicBezTo>
                    <a:cubicBezTo>
                      <a:pt x="16129" y="7922"/>
                      <a:pt x="16147" y="7870"/>
                      <a:pt x="16141" y="7808"/>
                    </a:cubicBezTo>
                    <a:cubicBezTo>
                      <a:pt x="16134" y="7745"/>
                      <a:pt x="16104" y="7694"/>
                      <a:pt x="16074" y="7695"/>
                    </a:cubicBezTo>
                    <a:close/>
                    <a:moveTo>
                      <a:pt x="16231" y="7695"/>
                    </a:moveTo>
                    <a:cubicBezTo>
                      <a:pt x="16201" y="7695"/>
                      <a:pt x="16182" y="7746"/>
                      <a:pt x="16188" y="7809"/>
                    </a:cubicBezTo>
                    <a:cubicBezTo>
                      <a:pt x="16195" y="7872"/>
                      <a:pt x="16225" y="7923"/>
                      <a:pt x="16255" y="7922"/>
                    </a:cubicBezTo>
                    <a:cubicBezTo>
                      <a:pt x="16285" y="7922"/>
                      <a:pt x="16304" y="7870"/>
                      <a:pt x="16297" y="7808"/>
                    </a:cubicBezTo>
                    <a:cubicBezTo>
                      <a:pt x="16290" y="7745"/>
                      <a:pt x="16261" y="7694"/>
                      <a:pt x="16231" y="7695"/>
                    </a:cubicBezTo>
                    <a:close/>
                    <a:moveTo>
                      <a:pt x="7858" y="7745"/>
                    </a:moveTo>
                    <a:cubicBezTo>
                      <a:pt x="7828" y="7745"/>
                      <a:pt x="7802" y="7795"/>
                      <a:pt x="7800" y="7858"/>
                    </a:cubicBezTo>
                    <a:cubicBezTo>
                      <a:pt x="7798" y="7920"/>
                      <a:pt x="7821" y="7972"/>
                      <a:pt x="7852" y="7971"/>
                    </a:cubicBezTo>
                    <a:cubicBezTo>
                      <a:pt x="7882" y="7971"/>
                      <a:pt x="7907" y="7919"/>
                      <a:pt x="7909" y="7856"/>
                    </a:cubicBezTo>
                    <a:cubicBezTo>
                      <a:pt x="7911" y="7794"/>
                      <a:pt x="7888" y="7744"/>
                      <a:pt x="7858" y="7745"/>
                    </a:cubicBezTo>
                    <a:close/>
                    <a:moveTo>
                      <a:pt x="8014" y="7745"/>
                    </a:moveTo>
                    <a:cubicBezTo>
                      <a:pt x="7984" y="7745"/>
                      <a:pt x="7958" y="7795"/>
                      <a:pt x="7957" y="7858"/>
                    </a:cubicBezTo>
                    <a:cubicBezTo>
                      <a:pt x="7955" y="7920"/>
                      <a:pt x="7978" y="7972"/>
                      <a:pt x="8009" y="7971"/>
                    </a:cubicBezTo>
                    <a:cubicBezTo>
                      <a:pt x="8039" y="7971"/>
                      <a:pt x="8064" y="7919"/>
                      <a:pt x="8065" y="7856"/>
                    </a:cubicBezTo>
                    <a:cubicBezTo>
                      <a:pt x="8067" y="7794"/>
                      <a:pt x="8044" y="7744"/>
                      <a:pt x="8014" y="7745"/>
                    </a:cubicBezTo>
                    <a:close/>
                    <a:moveTo>
                      <a:pt x="8170" y="7745"/>
                    </a:moveTo>
                    <a:cubicBezTo>
                      <a:pt x="8140" y="7745"/>
                      <a:pt x="8114" y="7795"/>
                      <a:pt x="8113" y="7858"/>
                    </a:cubicBezTo>
                    <a:cubicBezTo>
                      <a:pt x="8112" y="7920"/>
                      <a:pt x="8135" y="7972"/>
                      <a:pt x="8165" y="7971"/>
                    </a:cubicBezTo>
                    <a:cubicBezTo>
                      <a:pt x="8195" y="7971"/>
                      <a:pt x="8220" y="7919"/>
                      <a:pt x="8222" y="7856"/>
                    </a:cubicBezTo>
                    <a:cubicBezTo>
                      <a:pt x="8223" y="7794"/>
                      <a:pt x="8200" y="7744"/>
                      <a:pt x="8170" y="7745"/>
                    </a:cubicBezTo>
                    <a:close/>
                    <a:moveTo>
                      <a:pt x="8326" y="7745"/>
                    </a:moveTo>
                    <a:cubicBezTo>
                      <a:pt x="8296" y="7745"/>
                      <a:pt x="8271" y="7795"/>
                      <a:pt x="8269" y="7858"/>
                    </a:cubicBezTo>
                    <a:cubicBezTo>
                      <a:pt x="8268" y="7920"/>
                      <a:pt x="8291" y="7972"/>
                      <a:pt x="8321" y="7971"/>
                    </a:cubicBezTo>
                    <a:cubicBezTo>
                      <a:pt x="8351" y="7971"/>
                      <a:pt x="8377" y="7919"/>
                      <a:pt x="8378" y="7856"/>
                    </a:cubicBezTo>
                    <a:cubicBezTo>
                      <a:pt x="8379" y="7794"/>
                      <a:pt x="8356" y="7744"/>
                      <a:pt x="8326" y="7745"/>
                    </a:cubicBezTo>
                    <a:close/>
                    <a:moveTo>
                      <a:pt x="8482" y="7745"/>
                    </a:moveTo>
                    <a:cubicBezTo>
                      <a:pt x="8452" y="7745"/>
                      <a:pt x="8427" y="7795"/>
                      <a:pt x="8426" y="7858"/>
                    </a:cubicBezTo>
                    <a:cubicBezTo>
                      <a:pt x="8425" y="7920"/>
                      <a:pt x="8448" y="7972"/>
                      <a:pt x="8478" y="7971"/>
                    </a:cubicBezTo>
                    <a:cubicBezTo>
                      <a:pt x="8508" y="7971"/>
                      <a:pt x="8534" y="7919"/>
                      <a:pt x="8535" y="7856"/>
                    </a:cubicBezTo>
                    <a:cubicBezTo>
                      <a:pt x="8536" y="7794"/>
                      <a:pt x="8512" y="7744"/>
                      <a:pt x="8482" y="7745"/>
                    </a:cubicBezTo>
                    <a:close/>
                    <a:moveTo>
                      <a:pt x="8619" y="7745"/>
                    </a:moveTo>
                    <a:cubicBezTo>
                      <a:pt x="8589" y="7745"/>
                      <a:pt x="8564" y="7795"/>
                      <a:pt x="8563" y="7858"/>
                    </a:cubicBezTo>
                    <a:cubicBezTo>
                      <a:pt x="8562" y="7920"/>
                      <a:pt x="8585" y="7972"/>
                      <a:pt x="8615" y="7971"/>
                    </a:cubicBezTo>
                    <a:cubicBezTo>
                      <a:pt x="8645" y="7971"/>
                      <a:pt x="8671" y="7919"/>
                      <a:pt x="8671" y="7856"/>
                    </a:cubicBezTo>
                    <a:cubicBezTo>
                      <a:pt x="8672" y="7794"/>
                      <a:pt x="8649" y="7744"/>
                      <a:pt x="8619" y="7745"/>
                    </a:cubicBezTo>
                    <a:close/>
                    <a:moveTo>
                      <a:pt x="8794" y="7745"/>
                    </a:moveTo>
                    <a:cubicBezTo>
                      <a:pt x="8764" y="7745"/>
                      <a:pt x="8739" y="7795"/>
                      <a:pt x="8739" y="7858"/>
                    </a:cubicBezTo>
                    <a:cubicBezTo>
                      <a:pt x="8738" y="7920"/>
                      <a:pt x="8762" y="7972"/>
                      <a:pt x="8792" y="7971"/>
                    </a:cubicBezTo>
                    <a:cubicBezTo>
                      <a:pt x="8822" y="7971"/>
                      <a:pt x="8847" y="7919"/>
                      <a:pt x="8847" y="7856"/>
                    </a:cubicBezTo>
                    <a:cubicBezTo>
                      <a:pt x="8848" y="7794"/>
                      <a:pt x="8824" y="7744"/>
                      <a:pt x="8794" y="7745"/>
                    </a:cubicBezTo>
                    <a:close/>
                    <a:moveTo>
                      <a:pt x="8951" y="7745"/>
                    </a:moveTo>
                    <a:cubicBezTo>
                      <a:pt x="8921" y="7745"/>
                      <a:pt x="8896" y="7795"/>
                      <a:pt x="8895" y="7858"/>
                    </a:cubicBezTo>
                    <a:cubicBezTo>
                      <a:pt x="8894" y="7920"/>
                      <a:pt x="8918" y="7972"/>
                      <a:pt x="8948" y="7971"/>
                    </a:cubicBezTo>
                    <a:cubicBezTo>
                      <a:pt x="8978" y="7971"/>
                      <a:pt x="9003" y="7919"/>
                      <a:pt x="9004" y="7856"/>
                    </a:cubicBezTo>
                    <a:cubicBezTo>
                      <a:pt x="9004" y="7794"/>
                      <a:pt x="8981" y="7744"/>
                      <a:pt x="8951" y="7745"/>
                    </a:cubicBezTo>
                    <a:close/>
                    <a:moveTo>
                      <a:pt x="9106" y="7745"/>
                    </a:moveTo>
                    <a:cubicBezTo>
                      <a:pt x="9076" y="7745"/>
                      <a:pt x="9052" y="7797"/>
                      <a:pt x="9051" y="7860"/>
                    </a:cubicBezTo>
                    <a:cubicBezTo>
                      <a:pt x="9051" y="7922"/>
                      <a:pt x="9075" y="7972"/>
                      <a:pt x="9105" y="7971"/>
                    </a:cubicBezTo>
                    <a:cubicBezTo>
                      <a:pt x="9135" y="7971"/>
                      <a:pt x="9160" y="7919"/>
                      <a:pt x="9160" y="7856"/>
                    </a:cubicBezTo>
                    <a:cubicBezTo>
                      <a:pt x="9161" y="7794"/>
                      <a:pt x="9136" y="7744"/>
                      <a:pt x="9106" y="7745"/>
                    </a:cubicBezTo>
                    <a:close/>
                    <a:moveTo>
                      <a:pt x="9263" y="7745"/>
                    </a:moveTo>
                    <a:cubicBezTo>
                      <a:pt x="9233" y="7745"/>
                      <a:pt x="9208" y="7795"/>
                      <a:pt x="9208" y="7858"/>
                    </a:cubicBezTo>
                    <a:cubicBezTo>
                      <a:pt x="9207" y="7920"/>
                      <a:pt x="9231" y="7972"/>
                      <a:pt x="9262" y="7971"/>
                    </a:cubicBezTo>
                    <a:cubicBezTo>
                      <a:pt x="9292" y="7971"/>
                      <a:pt x="9316" y="7919"/>
                      <a:pt x="9317" y="7856"/>
                    </a:cubicBezTo>
                    <a:cubicBezTo>
                      <a:pt x="9317" y="7794"/>
                      <a:pt x="9293" y="7744"/>
                      <a:pt x="9263" y="7745"/>
                    </a:cubicBezTo>
                    <a:close/>
                    <a:moveTo>
                      <a:pt x="9399" y="7745"/>
                    </a:moveTo>
                    <a:cubicBezTo>
                      <a:pt x="9369" y="7745"/>
                      <a:pt x="9345" y="7795"/>
                      <a:pt x="9345" y="7858"/>
                    </a:cubicBezTo>
                    <a:cubicBezTo>
                      <a:pt x="9344" y="7920"/>
                      <a:pt x="9369" y="7971"/>
                      <a:pt x="9399" y="7971"/>
                    </a:cubicBezTo>
                    <a:cubicBezTo>
                      <a:pt x="9429" y="7971"/>
                      <a:pt x="9453" y="7919"/>
                      <a:pt x="9453" y="7856"/>
                    </a:cubicBezTo>
                    <a:cubicBezTo>
                      <a:pt x="9453" y="7794"/>
                      <a:pt x="9429" y="7744"/>
                      <a:pt x="9399" y="7745"/>
                    </a:cubicBezTo>
                    <a:close/>
                    <a:moveTo>
                      <a:pt x="9555" y="7745"/>
                    </a:moveTo>
                    <a:cubicBezTo>
                      <a:pt x="9525" y="7745"/>
                      <a:pt x="9501" y="7797"/>
                      <a:pt x="9501" y="7860"/>
                    </a:cubicBezTo>
                    <a:cubicBezTo>
                      <a:pt x="9501" y="7922"/>
                      <a:pt x="9525" y="7972"/>
                      <a:pt x="9555" y="7971"/>
                    </a:cubicBezTo>
                    <a:cubicBezTo>
                      <a:pt x="9586" y="7971"/>
                      <a:pt x="9610" y="7920"/>
                      <a:pt x="9610" y="7858"/>
                    </a:cubicBezTo>
                    <a:cubicBezTo>
                      <a:pt x="9610" y="7795"/>
                      <a:pt x="9585" y="7744"/>
                      <a:pt x="9555" y="7745"/>
                    </a:cubicBezTo>
                    <a:close/>
                    <a:moveTo>
                      <a:pt x="9711" y="7745"/>
                    </a:moveTo>
                    <a:cubicBezTo>
                      <a:pt x="9681" y="7745"/>
                      <a:pt x="9657" y="7795"/>
                      <a:pt x="9657" y="7858"/>
                    </a:cubicBezTo>
                    <a:cubicBezTo>
                      <a:pt x="9658" y="7920"/>
                      <a:pt x="9682" y="7972"/>
                      <a:pt x="9712" y="7971"/>
                    </a:cubicBezTo>
                    <a:cubicBezTo>
                      <a:pt x="9743" y="7971"/>
                      <a:pt x="9766" y="7920"/>
                      <a:pt x="9766" y="7858"/>
                    </a:cubicBezTo>
                    <a:cubicBezTo>
                      <a:pt x="9766" y="7795"/>
                      <a:pt x="9741" y="7744"/>
                      <a:pt x="9711" y="7745"/>
                    </a:cubicBezTo>
                    <a:close/>
                    <a:moveTo>
                      <a:pt x="9868" y="7745"/>
                    </a:moveTo>
                    <a:cubicBezTo>
                      <a:pt x="9838" y="7745"/>
                      <a:pt x="9814" y="7797"/>
                      <a:pt x="9814" y="7860"/>
                    </a:cubicBezTo>
                    <a:cubicBezTo>
                      <a:pt x="9814" y="7922"/>
                      <a:pt x="9839" y="7972"/>
                      <a:pt x="9869" y="7971"/>
                    </a:cubicBezTo>
                    <a:cubicBezTo>
                      <a:pt x="9899" y="7971"/>
                      <a:pt x="9923" y="7920"/>
                      <a:pt x="9923" y="7858"/>
                    </a:cubicBezTo>
                    <a:cubicBezTo>
                      <a:pt x="9922" y="7795"/>
                      <a:pt x="9898" y="7744"/>
                      <a:pt x="9868" y="7745"/>
                    </a:cubicBezTo>
                    <a:close/>
                    <a:moveTo>
                      <a:pt x="10023" y="7745"/>
                    </a:moveTo>
                    <a:cubicBezTo>
                      <a:pt x="9993" y="7745"/>
                      <a:pt x="9970" y="7797"/>
                      <a:pt x="9970" y="7860"/>
                    </a:cubicBezTo>
                    <a:cubicBezTo>
                      <a:pt x="9971" y="7922"/>
                      <a:pt x="9995" y="7972"/>
                      <a:pt x="10025" y="7971"/>
                    </a:cubicBezTo>
                    <a:cubicBezTo>
                      <a:pt x="10055" y="7971"/>
                      <a:pt x="10080" y="7920"/>
                      <a:pt x="10079" y="7858"/>
                    </a:cubicBezTo>
                    <a:cubicBezTo>
                      <a:pt x="10078" y="7795"/>
                      <a:pt x="10053" y="7744"/>
                      <a:pt x="10023" y="7745"/>
                    </a:cubicBezTo>
                    <a:close/>
                    <a:moveTo>
                      <a:pt x="10180" y="7745"/>
                    </a:moveTo>
                    <a:cubicBezTo>
                      <a:pt x="10150" y="7745"/>
                      <a:pt x="10126" y="7797"/>
                      <a:pt x="10127" y="7860"/>
                    </a:cubicBezTo>
                    <a:cubicBezTo>
                      <a:pt x="10127" y="7922"/>
                      <a:pt x="10152" y="7972"/>
                      <a:pt x="10182" y="7971"/>
                    </a:cubicBezTo>
                    <a:cubicBezTo>
                      <a:pt x="10212" y="7971"/>
                      <a:pt x="10236" y="7920"/>
                      <a:pt x="10235" y="7858"/>
                    </a:cubicBezTo>
                    <a:cubicBezTo>
                      <a:pt x="10235" y="7795"/>
                      <a:pt x="10210" y="7744"/>
                      <a:pt x="10180" y="7745"/>
                    </a:cubicBezTo>
                    <a:close/>
                    <a:moveTo>
                      <a:pt x="10336" y="7745"/>
                    </a:moveTo>
                    <a:cubicBezTo>
                      <a:pt x="10306" y="7745"/>
                      <a:pt x="10282" y="7797"/>
                      <a:pt x="10283" y="7860"/>
                    </a:cubicBezTo>
                    <a:cubicBezTo>
                      <a:pt x="10284" y="7922"/>
                      <a:pt x="10309" y="7972"/>
                      <a:pt x="10339" y="7971"/>
                    </a:cubicBezTo>
                    <a:cubicBezTo>
                      <a:pt x="10369" y="7971"/>
                      <a:pt x="10393" y="7920"/>
                      <a:pt x="10392" y="7858"/>
                    </a:cubicBezTo>
                    <a:cubicBezTo>
                      <a:pt x="10391" y="7795"/>
                      <a:pt x="10366" y="7744"/>
                      <a:pt x="10336" y="7745"/>
                    </a:cubicBezTo>
                    <a:close/>
                    <a:moveTo>
                      <a:pt x="10492" y="7745"/>
                    </a:moveTo>
                    <a:cubicBezTo>
                      <a:pt x="10462" y="7745"/>
                      <a:pt x="10439" y="7797"/>
                      <a:pt x="10439" y="7860"/>
                    </a:cubicBezTo>
                    <a:cubicBezTo>
                      <a:pt x="10440" y="7922"/>
                      <a:pt x="10466" y="7972"/>
                      <a:pt x="10496" y="7971"/>
                    </a:cubicBezTo>
                    <a:cubicBezTo>
                      <a:pt x="10526" y="7971"/>
                      <a:pt x="10549" y="7920"/>
                      <a:pt x="10548" y="7858"/>
                    </a:cubicBezTo>
                    <a:cubicBezTo>
                      <a:pt x="10547" y="7795"/>
                      <a:pt x="10522" y="7744"/>
                      <a:pt x="10492" y="7745"/>
                    </a:cubicBezTo>
                    <a:close/>
                    <a:moveTo>
                      <a:pt x="10648" y="7745"/>
                    </a:moveTo>
                    <a:cubicBezTo>
                      <a:pt x="10618" y="7745"/>
                      <a:pt x="10595" y="7797"/>
                      <a:pt x="10596" y="7860"/>
                    </a:cubicBezTo>
                    <a:cubicBezTo>
                      <a:pt x="10597" y="7922"/>
                      <a:pt x="10622" y="7972"/>
                      <a:pt x="10652" y="7971"/>
                    </a:cubicBezTo>
                    <a:cubicBezTo>
                      <a:pt x="10682" y="7971"/>
                      <a:pt x="10706" y="7920"/>
                      <a:pt x="10705" y="7858"/>
                    </a:cubicBezTo>
                    <a:cubicBezTo>
                      <a:pt x="10703" y="7795"/>
                      <a:pt x="10678" y="7744"/>
                      <a:pt x="10648" y="7745"/>
                    </a:cubicBezTo>
                    <a:close/>
                    <a:moveTo>
                      <a:pt x="1049" y="7845"/>
                    </a:moveTo>
                    <a:cubicBezTo>
                      <a:pt x="1019" y="7846"/>
                      <a:pt x="988" y="7897"/>
                      <a:pt x="980" y="7959"/>
                    </a:cubicBezTo>
                    <a:cubicBezTo>
                      <a:pt x="971" y="8020"/>
                      <a:pt x="988" y="8071"/>
                      <a:pt x="1018" y="8070"/>
                    </a:cubicBezTo>
                    <a:cubicBezTo>
                      <a:pt x="1048" y="8070"/>
                      <a:pt x="1079" y="8019"/>
                      <a:pt x="1088" y="7957"/>
                    </a:cubicBezTo>
                    <a:cubicBezTo>
                      <a:pt x="1096" y="7895"/>
                      <a:pt x="1079" y="7845"/>
                      <a:pt x="1049" y="7845"/>
                    </a:cubicBezTo>
                    <a:close/>
                    <a:moveTo>
                      <a:pt x="1205" y="7845"/>
                    </a:moveTo>
                    <a:cubicBezTo>
                      <a:pt x="1175" y="7846"/>
                      <a:pt x="1144" y="7897"/>
                      <a:pt x="1135" y="7959"/>
                    </a:cubicBezTo>
                    <a:cubicBezTo>
                      <a:pt x="1127" y="8020"/>
                      <a:pt x="1144" y="8071"/>
                      <a:pt x="1175" y="8070"/>
                    </a:cubicBezTo>
                    <a:cubicBezTo>
                      <a:pt x="1205" y="8070"/>
                      <a:pt x="1236" y="8019"/>
                      <a:pt x="1244" y="7957"/>
                    </a:cubicBezTo>
                    <a:cubicBezTo>
                      <a:pt x="1253" y="7895"/>
                      <a:pt x="1235" y="7845"/>
                      <a:pt x="1205" y="7845"/>
                    </a:cubicBezTo>
                    <a:close/>
                    <a:moveTo>
                      <a:pt x="1342" y="7845"/>
                    </a:moveTo>
                    <a:cubicBezTo>
                      <a:pt x="1312" y="7846"/>
                      <a:pt x="1281" y="7897"/>
                      <a:pt x="1272" y="7959"/>
                    </a:cubicBezTo>
                    <a:cubicBezTo>
                      <a:pt x="1264" y="8020"/>
                      <a:pt x="1282" y="8071"/>
                      <a:pt x="1312" y="8070"/>
                    </a:cubicBezTo>
                    <a:cubicBezTo>
                      <a:pt x="1342" y="8070"/>
                      <a:pt x="1373" y="8019"/>
                      <a:pt x="1381" y="7957"/>
                    </a:cubicBezTo>
                    <a:cubicBezTo>
                      <a:pt x="1389" y="7895"/>
                      <a:pt x="1372" y="7845"/>
                      <a:pt x="1342" y="7845"/>
                    </a:cubicBezTo>
                    <a:close/>
                    <a:moveTo>
                      <a:pt x="1517" y="7845"/>
                    </a:moveTo>
                    <a:cubicBezTo>
                      <a:pt x="1487" y="7846"/>
                      <a:pt x="1456" y="7897"/>
                      <a:pt x="1448" y="7959"/>
                    </a:cubicBezTo>
                    <a:cubicBezTo>
                      <a:pt x="1440" y="8020"/>
                      <a:pt x="1458" y="8071"/>
                      <a:pt x="1488" y="8070"/>
                    </a:cubicBezTo>
                    <a:cubicBezTo>
                      <a:pt x="1518" y="8070"/>
                      <a:pt x="1549" y="8019"/>
                      <a:pt x="1557" y="7957"/>
                    </a:cubicBezTo>
                    <a:cubicBezTo>
                      <a:pt x="1565" y="7895"/>
                      <a:pt x="1547" y="7845"/>
                      <a:pt x="1517" y="7845"/>
                    </a:cubicBezTo>
                    <a:close/>
                    <a:moveTo>
                      <a:pt x="1654" y="7845"/>
                    </a:moveTo>
                    <a:cubicBezTo>
                      <a:pt x="1624" y="7846"/>
                      <a:pt x="1593" y="7896"/>
                      <a:pt x="1585" y="7959"/>
                    </a:cubicBezTo>
                    <a:cubicBezTo>
                      <a:pt x="1577" y="8020"/>
                      <a:pt x="1595" y="8071"/>
                      <a:pt x="1625" y="8070"/>
                    </a:cubicBezTo>
                    <a:cubicBezTo>
                      <a:pt x="1655" y="8070"/>
                      <a:pt x="1686" y="8019"/>
                      <a:pt x="1694" y="7957"/>
                    </a:cubicBezTo>
                    <a:cubicBezTo>
                      <a:pt x="1702" y="7895"/>
                      <a:pt x="1684" y="7845"/>
                      <a:pt x="1654" y="7845"/>
                    </a:cubicBezTo>
                    <a:close/>
                    <a:moveTo>
                      <a:pt x="1810" y="7845"/>
                    </a:moveTo>
                    <a:cubicBezTo>
                      <a:pt x="1780" y="7846"/>
                      <a:pt x="1749" y="7896"/>
                      <a:pt x="1741" y="7959"/>
                    </a:cubicBezTo>
                    <a:cubicBezTo>
                      <a:pt x="1734" y="8020"/>
                      <a:pt x="1752" y="8071"/>
                      <a:pt x="1782" y="8070"/>
                    </a:cubicBezTo>
                    <a:cubicBezTo>
                      <a:pt x="1812" y="8070"/>
                      <a:pt x="1842" y="8019"/>
                      <a:pt x="1850" y="7957"/>
                    </a:cubicBezTo>
                    <a:cubicBezTo>
                      <a:pt x="1858" y="7895"/>
                      <a:pt x="1840" y="7845"/>
                      <a:pt x="1810" y="7845"/>
                    </a:cubicBezTo>
                    <a:close/>
                    <a:moveTo>
                      <a:pt x="1966" y="7845"/>
                    </a:moveTo>
                    <a:cubicBezTo>
                      <a:pt x="1936" y="7846"/>
                      <a:pt x="1906" y="7896"/>
                      <a:pt x="1898" y="7959"/>
                    </a:cubicBezTo>
                    <a:cubicBezTo>
                      <a:pt x="1890" y="8020"/>
                      <a:pt x="1908" y="8071"/>
                      <a:pt x="1938" y="8070"/>
                    </a:cubicBezTo>
                    <a:cubicBezTo>
                      <a:pt x="1968" y="8070"/>
                      <a:pt x="1999" y="8019"/>
                      <a:pt x="2007" y="7957"/>
                    </a:cubicBezTo>
                    <a:cubicBezTo>
                      <a:pt x="2014" y="7895"/>
                      <a:pt x="1996" y="7845"/>
                      <a:pt x="1966" y="7845"/>
                    </a:cubicBezTo>
                    <a:close/>
                    <a:moveTo>
                      <a:pt x="2122" y="7845"/>
                    </a:moveTo>
                    <a:cubicBezTo>
                      <a:pt x="2092" y="7846"/>
                      <a:pt x="2062" y="7896"/>
                      <a:pt x="2054" y="7959"/>
                    </a:cubicBezTo>
                    <a:cubicBezTo>
                      <a:pt x="2047" y="8020"/>
                      <a:pt x="2065" y="8071"/>
                      <a:pt x="2095" y="8070"/>
                    </a:cubicBezTo>
                    <a:cubicBezTo>
                      <a:pt x="2125" y="8070"/>
                      <a:pt x="2156" y="8019"/>
                      <a:pt x="2163" y="7957"/>
                    </a:cubicBezTo>
                    <a:cubicBezTo>
                      <a:pt x="2170" y="7895"/>
                      <a:pt x="2152" y="7845"/>
                      <a:pt x="2122" y="7845"/>
                    </a:cubicBezTo>
                    <a:close/>
                    <a:moveTo>
                      <a:pt x="2278" y="7845"/>
                    </a:moveTo>
                    <a:cubicBezTo>
                      <a:pt x="2248" y="7846"/>
                      <a:pt x="2218" y="7896"/>
                      <a:pt x="2211" y="7959"/>
                    </a:cubicBezTo>
                    <a:cubicBezTo>
                      <a:pt x="2203" y="8020"/>
                      <a:pt x="2221" y="8071"/>
                      <a:pt x="2252" y="8070"/>
                    </a:cubicBezTo>
                    <a:cubicBezTo>
                      <a:pt x="2282" y="8070"/>
                      <a:pt x="2312" y="8019"/>
                      <a:pt x="2319" y="7957"/>
                    </a:cubicBezTo>
                    <a:cubicBezTo>
                      <a:pt x="2327" y="7895"/>
                      <a:pt x="2308" y="7845"/>
                      <a:pt x="2278" y="7845"/>
                    </a:cubicBezTo>
                    <a:close/>
                    <a:moveTo>
                      <a:pt x="2746" y="7845"/>
                    </a:moveTo>
                    <a:cubicBezTo>
                      <a:pt x="2716" y="7846"/>
                      <a:pt x="2686" y="7896"/>
                      <a:pt x="2679" y="7959"/>
                    </a:cubicBezTo>
                    <a:cubicBezTo>
                      <a:pt x="2672" y="8021"/>
                      <a:pt x="2691" y="8071"/>
                      <a:pt x="2721" y="8070"/>
                    </a:cubicBezTo>
                    <a:cubicBezTo>
                      <a:pt x="2752" y="8070"/>
                      <a:pt x="2781" y="8019"/>
                      <a:pt x="2788" y="7957"/>
                    </a:cubicBezTo>
                    <a:cubicBezTo>
                      <a:pt x="2795" y="7895"/>
                      <a:pt x="2776" y="7845"/>
                      <a:pt x="2746" y="7845"/>
                    </a:cubicBezTo>
                    <a:close/>
                    <a:moveTo>
                      <a:pt x="562" y="7896"/>
                    </a:moveTo>
                    <a:cubicBezTo>
                      <a:pt x="532" y="7896"/>
                      <a:pt x="500" y="7947"/>
                      <a:pt x="491" y="8009"/>
                    </a:cubicBezTo>
                    <a:cubicBezTo>
                      <a:pt x="482" y="8071"/>
                      <a:pt x="499" y="8121"/>
                      <a:pt x="529" y="8120"/>
                    </a:cubicBezTo>
                    <a:cubicBezTo>
                      <a:pt x="559" y="8120"/>
                      <a:pt x="591" y="8069"/>
                      <a:pt x="600" y="8007"/>
                    </a:cubicBezTo>
                    <a:cubicBezTo>
                      <a:pt x="609" y="7945"/>
                      <a:pt x="592" y="7895"/>
                      <a:pt x="562" y="7896"/>
                    </a:cubicBezTo>
                    <a:close/>
                    <a:moveTo>
                      <a:pt x="718" y="7896"/>
                    </a:moveTo>
                    <a:cubicBezTo>
                      <a:pt x="688" y="7896"/>
                      <a:pt x="656" y="7947"/>
                      <a:pt x="647" y="8009"/>
                    </a:cubicBezTo>
                    <a:cubicBezTo>
                      <a:pt x="638" y="8071"/>
                      <a:pt x="655" y="8121"/>
                      <a:pt x="685" y="8120"/>
                    </a:cubicBezTo>
                    <a:cubicBezTo>
                      <a:pt x="715" y="8120"/>
                      <a:pt x="747" y="8069"/>
                      <a:pt x="756" y="8007"/>
                    </a:cubicBezTo>
                    <a:cubicBezTo>
                      <a:pt x="765" y="7945"/>
                      <a:pt x="747" y="7895"/>
                      <a:pt x="718" y="7896"/>
                    </a:cubicBezTo>
                    <a:close/>
                    <a:moveTo>
                      <a:pt x="874" y="7896"/>
                    </a:moveTo>
                    <a:cubicBezTo>
                      <a:pt x="844" y="7896"/>
                      <a:pt x="812" y="7947"/>
                      <a:pt x="804" y="8009"/>
                    </a:cubicBezTo>
                    <a:cubicBezTo>
                      <a:pt x="795" y="8071"/>
                      <a:pt x="812" y="8121"/>
                      <a:pt x="842" y="8120"/>
                    </a:cubicBezTo>
                    <a:cubicBezTo>
                      <a:pt x="872" y="8120"/>
                      <a:pt x="904" y="8069"/>
                      <a:pt x="912" y="8007"/>
                    </a:cubicBezTo>
                    <a:cubicBezTo>
                      <a:pt x="921" y="7945"/>
                      <a:pt x="904" y="7895"/>
                      <a:pt x="874" y="7896"/>
                    </a:cubicBezTo>
                    <a:close/>
                    <a:moveTo>
                      <a:pt x="12678" y="7996"/>
                    </a:moveTo>
                    <a:cubicBezTo>
                      <a:pt x="12648" y="7997"/>
                      <a:pt x="12626" y="8048"/>
                      <a:pt x="12629" y="8111"/>
                    </a:cubicBezTo>
                    <a:cubicBezTo>
                      <a:pt x="12632" y="8174"/>
                      <a:pt x="12659" y="8223"/>
                      <a:pt x="12690" y="8223"/>
                    </a:cubicBezTo>
                    <a:cubicBezTo>
                      <a:pt x="12720" y="8222"/>
                      <a:pt x="12742" y="8172"/>
                      <a:pt x="12738" y="8109"/>
                    </a:cubicBezTo>
                    <a:cubicBezTo>
                      <a:pt x="12735" y="8047"/>
                      <a:pt x="12708" y="7996"/>
                      <a:pt x="12678" y="7996"/>
                    </a:cubicBezTo>
                    <a:close/>
                    <a:moveTo>
                      <a:pt x="12834" y="7996"/>
                    </a:moveTo>
                    <a:cubicBezTo>
                      <a:pt x="12804" y="7997"/>
                      <a:pt x="12783" y="8048"/>
                      <a:pt x="12786" y="8111"/>
                    </a:cubicBezTo>
                    <a:cubicBezTo>
                      <a:pt x="12789" y="8174"/>
                      <a:pt x="12816" y="8223"/>
                      <a:pt x="12847" y="8223"/>
                    </a:cubicBezTo>
                    <a:cubicBezTo>
                      <a:pt x="12877" y="8222"/>
                      <a:pt x="12898" y="8172"/>
                      <a:pt x="12895" y="8109"/>
                    </a:cubicBezTo>
                    <a:cubicBezTo>
                      <a:pt x="12891" y="8047"/>
                      <a:pt x="12865" y="7996"/>
                      <a:pt x="12834" y="7996"/>
                    </a:cubicBezTo>
                    <a:close/>
                    <a:moveTo>
                      <a:pt x="12991" y="7996"/>
                    </a:moveTo>
                    <a:cubicBezTo>
                      <a:pt x="12961" y="7997"/>
                      <a:pt x="12939" y="8048"/>
                      <a:pt x="12943" y="8111"/>
                    </a:cubicBezTo>
                    <a:cubicBezTo>
                      <a:pt x="12946" y="8174"/>
                      <a:pt x="12973" y="8225"/>
                      <a:pt x="13003" y="8224"/>
                    </a:cubicBezTo>
                    <a:cubicBezTo>
                      <a:pt x="13033" y="8224"/>
                      <a:pt x="13055" y="8172"/>
                      <a:pt x="13051" y="8109"/>
                    </a:cubicBezTo>
                    <a:cubicBezTo>
                      <a:pt x="13048" y="8047"/>
                      <a:pt x="13021" y="7996"/>
                      <a:pt x="12991" y="7996"/>
                    </a:cubicBezTo>
                    <a:close/>
                    <a:moveTo>
                      <a:pt x="13147" y="7996"/>
                    </a:moveTo>
                    <a:cubicBezTo>
                      <a:pt x="13117" y="7997"/>
                      <a:pt x="13095" y="8048"/>
                      <a:pt x="13099" y="8111"/>
                    </a:cubicBezTo>
                    <a:cubicBezTo>
                      <a:pt x="13103" y="8174"/>
                      <a:pt x="13130" y="8223"/>
                      <a:pt x="13160" y="8223"/>
                    </a:cubicBezTo>
                    <a:cubicBezTo>
                      <a:pt x="13190" y="8222"/>
                      <a:pt x="13211" y="8172"/>
                      <a:pt x="13208" y="8109"/>
                    </a:cubicBezTo>
                    <a:cubicBezTo>
                      <a:pt x="13204" y="8047"/>
                      <a:pt x="13177" y="7996"/>
                      <a:pt x="13147" y="7996"/>
                    </a:cubicBezTo>
                    <a:close/>
                    <a:moveTo>
                      <a:pt x="13303" y="7996"/>
                    </a:moveTo>
                    <a:cubicBezTo>
                      <a:pt x="13273" y="7997"/>
                      <a:pt x="13252" y="8048"/>
                      <a:pt x="13255" y="8111"/>
                    </a:cubicBezTo>
                    <a:cubicBezTo>
                      <a:pt x="13259" y="8174"/>
                      <a:pt x="13286" y="8223"/>
                      <a:pt x="13316" y="8223"/>
                    </a:cubicBezTo>
                    <a:cubicBezTo>
                      <a:pt x="13347" y="8222"/>
                      <a:pt x="13368" y="8172"/>
                      <a:pt x="13364" y="8109"/>
                    </a:cubicBezTo>
                    <a:cubicBezTo>
                      <a:pt x="13360" y="8047"/>
                      <a:pt x="13333" y="7996"/>
                      <a:pt x="13303" y="7996"/>
                    </a:cubicBezTo>
                    <a:close/>
                    <a:moveTo>
                      <a:pt x="13459" y="7996"/>
                    </a:moveTo>
                    <a:cubicBezTo>
                      <a:pt x="13429" y="7997"/>
                      <a:pt x="13408" y="8048"/>
                      <a:pt x="13412" y="8111"/>
                    </a:cubicBezTo>
                    <a:cubicBezTo>
                      <a:pt x="13416" y="8174"/>
                      <a:pt x="13443" y="8225"/>
                      <a:pt x="13473" y="8224"/>
                    </a:cubicBezTo>
                    <a:cubicBezTo>
                      <a:pt x="13504" y="8224"/>
                      <a:pt x="13525" y="8172"/>
                      <a:pt x="13521" y="8109"/>
                    </a:cubicBezTo>
                    <a:cubicBezTo>
                      <a:pt x="13517" y="8047"/>
                      <a:pt x="13489" y="7996"/>
                      <a:pt x="13459" y="7996"/>
                    </a:cubicBezTo>
                    <a:close/>
                    <a:moveTo>
                      <a:pt x="13615" y="7996"/>
                    </a:moveTo>
                    <a:cubicBezTo>
                      <a:pt x="13585" y="7997"/>
                      <a:pt x="13564" y="8048"/>
                      <a:pt x="13568" y="8111"/>
                    </a:cubicBezTo>
                    <a:cubicBezTo>
                      <a:pt x="13572" y="8174"/>
                      <a:pt x="13600" y="8225"/>
                      <a:pt x="13630" y="8224"/>
                    </a:cubicBezTo>
                    <a:cubicBezTo>
                      <a:pt x="13661" y="8224"/>
                      <a:pt x="13682" y="8172"/>
                      <a:pt x="13677" y="8109"/>
                    </a:cubicBezTo>
                    <a:cubicBezTo>
                      <a:pt x="13673" y="8047"/>
                      <a:pt x="13645" y="7996"/>
                      <a:pt x="13615" y="7996"/>
                    </a:cubicBezTo>
                    <a:close/>
                    <a:moveTo>
                      <a:pt x="13772" y="7996"/>
                    </a:moveTo>
                    <a:cubicBezTo>
                      <a:pt x="13741" y="7997"/>
                      <a:pt x="13720" y="8048"/>
                      <a:pt x="13725" y="8111"/>
                    </a:cubicBezTo>
                    <a:cubicBezTo>
                      <a:pt x="13729" y="8174"/>
                      <a:pt x="13757" y="8225"/>
                      <a:pt x="13787" y="8224"/>
                    </a:cubicBezTo>
                    <a:cubicBezTo>
                      <a:pt x="13817" y="8224"/>
                      <a:pt x="13838" y="8172"/>
                      <a:pt x="13834" y="8109"/>
                    </a:cubicBezTo>
                    <a:cubicBezTo>
                      <a:pt x="13830" y="8047"/>
                      <a:pt x="13802" y="7996"/>
                      <a:pt x="13772" y="7996"/>
                    </a:cubicBezTo>
                    <a:close/>
                    <a:moveTo>
                      <a:pt x="13927" y="7996"/>
                    </a:moveTo>
                    <a:cubicBezTo>
                      <a:pt x="13897" y="7997"/>
                      <a:pt x="13876" y="8048"/>
                      <a:pt x="13881" y="8111"/>
                    </a:cubicBezTo>
                    <a:cubicBezTo>
                      <a:pt x="13885" y="8174"/>
                      <a:pt x="13914" y="8225"/>
                      <a:pt x="13944" y="8224"/>
                    </a:cubicBezTo>
                    <a:cubicBezTo>
                      <a:pt x="13974" y="8224"/>
                      <a:pt x="13995" y="8172"/>
                      <a:pt x="13990" y="8109"/>
                    </a:cubicBezTo>
                    <a:cubicBezTo>
                      <a:pt x="13986" y="8047"/>
                      <a:pt x="13957" y="7996"/>
                      <a:pt x="13927" y="7996"/>
                    </a:cubicBezTo>
                    <a:close/>
                    <a:moveTo>
                      <a:pt x="14084" y="7996"/>
                    </a:moveTo>
                    <a:cubicBezTo>
                      <a:pt x="14054" y="7997"/>
                      <a:pt x="14033" y="8048"/>
                      <a:pt x="14037" y="8111"/>
                    </a:cubicBezTo>
                    <a:cubicBezTo>
                      <a:pt x="14042" y="8174"/>
                      <a:pt x="14070" y="8225"/>
                      <a:pt x="14100" y="8224"/>
                    </a:cubicBezTo>
                    <a:cubicBezTo>
                      <a:pt x="14130" y="8224"/>
                      <a:pt x="14151" y="8172"/>
                      <a:pt x="14147" y="8109"/>
                    </a:cubicBezTo>
                    <a:cubicBezTo>
                      <a:pt x="14142" y="8047"/>
                      <a:pt x="14114" y="7996"/>
                      <a:pt x="14084" y="7996"/>
                    </a:cubicBezTo>
                    <a:close/>
                    <a:moveTo>
                      <a:pt x="14240" y="7996"/>
                    </a:moveTo>
                    <a:cubicBezTo>
                      <a:pt x="14209" y="7997"/>
                      <a:pt x="14189" y="8048"/>
                      <a:pt x="14194" y="8111"/>
                    </a:cubicBezTo>
                    <a:cubicBezTo>
                      <a:pt x="14198" y="8174"/>
                      <a:pt x="14227" y="8225"/>
                      <a:pt x="14257" y="8224"/>
                    </a:cubicBezTo>
                    <a:cubicBezTo>
                      <a:pt x="14287" y="8224"/>
                      <a:pt x="14308" y="8172"/>
                      <a:pt x="14303" y="8109"/>
                    </a:cubicBezTo>
                    <a:cubicBezTo>
                      <a:pt x="14298" y="8047"/>
                      <a:pt x="14270" y="7996"/>
                      <a:pt x="14240" y="7996"/>
                    </a:cubicBezTo>
                    <a:close/>
                    <a:moveTo>
                      <a:pt x="14396" y="7996"/>
                    </a:moveTo>
                    <a:cubicBezTo>
                      <a:pt x="14366" y="7997"/>
                      <a:pt x="14345" y="8048"/>
                      <a:pt x="14350" y="8111"/>
                    </a:cubicBezTo>
                    <a:cubicBezTo>
                      <a:pt x="14355" y="8174"/>
                      <a:pt x="14383" y="8225"/>
                      <a:pt x="14414" y="8224"/>
                    </a:cubicBezTo>
                    <a:cubicBezTo>
                      <a:pt x="14444" y="8224"/>
                      <a:pt x="14464" y="8172"/>
                      <a:pt x="14459" y="8109"/>
                    </a:cubicBezTo>
                    <a:cubicBezTo>
                      <a:pt x="14455" y="8047"/>
                      <a:pt x="14426" y="7996"/>
                      <a:pt x="14396" y="7996"/>
                    </a:cubicBezTo>
                    <a:close/>
                    <a:moveTo>
                      <a:pt x="14552" y="7996"/>
                    </a:moveTo>
                    <a:cubicBezTo>
                      <a:pt x="14522" y="7997"/>
                      <a:pt x="14502" y="8048"/>
                      <a:pt x="14507" y="8111"/>
                    </a:cubicBezTo>
                    <a:cubicBezTo>
                      <a:pt x="14512" y="8174"/>
                      <a:pt x="14540" y="8225"/>
                      <a:pt x="14571" y="8224"/>
                    </a:cubicBezTo>
                    <a:cubicBezTo>
                      <a:pt x="14601" y="8224"/>
                      <a:pt x="14621" y="8172"/>
                      <a:pt x="14616" y="8109"/>
                    </a:cubicBezTo>
                    <a:cubicBezTo>
                      <a:pt x="14611" y="8047"/>
                      <a:pt x="14583" y="7996"/>
                      <a:pt x="14552" y="7996"/>
                    </a:cubicBezTo>
                    <a:close/>
                    <a:moveTo>
                      <a:pt x="14708" y="7996"/>
                    </a:moveTo>
                    <a:cubicBezTo>
                      <a:pt x="14678" y="7997"/>
                      <a:pt x="14658" y="8048"/>
                      <a:pt x="14663" y="8111"/>
                    </a:cubicBezTo>
                    <a:cubicBezTo>
                      <a:pt x="14668" y="8174"/>
                      <a:pt x="14697" y="8225"/>
                      <a:pt x="14727" y="8224"/>
                    </a:cubicBezTo>
                    <a:cubicBezTo>
                      <a:pt x="14757" y="8224"/>
                      <a:pt x="14778" y="8172"/>
                      <a:pt x="14772" y="8109"/>
                    </a:cubicBezTo>
                    <a:cubicBezTo>
                      <a:pt x="14767" y="8047"/>
                      <a:pt x="14738" y="7996"/>
                      <a:pt x="14708" y="7996"/>
                    </a:cubicBezTo>
                    <a:close/>
                    <a:moveTo>
                      <a:pt x="14865" y="7996"/>
                    </a:moveTo>
                    <a:cubicBezTo>
                      <a:pt x="14834" y="7997"/>
                      <a:pt x="14814" y="8048"/>
                      <a:pt x="14819" y="8111"/>
                    </a:cubicBezTo>
                    <a:cubicBezTo>
                      <a:pt x="14825" y="8174"/>
                      <a:pt x="14854" y="8225"/>
                      <a:pt x="14884" y="8224"/>
                    </a:cubicBezTo>
                    <a:cubicBezTo>
                      <a:pt x="14914" y="8224"/>
                      <a:pt x="14934" y="8172"/>
                      <a:pt x="14929" y="8109"/>
                    </a:cubicBezTo>
                    <a:cubicBezTo>
                      <a:pt x="14923" y="8047"/>
                      <a:pt x="14895" y="7996"/>
                      <a:pt x="14865" y="7996"/>
                    </a:cubicBezTo>
                    <a:close/>
                    <a:moveTo>
                      <a:pt x="15020" y="7996"/>
                    </a:moveTo>
                    <a:cubicBezTo>
                      <a:pt x="14990" y="7997"/>
                      <a:pt x="14970" y="8048"/>
                      <a:pt x="14976" y="8111"/>
                    </a:cubicBezTo>
                    <a:cubicBezTo>
                      <a:pt x="14981" y="8174"/>
                      <a:pt x="15010" y="8225"/>
                      <a:pt x="15040" y="8224"/>
                    </a:cubicBezTo>
                    <a:cubicBezTo>
                      <a:pt x="15071" y="8224"/>
                      <a:pt x="15091" y="8172"/>
                      <a:pt x="15085" y="8109"/>
                    </a:cubicBezTo>
                    <a:cubicBezTo>
                      <a:pt x="15080" y="8047"/>
                      <a:pt x="15050" y="7996"/>
                      <a:pt x="15020" y="7996"/>
                    </a:cubicBezTo>
                    <a:close/>
                    <a:moveTo>
                      <a:pt x="15177" y="7996"/>
                    </a:moveTo>
                    <a:cubicBezTo>
                      <a:pt x="15147" y="7997"/>
                      <a:pt x="15127" y="8048"/>
                      <a:pt x="15133" y="8111"/>
                    </a:cubicBezTo>
                    <a:cubicBezTo>
                      <a:pt x="15138" y="8174"/>
                      <a:pt x="15167" y="8225"/>
                      <a:pt x="15197" y="8224"/>
                    </a:cubicBezTo>
                    <a:cubicBezTo>
                      <a:pt x="15228" y="8224"/>
                      <a:pt x="15247" y="8172"/>
                      <a:pt x="15241" y="8109"/>
                    </a:cubicBezTo>
                    <a:cubicBezTo>
                      <a:pt x="15236" y="8047"/>
                      <a:pt x="15207" y="7996"/>
                      <a:pt x="15177" y="7996"/>
                    </a:cubicBezTo>
                    <a:close/>
                    <a:moveTo>
                      <a:pt x="15333" y="7996"/>
                    </a:moveTo>
                    <a:cubicBezTo>
                      <a:pt x="15303" y="7997"/>
                      <a:pt x="15283" y="8048"/>
                      <a:pt x="15289" y="8111"/>
                    </a:cubicBezTo>
                    <a:cubicBezTo>
                      <a:pt x="15295" y="8174"/>
                      <a:pt x="15324" y="8225"/>
                      <a:pt x="15354" y="8224"/>
                    </a:cubicBezTo>
                    <a:cubicBezTo>
                      <a:pt x="15384" y="8224"/>
                      <a:pt x="15404" y="8172"/>
                      <a:pt x="15398" y="8109"/>
                    </a:cubicBezTo>
                    <a:cubicBezTo>
                      <a:pt x="15392" y="8046"/>
                      <a:pt x="15363" y="7996"/>
                      <a:pt x="15333" y="7996"/>
                    </a:cubicBezTo>
                    <a:close/>
                    <a:moveTo>
                      <a:pt x="15489" y="7996"/>
                    </a:moveTo>
                    <a:cubicBezTo>
                      <a:pt x="15459" y="7997"/>
                      <a:pt x="15440" y="8048"/>
                      <a:pt x="15446" y="8111"/>
                    </a:cubicBezTo>
                    <a:cubicBezTo>
                      <a:pt x="15451" y="8174"/>
                      <a:pt x="15481" y="8225"/>
                      <a:pt x="15511" y="8224"/>
                    </a:cubicBezTo>
                    <a:cubicBezTo>
                      <a:pt x="15541" y="8224"/>
                      <a:pt x="15561" y="8172"/>
                      <a:pt x="15555" y="8109"/>
                    </a:cubicBezTo>
                    <a:cubicBezTo>
                      <a:pt x="15549" y="8046"/>
                      <a:pt x="15519" y="7996"/>
                      <a:pt x="15489" y="7996"/>
                    </a:cubicBezTo>
                    <a:close/>
                    <a:moveTo>
                      <a:pt x="15645" y="7996"/>
                    </a:moveTo>
                    <a:cubicBezTo>
                      <a:pt x="15615" y="7997"/>
                      <a:pt x="15596" y="8048"/>
                      <a:pt x="15602" y="8111"/>
                    </a:cubicBezTo>
                    <a:cubicBezTo>
                      <a:pt x="15608" y="8174"/>
                      <a:pt x="15637" y="8225"/>
                      <a:pt x="15667" y="8224"/>
                    </a:cubicBezTo>
                    <a:cubicBezTo>
                      <a:pt x="15698" y="8224"/>
                      <a:pt x="15718" y="8172"/>
                      <a:pt x="15711" y="8109"/>
                    </a:cubicBezTo>
                    <a:cubicBezTo>
                      <a:pt x="15705" y="8046"/>
                      <a:pt x="15675" y="7996"/>
                      <a:pt x="15645" y="7996"/>
                    </a:cubicBezTo>
                    <a:close/>
                    <a:moveTo>
                      <a:pt x="15802" y="7996"/>
                    </a:moveTo>
                    <a:cubicBezTo>
                      <a:pt x="15772" y="7997"/>
                      <a:pt x="15752" y="8048"/>
                      <a:pt x="15758" y="8111"/>
                    </a:cubicBezTo>
                    <a:cubicBezTo>
                      <a:pt x="15765" y="8174"/>
                      <a:pt x="15794" y="8225"/>
                      <a:pt x="15824" y="8224"/>
                    </a:cubicBezTo>
                    <a:cubicBezTo>
                      <a:pt x="15855" y="8224"/>
                      <a:pt x="15874" y="8172"/>
                      <a:pt x="15868" y="8109"/>
                    </a:cubicBezTo>
                    <a:cubicBezTo>
                      <a:pt x="15861" y="8046"/>
                      <a:pt x="15832" y="7996"/>
                      <a:pt x="15802" y="7996"/>
                    </a:cubicBezTo>
                    <a:close/>
                    <a:moveTo>
                      <a:pt x="15958" y="7996"/>
                    </a:moveTo>
                    <a:cubicBezTo>
                      <a:pt x="15927" y="7997"/>
                      <a:pt x="15908" y="8048"/>
                      <a:pt x="15915" y="8111"/>
                    </a:cubicBezTo>
                    <a:cubicBezTo>
                      <a:pt x="15921" y="8174"/>
                      <a:pt x="15951" y="8225"/>
                      <a:pt x="15981" y="8224"/>
                    </a:cubicBezTo>
                    <a:cubicBezTo>
                      <a:pt x="16012" y="8224"/>
                      <a:pt x="16031" y="8172"/>
                      <a:pt x="16024" y="8109"/>
                    </a:cubicBezTo>
                    <a:cubicBezTo>
                      <a:pt x="16018" y="8046"/>
                      <a:pt x="15988" y="7996"/>
                      <a:pt x="15958" y="7996"/>
                    </a:cubicBezTo>
                    <a:close/>
                    <a:moveTo>
                      <a:pt x="16114" y="7996"/>
                    </a:moveTo>
                    <a:cubicBezTo>
                      <a:pt x="16084" y="7997"/>
                      <a:pt x="16065" y="8048"/>
                      <a:pt x="16071" y="8111"/>
                    </a:cubicBezTo>
                    <a:cubicBezTo>
                      <a:pt x="16078" y="8174"/>
                      <a:pt x="16108" y="8225"/>
                      <a:pt x="16138" y="8224"/>
                    </a:cubicBezTo>
                    <a:cubicBezTo>
                      <a:pt x="16168" y="8224"/>
                      <a:pt x="16187" y="8172"/>
                      <a:pt x="16181" y="8109"/>
                    </a:cubicBezTo>
                    <a:cubicBezTo>
                      <a:pt x="16174" y="8046"/>
                      <a:pt x="16144" y="7996"/>
                      <a:pt x="16114" y="7996"/>
                    </a:cubicBezTo>
                    <a:close/>
                    <a:moveTo>
                      <a:pt x="16270" y="7996"/>
                    </a:moveTo>
                    <a:cubicBezTo>
                      <a:pt x="16240" y="7997"/>
                      <a:pt x="16221" y="8048"/>
                      <a:pt x="16228" y="8111"/>
                    </a:cubicBezTo>
                    <a:cubicBezTo>
                      <a:pt x="16234" y="8174"/>
                      <a:pt x="16264" y="8225"/>
                      <a:pt x="16295" y="8224"/>
                    </a:cubicBezTo>
                    <a:cubicBezTo>
                      <a:pt x="16325" y="8224"/>
                      <a:pt x="16344" y="8172"/>
                      <a:pt x="16337" y="8109"/>
                    </a:cubicBezTo>
                    <a:cubicBezTo>
                      <a:pt x="16330" y="8046"/>
                      <a:pt x="16300" y="7996"/>
                      <a:pt x="16270" y="7996"/>
                    </a:cubicBezTo>
                    <a:close/>
                    <a:moveTo>
                      <a:pt x="16426" y="7996"/>
                    </a:moveTo>
                    <a:cubicBezTo>
                      <a:pt x="16396" y="7997"/>
                      <a:pt x="16377" y="8048"/>
                      <a:pt x="16384" y="8111"/>
                    </a:cubicBezTo>
                    <a:cubicBezTo>
                      <a:pt x="16391" y="8174"/>
                      <a:pt x="16421" y="8225"/>
                      <a:pt x="16451" y="8224"/>
                    </a:cubicBezTo>
                    <a:cubicBezTo>
                      <a:pt x="16481" y="8224"/>
                      <a:pt x="16500" y="8172"/>
                      <a:pt x="16493" y="8109"/>
                    </a:cubicBezTo>
                    <a:cubicBezTo>
                      <a:pt x="16486" y="8046"/>
                      <a:pt x="16456" y="7996"/>
                      <a:pt x="16426" y="7996"/>
                    </a:cubicBezTo>
                    <a:close/>
                    <a:moveTo>
                      <a:pt x="16583" y="7996"/>
                    </a:moveTo>
                    <a:cubicBezTo>
                      <a:pt x="16552" y="7997"/>
                      <a:pt x="16533" y="8048"/>
                      <a:pt x="16540" y="8111"/>
                    </a:cubicBezTo>
                    <a:cubicBezTo>
                      <a:pt x="16547" y="8174"/>
                      <a:pt x="16578" y="8225"/>
                      <a:pt x="16608" y="8224"/>
                    </a:cubicBezTo>
                    <a:cubicBezTo>
                      <a:pt x="16638" y="8224"/>
                      <a:pt x="16657" y="8172"/>
                      <a:pt x="16650" y="8109"/>
                    </a:cubicBezTo>
                    <a:cubicBezTo>
                      <a:pt x="16643" y="8046"/>
                      <a:pt x="16613" y="7996"/>
                      <a:pt x="16583" y="7996"/>
                    </a:cubicBezTo>
                    <a:close/>
                    <a:moveTo>
                      <a:pt x="16739" y="7996"/>
                    </a:moveTo>
                    <a:cubicBezTo>
                      <a:pt x="16709" y="7997"/>
                      <a:pt x="16690" y="8048"/>
                      <a:pt x="16697" y="8111"/>
                    </a:cubicBezTo>
                    <a:cubicBezTo>
                      <a:pt x="16705" y="8174"/>
                      <a:pt x="16735" y="8225"/>
                      <a:pt x="16765" y="8224"/>
                    </a:cubicBezTo>
                    <a:cubicBezTo>
                      <a:pt x="16795" y="8224"/>
                      <a:pt x="16813" y="8172"/>
                      <a:pt x="16806" y="8109"/>
                    </a:cubicBezTo>
                    <a:cubicBezTo>
                      <a:pt x="16799" y="8046"/>
                      <a:pt x="16769" y="7996"/>
                      <a:pt x="16739" y="7996"/>
                    </a:cubicBezTo>
                    <a:close/>
                    <a:moveTo>
                      <a:pt x="9087" y="8047"/>
                    </a:moveTo>
                    <a:cubicBezTo>
                      <a:pt x="9057" y="8047"/>
                      <a:pt x="9032" y="8097"/>
                      <a:pt x="9032" y="8160"/>
                    </a:cubicBezTo>
                    <a:cubicBezTo>
                      <a:pt x="9031" y="8222"/>
                      <a:pt x="9055" y="8273"/>
                      <a:pt x="9086" y="8273"/>
                    </a:cubicBezTo>
                    <a:cubicBezTo>
                      <a:pt x="9116" y="8273"/>
                      <a:pt x="9141" y="8221"/>
                      <a:pt x="9141" y="8158"/>
                    </a:cubicBezTo>
                    <a:cubicBezTo>
                      <a:pt x="9142" y="8096"/>
                      <a:pt x="9118" y="8046"/>
                      <a:pt x="9087" y="8047"/>
                    </a:cubicBezTo>
                    <a:close/>
                    <a:moveTo>
                      <a:pt x="9243" y="8047"/>
                    </a:moveTo>
                    <a:cubicBezTo>
                      <a:pt x="9213" y="8047"/>
                      <a:pt x="9189" y="8097"/>
                      <a:pt x="9188" y="8160"/>
                    </a:cubicBezTo>
                    <a:cubicBezTo>
                      <a:pt x="9188" y="8222"/>
                      <a:pt x="9212" y="8273"/>
                      <a:pt x="9243" y="8273"/>
                    </a:cubicBezTo>
                    <a:cubicBezTo>
                      <a:pt x="9273" y="8272"/>
                      <a:pt x="9297" y="8221"/>
                      <a:pt x="9298" y="8158"/>
                    </a:cubicBezTo>
                    <a:cubicBezTo>
                      <a:pt x="9298" y="8096"/>
                      <a:pt x="9273" y="8046"/>
                      <a:pt x="9243" y="8047"/>
                    </a:cubicBezTo>
                    <a:close/>
                    <a:moveTo>
                      <a:pt x="9400" y="8047"/>
                    </a:moveTo>
                    <a:cubicBezTo>
                      <a:pt x="9370" y="8047"/>
                      <a:pt x="9345" y="8097"/>
                      <a:pt x="9345" y="8160"/>
                    </a:cubicBezTo>
                    <a:cubicBezTo>
                      <a:pt x="9344" y="8222"/>
                      <a:pt x="9369" y="8273"/>
                      <a:pt x="9399" y="8273"/>
                    </a:cubicBezTo>
                    <a:cubicBezTo>
                      <a:pt x="9429" y="8273"/>
                      <a:pt x="9454" y="8221"/>
                      <a:pt x="9454" y="8158"/>
                    </a:cubicBezTo>
                    <a:cubicBezTo>
                      <a:pt x="9454" y="8096"/>
                      <a:pt x="9430" y="8046"/>
                      <a:pt x="9400" y="8047"/>
                    </a:cubicBezTo>
                    <a:close/>
                    <a:moveTo>
                      <a:pt x="9555" y="8047"/>
                    </a:moveTo>
                    <a:cubicBezTo>
                      <a:pt x="9525" y="8047"/>
                      <a:pt x="9501" y="8097"/>
                      <a:pt x="9501" y="8160"/>
                    </a:cubicBezTo>
                    <a:cubicBezTo>
                      <a:pt x="9501" y="8222"/>
                      <a:pt x="9526" y="8273"/>
                      <a:pt x="9556" y="8273"/>
                    </a:cubicBezTo>
                    <a:cubicBezTo>
                      <a:pt x="9586" y="8272"/>
                      <a:pt x="9611" y="8221"/>
                      <a:pt x="9610" y="8158"/>
                    </a:cubicBezTo>
                    <a:cubicBezTo>
                      <a:pt x="9610" y="8096"/>
                      <a:pt x="9586" y="8046"/>
                      <a:pt x="9555" y="8047"/>
                    </a:cubicBezTo>
                    <a:close/>
                    <a:moveTo>
                      <a:pt x="9712" y="8047"/>
                    </a:moveTo>
                    <a:cubicBezTo>
                      <a:pt x="9682" y="8047"/>
                      <a:pt x="9657" y="8097"/>
                      <a:pt x="9657" y="8160"/>
                    </a:cubicBezTo>
                    <a:cubicBezTo>
                      <a:pt x="9658" y="8222"/>
                      <a:pt x="9682" y="8273"/>
                      <a:pt x="9712" y="8273"/>
                    </a:cubicBezTo>
                    <a:cubicBezTo>
                      <a:pt x="9743" y="8272"/>
                      <a:pt x="9767" y="8221"/>
                      <a:pt x="9767" y="8158"/>
                    </a:cubicBezTo>
                    <a:cubicBezTo>
                      <a:pt x="9767" y="8096"/>
                      <a:pt x="9742" y="8046"/>
                      <a:pt x="9712" y="8047"/>
                    </a:cubicBezTo>
                    <a:close/>
                    <a:moveTo>
                      <a:pt x="9868" y="8047"/>
                    </a:moveTo>
                    <a:cubicBezTo>
                      <a:pt x="9838" y="8047"/>
                      <a:pt x="9814" y="8097"/>
                      <a:pt x="9814" y="8160"/>
                    </a:cubicBezTo>
                    <a:cubicBezTo>
                      <a:pt x="9814" y="8222"/>
                      <a:pt x="9839" y="8273"/>
                      <a:pt x="9869" y="8273"/>
                    </a:cubicBezTo>
                    <a:cubicBezTo>
                      <a:pt x="9900" y="8272"/>
                      <a:pt x="9924" y="8221"/>
                      <a:pt x="9923" y="8158"/>
                    </a:cubicBezTo>
                    <a:cubicBezTo>
                      <a:pt x="9923" y="8096"/>
                      <a:pt x="9898" y="8046"/>
                      <a:pt x="9868" y="8047"/>
                    </a:cubicBezTo>
                    <a:close/>
                    <a:moveTo>
                      <a:pt x="10024" y="8047"/>
                    </a:moveTo>
                    <a:cubicBezTo>
                      <a:pt x="9994" y="8047"/>
                      <a:pt x="9970" y="8097"/>
                      <a:pt x="9970" y="8160"/>
                    </a:cubicBezTo>
                    <a:cubicBezTo>
                      <a:pt x="9971" y="8222"/>
                      <a:pt x="9996" y="8273"/>
                      <a:pt x="10026" y="8273"/>
                    </a:cubicBezTo>
                    <a:cubicBezTo>
                      <a:pt x="10056" y="8272"/>
                      <a:pt x="10080" y="8221"/>
                      <a:pt x="10080" y="8158"/>
                    </a:cubicBezTo>
                    <a:cubicBezTo>
                      <a:pt x="10079" y="8096"/>
                      <a:pt x="10054" y="8046"/>
                      <a:pt x="10024" y="8047"/>
                    </a:cubicBezTo>
                    <a:close/>
                    <a:moveTo>
                      <a:pt x="10180" y="8047"/>
                    </a:moveTo>
                    <a:cubicBezTo>
                      <a:pt x="10150" y="8047"/>
                      <a:pt x="10126" y="8097"/>
                      <a:pt x="10127" y="8160"/>
                    </a:cubicBezTo>
                    <a:cubicBezTo>
                      <a:pt x="10127" y="8222"/>
                      <a:pt x="10152" y="8273"/>
                      <a:pt x="10182" y="8273"/>
                    </a:cubicBezTo>
                    <a:cubicBezTo>
                      <a:pt x="10212" y="8272"/>
                      <a:pt x="10237" y="8221"/>
                      <a:pt x="10236" y="8158"/>
                    </a:cubicBezTo>
                    <a:cubicBezTo>
                      <a:pt x="10235" y="8096"/>
                      <a:pt x="10210" y="8046"/>
                      <a:pt x="10180" y="8047"/>
                    </a:cubicBezTo>
                    <a:close/>
                    <a:moveTo>
                      <a:pt x="10336" y="8047"/>
                    </a:moveTo>
                    <a:cubicBezTo>
                      <a:pt x="10306" y="8047"/>
                      <a:pt x="10282" y="8097"/>
                      <a:pt x="10283" y="8160"/>
                    </a:cubicBezTo>
                    <a:cubicBezTo>
                      <a:pt x="10284" y="8222"/>
                      <a:pt x="10309" y="8273"/>
                      <a:pt x="10339" y="8273"/>
                    </a:cubicBezTo>
                    <a:cubicBezTo>
                      <a:pt x="10369" y="8272"/>
                      <a:pt x="10393" y="8221"/>
                      <a:pt x="10392" y="8158"/>
                    </a:cubicBezTo>
                    <a:cubicBezTo>
                      <a:pt x="10392" y="8096"/>
                      <a:pt x="10366" y="8046"/>
                      <a:pt x="10336" y="8047"/>
                    </a:cubicBezTo>
                    <a:close/>
                    <a:moveTo>
                      <a:pt x="10492" y="8047"/>
                    </a:moveTo>
                    <a:cubicBezTo>
                      <a:pt x="10462" y="8047"/>
                      <a:pt x="10439" y="8097"/>
                      <a:pt x="10439" y="8160"/>
                    </a:cubicBezTo>
                    <a:cubicBezTo>
                      <a:pt x="10440" y="8222"/>
                      <a:pt x="10466" y="8273"/>
                      <a:pt x="10496" y="8273"/>
                    </a:cubicBezTo>
                    <a:cubicBezTo>
                      <a:pt x="10526" y="8272"/>
                      <a:pt x="10550" y="8221"/>
                      <a:pt x="10549" y="8158"/>
                    </a:cubicBezTo>
                    <a:cubicBezTo>
                      <a:pt x="10548" y="8096"/>
                      <a:pt x="10522" y="8046"/>
                      <a:pt x="10492" y="8047"/>
                    </a:cubicBezTo>
                    <a:close/>
                    <a:moveTo>
                      <a:pt x="10648" y="8047"/>
                    </a:moveTo>
                    <a:cubicBezTo>
                      <a:pt x="10618" y="8047"/>
                      <a:pt x="10595" y="8097"/>
                      <a:pt x="10596" y="8160"/>
                    </a:cubicBezTo>
                    <a:cubicBezTo>
                      <a:pt x="10597" y="8222"/>
                      <a:pt x="10623" y="8273"/>
                      <a:pt x="10653" y="8273"/>
                    </a:cubicBezTo>
                    <a:cubicBezTo>
                      <a:pt x="10683" y="8272"/>
                      <a:pt x="10706" y="8221"/>
                      <a:pt x="10705" y="8158"/>
                    </a:cubicBezTo>
                    <a:cubicBezTo>
                      <a:pt x="10704" y="8096"/>
                      <a:pt x="10679" y="8046"/>
                      <a:pt x="10648" y="8047"/>
                    </a:cubicBezTo>
                    <a:close/>
                    <a:moveTo>
                      <a:pt x="10961" y="8047"/>
                    </a:moveTo>
                    <a:cubicBezTo>
                      <a:pt x="10930" y="8047"/>
                      <a:pt x="10907" y="8099"/>
                      <a:pt x="10909" y="8161"/>
                    </a:cubicBezTo>
                    <a:cubicBezTo>
                      <a:pt x="10910" y="8224"/>
                      <a:pt x="10936" y="8273"/>
                      <a:pt x="10966" y="8273"/>
                    </a:cubicBezTo>
                    <a:cubicBezTo>
                      <a:pt x="10996" y="8272"/>
                      <a:pt x="11020" y="8222"/>
                      <a:pt x="11018" y="8160"/>
                    </a:cubicBezTo>
                    <a:cubicBezTo>
                      <a:pt x="11017" y="8097"/>
                      <a:pt x="10991" y="8046"/>
                      <a:pt x="10961" y="8047"/>
                    </a:cubicBezTo>
                    <a:close/>
                    <a:moveTo>
                      <a:pt x="11117" y="8047"/>
                    </a:moveTo>
                    <a:cubicBezTo>
                      <a:pt x="11087" y="8047"/>
                      <a:pt x="11064" y="8099"/>
                      <a:pt x="11065" y="8161"/>
                    </a:cubicBezTo>
                    <a:cubicBezTo>
                      <a:pt x="11067" y="8224"/>
                      <a:pt x="11092" y="8273"/>
                      <a:pt x="11123" y="8273"/>
                    </a:cubicBezTo>
                    <a:cubicBezTo>
                      <a:pt x="11153" y="8272"/>
                      <a:pt x="11176" y="8223"/>
                      <a:pt x="11174" y="8160"/>
                    </a:cubicBezTo>
                    <a:cubicBezTo>
                      <a:pt x="11173" y="8097"/>
                      <a:pt x="11147" y="8046"/>
                      <a:pt x="11117" y="8047"/>
                    </a:cubicBezTo>
                    <a:close/>
                    <a:moveTo>
                      <a:pt x="11273" y="8047"/>
                    </a:moveTo>
                    <a:cubicBezTo>
                      <a:pt x="11243" y="8047"/>
                      <a:pt x="11220" y="8099"/>
                      <a:pt x="11221" y="8161"/>
                    </a:cubicBezTo>
                    <a:cubicBezTo>
                      <a:pt x="11223" y="8224"/>
                      <a:pt x="11249" y="8273"/>
                      <a:pt x="11280" y="8273"/>
                    </a:cubicBezTo>
                    <a:cubicBezTo>
                      <a:pt x="11310" y="8273"/>
                      <a:pt x="11333" y="8223"/>
                      <a:pt x="11331" y="8160"/>
                    </a:cubicBezTo>
                    <a:cubicBezTo>
                      <a:pt x="11329" y="8097"/>
                      <a:pt x="11303" y="8046"/>
                      <a:pt x="11273" y="8047"/>
                    </a:cubicBezTo>
                    <a:close/>
                    <a:moveTo>
                      <a:pt x="11429" y="8047"/>
                    </a:moveTo>
                    <a:cubicBezTo>
                      <a:pt x="11399" y="8047"/>
                      <a:pt x="11376" y="8099"/>
                      <a:pt x="11378" y="8161"/>
                    </a:cubicBezTo>
                    <a:cubicBezTo>
                      <a:pt x="11380" y="8224"/>
                      <a:pt x="11406" y="8273"/>
                      <a:pt x="11436" y="8273"/>
                    </a:cubicBezTo>
                    <a:cubicBezTo>
                      <a:pt x="11466" y="8273"/>
                      <a:pt x="11489" y="8223"/>
                      <a:pt x="11487" y="8160"/>
                    </a:cubicBezTo>
                    <a:cubicBezTo>
                      <a:pt x="11485" y="8097"/>
                      <a:pt x="11459" y="8046"/>
                      <a:pt x="11429" y="8047"/>
                    </a:cubicBezTo>
                    <a:close/>
                    <a:moveTo>
                      <a:pt x="11585" y="8047"/>
                    </a:moveTo>
                    <a:cubicBezTo>
                      <a:pt x="11555" y="8047"/>
                      <a:pt x="11532" y="8099"/>
                      <a:pt x="11534" y="8161"/>
                    </a:cubicBezTo>
                    <a:cubicBezTo>
                      <a:pt x="11536" y="8224"/>
                      <a:pt x="11563" y="8273"/>
                      <a:pt x="11593" y="8273"/>
                    </a:cubicBezTo>
                    <a:cubicBezTo>
                      <a:pt x="11623" y="8272"/>
                      <a:pt x="11646" y="8222"/>
                      <a:pt x="11644" y="8160"/>
                    </a:cubicBezTo>
                    <a:cubicBezTo>
                      <a:pt x="11641" y="8097"/>
                      <a:pt x="11615" y="8046"/>
                      <a:pt x="11585" y="8047"/>
                    </a:cubicBezTo>
                    <a:close/>
                    <a:moveTo>
                      <a:pt x="11741" y="8047"/>
                    </a:moveTo>
                    <a:cubicBezTo>
                      <a:pt x="11711" y="8047"/>
                      <a:pt x="11688" y="8099"/>
                      <a:pt x="11691" y="8161"/>
                    </a:cubicBezTo>
                    <a:cubicBezTo>
                      <a:pt x="11693" y="8224"/>
                      <a:pt x="11719" y="8273"/>
                      <a:pt x="11749" y="8273"/>
                    </a:cubicBezTo>
                    <a:cubicBezTo>
                      <a:pt x="11780" y="8272"/>
                      <a:pt x="11802" y="8222"/>
                      <a:pt x="11800" y="8160"/>
                    </a:cubicBezTo>
                    <a:cubicBezTo>
                      <a:pt x="11798" y="8097"/>
                      <a:pt x="11771" y="8046"/>
                      <a:pt x="11741" y="8047"/>
                    </a:cubicBezTo>
                    <a:close/>
                    <a:moveTo>
                      <a:pt x="12054" y="8047"/>
                    </a:moveTo>
                    <a:cubicBezTo>
                      <a:pt x="12023" y="8047"/>
                      <a:pt x="12001" y="8099"/>
                      <a:pt x="12003" y="8161"/>
                    </a:cubicBezTo>
                    <a:cubicBezTo>
                      <a:pt x="12006" y="8224"/>
                      <a:pt x="12032" y="8273"/>
                      <a:pt x="12063" y="8273"/>
                    </a:cubicBezTo>
                    <a:cubicBezTo>
                      <a:pt x="12093" y="8272"/>
                      <a:pt x="12115" y="8222"/>
                      <a:pt x="12113" y="8160"/>
                    </a:cubicBezTo>
                    <a:cubicBezTo>
                      <a:pt x="12110" y="8097"/>
                      <a:pt x="12084" y="8046"/>
                      <a:pt x="12054" y="8047"/>
                    </a:cubicBezTo>
                    <a:close/>
                    <a:moveTo>
                      <a:pt x="12210" y="8047"/>
                    </a:moveTo>
                    <a:cubicBezTo>
                      <a:pt x="12180" y="8047"/>
                      <a:pt x="12157" y="8099"/>
                      <a:pt x="12160" y="8161"/>
                    </a:cubicBezTo>
                    <a:cubicBezTo>
                      <a:pt x="12163" y="8224"/>
                      <a:pt x="12189" y="8273"/>
                      <a:pt x="12220" y="8273"/>
                    </a:cubicBezTo>
                    <a:cubicBezTo>
                      <a:pt x="12250" y="8272"/>
                      <a:pt x="12272" y="8222"/>
                      <a:pt x="12269" y="8160"/>
                    </a:cubicBezTo>
                    <a:cubicBezTo>
                      <a:pt x="12266" y="8097"/>
                      <a:pt x="12240" y="8046"/>
                      <a:pt x="12210" y="8047"/>
                    </a:cubicBezTo>
                    <a:close/>
                    <a:moveTo>
                      <a:pt x="12366" y="8047"/>
                    </a:moveTo>
                    <a:cubicBezTo>
                      <a:pt x="12336" y="8047"/>
                      <a:pt x="12314" y="8099"/>
                      <a:pt x="12316" y="8161"/>
                    </a:cubicBezTo>
                    <a:cubicBezTo>
                      <a:pt x="12319" y="8224"/>
                      <a:pt x="12346" y="8273"/>
                      <a:pt x="12377" y="8273"/>
                    </a:cubicBezTo>
                    <a:cubicBezTo>
                      <a:pt x="12407" y="8272"/>
                      <a:pt x="12428" y="8222"/>
                      <a:pt x="12426" y="8160"/>
                    </a:cubicBezTo>
                    <a:cubicBezTo>
                      <a:pt x="12423" y="8097"/>
                      <a:pt x="12397" y="8046"/>
                      <a:pt x="12366" y="8047"/>
                    </a:cubicBezTo>
                    <a:close/>
                    <a:moveTo>
                      <a:pt x="12522" y="8047"/>
                    </a:moveTo>
                    <a:cubicBezTo>
                      <a:pt x="12492" y="8047"/>
                      <a:pt x="12470" y="8099"/>
                      <a:pt x="12473" y="8161"/>
                    </a:cubicBezTo>
                    <a:cubicBezTo>
                      <a:pt x="12476" y="8224"/>
                      <a:pt x="12503" y="8273"/>
                      <a:pt x="12533" y="8273"/>
                    </a:cubicBezTo>
                    <a:cubicBezTo>
                      <a:pt x="12563" y="8272"/>
                      <a:pt x="12585" y="8222"/>
                      <a:pt x="12582" y="8160"/>
                    </a:cubicBezTo>
                    <a:cubicBezTo>
                      <a:pt x="12579" y="8097"/>
                      <a:pt x="12552" y="8046"/>
                      <a:pt x="12522" y="8047"/>
                    </a:cubicBezTo>
                    <a:close/>
                    <a:moveTo>
                      <a:pt x="7526" y="8097"/>
                    </a:moveTo>
                    <a:cubicBezTo>
                      <a:pt x="7496" y="8097"/>
                      <a:pt x="7470" y="8148"/>
                      <a:pt x="7468" y="8210"/>
                    </a:cubicBezTo>
                    <a:cubicBezTo>
                      <a:pt x="7466" y="8272"/>
                      <a:pt x="7489" y="8324"/>
                      <a:pt x="7519" y="8323"/>
                    </a:cubicBezTo>
                    <a:cubicBezTo>
                      <a:pt x="7549" y="8323"/>
                      <a:pt x="7575" y="8271"/>
                      <a:pt x="7577" y="8208"/>
                    </a:cubicBezTo>
                    <a:cubicBezTo>
                      <a:pt x="7579" y="8146"/>
                      <a:pt x="7557" y="8096"/>
                      <a:pt x="7526" y="8097"/>
                    </a:cubicBezTo>
                    <a:close/>
                    <a:moveTo>
                      <a:pt x="7682" y="8097"/>
                    </a:moveTo>
                    <a:cubicBezTo>
                      <a:pt x="7652" y="8097"/>
                      <a:pt x="7626" y="8148"/>
                      <a:pt x="7624" y="8210"/>
                    </a:cubicBezTo>
                    <a:cubicBezTo>
                      <a:pt x="7622" y="8272"/>
                      <a:pt x="7645" y="8324"/>
                      <a:pt x="7676" y="8323"/>
                    </a:cubicBezTo>
                    <a:cubicBezTo>
                      <a:pt x="7706" y="8323"/>
                      <a:pt x="7732" y="8271"/>
                      <a:pt x="7734" y="8208"/>
                    </a:cubicBezTo>
                    <a:cubicBezTo>
                      <a:pt x="7735" y="8146"/>
                      <a:pt x="7712" y="8096"/>
                      <a:pt x="7682" y="8097"/>
                    </a:cubicBezTo>
                    <a:close/>
                    <a:moveTo>
                      <a:pt x="7838" y="8097"/>
                    </a:moveTo>
                    <a:cubicBezTo>
                      <a:pt x="7808" y="8097"/>
                      <a:pt x="7782" y="8148"/>
                      <a:pt x="7781" y="8210"/>
                    </a:cubicBezTo>
                    <a:cubicBezTo>
                      <a:pt x="7779" y="8272"/>
                      <a:pt x="7802" y="8324"/>
                      <a:pt x="7833" y="8323"/>
                    </a:cubicBezTo>
                    <a:cubicBezTo>
                      <a:pt x="7863" y="8323"/>
                      <a:pt x="7888" y="8271"/>
                      <a:pt x="7890" y="8208"/>
                    </a:cubicBezTo>
                    <a:cubicBezTo>
                      <a:pt x="7892" y="8146"/>
                      <a:pt x="7868" y="8096"/>
                      <a:pt x="7838" y="8097"/>
                    </a:cubicBezTo>
                    <a:close/>
                    <a:moveTo>
                      <a:pt x="7994" y="8097"/>
                    </a:moveTo>
                    <a:cubicBezTo>
                      <a:pt x="7964" y="8097"/>
                      <a:pt x="7939" y="8148"/>
                      <a:pt x="7937" y="8210"/>
                    </a:cubicBezTo>
                    <a:cubicBezTo>
                      <a:pt x="7935" y="8272"/>
                      <a:pt x="7959" y="8324"/>
                      <a:pt x="7989" y="8323"/>
                    </a:cubicBezTo>
                    <a:cubicBezTo>
                      <a:pt x="8019" y="8323"/>
                      <a:pt x="8045" y="8271"/>
                      <a:pt x="8046" y="8208"/>
                    </a:cubicBezTo>
                    <a:cubicBezTo>
                      <a:pt x="8048" y="8146"/>
                      <a:pt x="8025" y="8096"/>
                      <a:pt x="7994" y="8097"/>
                    </a:cubicBezTo>
                    <a:close/>
                    <a:moveTo>
                      <a:pt x="8151" y="8097"/>
                    </a:moveTo>
                    <a:cubicBezTo>
                      <a:pt x="8121" y="8097"/>
                      <a:pt x="8095" y="8148"/>
                      <a:pt x="8093" y="8210"/>
                    </a:cubicBezTo>
                    <a:cubicBezTo>
                      <a:pt x="8092" y="8272"/>
                      <a:pt x="8115" y="8324"/>
                      <a:pt x="8145" y="8323"/>
                    </a:cubicBezTo>
                    <a:cubicBezTo>
                      <a:pt x="8176" y="8323"/>
                      <a:pt x="8201" y="8271"/>
                      <a:pt x="8203" y="8208"/>
                    </a:cubicBezTo>
                    <a:cubicBezTo>
                      <a:pt x="8204" y="8146"/>
                      <a:pt x="8181" y="8096"/>
                      <a:pt x="8151" y="8097"/>
                    </a:cubicBezTo>
                    <a:close/>
                    <a:moveTo>
                      <a:pt x="8307" y="8097"/>
                    </a:moveTo>
                    <a:cubicBezTo>
                      <a:pt x="8277" y="8097"/>
                      <a:pt x="8251" y="8148"/>
                      <a:pt x="8250" y="8210"/>
                    </a:cubicBezTo>
                    <a:cubicBezTo>
                      <a:pt x="8249" y="8272"/>
                      <a:pt x="8272" y="8324"/>
                      <a:pt x="8302" y="8323"/>
                    </a:cubicBezTo>
                    <a:cubicBezTo>
                      <a:pt x="8333" y="8323"/>
                      <a:pt x="8358" y="8271"/>
                      <a:pt x="8359" y="8208"/>
                    </a:cubicBezTo>
                    <a:cubicBezTo>
                      <a:pt x="8360" y="8146"/>
                      <a:pt x="8337" y="8096"/>
                      <a:pt x="8307" y="8097"/>
                    </a:cubicBezTo>
                    <a:close/>
                    <a:moveTo>
                      <a:pt x="8463" y="8097"/>
                    </a:moveTo>
                    <a:cubicBezTo>
                      <a:pt x="8433" y="8097"/>
                      <a:pt x="8407" y="8148"/>
                      <a:pt x="8406" y="8210"/>
                    </a:cubicBezTo>
                    <a:cubicBezTo>
                      <a:pt x="8405" y="8272"/>
                      <a:pt x="8429" y="8324"/>
                      <a:pt x="8459" y="8323"/>
                    </a:cubicBezTo>
                    <a:cubicBezTo>
                      <a:pt x="8489" y="8323"/>
                      <a:pt x="8515" y="8271"/>
                      <a:pt x="8516" y="8208"/>
                    </a:cubicBezTo>
                    <a:cubicBezTo>
                      <a:pt x="8517" y="8146"/>
                      <a:pt x="8493" y="8096"/>
                      <a:pt x="8463" y="8097"/>
                    </a:cubicBezTo>
                    <a:close/>
                    <a:moveTo>
                      <a:pt x="8619" y="8097"/>
                    </a:moveTo>
                    <a:cubicBezTo>
                      <a:pt x="8589" y="8097"/>
                      <a:pt x="8564" y="8148"/>
                      <a:pt x="8563" y="8210"/>
                    </a:cubicBezTo>
                    <a:cubicBezTo>
                      <a:pt x="8562" y="8272"/>
                      <a:pt x="8586" y="8324"/>
                      <a:pt x="8616" y="8323"/>
                    </a:cubicBezTo>
                    <a:cubicBezTo>
                      <a:pt x="8646" y="8323"/>
                      <a:pt x="8671" y="8271"/>
                      <a:pt x="8672" y="8208"/>
                    </a:cubicBezTo>
                    <a:cubicBezTo>
                      <a:pt x="8673" y="8146"/>
                      <a:pt x="8649" y="8096"/>
                      <a:pt x="8619" y="8097"/>
                    </a:cubicBezTo>
                    <a:close/>
                    <a:moveTo>
                      <a:pt x="8775" y="8097"/>
                    </a:moveTo>
                    <a:cubicBezTo>
                      <a:pt x="8745" y="8097"/>
                      <a:pt x="8720" y="8148"/>
                      <a:pt x="8719" y="8210"/>
                    </a:cubicBezTo>
                    <a:cubicBezTo>
                      <a:pt x="8718" y="8273"/>
                      <a:pt x="8742" y="8324"/>
                      <a:pt x="8772" y="8323"/>
                    </a:cubicBezTo>
                    <a:cubicBezTo>
                      <a:pt x="8802" y="8323"/>
                      <a:pt x="8828" y="8271"/>
                      <a:pt x="8828" y="8208"/>
                    </a:cubicBezTo>
                    <a:cubicBezTo>
                      <a:pt x="8829" y="8146"/>
                      <a:pt x="8805" y="8096"/>
                      <a:pt x="8775" y="8097"/>
                    </a:cubicBezTo>
                    <a:close/>
                    <a:moveTo>
                      <a:pt x="8931" y="8097"/>
                    </a:moveTo>
                    <a:cubicBezTo>
                      <a:pt x="8901" y="8097"/>
                      <a:pt x="8876" y="8148"/>
                      <a:pt x="8875" y="8210"/>
                    </a:cubicBezTo>
                    <a:cubicBezTo>
                      <a:pt x="8875" y="8273"/>
                      <a:pt x="8899" y="8324"/>
                      <a:pt x="8929" y="8323"/>
                    </a:cubicBezTo>
                    <a:cubicBezTo>
                      <a:pt x="8959" y="8323"/>
                      <a:pt x="8984" y="8271"/>
                      <a:pt x="8985" y="8208"/>
                    </a:cubicBezTo>
                    <a:cubicBezTo>
                      <a:pt x="8985" y="8146"/>
                      <a:pt x="8961" y="8096"/>
                      <a:pt x="8931" y="8097"/>
                    </a:cubicBezTo>
                    <a:close/>
                    <a:moveTo>
                      <a:pt x="523" y="8197"/>
                    </a:moveTo>
                    <a:cubicBezTo>
                      <a:pt x="493" y="8198"/>
                      <a:pt x="461" y="8249"/>
                      <a:pt x="452" y="8311"/>
                    </a:cubicBezTo>
                    <a:cubicBezTo>
                      <a:pt x="443" y="8372"/>
                      <a:pt x="460" y="8423"/>
                      <a:pt x="490" y="8422"/>
                    </a:cubicBezTo>
                    <a:cubicBezTo>
                      <a:pt x="520" y="8422"/>
                      <a:pt x="552" y="8371"/>
                      <a:pt x="561" y="8309"/>
                    </a:cubicBezTo>
                    <a:cubicBezTo>
                      <a:pt x="570" y="8247"/>
                      <a:pt x="553" y="8197"/>
                      <a:pt x="523" y="8197"/>
                    </a:cubicBezTo>
                    <a:close/>
                    <a:moveTo>
                      <a:pt x="835" y="8197"/>
                    </a:moveTo>
                    <a:cubicBezTo>
                      <a:pt x="805" y="8198"/>
                      <a:pt x="773" y="8249"/>
                      <a:pt x="765" y="8311"/>
                    </a:cubicBezTo>
                    <a:cubicBezTo>
                      <a:pt x="756" y="8373"/>
                      <a:pt x="773" y="8423"/>
                      <a:pt x="803" y="8422"/>
                    </a:cubicBezTo>
                    <a:cubicBezTo>
                      <a:pt x="833" y="8422"/>
                      <a:pt x="865" y="8371"/>
                      <a:pt x="874" y="8309"/>
                    </a:cubicBezTo>
                    <a:cubicBezTo>
                      <a:pt x="883" y="8247"/>
                      <a:pt x="865" y="8197"/>
                      <a:pt x="835" y="8197"/>
                    </a:cubicBezTo>
                    <a:close/>
                    <a:moveTo>
                      <a:pt x="991" y="8197"/>
                    </a:moveTo>
                    <a:cubicBezTo>
                      <a:pt x="961" y="8198"/>
                      <a:pt x="930" y="8249"/>
                      <a:pt x="921" y="8311"/>
                    </a:cubicBezTo>
                    <a:cubicBezTo>
                      <a:pt x="912" y="8373"/>
                      <a:pt x="930" y="8423"/>
                      <a:pt x="960" y="8422"/>
                    </a:cubicBezTo>
                    <a:cubicBezTo>
                      <a:pt x="990" y="8422"/>
                      <a:pt x="1021" y="8371"/>
                      <a:pt x="1030" y="8309"/>
                    </a:cubicBezTo>
                    <a:cubicBezTo>
                      <a:pt x="1038" y="8247"/>
                      <a:pt x="1021" y="8197"/>
                      <a:pt x="991" y="8197"/>
                    </a:cubicBezTo>
                    <a:close/>
                    <a:moveTo>
                      <a:pt x="1147" y="8197"/>
                    </a:moveTo>
                    <a:cubicBezTo>
                      <a:pt x="1117" y="8198"/>
                      <a:pt x="1085" y="8249"/>
                      <a:pt x="1077" y="8311"/>
                    </a:cubicBezTo>
                    <a:cubicBezTo>
                      <a:pt x="1068" y="8373"/>
                      <a:pt x="1086" y="8423"/>
                      <a:pt x="1116" y="8422"/>
                    </a:cubicBezTo>
                    <a:cubicBezTo>
                      <a:pt x="1147" y="8422"/>
                      <a:pt x="1178" y="8371"/>
                      <a:pt x="1186" y="8309"/>
                    </a:cubicBezTo>
                    <a:cubicBezTo>
                      <a:pt x="1194" y="8247"/>
                      <a:pt x="1177" y="8197"/>
                      <a:pt x="1147" y="8197"/>
                    </a:cubicBezTo>
                    <a:close/>
                    <a:moveTo>
                      <a:pt x="1303" y="8197"/>
                    </a:moveTo>
                    <a:cubicBezTo>
                      <a:pt x="1273" y="8198"/>
                      <a:pt x="1241" y="8249"/>
                      <a:pt x="1233" y="8311"/>
                    </a:cubicBezTo>
                    <a:cubicBezTo>
                      <a:pt x="1225" y="8372"/>
                      <a:pt x="1243" y="8423"/>
                      <a:pt x="1273" y="8422"/>
                    </a:cubicBezTo>
                    <a:cubicBezTo>
                      <a:pt x="1303" y="8422"/>
                      <a:pt x="1334" y="8371"/>
                      <a:pt x="1343" y="8309"/>
                    </a:cubicBezTo>
                    <a:cubicBezTo>
                      <a:pt x="1351" y="8247"/>
                      <a:pt x="1333" y="8197"/>
                      <a:pt x="1303" y="8197"/>
                    </a:cubicBezTo>
                    <a:close/>
                    <a:moveTo>
                      <a:pt x="1459" y="8197"/>
                    </a:moveTo>
                    <a:cubicBezTo>
                      <a:pt x="1429" y="8198"/>
                      <a:pt x="1398" y="8249"/>
                      <a:pt x="1390" y="8311"/>
                    </a:cubicBezTo>
                    <a:cubicBezTo>
                      <a:pt x="1381" y="8373"/>
                      <a:pt x="1400" y="8423"/>
                      <a:pt x="1430" y="8422"/>
                    </a:cubicBezTo>
                    <a:cubicBezTo>
                      <a:pt x="1460" y="8422"/>
                      <a:pt x="1491" y="8371"/>
                      <a:pt x="1499" y="8309"/>
                    </a:cubicBezTo>
                    <a:cubicBezTo>
                      <a:pt x="1507" y="8247"/>
                      <a:pt x="1489" y="8197"/>
                      <a:pt x="1459" y="8197"/>
                    </a:cubicBezTo>
                    <a:close/>
                    <a:moveTo>
                      <a:pt x="1615" y="8197"/>
                    </a:moveTo>
                    <a:cubicBezTo>
                      <a:pt x="1585" y="8198"/>
                      <a:pt x="1554" y="8249"/>
                      <a:pt x="1546" y="8311"/>
                    </a:cubicBezTo>
                    <a:cubicBezTo>
                      <a:pt x="1538" y="8373"/>
                      <a:pt x="1556" y="8423"/>
                      <a:pt x="1586" y="8422"/>
                    </a:cubicBezTo>
                    <a:cubicBezTo>
                      <a:pt x="1616" y="8422"/>
                      <a:pt x="1647" y="8371"/>
                      <a:pt x="1655" y="8309"/>
                    </a:cubicBezTo>
                    <a:cubicBezTo>
                      <a:pt x="1663" y="8247"/>
                      <a:pt x="1645" y="8197"/>
                      <a:pt x="1615" y="8197"/>
                    </a:cubicBezTo>
                    <a:close/>
                    <a:moveTo>
                      <a:pt x="2707" y="8197"/>
                    </a:moveTo>
                    <a:cubicBezTo>
                      <a:pt x="2677" y="8198"/>
                      <a:pt x="2647" y="8248"/>
                      <a:pt x="2640" y="8311"/>
                    </a:cubicBezTo>
                    <a:cubicBezTo>
                      <a:pt x="2633" y="8373"/>
                      <a:pt x="2652" y="8423"/>
                      <a:pt x="2682" y="8422"/>
                    </a:cubicBezTo>
                    <a:cubicBezTo>
                      <a:pt x="2713" y="8422"/>
                      <a:pt x="2743" y="8371"/>
                      <a:pt x="2750" y="8309"/>
                    </a:cubicBezTo>
                    <a:cubicBezTo>
                      <a:pt x="2756" y="8247"/>
                      <a:pt x="2738" y="8197"/>
                      <a:pt x="2707" y="8197"/>
                    </a:cubicBezTo>
                    <a:close/>
                    <a:moveTo>
                      <a:pt x="14728" y="8298"/>
                    </a:moveTo>
                    <a:cubicBezTo>
                      <a:pt x="14698" y="8298"/>
                      <a:pt x="14677" y="8350"/>
                      <a:pt x="14682" y="8413"/>
                    </a:cubicBezTo>
                    <a:cubicBezTo>
                      <a:pt x="14688" y="8476"/>
                      <a:pt x="14717" y="8526"/>
                      <a:pt x="14747" y="8526"/>
                    </a:cubicBezTo>
                    <a:cubicBezTo>
                      <a:pt x="14778" y="8525"/>
                      <a:pt x="14798" y="8474"/>
                      <a:pt x="14792" y="8411"/>
                    </a:cubicBezTo>
                    <a:cubicBezTo>
                      <a:pt x="14787" y="8349"/>
                      <a:pt x="14759" y="8298"/>
                      <a:pt x="14728" y="8298"/>
                    </a:cubicBezTo>
                    <a:close/>
                    <a:moveTo>
                      <a:pt x="14884" y="8298"/>
                    </a:moveTo>
                    <a:cubicBezTo>
                      <a:pt x="14854" y="8298"/>
                      <a:pt x="14834" y="8350"/>
                      <a:pt x="14839" y="8413"/>
                    </a:cubicBezTo>
                    <a:cubicBezTo>
                      <a:pt x="14844" y="8476"/>
                      <a:pt x="14873" y="8526"/>
                      <a:pt x="14904" y="8526"/>
                    </a:cubicBezTo>
                    <a:cubicBezTo>
                      <a:pt x="14934" y="8525"/>
                      <a:pt x="14954" y="8474"/>
                      <a:pt x="14949" y="8411"/>
                    </a:cubicBezTo>
                    <a:cubicBezTo>
                      <a:pt x="14943" y="8349"/>
                      <a:pt x="14914" y="8298"/>
                      <a:pt x="14884" y="8298"/>
                    </a:cubicBezTo>
                    <a:close/>
                    <a:moveTo>
                      <a:pt x="15040" y="8298"/>
                    </a:moveTo>
                    <a:cubicBezTo>
                      <a:pt x="15010" y="8298"/>
                      <a:pt x="14990" y="8350"/>
                      <a:pt x="14995" y="8413"/>
                    </a:cubicBezTo>
                    <a:cubicBezTo>
                      <a:pt x="15001" y="8476"/>
                      <a:pt x="15030" y="8526"/>
                      <a:pt x="15061" y="8526"/>
                    </a:cubicBezTo>
                    <a:cubicBezTo>
                      <a:pt x="15091" y="8526"/>
                      <a:pt x="15111" y="8474"/>
                      <a:pt x="15105" y="8411"/>
                    </a:cubicBezTo>
                    <a:cubicBezTo>
                      <a:pt x="15100" y="8348"/>
                      <a:pt x="15071" y="8298"/>
                      <a:pt x="15040" y="8298"/>
                    </a:cubicBezTo>
                    <a:close/>
                    <a:moveTo>
                      <a:pt x="15197" y="8298"/>
                    </a:moveTo>
                    <a:cubicBezTo>
                      <a:pt x="15167" y="8298"/>
                      <a:pt x="15147" y="8350"/>
                      <a:pt x="15152" y="8413"/>
                    </a:cubicBezTo>
                    <a:cubicBezTo>
                      <a:pt x="15158" y="8476"/>
                      <a:pt x="15187" y="8526"/>
                      <a:pt x="15217" y="8526"/>
                    </a:cubicBezTo>
                    <a:cubicBezTo>
                      <a:pt x="15247" y="8526"/>
                      <a:pt x="15267" y="8474"/>
                      <a:pt x="15262" y="8411"/>
                    </a:cubicBezTo>
                    <a:cubicBezTo>
                      <a:pt x="15256" y="8349"/>
                      <a:pt x="15227" y="8298"/>
                      <a:pt x="15197" y="8298"/>
                    </a:cubicBezTo>
                    <a:close/>
                    <a:moveTo>
                      <a:pt x="16622" y="8298"/>
                    </a:moveTo>
                    <a:cubicBezTo>
                      <a:pt x="16591" y="8298"/>
                      <a:pt x="16572" y="8350"/>
                      <a:pt x="16579" y="8413"/>
                    </a:cubicBezTo>
                    <a:cubicBezTo>
                      <a:pt x="16586" y="8476"/>
                      <a:pt x="16617" y="8526"/>
                      <a:pt x="16648" y="8526"/>
                    </a:cubicBezTo>
                    <a:cubicBezTo>
                      <a:pt x="16678" y="8526"/>
                      <a:pt x="16696" y="8474"/>
                      <a:pt x="16689" y="8411"/>
                    </a:cubicBezTo>
                    <a:cubicBezTo>
                      <a:pt x="16682" y="8348"/>
                      <a:pt x="16652" y="8298"/>
                      <a:pt x="16622" y="8298"/>
                    </a:cubicBezTo>
                    <a:close/>
                    <a:moveTo>
                      <a:pt x="16778" y="8298"/>
                    </a:moveTo>
                    <a:cubicBezTo>
                      <a:pt x="16748" y="8298"/>
                      <a:pt x="16729" y="8350"/>
                      <a:pt x="16736" y="8413"/>
                    </a:cubicBezTo>
                    <a:cubicBezTo>
                      <a:pt x="16744" y="8475"/>
                      <a:pt x="16774" y="8526"/>
                      <a:pt x="16804" y="8526"/>
                    </a:cubicBezTo>
                    <a:cubicBezTo>
                      <a:pt x="16835" y="8526"/>
                      <a:pt x="16853" y="8474"/>
                      <a:pt x="16846" y="8411"/>
                    </a:cubicBezTo>
                    <a:cubicBezTo>
                      <a:pt x="16838" y="8348"/>
                      <a:pt x="16808" y="8298"/>
                      <a:pt x="16778" y="8298"/>
                    </a:cubicBezTo>
                    <a:close/>
                    <a:moveTo>
                      <a:pt x="9400" y="8348"/>
                    </a:moveTo>
                    <a:cubicBezTo>
                      <a:pt x="9369" y="8349"/>
                      <a:pt x="9345" y="8399"/>
                      <a:pt x="9345" y="8461"/>
                    </a:cubicBezTo>
                    <a:cubicBezTo>
                      <a:pt x="9345" y="8524"/>
                      <a:pt x="9369" y="8575"/>
                      <a:pt x="9399" y="8575"/>
                    </a:cubicBezTo>
                    <a:cubicBezTo>
                      <a:pt x="9429" y="8574"/>
                      <a:pt x="9455" y="8524"/>
                      <a:pt x="9455" y="8461"/>
                    </a:cubicBezTo>
                    <a:cubicBezTo>
                      <a:pt x="9455" y="8399"/>
                      <a:pt x="9430" y="8348"/>
                      <a:pt x="9400" y="8348"/>
                    </a:cubicBezTo>
                    <a:close/>
                    <a:moveTo>
                      <a:pt x="9556" y="8348"/>
                    </a:moveTo>
                    <a:cubicBezTo>
                      <a:pt x="9526" y="8349"/>
                      <a:pt x="9501" y="8401"/>
                      <a:pt x="9501" y="8463"/>
                    </a:cubicBezTo>
                    <a:cubicBezTo>
                      <a:pt x="9501" y="8526"/>
                      <a:pt x="9526" y="8575"/>
                      <a:pt x="9556" y="8575"/>
                    </a:cubicBezTo>
                    <a:cubicBezTo>
                      <a:pt x="9586" y="8574"/>
                      <a:pt x="9611" y="8524"/>
                      <a:pt x="9611" y="8461"/>
                    </a:cubicBezTo>
                    <a:cubicBezTo>
                      <a:pt x="9611" y="8399"/>
                      <a:pt x="9586" y="8348"/>
                      <a:pt x="9556" y="8348"/>
                    </a:cubicBezTo>
                    <a:close/>
                    <a:moveTo>
                      <a:pt x="9712" y="8348"/>
                    </a:moveTo>
                    <a:cubicBezTo>
                      <a:pt x="9682" y="8349"/>
                      <a:pt x="9657" y="8401"/>
                      <a:pt x="9657" y="8463"/>
                    </a:cubicBezTo>
                    <a:cubicBezTo>
                      <a:pt x="9658" y="8526"/>
                      <a:pt x="9682" y="8575"/>
                      <a:pt x="9712" y="8575"/>
                    </a:cubicBezTo>
                    <a:cubicBezTo>
                      <a:pt x="9743" y="8574"/>
                      <a:pt x="9768" y="8524"/>
                      <a:pt x="9767" y="8461"/>
                    </a:cubicBezTo>
                    <a:cubicBezTo>
                      <a:pt x="9767" y="8399"/>
                      <a:pt x="9742" y="8348"/>
                      <a:pt x="9712" y="8348"/>
                    </a:cubicBezTo>
                    <a:close/>
                    <a:moveTo>
                      <a:pt x="9868" y="8348"/>
                    </a:moveTo>
                    <a:cubicBezTo>
                      <a:pt x="9838" y="8349"/>
                      <a:pt x="9814" y="8400"/>
                      <a:pt x="9814" y="8463"/>
                    </a:cubicBezTo>
                    <a:cubicBezTo>
                      <a:pt x="9814" y="8526"/>
                      <a:pt x="9839" y="8575"/>
                      <a:pt x="9869" y="8575"/>
                    </a:cubicBezTo>
                    <a:cubicBezTo>
                      <a:pt x="9900" y="8574"/>
                      <a:pt x="9924" y="8524"/>
                      <a:pt x="9924" y="8461"/>
                    </a:cubicBezTo>
                    <a:cubicBezTo>
                      <a:pt x="9923" y="8399"/>
                      <a:pt x="9898" y="8348"/>
                      <a:pt x="9868" y="8348"/>
                    </a:cubicBezTo>
                    <a:close/>
                    <a:moveTo>
                      <a:pt x="10044" y="8348"/>
                    </a:moveTo>
                    <a:cubicBezTo>
                      <a:pt x="10013" y="8349"/>
                      <a:pt x="9989" y="8400"/>
                      <a:pt x="9990" y="8463"/>
                    </a:cubicBezTo>
                    <a:cubicBezTo>
                      <a:pt x="9990" y="8526"/>
                      <a:pt x="10015" y="8575"/>
                      <a:pt x="10045" y="8575"/>
                    </a:cubicBezTo>
                    <a:cubicBezTo>
                      <a:pt x="10076" y="8574"/>
                      <a:pt x="10100" y="8524"/>
                      <a:pt x="10100" y="8461"/>
                    </a:cubicBezTo>
                    <a:cubicBezTo>
                      <a:pt x="10099" y="8399"/>
                      <a:pt x="10074" y="8348"/>
                      <a:pt x="10044" y="8348"/>
                    </a:cubicBezTo>
                    <a:close/>
                    <a:moveTo>
                      <a:pt x="10180" y="8348"/>
                    </a:moveTo>
                    <a:cubicBezTo>
                      <a:pt x="10150" y="8349"/>
                      <a:pt x="10126" y="8400"/>
                      <a:pt x="10127" y="8463"/>
                    </a:cubicBezTo>
                    <a:cubicBezTo>
                      <a:pt x="10127" y="8526"/>
                      <a:pt x="10153" y="8575"/>
                      <a:pt x="10183" y="8575"/>
                    </a:cubicBezTo>
                    <a:cubicBezTo>
                      <a:pt x="10213" y="8574"/>
                      <a:pt x="10237" y="8524"/>
                      <a:pt x="10237" y="8461"/>
                    </a:cubicBezTo>
                    <a:cubicBezTo>
                      <a:pt x="10236" y="8399"/>
                      <a:pt x="10211" y="8348"/>
                      <a:pt x="10180" y="8348"/>
                    </a:cubicBezTo>
                    <a:close/>
                    <a:moveTo>
                      <a:pt x="10336" y="8348"/>
                    </a:moveTo>
                    <a:cubicBezTo>
                      <a:pt x="10306" y="8349"/>
                      <a:pt x="10282" y="8400"/>
                      <a:pt x="10283" y="8463"/>
                    </a:cubicBezTo>
                    <a:cubicBezTo>
                      <a:pt x="10284" y="8526"/>
                      <a:pt x="10309" y="8575"/>
                      <a:pt x="10339" y="8575"/>
                    </a:cubicBezTo>
                    <a:cubicBezTo>
                      <a:pt x="10370" y="8574"/>
                      <a:pt x="10394" y="8524"/>
                      <a:pt x="10393" y="8461"/>
                    </a:cubicBezTo>
                    <a:cubicBezTo>
                      <a:pt x="10392" y="8399"/>
                      <a:pt x="10366" y="8348"/>
                      <a:pt x="10336" y="8348"/>
                    </a:cubicBezTo>
                    <a:close/>
                    <a:moveTo>
                      <a:pt x="10493" y="8348"/>
                    </a:moveTo>
                    <a:cubicBezTo>
                      <a:pt x="10462" y="8349"/>
                      <a:pt x="10439" y="8400"/>
                      <a:pt x="10439" y="8463"/>
                    </a:cubicBezTo>
                    <a:cubicBezTo>
                      <a:pt x="10440" y="8526"/>
                      <a:pt x="10466" y="8575"/>
                      <a:pt x="10496" y="8575"/>
                    </a:cubicBezTo>
                    <a:cubicBezTo>
                      <a:pt x="10527" y="8574"/>
                      <a:pt x="10550" y="8524"/>
                      <a:pt x="10549" y="8461"/>
                    </a:cubicBezTo>
                    <a:cubicBezTo>
                      <a:pt x="10548" y="8399"/>
                      <a:pt x="10523" y="8348"/>
                      <a:pt x="10493" y="8348"/>
                    </a:cubicBezTo>
                    <a:close/>
                    <a:moveTo>
                      <a:pt x="10668" y="8348"/>
                    </a:moveTo>
                    <a:cubicBezTo>
                      <a:pt x="10638" y="8349"/>
                      <a:pt x="10614" y="8400"/>
                      <a:pt x="10615" y="8463"/>
                    </a:cubicBezTo>
                    <a:cubicBezTo>
                      <a:pt x="10616" y="8526"/>
                      <a:pt x="10642" y="8575"/>
                      <a:pt x="10672" y="8575"/>
                    </a:cubicBezTo>
                    <a:cubicBezTo>
                      <a:pt x="10703" y="8574"/>
                      <a:pt x="10727" y="8524"/>
                      <a:pt x="10725" y="8461"/>
                    </a:cubicBezTo>
                    <a:cubicBezTo>
                      <a:pt x="10724" y="8399"/>
                      <a:pt x="10698" y="8348"/>
                      <a:pt x="10668" y="8348"/>
                    </a:cubicBezTo>
                    <a:close/>
                    <a:moveTo>
                      <a:pt x="10824" y="8348"/>
                    </a:moveTo>
                    <a:cubicBezTo>
                      <a:pt x="10794" y="8349"/>
                      <a:pt x="10771" y="8400"/>
                      <a:pt x="10772" y="8463"/>
                    </a:cubicBezTo>
                    <a:cubicBezTo>
                      <a:pt x="10773" y="8526"/>
                      <a:pt x="10799" y="8575"/>
                      <a:pt x="10829" y="8575"/>
                    </a:cubicBezTo>
                    <a:cubicBezTo>
                      <a:pt x="10860" y="8574"/>
                      <a:pt x="10883" y="8524"/>
                      <a:pt x="10882" y="8461"/>
                    </a:cubicBezTo>
                    <a:cubicBezTo>
                      <a:pt x="10880" y="8399"/>
                      <a:pt x="10855" y="8348"/>
                      <a:pt x="10824" y="8348"/>
                    </a:cubicBezTo>
                    <a:close/>
                    <a:moveTo>
                      <a:pt x="11137" y="8348"/>
                    </a:moveTo>
                    <a:cubicBezTo>
                      <a:pt x="11106" y="8349"/>
                      <a:pt x="11083" y="8400"/>
                      <a:pt x="11085" y="8463"/>
                    </a:cubicBezTo>
                    <a:cubicBezTo>
                      <a:pt x="11086" y="8526"/>
                      <a:pt x="11112" y="8575"/>
                      <a:pt x="11143" y="8575"/>
                    </a:cubicBezTo>
                    <a:cubicBezTo>
                      <a:pt x="11173" y="8574"/>
                      <a:pt x="11196" y="8524"/>
                      <a:pt x="11195" y="8461"/>
                    </a:cubicBezTo>
                    <a:cubicBezTo>
                      <a:pt x="11193" y="8399"/>
                      <a:pt x="11167" y="8348"/>
                      <a:pt x="11137" y="8348"/>
                    </a:cubicBezTo>
                    <a:close/>
                    <a:moveTo>
                      <a:pt x="11293" y="8348"/>
                    </a:moveTo>
                    <a:cubicBezTo>
                      <a:pt x="11263" y="8349"/>
                      <a:pt x="11239" y="8400"/>
                      <a:pt x="11241" y="8463"/>
                    </a:cubicBezTo>
                    <a:cubicBezTo>
                      <a:pt x="11243" y="8526"/>
                      <a:pt x="11269" y="8575"/>
                      <a:pt x="11299" y="8575"/>
                    </a:cubicBezTo>
                    <a:cubicBezTo>
                      <a:pt x="11329" y="8574"/>
                      <a:pt x="11353" y="8524"/>
                      <a:pt x="11351" y="8461"/>
                    </a:cubicBezTo>
                    <a:cubicBezTo>
                      <a:pt x="11349" y="8399"/>
                      <a:pt x="11323" y="8348"/>
                      <a:pt x="11293" y="8348"/>
                    </a:cubicBezTo>
                    <a:close/>
                    <a:moveTo>
                      <a:pt x="11449" y="8348"/>
                    </a:moveTo>
                    <a:cubicBezTo>
                      <a:pt x="11419" y="8349"/>
                      <a:pt x="11396" y="8400"/>
                      <a:pt x="11397" y="8463"/>
                    </a:cubicBezTo>
                    <a:cubicBezTo>
                      <a:pt x="11399" y="8526"/>
                      <a:pt x="11426" y="8575"/>
                      <a:pt x="11456" y="8575"/>
                    </a:cubicBezTo>
                    <a:cubicBezTo>
                      <a:pt x="11486" y="8574"/>
                      <a:pt x="11509" y="8524"/>
                      <a:pt x="11507" y="8461"/>
                    </a:cubicBezTo>
                    <a:cubicBezTo>
                      <a:pt x="11505" y="8399"/>
                      <a:pt x="11479" y="8348"/>
                      <a:pt x="11449" y="8348"/>
                    </a:cubicBezTo>
                    <a:close/>
                    <a:moveTo>
                      <a:pt x="11605" y="8348"/>
                    </a:moveTo>
                    <a:cubicBezTo>
                      <a:pt x="11575" y="8349"/>
                      <a:pt x="11552" y="8400"/>
                      <a:pt x="11554" y="8463"/>
                    </a:cubicBezTo>
                    <a:cubicBezTo>
                      <a:pt x="11556" y="8526"/>
                      <a:pt x="11582" y="8575"/>
                      <a:pt x="11612" y="8575"/>
                    </a:cubicBezTo>
                    <a:cubicBezTo>
                      <a:pt x="11643" y="8574"/>
                      <a:pt x="11666" y="8524"/>
                      <a:pt x="11664" y="8461"/>
                    </a:cubicBezTo>
                    <a:cubicBezTo>
                      <a:pt x="11662" y="8399"/>
                      <a:pt x="11635" y="8348"/>
                      <a:pt x="11605" y="8348"/>
                    </a:cubicBezTo>
                    <a:close/>
                    <a:moveTo>
                      <a:pt x="12386" y="8348"/>
                    </a:moveTo>
                    <a:cubicBezTo>
                      <a:pt x="12356" y="8349"/>
                      <a:pt x="12333" y="8400"/>
                      <a:pt x="12336" y="8463"/>
                    </a:cubicBezTo>
                    <a:cubicBezTo>
                      <a:pt x="12339" y="8526"/>
                      <a:pt x="12366" y="8575"/>
                      <a:pt x="12396" y="8575"/>
                    </a:cubicBezTo>
                    <a:cubicBezTo>
                      <a:pt x="12427" y="8574"/>
                      <a:pt x="12449" y="8524"/>
                      <a:pt x="12446" y="8461"/>
                    </a:cubicBezTo>
                    <a:cubicBezTo>
                      <a:pt x="12443" y="8399"/>
                      <a:pt x="12416" y="8348"/>
                      <a:pt x="12386" y="8348"/>
                    </a:cubicBezTo>
                    <a:close/>
                    <a:moveTo>
                      <a:pt x="12522" y="8348"/>
                    </a:moveTo>
                    <a:cubicBezTo>
                      <a:pt x="12492" y="8349"/>
                      <a:pt x="12470" y="8400"/>
                      <a:pt x="12473" y="8463"/>
                    </a:cubicBezTo>
                    <a:cubicBezTo>
                      <a:pt x="12476" y="8526"/>
                      <a:pt x="12503" y="8575"/>
                      <a:pt x="12533" y="8575"/>
                    </a:cubicBezTo>
                    <a:cubicBezTo>
                      <a:pt x="12564" y="8574"/>
                      <a:pt x="12586" y="8524"/>
                      <a:pt x="12583" y="8461"/>
                    </a:cubicBezTo>
                    <a:cubicBezTo>
                      <a:pt x="12580" y="8399"/>
                      <a:pt x="12552" y="8348"/>
                      <a:pt x="12522" y="8348"/>
                    </a:cubicBezTo>
                    <a:close/>
                    <a:moveTo>
                      <a:pt x="12679" y="8348"/>
                    </a:moveTo>
                    <a:cubicBezTo>
                      <a:pt x="12648" y="8349"/>
                      <a:pt x="12626" y="8400"/>
                      <a:pt x="12629" y="8463"/>
                    </a:cubicBezTo>
                    <a:cubicBezTo>
                      <a:pt x="12632" y="8526"/>
                      <a:pt x="12660" y="8575"/>
                      <a:pt x="12690" y="8575"/>
                    </a:cubicBezTo>
                    <a:cubicBezTo>
                      <a:pt x="12721" y="8574"/>
                      <a:pt x="12742" y="8524"/>
                      <a:pt x="12739" y="8461"/>
                    </a:cubicBezTo>
                    <a:cubicBezTo>
                      <a:pt x="12736" y="8399"/>
                      <a:pt x="12709" y="8348"/>
                      <a:pt x="12679" y="8348"/>
                    </a:cubicBezTo>
                    <a:close/>
                    <a:moveTo>
                      <a:pt x="12834" y="8348"/>
                    </a:moveTo>
                    <a:cubicBezTo>
                      <a:pt x="12804" y="8349"/>
                      <a:pt x="12783" y="8400"/>
                      <a:pt x="12786" y="8463"/>
                    </a:cubicBezTo>
                    <a:cubicBezTo>
                      <a:pt x="12789" y="8526"/>
                      <a:pt x="12816" y="8575"/>
                      <a:pt x="12847" y="8575"/>
                    </a:cubicBezTo>
                    <a:cubicBezTo>
                      <a:pt x="12877" y="8574"/>
                      <a:pt x="12899" y="8524"/>
                      <a:pt x="12895" y="8461"/>
                    </a:cubicBezTo>
                    <a:cubicBezTo>
                      <a:pt x="12892" y="8399"/>
                      <a:pt x="12865" y="8348"/>
                      <a:pt x="12834" y="8348"/>
                    </a:cubicBezTo>
                    <a:close/>
                    <a:moveTo>
                      <a:pt x="12991" y="8348"/>
                    </a:moveTo>
                    <a:cubicBezTo>
                      <a:pt x="12960" y="8349"/>
                      <a:pt x="12939" y="8400"/>
                      <a:pt x="12943" y="8463"/>
                    </a:cubicBezTo>
                    <a:cubicBezTo>
                      <a:pt x="12946" y="8526"/>
                      <a:pt x="12973" y="8575"/>
                      <a:pt x="13004" y="8575"/>
                    </a:cubicBezTo>
                    <a:cubicBezTo>
                      <a:pt x="13034" y="8574"/>
                      <a:pt x="13055" y="8524"/>
                      <a:pt x="13052" y="8461"/>
                    </a:cubicBezTo>
                    <a:cubicBezTo>
                      <a:pt x="13048" y="8399"/>
                      <a:pt x="13021" y="8348"/>
                      <a:pt x="12991" y="8348"/>
                    </a:cubicBezTo>
                    <a:close/>
                    <a:moveTo>
                      <a:pt x="13167" y="8348"/>
                    </a:moveTo>
                    <a:cubicBezTo>
                      <a:pt x="13136" y="8349"/>
                      <a:pt x="13115" y="8401"/>
                      <a:pt x="13118" y="8463"/>
                    </a:cubicBezTo>
                    <a:cubicBezTo>
                      <a:pt x="13122" y="8526"/>
                      <a:pt x="13150" y="8575"/>
                      <a:pt x="13180" y="8575"/>
                    </a:cubicBezTo>
                    <a:cubicBezTo>
                      <a:pt x="13211" y="8574"/>
                      <a:pt x="13232" y="8524"/>
                      <a:pt x="13228" y="8461"/>
                    </a:cubicBezTo>
                    <a:cubicBezTo>
                      <a:pt x="13224" y="8399"/>
                      <a:pt x="13197" y="8348"/>
                      <a:pt x="13167" y="8348"/>
                    </a:cubicBezTo>
                    <a:close/>
                    <a:moveTo>
                      <a:pt x="13323" y="8348"/>
                    </a:moveTo>
                    <a:cubicBezTo>
                      <a:pt x="13292" y="8349"/>
                      <a:pt x="13271" y="8401"/>
                      <a:pt x="13275" y="8463"/>
                    </a:cubicBezTo>
                    <a:cubicBezTo>
                      <a:pt x="13279" y="8526"/>
                      <a:pt x="13306" y="8575"/>
                      <a:pt x="13337" y="8575"/>
                    </a:cubicBezTo>
                    <a:cubicBezTo>
                      <a:pt x="13367" y="8574"/>
                      <a:pt x="13389" y="8524"/>
                      <a:pt x="13385" y="8461"/>
                    </a:cubicBezTo>
                    <a:cubicBezTo>
                      <a:pt x="13381" y="8399"/>
                      <a:pt x="13353" y="8348"/>
                      <a:pt x="13323" y="8348"/>
                    </a:cubicBezTo>
                    <a:close/>
                    <a:moveTo>
                      <a:pt x="13479" y="8348"/>
                    </a:moveTo>
                    <a:cubicBezTo>
                      <a:pt x="13449" y="8349"/>
                      <a:pt x="13427" y="8401"/>
                      <a:pt x="13431" y="8463"/>
                    </a:cubicBezTo>
                    <a:cubicBezTo>
                      <a:pt x="13435" y="8526"/>
                      <a:pt x="13463" y="8577"/>
                      <a:pt x="13493" y="8576"/>
                    </a:cubicBezTo>
                    <a:cubicBezTo>
                      <a:pt x="13523" y="8576"/>
                      <a:pt x="13545" y="8524"/>
                      <a:pt x="13541" y="8461"/>
                    </a:cubicBezTo>
                    <a:cubicBezTo>
                      <a:pt x="13537" y="8399"/>
                      <a:pt x="13509" y="8348"/>
                      <a:pt x="13479" y="8348"/>
                    </a:cubicBezTo>
                    <a:close/>
                    <a:moveTo>
                      <a:pt x="13635" y="8348"/>
                    </a:moveTo>
                    <a:cubicBezTo>
                      <a:pt x="13604" y="8349"/>
                      <a:pt x="13584" y="8401"/>
                      <a:pt x="13588" y="8463"/>
                    </a:cubicBezTo>
                    <a:cubicBezTo>
                      <a:pt x="13592" y="8526"/>
                      <a:pt x="13620" y="8577"/>
                      <a:pt x="13650" y="8576"/>
                    </a:cubicBezTo>
                    <a:cubicBezTo>
                      <a:pt x="13680" y="8576"/>
                      <a:pt x="13702" y="8524"/>
                      <a:pt x="13698" y="8461"/>
                    </a:cubicBezTo>
                    <a:cubicBezTo>
                      <a:pt x="13693" y="8399"/>
                      <a:pt x="13665" y="8348"/>
                      <a:pt x="13635" y="8348"/>
                    </a:cubicBezTo>
                    <a:close/>
                    <a:moveTo>
                      <a:pt x="13791" y="8348"/>
                    </a:moveTo>
                    <a:cubicBezTo>
                      <a:pt x="13761" y="8349"/>
                      <a:pt x="13740" y="8400"/>
                      <a:pt x="13744" y="8463"/>
                    </a:cubicBezTo>
                    <a:cubicBezTo>
                      <a:pt x="13748" y="8526"/>
                      <a:pt x="13776" y="8577"/>
                      <a:pt x="13806" y="8576"/>
                    </a:cubicBezTo>
                    <a:cubicBezTo>
                      <a:pt x="13837" y="8576"/>
                      <a:pt x="13858" y="8525"/>
                      <a:pt x="13854" y="8461"/>
                    </a:cubicBezTo>
                    <a:cubicBezTo>
                      <a:pt x="13850" y="8399"/>
                      <a:pt x="13821" y="8348"/>
                      <a:pt x="13791" y="8348"/>
                    </a:cubicBezTo>
                    <a:close/>
                    <a:moveTo>
                      <a:pt x="13948" y="8348"/>
                    </a:moveTo>
                    <a:cubicBezTo>
                      <a:pt x="13917" y="8349"/>
                      <a:pt x="13896" y="8400"/>
                      <a:pt x="13900" y="8463"/>
                    </a:cubicBezTo>
                    <a:cubicBezTo>
                      <a:pt x="13905" y="8526"/>
                      <a:pt x="13933" y="8577"/>
                      <a:pt x="13963" y="8576"/>
                    </a:cubicBezTo>
                    <a:cubicBezTo>
                      <a:pt x="13994" y="8576"/>
                      <a:pt x="14015" y="8524"/>
                      <a:pt x="14010" y="8461"/>
                    </a:cubicBezTo>
                    <a:cubicBezTo>
                      <a:pt x="14006" y="8399"/>
                      <a:pt x="13978" y="8348"/>
                      <a:pt x="13948" y="8348"/>
                    </a:cubicBezTo>
                    <a:close/>
                    <a:moveTo>
                      <a:pt x="14103" y="8348"/>
                    </a:moveTo>
                    <a:cubicBezTo>
                      <a:pt x="14073" y="8349"/>
                      <a:pt x="14052" y="8400"/>
                      <a:pt x="14057" y="8463"/>
                    </a:cubicBezTo>
                    <a:cubicBezTo>
                      <a:pt x="14061" y="8526"/>
                      <a:pt x="14089" y="8577"/>
                      <a:pt x="14120" y="8576"/>
                    </a:cubicBezTo>
                    <a:cubicBezTo>
                      <a:pt x="14150" y="8576"/>
                      <a:pt x="14171" y="8524"/>
                      <a:pt x="14167" y="8461"/>
                    </a:cubicBezTo>
                    <a:cubicBezTo>
                      <a:pt x="14162" y="8399"/>
                      <a:pt x="14133" y="8348"/>
                      <a:pt x="14103" y="8348"/>
                    </a:cubicBezTo>
                    <a:close/>
                    <a:moveTo>
                      <a:pt x="14260" y="8348"/>
                    </a:moveTo>
                    <a:cubicBezTo>
                      <a:pt x="14229" y="8349"/>
                      <a:pt x="14209" y="8400"/>
                      <a:pt x="14213" y="8463"/>
                    </a:cubicBezTo>
                    <a:cubicBezTo>
                      <a:pt x="14218" y="8526"/>
                      <a:pt x="14246" y="8577"/>
                      <a:pt x="14277" y="8576"/>
                    </a:cubicBezTo>
                    <a:cubicBezTo>
                      <a:pt x="14307" y="8576"/>
                      <a:pt x="14328" y="8525"/>
                      <a:pt x="14323" y="8461"/>
                    </a:cubicBezTo>
                    <a:cubicBezTo>
                      <a:pt x="14318" y="8399"/>
                      <a:pt x="14290" y="8348"/>
                      <a:pt x="14260" y="8348"/>
                    </a:cubicBezTo>
                    <a:close/>
                    <a:moveTo>
                      <a:pt x="14416" y="8348"/>
                    </a:moveTo>
                    <a:cubicBezTo>
                      <a:pt x="14386" y="8349"/>
                      <a:pt x="14365" y="8400"/>
                      <a:pt x="14370" y="8463"/>
                    </a:cubicBezTo>
                    <a:cubicBezTo>
                      <a:pt x="14375" y="8526"/>
                      <a:pt x="14403" y="8577"/>
                      <a:pt x="14434" y="8576"/>
                    </a:cubicBezTo>
                    <a:cubicBezTo>
                      <a:pt x="14464" y="8576"/>
                      <a:pt x="14485" y="8524"/>
                      <a:pt x="14480" y="8461"/>
                    </a:cubicBezTo>
                    <a:cubicBezTo>
                      <a:pt x="14475" y="8399"/>
                      <a:pt x="14446" y="8348"/>
                      <a:pt x="14416" y="8348"/>
                    </a:cubicBezTo>
                    <a:close/>
                    <a:moveTo>
                      <a:pt x="14572" y="8348"/>
                    </a:moveTo>
                    <a:cubicBezTo>
                      <a:pt x="14542" y="8349"/>
                      <a:pt x="14521" y="8400"/>
                      <a:pt x="14526" y="8463"/>
                    </a:cubicBezTo>
                    <a:cubicBezTo>
                      <a:pt x="14531" y="8526"/>
                      <a:pt x="14560" y="8577"/>
                      <a:pt x="14590" y="8576"/>
                    </a:cubicBezTo>
                    <a:cubicBezTo>
                      <a:pt x="14621" y="8576"/>
                      <a:pt x="14641" y="8525"/>
                      <a:pt x="14636" y="8461"/>
                    </a:cubicBezTo>
                    <a:cubicBezTo>
                      <a:pt x="14631" y="8399"/>
                      <a:pt x="14602" y="8348"/>
                      <a:pt x="14572" y="8348"/>
                    </a:cubicBezTo>
                    <a:close/>
                    <a:moveTo>
                      <a:pt x="15353" y="8348"/>
                    </a:moveTo>
                    <a:cubicBezTo>
                      <a:pt x="15322" y="8349"/>
                      <a:pt x="15303" y="8400"/>
                      <a:pt x="15309" y="8463"/>
                    </a:cubicBezTo>
                    <a:cubicBezTo>
                      <a:pt x="15314" y="8526"/>
                      <a:pt x="15344" y="8577"/>
                      <a:pt x="15374" y="8576"/>
                    </a:cubicBezTo>
                    <a:cubicBezTo>
                      <a:pt x="15405" y="8576"/>
                      <a:pt x="15424" y="8524"/>
                      <a:pt x="15418" y="8461"/>
                    </a:cubicBezTo>
                    <a:cubicBezTo>
                      <a:pt x="15412" y="8399"/>
                      <a:pt x="15383" y="8348"/>
                      <a:pt x="15353" y="8348"/>
                    </a:cubicBezTo>
                    <a:close/>
                    <a:moveTo>
                      <a:pt x="15509" y="8348"/>
                    </a:moveTo>
                    <a:cubicBezTo>
                      <a:pt x="15479" y="8349"/>
                      <a:pt x="15459" y="8400"/>
                      <a:pt x="15465" y="8463"/>
                    </a:cubicBezTo>
                    <a:cubicBezTo>
                      <a:pt x="15471" y="8526"/>
                      <a:pt x="15500" y="8577"/>
                      <a:pt x="15530" y="8576"/>
                    </a:cubicBezTo>
                    <a:cubicBezTo>
                      <a:pt x="15561" y="8576"/>
                      <a:pt x="15581" y="8524"/>
                      <a:pt x="15575" y="8461"/>
                    </a:cubicBezTo>
                    <a:cubicBezTo>
                      <a:pt x="15569" y="8399"/>
                      <a:pt x="15539" y="8348"/>
                      <a:pt x="15509" y="8348"/>
                    </a:cubicBezTo>
                    <a:close/>
                    <a:moveTo>
                      <a:pt x="15665" y="8348"/>
                    </a:moveTo>
                    <a:cubicBezTo>
                      <a:pt x="15635" y="8349"/>
                      <a:pt x="15615" y="8400"/>
                      <a:pt x="15621" y="8463"/>
                    </a:cubicBezTo>
                    <a:cubicBezTo>
                      <a:pt x="15628" y="8526"/>
                      <a:pt x="15657" y="8577"/>
                      <a:pt x="15687" y="8576"/>
                    </a:cubicBezTo>
                    <a:cubicBezTo>
                      <a:pt x="15718" y="8576"/>
                      <a:pt x="15738" y="8524"/>
                      <a:pt x="15731" y="8461"/>
                    </a:cubicBezTo>
                    <a:cubicBezTo>
                      <a:pt x="15725" y="8399"/>
                      <a:pt x="15695" y="8348"/>
                      <a:pt x="15665" y="8348"/>
                    </a:cubicBezTo>
                    <a:close/>
                    <a:moveTo>
                      <a:pt x="15841" y="8348"/>
                    </a:moveTo>
                    <a:cubicBezTo>
                      <a:pt x="15810" y="8349"/>
                      <a:pt x="15791" y="8400"/>
                      <a:pt x="15797" y="8463"/>
                    </a:cubicBezTo>
                    <a:cubicBezTo>
                      <a:pt x="15804" y="8526"/>
                      <a:pt x="15834" y="8576"/>
                      <a:pt x="15864" y="8576"/>
                    </a:cubicBezTo>
                    <a:cubicBezTo>
                      <a:pt x="15894" y="8576"/>
                      <a:pt x="15914" y="8524"/>
                      <a:pt x="15907" y="8461"/>
                    </a:cubicBezTo>
                    <a:cubicBezTo>
                      <a:pt x="15901" y="8399"/>
                      <a:pt x="15871" y="8348"/>
                      <a:pt x="15841" y="8348"/>
                    </a:cubicBezTo>
                    <a:close/>
                    <a:moveTo>
                      <a:pt x="15997" y="8348"/>
                    </a:moveTo>
                    <a:cubicBezTo>
                      <a:pt x="15967" y="8349"/>
                      <a:pt x="15947" y="8400"/>
                      <a:pt x="15954" y="8463"/>
                    </a:cubicBezTo>
                    <a:cubicBezTo>
                      <a:pt x="15960" y="8526"/>
                      <a:pt x="15990" y="8577"/>
                      <a:pt x="16020" y="8576"/>
                    </a:cubicBezTo>
                    <a:cubicBezTo>
                      <a:pt x="16051" y="8576"/>
                      <a:pt x="16070" y="8524"/>
                      <a:pt x="16064" y="8461"/>
                    </a:cubicBezTo>
                    <a:cubicBezTo>
                      <a:pt x="16057" y="8399"/>
                      <a:pt x="16027" y="8348"/>
                      <a:pt x="15997" y="8348"/>
                    </a:cubicBezTo>
                    <a:close/>
                    <a:moveTo>
                      <a:pt x="16153" y="8348"/>
                    </a:moveTo>
                    <a:cubicBezTo>
                      <a:pt x="16123" y="8349"/>
                      <a:pt x="16104" y="8400"/>
                      <a:pt x="16110" y="8463"/>
                    </a:cubicBezTo>
                    <a:cubicBezTo>
                      <a:pt x="16117" y="8526"/>
                      <a:pt x="16147" y="8577"/>
                      <a:pt x="16177" y="8576"/>
                    </a:cubicBezTo>
                    <a:cubicBezTo>
                      <a:pt x="16208" y="8576"/>
                      <a:pt x="16227" y="8524"/>
                      <a:pt x="16220" y="8461"/>
                    </a:cubicBezTo>
                    <a:cubicBezTo>
                      <a:pt x="16214" y="8399"/>
                      <a:pt x="16183" y="8348"/>
                      <a:pt x="16153" y="8348"/>
                    </a:cubicBezTo>
                    <a:close/>
                    <a:moveTo>
                      <a:pt x="16309" y="8348"/>
                    </a:moveTo>
                    <a:cubicBezTo>
                      <a:pt x="16279" y="8349"/>
                      <a:pt x="16260" y="8400"/>
                      <a:pt x="16267" y="8463"/>
                    </a:cubicBezTo>
                    <a:cubicBezTo>
                      <a:pt x="16273" y="8526"/>
                      <a:pt x="16303" y="8577"/>
                      <a:pt x="16334" y="8576"/>
                    </a:cubicBezTo>
                    <a:cubicBezTo>
                      <a:pt x="16364" y="8576"/>
                      <a:pt x="16383" y="8524"/>
                      <a:pt x="16377" y="8461"/>
                    </a:cubicBezTo>
                    <a:cubicBezTo>
                      <a:pt x="16370" y="8399"/>
                      <a:pt x="16340" y="8348"/>
                      <a:pt x="16309" y="8348"/>
                    </a:cubicBezTo>
                    <a:close/>
                    <a:moveTo>
                      <a:pt x="16466" y="8348"/>
                    </a:moveTo>
                    <a:cubicBezTo>
                      <a:pt x="16436" y="8349"/>
                      <a:pt x="16416" y="8400"/>
                      <a:pt x="16423" y="8463"/>
                    </a:cubicBezTo>
                    <a:cubicBezTo>
                      <a:pt x="16430" y="8526"/>
                      <a:pt x="16461" y="8577"/>
                      <a:pt x="16491" y="8576"/>
                    </a:cubicBezTo>
                    <a:cubicBezTo>
                      <a:pt x="16521" y="8576"/>
                      <a:pt x="16540" y="8524"/>
                      <a:pt x="16533" y="8461"/>
                    </a:cubicBezTo>
                    <a:cubicBezTo>
                      <a:pt x="16526" y="8398"/>
                      <a:pt x="16496" y="8348"/>
                      <a:pt x="16466" y="8348"/>
                    </a:cubicBezTo>
                    <a:close/>
                    <a:moveTo>
                      <a:pt x="7526" y="8399"/>
                    </a:moveTo>
                    <a:cubicBezTo>
                      <a:pt x="7496" y="8399"/>
                      <a:pt x="7470" y="8449"/>
                      <a:pt x="7468" y="8512"/>
                    </a:cubicBezTo>
                    <a:cubicBezTo>
                      <a:pt x="7466" y="8574"/>
                      <a:pt x="7489" y="8625"/>
                      <a:pt x="7519" y="8625"/>
                    </a:cubicBezTo>
                    <a:cubicBezTo>
                      <a:pt x="7550" y="8625"/>
                      <a:pt x="7576" y="8573"/>
                      <a:pt x="7578" y="8510"/>
                    </a:cubicBezTo>
                    <a:cubicBezTo>
                      <a:pt x="7580" y="8448"/>
                      <a:pt x="7557" y="8398"/>
                      <a:pt x="7526" y="8399"/>
                    </a:cubicBezTo>
                    <a:close/>
                    <a:moveTo>
                      <a:pt x="7682" y="8399"/>
                    </a:moveTo>
                    <a:cubicBezTo>
                      <a:pt x="7652" y="8399"/>
                      <a:pt x="7626" y="8449"/>
                      <a:pt x="7624" y="8512"/>
                    </a:cubicBezTo>
                    <a:cubicBezTo>
                      <a:pt x="7622" y="8574"/>
                      <a:pt x="7646" y="8625"/>
                      <a:pt x="7676" y="8625"/>
                    </a:cubicBezTo>
                    <a:cubicBezTo>
                      <a:pt x="7707" y="8625"/>
                      <a:pt x="7732" y="8573"/>
                      <a:pt x="7734" y="8510"/>
                    </a:cubicBezTo>
                    <a:cubicBezTo>
                      <a:pt x="7736" y="8448"/>
                      <a:pt x="7713" y="8398"/>
                      <a:pt x="7682" y="8399"/>
                    </a:cubicBezTo>
                    <a:close/>
                    <a:moveTo>
                      <a:pt x="7839" y="8399"/>
                    </a:moveTo>
                    <a:cubicBezTo>
                      <a:pt x="7808" y="8399"/>
                      <a:pt x="7782" y="8449"/>
                      <a:pt x="7781" y="8512"/>
                    </a:cubicBezTo>
                    <a:cubicBezTo>
                      <a:pt x="7779" y="8574"/>
                      <a:pt x="7802" y="8625"/>
                      <a:pt x="7833" y="8625"/>
                    </a:cubicBezTo>
                    <a:cubicBezTo>
                      <a:pt x="7863" y="8625"/>
                      <a:pt x="7889" y="8573"/>
                      <a:pt x="7891" y="8510"/>
                    </a:cubicBezTo>
                    <a:cubicBezTo>
                      <a:pt x="7892" y="8448"/>
                      <a:pt x="7869" y="8398"/>
                      <a:pt x="7839" y="8399"/>
                    </a:cubicBezTo>
                    <a:close/>
                    <a:moveTo>
                      <a:pt x="7995" y="8399"/>
                    </a:moveTo>
                    <a:cubicBezTo>
                      <a:pt x="7965" y="8399"/>
                      <a:pt x="7939" y="8449"/>
                      <a:pt x="7937" y="8512"/>
                    </a:cubicBezTo>
                    <a:cubicBezTo>
                      <a:pt x="7935" y="8574"/>
                      <a:pt x="7959" y="8625"/>
                      <a:pt x="7990" y="8625"/>
                    </a:cubicBezTo>
                    <a:cubicBezTo>
                      <a:pt x="8020" y="8625"/>
                      <a:pt x="8046" y="8573"/>
                      <a:pt x="8047" y="8510"/>
                    </a:cubicBezTo>
                    <a:cubicBezTo>
                      <a:pt x="8048" y="8448"/>
                      <a:pt x="8025" y="8398"/>
                      <a:pt x="7995" y="8399"/>
                    </a:cubicBezTo>
                    <a:close/>
                    <a:moveTo>
                      <a:pt x="8151" y="8399"/>
                    </a:moveTo>
                    <a:cubicBezTo>
                      <a:pt x="8121" y="8399"/>
                      <a:pt x="8095" y="8449"/>
                      <a:pt x="8093" y="8512"/>
                    </a:cubicBezTo>
                    <a:cubicBezTo>
                      <a:pt x="8092" y="8574"/>
                      <a:pt x="8116" y="8625"/>
                      <a:pt x="8146" y="8625"/>
                    </a:cubicBezTo>
                    <a:cubicBezTo>
                      <a:pt x="8176" y="8625"/>
                      <a:pt x="8202" y="8573"/>
                      <a:pt x="8203" y="8510"/>
                    </a:cubicBezTo>
                    <a:cubicBezTo>
                      <a:pt x="8205" y="8448"/>
                      <a:pt x="8181" y="8398"/>
                      <a:pt x="8151" y="8399"/>
                    </a:cubicBezTo>
                    <a:close/>
                    <a:moveTo>
                      <a:pt x="8307" y="8399"/>
                    </a:moveTo>
                    <a:cubicBezTo>
                      <a:pt x="8276" y="8399"/>
                      <a:pt x="8251" y="8449"/>
                      <a:pt x="8250" y="8512"/>
                    </a:cubicBezTo>
                    <a:cubicBezTo>
                      <a:pt x="8249" y="8574"/>
                      <a:pt x="8272" y="8625"/>
                      <a:pt x="8302" y="8625"/>
                    </a:cubicBezTo>
                    <a:cubicBezTo>
                      <a:pt x="8333" y="8624"/>
                      <a:pt x="8359" y="8573"/>
                      <a:pt x="8360" y="8510"/>
                    </a:cubicBezTo>
                    <a:cubicBezTo>
                      <a:pt x="8361" y="8448"/>
                      <a:pt x="8337" y="8398"/>
                      <a:pt x="8307" y="8399"/>
                    </a:cubicBezTo>
                    <a:close/>
                    <a:moveTo>
                      <a:pt x="8463" y="8399"/>
                    </a:moveTo>
                    <a:cubicBezTo>
                      <a:pt x="8433" y="8399"/>
                      <a:pt x="8407" y="8449"/>
                      <a:pt x="8406" y="8512"/>
                    </a:cubicBezTo>
                    <a:cubicBezTo>
                      <a:pt x="8405" y="8574"/>
                      <a:pt x="8429" y="8625"/>
                      <a:pt x="8459" y="8625"/>
                    </a:cubicBezTo>
                    <a:cubicBezTo>
                      <a:pt x="8490" y="8625"/>
                      <a:pt x="8515" y="8573"/>
                      <a:pt x="8516" y="8510"/>
                    </a:cubicBezTo>
                    <a:cubicBezTo>
                      <a:pt x="8517" y="8448"/>
                      <a:pt x="8493" y="8398"/>
                      <a:pt x="8463" y="8399"/>
                    </a:cubicBezTo>
                    <a:close/>
                    <a:moveTo>
                      <a:pt x="8619" y="8399"/>
                    </a:moveTo>
                    <a:cubicBezTo>
                      <a:pt x="8589" y="8399"/>
                      <a:pt x="8564" y="8449"/>
                      <a:pt x="8563" y="8512"/>
                    </a:cubicBezTo>
                    <a:cubicBezTo>
                      <a:pt x="8562" y="8574"/>
                      <a:pt x="8585" y="8625"/>
                      <a:pt x="8616" y="8625"/>
                    </a:cubicBezTo>
                    <a:cubicBezTo>
                      <a:pt x="8646" y="8625"/>
                      <a:pt x="8672" y="8573"/>
                      <a:pt x="8673" y="8510"/>
                    </a:cubicBezTo>
                    <a:cubicBezTo>
                      <a:pt x="8673" y="8448"/>
                      <a:pt x="8650" y="8398"/>
                      <a:pt x="8619" y="8399"/>
                    </a:cubicBezTo>
                    <a:close/>
                    <a:moveTo>
                      <a:pt x="8775" y="8399"/>
                    </a:moveTo>
                    <a:cubicBezTo>
                      <a:pt x="8745" y="8399"/>
                      <a:pt x="8720" y="8449"/>
                      <a:pt x="8719" y="8512"/>
                    </a:cubicBezTo>
                    <a:cubicBezTo>
                      <a:pt x="8718" y="8574"/>
                      <a:pt x="8742" y="8625"/>
                      <a:pt x="8773" y="8625"/>
                    </a:cubicBezTo>
                    <a:cubicBezTo>
                      <a:pt x="8803" y="8625"/>
                      <a:pt x="8828" y="8574"/>
                      <a:pt x="8829" y="8512"/>
                    </a:cubicBezTo>
                    <a:cubicBezTo>
                      <a:pt x="8830" y="8449"/>
                      <a:pt x="8806" y="8398"/>
                      <a:pt x="8775" y="8399"/>
                    </a:cubicBezTo>
                    <a:close/>
                    <a:moveTo>
                      <a:pt x="8932" y="8399"/>
                    </a:moveTo>
                    <a:cubicBezTo>
                      <a:pt x="8901" y="8399"/>
                      <a:pt x="8876" y="8449"/>
                      <a:pt x="8875" y="8512"/>
                    </a:cubicBezTo>
                    <a:cubicBezTo>
                      <a:pt x="8875" y="8574"/>
                      <a:pt x="8899" y="8625"/>
                      <a:pt x="8929" y="8625"/>
                    </a:cubicBezTo>
                    <a:cubicBezTo>
                      <a:pt x="8960" y="8625"/>
                      <a:pt x="8985" y="8573"/>
                      <a:pt x="8985" y="8510"/>
                    </a:cubicBezTo>
                    <a:cubicBezTo>
                      <a:pt x="8986" y="8448"/>
                      <a:pt x="8962" y="8398"/>
                      <a:pt x="8932" y="8399"/>
                    </a:cubicBezTo>
                    <a:close/>
                    <a:moveTo>
                      <a:pt x="9087" y="8399"/>
                    </a:moveTo>
                    <a:cubicBezTo>
                      <a:pt x="9057" y="8399"/>
                      <a:pt x="9032" y="8449"/>
                      <a:pt x="9032" y="8512"/>
                    </a:cubicBezTo>
                    <a:cubicBezTo>
                      <a:pt x="9031" y="8574"/>
                      <a:pt x="9056" y="8625"/>
                      <a:pt x="9086" y="8625"/>
                    </a:cubicBezTo>
                    <a:cubicBezTo>
                      <a:pt x="9117" y="8625"/>
                      <a:pt x="9141" y="8574"/>
                      <a:pt x="9142" y="8512"/>
                    </a:cubicBezTo>
                    <a:cubicBezTo>
                      <a:pt x="9142" y="8449"/>
                      <a:pt x="9118" y="8398"/>
                      <a:pt x="9087" y="8399"/>
                    </a:cubicBezTo>
                    <a:close/>
                    <a:moveTo>
                      <a:pt x="9244" y="8399"/>
                    </a:moveTo>
                    <a:cubicBezTo>
                      <a:pt x="9214" y="8399"/>
                      <a:pt x="9189" y="8449"/>
                      <a:pt x="9188" y="8512"/>
                    </a:cubicBezTo>
                    <a:cubicBezTo>
                      <a:pt x="9188" y="8574"/>
                      <a:pt x="9212" y="8625"/>
                      <a:pt x="9243" y="8625"/>
                    </a:cubicBezTo>
                    <a:cubicBezTo>
                      <a:pt x="9273" y="8624"/>
                      <a:pt x="9298" y="8574"/>
                      <a:pt x="9298" y="8512"/>
                    </a:cubicBezTo>
                    <a:cubicBezTo>
                      <a:pt x="9298" y="8449"/>
                      <a:pt x="9274" y="8398"/>
                      <a:pt x="9244" y="8399"/>
                    </a:cubicBezTo>
                    <a:close/>
                    <a:moveTo>
                      <a:pt x="11761" y="8399"/>
                    </a:moveTo>
                    <a:cubicBezTo>
                      <a:pt x="11731" y="8399"/>
                      <a:pt x="11708" y="8451"/>
                      <a:pt x="11710" y="8513"/>
                    </a:cubicBezTo>
                    <a:cubicBezTo>
                      <a:pt x="11712" y="8576"/>
                      <a:pt x="11739" y="8625"/>
                      <a:pt x="11769" y="8625"/>
                    </a:cubicBezTo>
                    <a:cubicBezTo>
                      <a:pt x="11800" y="8624"/>
                      <a:pt x="11823" y="8575"/>
                      <a:pt x="11820" y="8512"/>
                    </a:cubicBezTo>
                    <a:cubicBezTo>
                      <a:pt x="11818" y="8449"/>
                      <a:pt x="11791" y="8398"/>
                      <a:pt x="11761" y="8399"/>
                    </a:cubicBezTo>
                    <a:close/>
                    <a:moveTo>
                      <a:pt x="11898" y="8399"/>
                    </a:moveTo>
                    <a:cubicBezTo>
                      <a:pt x="11868" y="8399"/>
                      <a:pt x="11845" y="8451"/>
                      <a:pt x="11847" y="8513"/>
                    </a:cubicBezTo>
                    <a:cubicBezTo>
                      <a:pt x="11849" y="8576"/>
                      <a:pt x="11876" y="8625"/>
                      <a:pt x="11906" y="8625"/>
                    </a:cubicBezTo>
                    <a:cubicBezTo>
                      <a:pt x="11937" y="8625"/>
                      <a:pt x="11960" y="8574"/>
                      <a:pt x="11957" y="8512"/>
                    </a:cubicBezTo>
                    <a:cubicBezTo>
                      <a:pt x="11955" y="8449"/>
                      <a:pt x="11928" y="8398"/>
                      <a:pt x="11898" y="8399"/>
                    </a:cubicBezTo>
                    <a:close/>
                    <a:moveTo>
                      <a:pt x="796" y="8499"/>
                    </a:moveTo>
                    <a:cubicBezTo>
                      <a:pt x="765" y="8500"/>
                      <a:pt x="734" y="8550"/>
                      <a:pt x="725" y="8612"/>
                    </a:cubicBezTo>
                    <a:cubicBezTo>
                      <a:pt x="717" y="8674"/>
                      <a:pt x="734" y="8724"/>
                      <a:pt x="765" y="8724"/>
                    </a:cubicBezTo>
                    <a:cubicBezTo>
                      <a:pt x="795" y="8724"/>
                      <a:pt x="826" y="8673"/>
                      <a:pt x="835" y="8611"/>
                    </a:cubicBezTo>
                    <a:cubicBezTo>
                      <a:pt x="844" y="8549"/>
                      <a:pt x="826" y="8499"/>
                      <a:pt x="796" y="8499"/>
                    </a:cubicBezTo>
                    <a:close/>
                    <a:moveTo>
                      <a:pt x="952" y="8499"/>
                    </a:moveTo>
                    <a:cubicBezTo>
                      <a:pt x="922" y="8500"/>
                      <a:pt x="890" y="8551"/>
                      <a:pt x="882" y="8612"/>
                    </a:cubicBezTo>
                    <a:cubicBezTo>
                      <a:pt x="873" y="8674"/>
                      <a:pt x="891" y="8724"/>
                      <a:pt x="921" y="8724"/>
                    </a:cubicBezTo>
                    <a:cubicBezTo>
                      <a:pt x="951" y="8724"/>
                      <a:pt x="983" y="8673"/>
                      <a:pt x="991" y="8611"/>
                    </a:cubicBezTo>
                    <a:cubicBezTo>
                      <a:pt x="1000" y="8549"/>
                      <a:pt x="982" y="8499"/>
                      <a:pt x="952" y="8499"/>
                    </a:cubicBezTo>
                    <a:close/>
                    <a:moveTo>
                      <a:pt x="1108" y="8499"/>
                    </a:moveTo>
                    <a:cubicBezTo>
                      <a:pt x="1078" y="8500"/>
                      <a:pt x="1046" y="8550"/>
                      <a:pt x="1038" y="8612"/>
                    </a:cubicBezTo>
                    <a:cubicBezTo>
                      <a:pt x="1029" y="8674"/>
                      <a:pt x="1047" y="8724"/>
                      <a:pt x="1077" y="8724"/>
                    </a:cubicBezTo>
                    <a:cubicBezTo>
                      <a:pt x="1108" y="8724"/>
                      <a:pt x="1139" y="8673"/>
                      <a:pt x="1148" y="8611"/>
                    </a:cubicBezTo>
                    <a:cubicBezTo>
                      <a:pt x="1156" y="8549"/>
                      <a:pt x="1138" y="8499"/>
                      <a:pt x="1108" y="8499"/>
                    </a:cubicBezTo>
                    <a:close/>
                    <a:moveTo>
                      <a:pt x="1264" y="8499"/>
                    </a:moveTo>
                    <a:cubicBezTo>
                      <a:pt x="1234" y="8500"/>
                      <a:pt x="1202" y="8550"/>
                      <a:pt x="1194" y="8612"/>
                    </a:cubicBezTo>
                    <a:cubicBezTo>
                      <a:pt x="1186" y="8674"/>
                      <a:pt x="1204" y="8724"/>
                      <a:pt x="1234" y="8724"/>
                    </a:cubicBezTo>
                    <a:cubicBezTo>
                      <a:pt x="1265" y="8724"/>
                      <a:pt x="1296" y="8673"/>
                      <a:pt x="1304" y="8611"/>
                    </a:cubicBezTo>
                    <a:cubicBezTo>
                      <a:pt x="1312" y="8549"/>
                      <a:pt x="1295" y="8499"/>
                      <a:pt x="1264" y="8499"/>
                    </a:cubicBezTo>
                    <a:close/>
                    <a:moveTo>
                      <a:pt x="1420" y="8499"/>
                    </a:moveTo>
                    <a:cubicBezTo>
                      <a:pt x="1390" y="8500"/>
                      <a:pt x="1359" y="8550"/>
                      <a:pt x="1350" y="8612"/>
                    </a:cubicBezTo>
                    <a:cubicBezTo>
                      <a:pt x="1342" y="8674"/>
                      <a:pt x="1360" y="8724"/>
                      <a:pt x="1391" y="8724"/>
                    </a:cubicBezTo>
                    <a:cubicBezTo>
                      <a:pt x="1421" y="8724"/>
                      <a:pt x="1452" y="8673"/>
                      <a:pt x="1460" y="8611"/>
                    </a:cubicBezTo>
                    <a:cubicBezTo>
                      <a:pt x="1468" y="8549"/>
                      <a:pt x="1450" y="8499"/>
                      <a:pt x="1420" y="8499"/>
                    </a:cubicBezTo>
                    <a:close/>
                    <a:moveTo>
                      <a:pt x="15705" y="8600"/>
                    </a:moveTo>
                    <a:cubicBezTo>
                      <a:pt x="15674" y="8600"/>
                      <a:pt x="15654" y="8652"/>
                      <a:pt x="15661" y="8715"/>
                    </a:cubicBezTo>
                    <a:cubicBezTo>
                      <a:pt x="15667" y="8778"/>
                      <a:pt x="15696" y="8828"/>
                      <a:pt x="15727" y="8828"/>
                    </a:cubicBezTo>
                    <a:cubicBezTo>
                      <a:pt x="15757" y="8827"/>
                      <a:pt x="15777" y="8776"/>
                      <a:pt x="15771" y="8713"/>
                    </a:cubicBezTo>
                    <a:cubicBezTo>
                      <a:pt x="15764" y="8650"/>
                      <a:pt x="15735" y="8599"/>
                      <a:pt x="15705" y="8600"/>
                    </a:cubicBezTo>
                    <a:close/>
                    <a:moveTo>
                      <a:pt x="15861" y="8600"/>
                    </a:moveTo>
                    <a:cubicBezTo>
                      <a:pt x="15830" y="8600"/>
                      <a:pt x="15811" y="8652"/>
                      <a:pt x="15817" y="8715"/>
                    </a:cubicBezTo>
                    <a:cubicBezTo>
                      <a:pt x="15823" y="8777"/>
                      <a:pt x="15853" y="8828"/>
                      <a:pt x="15884" y="8828"/>
                    </a:cubicBezTo>
                    <a:cubicBezTo>
                      <a:pt x="15914" y="8827"/>
                      <a:pt x="15934" y="8776"/>
                      <a:pt x="15928" y="8713"/>
                    </a:cubicBezTo>
                    <a:cubicBezTo>
                      <a:pt x="15921" y="8650"/>
                      <a:pt x="15891" y="8599"/>
                      <a:pt x="15861" y="8600"/>
                    </a:cubicBezTo>
                    <a:close/>
                    <a:moveTo>
                      <a:pt x="16017" y="8600"/>
                    </a:moveTo>
                    <a:cubicBezTo>
                      <a:pt x="15986" y="8600"/>
                      <a:pt x="15967" y="8652"/>
                      <a:pt x="15973" y="8715"/>
                    </a:cubicBezTo>
                    <a:cubicBezTo>
                      <a:pt x="15980" y="8778"/>
                      <a:pt x="16010" y="8828"/>
                      <a:pt x="16041" y="8828"/>
                    </a:cubicBezTo>
                    <a:cubicBezTo>
                      <a:pt x="16071" y="8827"/>
                      <a:pt x="16090" y="8776"/>
                      <a:pt x="16084" y="8713"/>
                    </a:cubicBezTo>
                    <a:cubicBezTo>
                      <a:pt x="16077" y="8650"/>
                      <a:pt x="16047" y="8599"/>
                      <a:pt x="16017" y="8600"/>
                    </a:cubicBezTo>
                    <a:close/>
                    <a:moveTo>
                      <a:pt x="16173" y="8600"/>
                    </a:moveTo>
                    <a:cubicBezTo>
                      <a:pt x="16143" y="8600"/>
                      <a:pt x="16123" y="8652"/>
                      <a:pt x="16130" y="8715"/>
                    </a:cubicBezTo>
                    <a:cubicBezTo>
                      <a:pt x="16136" y="8777"/>
                      <a:pt x="16167" y="8828"/>
                      <a:pt x="16197" y="8828"/>
                    </a:cubicBezTo>
                    <a:cubicBezTo>
                      <a:pt x="16228" y="8827"/>
                      <a:pt x="16247" y="8776"/>
                      <a:pt x="16240" y="8713"/>
                    </a:cubicBezTo>
                    <a:cubicBezTo>
                      <a:pt x="16234" y="8650"/>
                      <a:pt x="16204" y="8599"/>
                      <a:pt x="16173" y="8600"/>
                    </a:cubicBezTo>
                    <a:close/>
                    <a:moveTo>
                      <a:pt x="16329" y="8600"/>
                    </a:moveTo>
                    <a:cubicBezTo>
                      <a:pt x="16299" y="8600"/>
                      <a:pt x="16279" y="8652"/>
                      <a:pt x="16286" y="8715"/>
                    </a:cubicBezTo>
                    <a:cubicBezTo>
                      <a:pt x="16293" y="8778"/>
                      <a:pt x="16323" y="8828"/>
                      <a:pt x="16354" y="8828"/>
                    </a:cubicBezTo>
                    <a:cubicBezTo>
                      <a:pt x="16384" y="8827"/>
                      <a:pt x="16404" y="8776"/>
                      <a:pt x="16397" y="8713"/>
                    </a:cubicBezTo>
                    <a:cubicBezTo>
                      <a:pt x="16390" y="8650"/>
                      <a:pt x="16359" y="8599"/>
                      <a:pt x="16329" y="8600"/>
                    </a:cubicBezTo>
                    <a:close/>
                    <a:moveTo>
                      <a:pt x="16485" y="8600"/>
                    </a:moveTo>
                    <a:cubicBezTo>
                      <a:pt x="16455" y="8600"/>
                      <a:pt x="16436" y="8652"/>
                      <a:pt x="16443" y="8715"/>
                    </a:cubicBezTo>
                    <a:cubicBezTo>
                      <a:pt x="16450" y="8778"/>
                      <a:pt x="16480" y="8828"/>
                      <a:pt x="16510" y="8828"/>
                    </a:cubicBezTo>
                    <a:cubicBezTo>
                      <a:pt x="16541" y="8827"/>
                      <a:pt x="16560" y="8776"/>
                      <a:pt x="16553" y="8713"/>
                    </a:cubicBezTo>
                    <a:cubicBezTo>
                      <a:pt x="16546" y="8650"/>
                      <a:pt x="16516" y="8599"/>
                      <a:pt x="16485" y="8600"/>
                    </a:cubicBezTo>
                    <a:close/>
                    <a:moveTo>
                      <a:pt x="16642" y="8600"/>
                    </a:moveTo>
                    <a:cubicBezTo>
                      <a:pt x="16611" y="8600"/>
                      <a:pt x="16592" y="8652"/>
                      <a:pt x="16599" y="8715"/>
                    </a:cubicBezTo>
                    <a:cubicBezTo>
                      <a:pt x="16606" y="8778"/>
                      <a:pt x="16637" y="8828"/>
                      <a:pt x="16667" y="8828"/>
                    </a:cubicBezTo>
                    <a:cubicBezTo>
                      <a:pt x="16698" y="8827"/>
                      <a:pt x="16717" y="8776"/>
                      <a:pt x="16710" y="8713"/>
                    </a:cubicBezTo>
                    <a:cubicBezTo>
                      <a:pt x="16702" y="8650"/>
                      <a:pt x="16672" y="8599"/>
                      <a:pt x="16642" y="8600"/>
                    </a:cubicBezTo>
                    <a:close/>
                    <a:moveTo>
                      <a:pt x="13362" y="8650"/>
                    </a:moveTo>
                    <a:cubicBezTo>
                      <a:pt x="13332" y="8650"/>
                      <a:pt x="13310" y="8702"/>
                      <a:pt x="13314" y="8765"/>
                    </a:cubicBezTo>
                    <a:cubicBezTo>
                      <a:pt x="13318" y="8827"/>
                      <a:pt x="13345" y="8878"/>
                      <a:pt x="13376" y="8878"/>
                    </a:cubicBezTo>
                    <a:cubicBezTo>
                      <a:pt x="13406" y="8878"/>
                      <a:pt x="13428" y="8826"/>
                      <a:pt x="13424" y="8763"/>
                    </a:cubicBezTo>
                    <a:cubicBezTo>
                      <a:pt x="13420" y="8700"/>
                      <a:pt x="13393" y="8650"/>
                      <a:pt x="13362" y="8650"/>
                    </a:cubicBezTo>
                    <a:close/>
                    <a:moveTo>
                      <a:pt x="13518" y="8650"/>
                    </a:moveTo>
                    <a:cubicBezTo>
                      <a:pt x="13488" y="8651"/>
                      <a:pt x="13466" y="8702"/>
                      <a:pt x="13470" y="8765"/>
                    </a:cubicBezTo>
                    <a:cubicBezTo>
                      <a:pt x="13474" y="8827"/>
                      <a:pt x="13502" y="8878"/>
                      <a:pt x="13533" y="8878"/>
                    </a:cubicBezTo>
                    <a:cubicBezTo>
                      <a:pt x="13563" y="8878"/>
                      <a:pt x="13584" y="8826"/>
                      <a:pt x="13580" y="8763"/>
                    </a:cubicBezTo>
                    <a:cubicBezTo>
                      <a:pt x="13576" y="8700"/>
                      <a:pt x="13549" y="8650"/>
                      <a:pt x="13518" y="8650"/>
                    </a:cubicBezTo>
                    <a:close/>
                    <a:moveTo>
                      <a:pt x="13655" y="8650"/>
                    </a:moveTo>
                    <a:cubicBezTo>
                      <a:pt x="13624" y="8650"/>
                      <a:pt x="13603" y="8702"/>
                      <a:pt x="13607" y="8765"/>
                    </a:cubicBezTo>
                    <a:cubicBezTo>
                      <a:pt x="13611" y="8827"/>
                      <a:pt x="13639" y="8878"/>
                      <a:pt x="13670" y="8878"/>
                    </a:cubicBezTo>
                    <a:cubicBezTo>
                      <a:pt x="13701" y="8878"/>
                      <a:pt x="13722" y="8826"/>
                      <a:pt x="13718" y="8763"/>
                    </a:cubicBezTo>
                    <a:cubicBezTo>
                      <a:pt x="13714" y="8700"/>
                      <a:pt x="13685" y="8650"/>
                      <a:pt x="13655" y="8650"/>
                    </a:cubicBezTo>
                    <a:close/>
                    <a:moveTo>
                      <a:pt x="13811" y="8650"/>
                    </a:moveTo>
                    <a:cubicBezTo>
                      <a:pt x="13780" y="8651"/>
                      <a:pt x="13759" y="8702"/>
                      <a:pt x="13764" y="8765"/>
                    </a:cubicBezTo>
                    <a:cubicBezTo>
                      <a:pt x="13768" y="8827"/>
                      <a:pt x="13796" y="8878"/>
                      <a:pt x="13827" y="8878"/>
                    </a:cubicBezTo>
                    <a:cubicBezTo>
                      <a:pt x="13857" y="8878"/>
                      <a:pt x="13878" y="8826"/>
                      <a:pt x="13874" y="8763"/>
                    </a:cubicBezTo>
                    <a:cubicBezTo>
                      <a:pt x="13870" y="8700"/>
                      <a:pt x="13841" y="8650"/>
                      <a:pt x="13811" y="8650"/>
                    </a:cubicBezTo>
                    <a:close/>
                    <a:moveTo>
                      <a:pt x="13967" y="8650"/>
                    </a:moveTo>
                    <a:cubicBezTo>
                      <a:pt x="13937" y="8651"/>
                      <a:pt x="13916" y="8702"/>
                      <a:pt x="13920" y="8765"/>
                    </a:cubicBezTo>
                    <a:cubicBezTo>
                      <a:pt x="13924" y="8827"/>
                      <a:pt x="13952" y="8878"/>
                      <a:pt x="13983" y="8878"/>
                    </a:cubicBezTo>
                    <a:cubicBezTo>
                      <a:pt x="14013" y="8878"/>
                      <a:pt x="14035" y="8826"/>
                      <a:pt x="14031" y="8763"/>
                    </a:cubicBezTo>
                    <a:cubicBezTo>
                      <a:pt x="14026" y="8700"/>
                      <a:pt x="13997" y="8650"/>
                      <a:pt x="13967" y="8650"/>
                    </a:cubicBezTo>
                    <a:close/>
                    <a:moveTo>
                      <a:pt x="14123" y="8650"/>
                    </a:moveTo>
                    <a:cubicBezTo>
                      <a:pt x="14093" y="8651"/>
                      <a:pt x="14072" y="8702"/>
                      <a:pt x="14076" y="8765"/>
                    </a:cubicBezTo>
                    <a:cubicBezTo>
                      <a:pt x="14081" y="8827"/>
                      <a:pt x="14109" y="8878"/>
                      <a:pt x="14140" y="8878"/>
                    </a:cubicBezTo>
                    <a:cubicBezTo>
                      <a:pt x="14170" y="8878"/>
                      <a:pt x="14192" y="8826"/>
                      <a:pt x="14187" y="8763"/>
                    </a:cubicBezTo>
                    <a:cubicBezTo>
                      <a:pt x="14182" y="8700"/>
                      <a:pt x="14154" y="8650"/>
                      <a:pt x="14123" y="8650"/>
                    </a:cubicBezTo>
                    <a:close/>
                    <a:moveTo>
                      <a:pt x="14279" y="8650"/>
                    </a:moveTo>
                    <a:cubicBezTo>
                      <a:pt x="14249" y="8651"/>
                      <a:pt x="14228" y="8702"/>
                      <a:pt x="14233" y="8765"/>
                    </a:cubicBezTo>
                    <a:cubicBezTo>
                      <a:pt x="14237" y="8828"/>
                      <a:pt x="14266" y="8878"/>
                      <a:pt x="14297" y="8878"/>
                    </a:cubicBezTo>
                    <a:cubicBezTo>
                      <a:pt x="14327" y="8878"/>
                      <a:pt x="14348" y="8826"/>
                      <a:pt x="14343" y="8763"/>
                    </a:cubicBezTo>
                    <a:cubicBezTo>
                      <a:pt x="14339" y="8700"/>
                      <a:pt x="14310" y="8650"/>
                      <a:pt x="14279" y="8650"/>
                    </a:cubicBezTo>
                    <a:close/>
                    <a:moveTo>
                      <a:pt x="14436" y="8650"/>
                    </a:moveTo>
                    <a:cubicBezTo>
                      <a:pt x="14405" y="8650"/>
                      <a:pt x="14384" y="8702"/>
                      <a:pt x="14389" y="8765"/>
                    </a:cubicBezTo>
                    <a:cubicBezTo>
                      <a:pt x="14394" y="8827"/>
                      <a:pt x="14423" y="8878"/>
                      <a:pt x="14453" y="8878"/>
                    </a:cubicBezTo>
                    <a:cubicBezTo>
                      <a:pt x="14484" y="8878"/>
                      <a:pt x="14505" y="8826"/>
                      <a:pt x="14500" y="8763"/>
                    </a:cubicBezTo>
                    <a:cubicBezTo>
                      <a:pt x="14495" y="8700"/>
                      <a:pt x="14466" y="8650"/>
                      <a:pt x="14436" y="8650"/>
                    </a:cubicBezTo>
                    <a:close/>
                    <a:moveTo>
                      <a:pt x="14591" y="8650"/>
                    </a:moveTo>
                    <a:cubicBezTo>
                      <a:pt x="14561" y="8650"/>
                      <a:pt x="14541" y="8702"/>
                      <a:pt x="14546" y="8765"/>
                    </a:cubicBezTo>
                    <a:cubicBezTo>
                      <a:pt x="14551" y="8828"/>
                      <a:pt x="14580" y="8878"/>
                      <a:pt x="14610" y="8878"/>
                    </a:cubicBezTo>
                    <a:cubicBezTo>
                      <a:pt x="14641" y="8878"/>
                      <a:pt x="14661" y="8826"/>
                      <a:pt x="14656" y="8763"/>
                    </a:cubicBezTo>
                    <a:cubicBezTo>
                      <a:pt x="14651" y="8700"/>
                      <a:pt x="14622" y="8650"/>
                      <a:pt x="14591" y="8650"/>
                    </a:cubicBezTo>
                    <a:close/>
                    <a:moveTo>
                      <a:pt x="14748" y="8650"/>
                    </a:moveTo>
                    <a:cubicBezTo>
                      <a:pt x="14718" y="8651"/>
                      <a:pt x="14697" y="8702"/>
                      <a:pt x="14702" y="8765"/>
                    </a:cubicBezTo>
                    <a:cubicBezTo>
                      <a:pt x="14707" y="8827"/>
                      <a:pt x="14736" y="8878"/>
                      <a:pt x="14767" y="8878"/>
                    </a:cubicBezTo>
                    <a:cubicBezTo>
                      <a:pt x="14797" y="8878"/>
                      <a:pt x="14818" y="8826"/>
                      <a:pt x="14813" y="8763"/>
                    </a:cubicBezTo>
                    <a:cubicBezTo>
                      <a:pt x="14807" y="8700"/>
                      <a:pt x="14778" y="8650"/>
                      <a:pt x="14748" y="8650"/>
                    </a:cubicBezTo>
                    <a:close/>
                    <a:moveTo>
                      <a:pt x="14904" y="8650"/>
                    </a:moveTo>
                    <a:cubicBezTo>
                      <a:pt x="14874" y="8651"/>
                      <a:pt x="14853" y="8702"/>
                      <a:pt x="14858" y="8765"/>
                    </a:cubicBezTo>
                    <a:cubicBezTo>
                      <a:pt x="14864" y="8827"/>
                      <a:pt x="14893" y="8878"/>
                      <a:pt x="14924" y="8878"/>
                    </a:cubicBezTo>
                    <a:cubicBezTo>
                      <a:pt x="14954" y="8878"/>
                      <a:pt x="14974" y="8826"/>
                      <a:pt x="14969" y="8763"/>
                    </a:cubicBezTo>
                    <a:cubicBezTo>
                      <a:pt x="14964" y="8700"/>
                      <a:pt x="14935" y="8650"/>
                      <a:pt x="14904" y="8650"/>
                    </a:cubicBezTo>
                    <a:close/>
                    <a:moveTo>
                      <a:pt x="15060" y="8650"/>
                    </a:moveTo>
                    <a:cubicBezTo>
                      <a:pt x="15030" y="8650"/>
                      <a:pt x="15009" y="8702"/>
                      <a:pt x="15015" y="8765"/>
                    </a:cubicBezTo>
                    <a:cubicBezTo>
                      <a:pt x="15020" y="8828"/>
                      <a:pt x="15050" y="8878"/>
                      <a:pt x="15080" y="8878"/>
                    </a:cubicBezTo>
                    <a:cubicBezTo>
                      <a:pt x="15111" y="8878"/>
                      <a:pt x="15131" y="8826"/>
                      <a:pt x="15125" y="8763"/>
                    </a:cubicBezTo>
                    <a:cubicBezTo>
                      <a:pt x="15120" y="8700"/>
                      <a:pt x="15090" y="8650"/>
                      <a:pt x="15060" y="8650"/>
                    </a:cubicBezTo>
                    <a:close/>
                    <a:moveTo>
                      <a:pt x="15236" y="8650"/>
                    </a:moveTo>
                    <a:cubicBezTo>
                      <a:pt x="15205" y="8650"/>
                      <a:pt x="15186" y="8702"/>
                      <a:pt x="15191" y="8765"/>
                    </a:cubicBezTo>
                    <a:cubicBezTo>
                      <a:pt x="15197" y="8827"/>
                      <a:pt x="15226" y="8878"/>
                      <a:pt x="15257" y="8878"/>
                    </a:cubicBezTo>
                    <a:cubicBezTo>
                      <a:pt x="15287" y="8878"/>
                      <a:pt x="15307" y="8826"/>
                      <a:pt x="15301" y="8763"/>
                    </a:cubicBezTo>
                    <a:cubicBezTo>
                      <a:pt x="15296" y="8700"/>
                      <a:pt x="15266" y="8650"/>
                      <a:pt x="15236" y="8650"/>
                    </a:cubicBezTo>
                    <a:close/>
                    <a:moveTo>
                      <a:pt x="15392" y="8650"/>
                    </a:moveTo>
                    <a:cubicBezTo>
                      <a:pt x="15362" y="8651"/>
                      <a:pt x="15342" y="8702"/>
                      <a:pt x="15348" y="8765"/>
                    </a:cubicBezTo>
                    <a:cubicBezTo>
                      <a:pt x="15354" y="8828"/>
                      <a:pt x="15383" y="8878"/>
                      <a:pt x="15413" y="8878"/>
                    </a:cubicBezTo>
                    <a:cubicBezTo>
                      <a:pt x="15444" y="8878"/>
                      <a:pt x="15464" y="8826"/>
                      <a:pt x="15458" y="8763"/>
                    </a:cubicBezTo>
                    <a:cubicBezTo>
                      <a:pt x="15452" y="8700"/>
                      <a:pt x="15423" y="8650"/>
                      <a:pt x="15392" y="8650"/>
                    </a:cubicBezTo>
                    <a:close/>
                    <a:moveTo>
                      <a:pt x="15548" y="8650"/>
                    </a:moveTo>
                    <a:cubicBezTo>
                      <a:pt x="15518" y="8650"/>
                      <a:pt x="15498" y="8702"/>
                      <a:pt x="15504" y="8765"/>
                    </a:cubicBezTo>
                    <a:cubicBezTo>
                      <a:pt x="15510" y="8828"/>
                      <a:pt x="15540" y="8878"/>
                      <a:pt x="15570" y="8878"/>
                    </a:cubicBezTo>
                    <a:cubicBezTo>
                      <a:pt x="15601" y="8878"/>
                      <a:pt x="15620" y="8826"/>
                      <a:pt x="15614" y="8763"/>
                    </a:cubicBezTo>
                    <a:cubicBezTo>
                      <a:pt x="15608" y="8700"/>
                      <a:pt x="15579" y="8650"/>
                      <a:pt x="15548" y="8650"/>
                    </a:cubicBezTo>
                    <a:close/>
                    <a:moveTo>
                      <a:pt x="17013" y="8650"/>
                    </a:moveTo>
                    <a:cubicBezTo>
                      <a:pt x="16982" y="8651"/>
                      <a:pt x="16964" y="8702"/>
                      <a:pt x="16971" y="8765"/>
                    </a:cubicBezTo>
                    <a:cubicBezTo>
                      <a:pt x="16978" y="8828"/>
                      <a:pt x="17009" y="8878"/>
                      <a:pt x="17039" y="8878"/>
                    </a:cubicBezTo>
                    <a:cubicBezTo>
                      <a:pt x="17070" y="8878"/>
                      <a:pt x="17089" y="8826"/>
                      <a:pt x="17082" y="8763"/>
                    </a:cubicBezTo>
                    <a:cubicBezTo>
                      <a:pt x="17074" y="8700"/>
                      <a:pt x="17043" y="8650"/>
                      <a:pt x="17013" y="8650"/>
                    </a:cubicBezTo>
                    <a:close/>
                    <a:moveTo>
                      <a:pt x="7507" y="8700"/>
                    </a:moveTo>
                    <a:cubicBezTo>
                      <a:pt x="7477" y="8701"/>
                      <a:pt x="7450" y="8751"/>
                      <a:pt x="7448" y="8814"/>
                    </a:cubicBezTo>
                    <a:cubicBezTo>
                      <a:pt x="7446" y="8876"/>
                      <a:pt x="7470" y="8927"/>
                      <a:pt x="7500" y="8927"/>
                    </a:cubicBezTo>
                    <a:cubicBezTo>
                      <a:pt x="7531" y="8926"/>
                      <a:pt x="7557" y="8874"/>
                      <a:pt x="7559" y="8812"/>
                    </a:cubicBezTo>
                    <a:cubicBezTo>
                      <a:pt x="7561" y="8750"/>
                      <a:pt x="7537" y="8700"/>
                      <a:pt x="7507" y="8700"/>
                    </a:cubicBezTo>
                    <a:close/>
                    <a:moveTo>
                      <a:pt x="7663" y="8700"/>
                    </a:moveTo>
                    <a:cubicBezTo>
                      <a:pt x="7633" y="8701"/>
                      <a:pt x="7607" y="8751"/>
                      <a:pt x="7605" y="8814"/>
                    </a:cubicBezTo>
                    <a:cubicBezTo>
                      <a:pt x="7603" y="8876"/>
                      <a:pt x="7626" y="8927"/>
                      <a:pt x="7657" y="8927"/>
                    </a:cubicBezTo>
                    <a:cubicBezTo>
                      <a:pt x="7687" y="8926"/>
                      <a:pt x="7713" y="8874"/>
                      <a:pt x="7715" y="8812"/>
                    </a:cubicBezTo>
                    <a:cubicBezTo>
                      <a:pt x="7717" y="8750"/>
                      <a:pt x="7694" y="8700"/>
                      <a:pt x="7663" y="8700"/>
                    </a:cubicBezTo>
                    <a:close/>
                    <a:moveTo>
                      <a:pt x="7819" y="8700"/>
                    </a:moveTo>
                    <a:cubicBezTo>
                      <a:pt x="7789" y="8701"/>
                      <a:pt x="7763" y="8751"/>
                      <a:pt x="7761" y="8814"/>
                    </a:cubicBezTo>
                    <a:cubicBezTo>
                      <a:pt x="7759" y="8876"/>
                      <a:pt x="7783" y="8927"/>
                      <a:pt x="7813" y="8927"/>
                    </a:cubicBezTo>
                    <a:cubicBezTo>
                      <a:pt x="7844" y="8926"/>
                      <a:pt x="7870" y="8874"/>
                      <a:pt x="7872" y="8812"/>
                    </a:cubicBezTo>
                    <a:cubicBezTo>
                      <a:pt x="7873" y="8749"/>
                      <a:pt x="7850" y="8700"/>
                      <a:pt x="7819" y="8700"/>
                    </a:cubicBezTo>
                    <a:close/>
                    <a:moveTo>
                      <a:pt x="7995" y="8700"/>
                    </a:moveTo>
                    <a:cubicBezTo>
                      <a:pt x="7965" y="8701"/>
                      <a:pt x="7939" y="8751"/>
                      <a:pt x="7937" y="8814"/>
                    </a:cubicBezTo>
                    <a:cubicBezTo>
                      <a:pt x="7935" y="8876"/>
                      <a:pt x="7959" y="8927"/>
                      <a:pt x="7990" y="8927"/>
                    </a:cubicBezTo>
                    <a:cubicBezTo>
                      <a:pt x="8020" y="8926"/>
                      <a:pt x="8046" y="8874"/>
                      <a:pt x="8048" y="8812"/>
                    </a:cubicBezTo>
                    <a:cubicBezTo>
                      <a:pt x="8049" y="8749"/>
                      <a:pt x="8026" y="8700"/>
                      <a:pt x="7995" y="8700"/>
                    </a:cubicBezTo>
                    <a:close/>
                    <a:moveTo>
                      <a:pt x="8151" y="8700"/>
                    </a:moveTo>
                    <a:cubicBezTo>
                      <a:pt x="8121" y="8701"/>
                      <a:pt x="8095" y="8751"/>
                      <a:pt x="8093" y="8814"/>
                    </a:cubicBezTo>
                    <a:cubicBezTo>
                      <a:pt x="8092" y="8876"/>
                      <a:pt x="8115" y="8927"/>
                      <a:pt x="8146" y="8927"/>
                    </a:cubicBezTo>
                    <a:cubicBezTo>
                      <a:pt x="8177" y="8926"/>
                      <a:pt x="8203" y="8874"/>
                      <a:pt x="8204" y="8812"/>
                    </a:cubicBezTo>
                    <a:cubicBezTo>
                      <a:pt x="8205" y="8750"/>
                      <a:pt x="8182" y="8700"/>
                      <a:pt x="8151" y="8700"/>
                    </a:cubicBezTo>
                    <a:close/>
                    <a:moveTo>
                      <a:pt x="8307" y="8700"/>
                    </a:moveTo>
                    <a:cubicBezTo>
                      <a:pt x="8277" y="8701"/>
                      <a:pt x="8251" y="8751"/>
                      <a:pt x="8250" y="8814"/>
                    </a:cubicBezTo>
                    <a:cubicBezTo>
                      <a:pt x="8249" y="8876"/>
                      <a:pt x="8272" y="8927"/>
                      <a:pt x="8303" y="8927"/>
                    </a:cubicBezTo>
                    <a:cubicBezTo>
                      <a:pt x="8334" y="8926"/>
                      <a:pt x="8359" y="8874"/>
                      <a:pt x="8360" y="8812"/>
                    </a:cubicBezTo>
                    <a:cubicBezTo>
                      <a:pt x="8362" y="8749"/>
                      <a:pt x="8338" y="8700"/>
                      <a:pt x="8307" y="8700"/>
                    </a:cubicBezTo>
                    <a:close/>
                    <a:moveTo>
                      <a:pt x="8464" y="8700"/>
                    </a:moveTo>
                    <a:cubicBezTo>
                      <a:pt x="8433" y="8701"/>
                      <a:pt x="8407" y="8751"/>
                      <a:pt x="8406" y="8814"/>
                    </a:cubicBezTo>
                    <a:cubicBezTo>
                      <a:pt x="8405" y="8876"/>
                      <a:pt x="8429" y="8927"/>
                      <a:pt x="8459" y="8927"/>
                    </a:cubicBezTo>
                    <a:cubicBezTo>
                      <a:pt x="8490" y="8926"/>
                      <a:pt x="8516" y="8874"/>
                      <a:pt x="8517" y="8812"/>
                    </a:cubicBezTo>
                    <a:cubicBezTo>
                      <a:pt x="8518" y="8749"/>
                      <a:pt x="8494" y="8700"/>
                      <a:pt x="8464" y="8700"/>
                    </a:cubicBezTo>
                    <a:close/>
                    <a:moveTo>
                      <a:pt x="8619" y="8700"/>
                    </a:moveTo>
                    <a:cubicBezTo>
                      <a:pt x="8589" y="8701"/>
                      <a:pt x="8564" y="8751"/>
                      <a:pt x="8563" y="8814"/>
                    </a:cubicBezTo>
                    <a:cubicBezTo>
                      <a:pt x="8562" y="8876"/>
                      <a:pt x="8586" y="8927"/>
                      <a:pt x="8616" y="8927"/>
                    </a:cubicBezTo>
                    <a:cubicBezTo>
                      <a:pt x="8647" y="8926"/>
                      <a:pt x="8672" y="8876"/>
                      <a:pt x="8673" y="8814"/>
                    </a:cubicBezTo>
                    <a:cubicBezTo>
                      <a:pt x="8674" y="8751"/>
                      <a:pt x="8650" y="8700"/>
                      <a:pt x="8619" y="8700"/>
                    </a:cubicBezTo>
                    <a:close/>
                    <a:moveTo>
                      <a:pt x="8775" y="8700"/>
                    </a:moveTo>
                    <a:cubicBezTo>
                      <a:pt x="8745" y="8701"/>
                      <a:pt x="8720" y="8751"/>
                      <a:pt x="8719" y="8814"/>
                    </a:cubicBezTo>
                    <a:cubicBezTo>
                      <a:pt x="8718" y="8876"/>
                      <a:pt x="8742" y="8927"/>
                      <a:pt x="8773" y="8927"/>
                    </a:cubicBezTo>
                    <a:cubicBezTo>
                      <a:pt x="8803" y="8926"/>
                      <a:pt x="8829" y="8876"/>
                      <a:pt x="8830" y="8814"/>
                    </a:cubicBezTo>
                    <a:cubicBezTo>
                      <a:pt x="8830" y="8751"/>
                      <a:pt x="8806" y="8700"/>
                      <a:pt x="8775" y="8700"/>
                    </a:cubicBezTo>
                    <a:close/>
                    <a:moveTo>
                      <a:pt x="8932" y="8700"/>
                    </a:moveTo>
                    <a:cubicBezTo>
                      <a:pt x="8901" y="8701"/>
                      <a:pt x="8876" y="8751"/>
                      <a:pt x="8875" y="8814"/>
                    </a:cubicBezTo>
                    <a:cubicBezTo>
                      <a:pt x="8875" y="8876"/>
                      <a:pt x="8899" y="8927"/>
                      <a:pt x="8930" y="8927"/>
                    </a:cubicBezTo>
                    <a:cubicBezTo>
                      <a:pt x="8960" y="8926"/>
                      <a:pt x="8986" y="8876"/>
                      <a:pt x="8986" y="8814"/>
                    </a:cubicBezTo>
                    <a:cubicBezTo>
                      <a:pt x="8987" y="8751"/>
                      <a:pt x="8962" y="8700"/>
                      <a:pt x="8932" y="8700"/>
                    </a:cubicBezTo>
                    <a:close/>
                    <a:moveTo>
                      <a:pt x="9088" y="8700"/>
                    </a:moveTo>
                    <a:cubicBezTo>
                      <a:pt x="9058" y="8701"/>
                      <a:pt x="9032" y="8751"/>
                      <a:pt x="9032" y="8814"/>
                    </a:cubicBezTo>
                    <a:cubicBezTo>
                      <a:pt x="9031" y="8876"/>
                      <a:pt x="9056" y="8927"/>
                      <a:pt x="9086" y="8927"/>
                    </a:cubicBezTo>
                    <a:cubicBezTo>
                      <a:pt x="9117" y="8926"/>
                      <a:pt x="9142" y="8876"/>
                      <a:pt x="9142" y="8814"/>
                    </a:cubicBezTo>
                    <a:cubicBezTo>
                      <a:pt x="9143" y="8751"/>
                      <a:pt x="9118" y="8700"/>
                      <a:pt x="9088" y="8700"/>
                    </a:cubicBezTo>
                    <a:close/>
                    <a:moveTo>
                      <a:pt x="9244" y="8700"/>
                    </a:moveTo>
                    <a:cubicBezTo>
                      <a:pt x="9213" y="8701"/>
                      <a:pt x="9189" y="8751"/>
                      <a:pt x="9188" y="8814"/>
                    </a:cubicBezTo>
                    <a:cubicBezTo>
                      <a:pt x="9188" y="8876"/>
                      <a:pt x="9212" y="8927"/>
                      <a:pt x="9243" y="8927"/>
                    </a:cubicBezTo>
                    <a:cubicBezTo>
                      <a:pt x="9273" y="8926"/>
                      <a:pt x="9299" y="8876"/>
                      <a:pt x="9299" y="8814"/>
                    </a:cubicBezTo>
                    <a:cubicBezTo>
                      <a:pt x="9299" y="8751"/>
                      <a:pt x="9274" y="8700"/>
                      <a:pt x="9244" y="8700"/>
                    </a:cubicBezTo>
                    <a:close/>
                    <a:moveTo>
                      <a:pt x="9400" y="8700"/>
                    </a:moveTo>
                    <a:cubicBezTo>
                      <a:pt x="9370" y="8701"/>
                      <a:pt x="9345" y="8751"/>
                      <a:pt x="9345" y="8814"/>
                    </a:cubicBezTo>
                    <a:cubicBezTo>
                      <a:pt x="9345" y="8876"/>
                      <a:pt x="9369" y="8927"/>
                      <a:pt x="9400" y="8927"/>
                    </a:cubicBezTo>
                    <a:cubicBezTo>
                      <a:pt x="9430" y="8926"/>
                      <a:pt x="9455" y="8876"/>
                      <a:pt x="9455" y="8814"/>
                    </a:cubicBezTo>
                    <a:cubicBezTo>
                      <a:pt x="9455" y="8751"/>
                      <a:pt x="9431" y="8700"/>
                      <a:pt x="9400" y="8700"/>
                    </a:cubicBezTo>
                    <a:close/>
                    <a:moveTo>
                      <a:pt x="9556" y="8700"/>
                    </a:moveTo>
                    <a:cubicBezTo>
                      <a:pt x="9526" y="8701"/>
                      <a:pt x="9501" y="8753"/>
                      <a:pt x="9501" y="8815"/>
                    </a:cubicBezTo>
                    <a:cubicBezTo>
                      <a:pt x="9501" y="8878"/>
                      <a:pt x="9526" y="8927"/>
                      <a:pt x="9556" y="8927"/>
                    </a:cubicBezTo>
                    <a:cubicBezTo>
                      <a:pt x="9587" y="8926"/>
                      <a:pt x="9612" y="8876"/>
                      <a:pt x="9612" y="8814"/>
                    </a:cubicBezTo>
                    <a:cubicBezTo>
                      <a:pt x="9612" y="8751"/>
                      <a:pt x="9587" y="8700"/>
                      <a:pt x="9556" y="8700"/>
                    </a:cubicBezTo>
                    <a:close/>
                    <a:moveTo>
                      <a:pt x="9712" y="8700"/>
                    </a:moveTo>
                    <a:cubicBezTo>
                      <a:pt x="9682" y="8701"/>
                      <a:pt x="9657" y="8751"/>
                      <a:pt x="9657" y="8814"/>
                    </a:cubicBezTo>
                    <a:cubicBezTo>
                      <a:pt x="9658" y="8876"/>
                      <a:pt x="9682" y="8927"/>
                      <a:pt x="9713" y="8927"/>
                    </a:cubicBezTo>
                    <a:cubicBezTo>
                      <a:pt x="9744" y="8926"/>
                      <a:pt x="9768" y="8876"/>
                      <a:pt x="9768" y="8814"/>
                    </a:cubicBezTo>
                    <a:cubicBezTo>
                      <a:pt x="9768" y="8751"/>
                      <a:pt x="9743" y="8700"/>
                      <a:pt x="9712" y="8700"/>
                    </a:cubicBezTo>
                    <a:close/>
                    <a:moveTo>
                      <a:pt x="9868" y="8700"/>
                    </a:moveTo>
                    <a:cubicBezTo>
                      <a:pt x="9838" y="8701"/>
                      <a:pt x="9814" y="8753"/>
                      <a:pt x="9814" y="8815"/>
                    </a:cubicBezTo>
                    <a:cubicBezTo>
                      <a:pt x="9814" y="8878"/>
                      <a:pt x="9839" y="8927"/>
                      <a:pt x="9869" y="8927"/>
                    </a:cubicBezTo>
                    <a:cubicBezTo>
                      <a:pt x="9900" y="8926"/>
                      <a:pt x="9925" y="8876"/>
                      <a:pt x="9924" y="8814"/>
                    </a:cubicBezTo>
                    <a:cubicBezTo>
                      <a:pt x="9924" y="8751"/>
                      <a:pt x="9899" y="8700"/>
                      <a:pt x="9868" y="8700"/>
                    </a:cubicBezTo>
                    <a:close/>
                    <a:moveTo>
                      <a:pt x="10044" y="8700"/>
                    </a:moveTo>
                    <a:cubicBezTo>
                      <a:pt x="10014" y="8701"/>
                      <a:pt x="9989" y="8751"/>
                      <a:pt x="9990" y="8814"/>
                    </a:cubicBezTo>
                    <a:cubicBezTo>
                      <a:pt x="9990" y="8876"/>
                      <a:pt x="10016" y="8927"/>
                      <a:pt x="10046" y="8927"/>
                    </a:cubicBezTo>
                    <a:cubicBezTo>
                      <a:pt x="10077" y="8926"/>
                      <a:pt x="10101" y="8876"/>
                      <a:pt x="10100" y="8814"/>
                    </a:cubicBezTo>
                    <a:cubicBezTo>
                      <a:pt x="10100" y="8751"/>
                      <a:pt x="10075" y="8700"/>
                      <a:pt x="10044" y="8700"/>
                    </a:cubicBezTo>
                    <a:close/>
                    <a:moveTo>
                      <a:pt x="10200" y="8700"/>
                    </a:moveTo>
                    <a:cubicBezTo>
                      <a:pt x="10170" y="8701"/>
                      <a:pt x="10146" y="8753"/>
                      <a:pt x="10146" y="8815"/>
                    </a:cubicBezTo>
                    <a:cubicBezTo>
                      <a:pt x="10147" y="8878"/>
                      <a:pt x="10172" y="8927"/>
                      <a:pt x="10202" y="8927"/>
                    </a:cubicBezTo>
                    <a:cubicBezTo>
                      <a:pt x="10233" y="8926"/>
                      <a:pt x="10258" y="8876"/>
                      <a:pt x="10257" y="8814"/>
                    </a:cubicBezTo>
                    <a:cubicBezTo>
                      <a:pt x="10256" y="8751"/>
                      <a:pt x="10230" y="8700"/>
                      <a:pt x="10200" y="8700"/>
                    </a:cubicBezTo>
                    <a:close/>
                    <a:moveTo>
                      <a:pt x="10356" y="8700"/>
                    </a:moveTo>
                    <a:cubicBezTo>
                      <a:pt x="10326" y="8701"/>
                      <a:pt x="10302" y="8753"/>
                      <a:pt x="10303" y="8815"/>
                    </a:cubicBezTo>
                    <a:cubicBezTo>
                      <a:pt x="10303" y="8878"/>
                      <a:pt x="10329" y="8927"/>
                      <a:pt x="10359" y="8927"/>
                    </a:cubicBezTo>
                    <a:cubicBezTo>
                      <a:pt x="10390" y="8926"/>
                      <a:pt x="10414" y="8876"/>
                      <a:pt x="10413" y="8814"/>
                    </a:cubicBezTo>
                    <a:cubicBezTo>
                      <a:pt x="10412" y="8751"/>
                      <a:pt x="10387" y="8700"/>
                      <a:pt x="10356" y="8700"/>
                    </a:cubicBezTo>
                    <a:close/>
                    <a:moveTo>
                      <a:pt x="10512" y="8700"/>
                    </a:moveTo>
                    <a:cubicBezTo>
                      <a:pt x="10482" y="8701"/>
                      <a:pt x="10458" y="8752"/>
                      <a:pt x="10459" y="8815"/>
                    </a:cubicBezTo>
                    <a:cubicBezTo>
                      <a:pt x="10460" y="8878"/>
                      <a:pt x="10485" y="8927"/>
                      <a:pt x="10516" y="8927"/>
                    </a:cubicBezTo>
                    <a:cubicBezTo>
                      <a:pt x="10546" y="8926"/>
                      <a:pt x="10570" y="8876"/>
                      <a:pt x="10569" y="8814"/>
                    </a:cubicBezTo>
                    <a:cubicBezTo>
                      <a:pt x="10568" y="8751"/>
                      <a:pt x="10543" y="8700"/>
                      <a:pt x="10512" y="8700"/>
                    </a:cubicBezTo>
                    <a:close/>
                    <a:moveTo>
                      <a:pt x="10669" y="8700"/>
                    </a:moveTo>
                    <a:cubicBezTo>
                      <a:pt x="10638" y="8701"/>
                      <a:pt x="10614" y="8752"/>
                      <a:pt x="10615" y="8815"/>
                    </a:cubicBezTo>
                    <a:cubicBezTo>
                      <a:pt x="10617" y="8878"/>
                      <a:pt x="10642" y="8927"/>
                      <a:pt x="10673" y="8927"/>
                    </a:cubicBezTo>
                    <a:cubicBezTo>
                      <a:pt x="10703" y="8926"/>
                      <a:pt x="10727" y="8876"/>
                      <a:pt x="10726" y="8814"/>
                    </a:cubicBezTo>
                    <a:cubicBezTo>
                      <a:pt x="10725" y="8751"/>
                      <a:pt x="10699" y="8700"/>
                      <a:pt x="10669" y="8700"/>
                    </a:cubicBezTo>
                    <a:close/>
                    <a:moveTo>
                      <a:pt x="10825" y="8700"/>
                    </a:moveTo>
                    <a:cubicBezTo>
                      <a:pt x="10795" y="8701"/>
                      <a:pt x="10771" y="8753"/>
                      <a:pt x="10772" y="8815"/>
                    </a:cubicBezTo>
                    <a:cubicBezTo>
                      <a:pt x="10773" y="8878"/>
                      <a:pt x="10799" y="8927"/>
                      <a:pt x="10829" y="8927"/>
                    </a:cubicBezTo>
                    <a:cubicBezTo>
                      <a:pt x="10860" y="8926"/>
                      <a:pt x="10884" y="8876"/>
                      <a:pt x="10882" y="8814"/>
                    </a:cubicBezTo>
                    <a:cubicBezTo>
                      <a:pt x="10881" y="8751"/>
                      <a:pt x="10855" y="8700"/>
                      <a:pt x="10825" y="8700"/>
                    </a:cubicBezTo>
                    <a:close/>
                    <a:moveTo>
                      <a:pt x="11137" y="8700"/>
                    </a:moveTo>
                    <a:cubicBezTo>
                      <a:pt x="11107" y="8701"/>
                      <a:pt x="11083" y="8753"/>
                      <a:pt x="11085" y="8815"/>
                    </a:cubicBezTo>
                    <a:cubicBezTo>
                      <a:pt x="11086" y="8878"/>
                      <a:pt x="11112" y="8927"/>
                      <a:pt x="11143" y="8927"/>
                    </a:cubicBezTo>
                    <a:cubicBezTo>
                      <a:pt x="11173" y="8926"/>
                      <a:pt x="11197" y="8876"/>
                      <a:pt x="11195" y="8814"/>
                    </a:cubicBezTo>
                    <a:cubicBezTo>
                      <a:pt x="11194" y="8751"/>
                      <a:pt x="11168" y="8700"/>
                      <a:pt x="11137" y="8700"/>
                    </a:cubicBezTo>
                    <a:close/>
                    <a:moveTo>
                      <a:pt x="11293" y="8700"/>
                    </a:moveTo>
                    <a:cubicBezTo>
                      <a:pt x="11263" y="8701"/>
                      <a:pt x="11239" y="8751"/>
                      <a:pt x="11241" y="8814"/>
                    </a:cubicBezTo>
                    <a:cubicBezTo>
                      <a:pt x="11243" y="8876"/>
                      <a:pt x="11269" y="8927"/>
                      <a:pt x="11300" y="8927"/>
                    </a:cubicBezTo>
                    <a:cubicBezTo>
                      <a:pt x="11330" y="8926"/>
                      <a:pt x="11353" y="8876"/>
                      <a:pt x="11352" y="8814"/>
                    </a:cubicBezTo>
                    <a:cubicBezTo>
                      <a:pt x="11350" y="8751"/>
                      <a:pt x="11323" y="8700"/>
                      <a:pt x="11293" y="8700"/>
                    </a:cubicBezTo>
                    <a:close/>
                    <a:moveTo>
                      <a:pt x="11449" y="8700"/>
                    </a:moveTo>
                    <a:cubicBezTo>
                      <a:pt x="11419" y="8701"/>
                      <a:pt x="11396" y="8753"/>
                      <a:pt x="11397" y="8815"/>
                    </a:cubicBezTo>
                    <a:cubicBezTo>
                      <a:pt x="11399" y="8878"/>
                      <a:pt x="11426" y="8927"/>
                      <a:pt x="11456" y="8927"/>
                    </a:cubicBezTo>
                    <a:cubicBezTo>
                      <a:pt x="11487" y="8926"/>
                      <a:pt x="11510" y="8876"/>
                      <a:pt x="11508" y="8814"/>
                    </a:cubicBezTo>
                    <a:cubicBezTo>
                      <a:pt x="11506" y="8751"/>
                      <a:pt x="11480" y="8700"/>
                      <a:pt x="11449" y="8700"/>
                    </a:cubicBezTo>
                    <a:close/>
                    <a:moveTo>
                      <a:pt x="11605" y="8700"/>
                    </a:moveTo>
                    <a:cubicBezTo>
                      <a:pt x="11575" y="8701"/>
                      <a:pt x="11552" y="8753"/>
                      <a:pt x="11554" y="8815"/>
                    </a:cubicBezTo>
                    <a:cubicBezTo>
                      <a:pt x="11556" y="8878"/>
                      <a:pt x="11583" y="8927"/>
                      <a:pt x="11613" y="8927"/>
                    </a:cubicBezTo>
                    <a:cubicBezTo>
                      <a:pt x="11644" y="8926"/>
                      <a:pt x="11666" y="8876"/>
                      <a:pt x="11664" y="8814"/>
                    </a:cubicBezTo>
                    <a:cubicBezTo>
                      <a:pt x="11662" y="8751"/>
                      <a:pt x="11636" y="8700"/>
                      <a:pt x="11605" y="8700"/>
                    </a:cubicBezTo>
                    <a:close/>
                    <a:moveTo>
                      <a:pt x="11762" y="8700"/>
                    </a:moveTo>
                    <a:cubicBezTo>
                      <a:pt x="11731" y="8701"/>
                      <a:pt x="11708" y="8752"/>
                      <a:pt x="11710" y="8815"/>
                    </a:cubicBezTo>
                    <a:cubicBezTo>
                      <a:pt x="11712" y="8878"/>
                      <a:pt x="11739" y="8927"/>
                      <a:pt x="11769" y="8927"/>
                    </a:cubicBezTo>
                    <a:cubicBezTo>
                      <a:pt x="11800" y="8926"/>
                      <a:pt x="11823" y="8876"/>
                      <a:pt x="11821" y="8814"/>
                    </a:cubicBezTo>
                    <a:cubicBezTo>
                      <a:pt x="11819" y="8751"/>
                      <a:pt x="11792" y="8700"/>
                      <a:pt x="11762" y="8700"/>
                    </a:cubicBezTo>
                    <a:close/>
                    <a:moveTo>
                      <a:pt x="11917" y="8700"/>
                    </a:moveTo>
                    <a:cubicBezTo>
                      <a:pt x="11887" y="8701"/>
                      <a:pt x="11864" y="8753"/>
                      <a:pt x="11867" y="8815"/>
                    </a:cubicBezTo>
                    <a:cubicBezTo>
                      <a:pt x="11869" y="8878"/>
                      <a:pt x="11896" y="8927"/>
                      <a:pt x="11927" y="8927"/>
                    </a:cubicBezTo>
                    <a:cubicBezTo>
                      <a:pt x="11957" y="8926"/>
                      <a:pt x="11980" y="8876"/>
                      <a:pt x="11977" y="8814"/>
                    </a:cubicBezTo>
                    <a:cubicBezTo>
                      <a:pt x="11975" y="8751"/>
                      <a:pt x="11948" y="8700"/>
                      <a:pt x="11917" y="8700"/>
                    </a:cubicBezTo>
                    <a:close/>
                    <a:moveTo>
                      <a:pt x="12074" y="8700"/>
                    </a:moveTo>
                    <a:cubicBezTo>
                      <a:pt x="12043" y="8701"/>
                      <a:pt x="12021" y="8752"/>
                      <a:pt x="12023" y="8815"/>
                    </a:cubicBezTo>
                    <a:cubicBezTo>
                      <a:pt x="12025" y="8878"/>
                      <a:pt x="12052" y="8927"/>
                      <a:pt x="12083" y="8927"/>
                    </a:cubicBezTo>
                    <a:cubicBezTo>
                      <a:pt x="12113" y="8926"/>
                      <a:pt x="12136" y="8876"/>
                      <a:pt x="12134" y="8814"/>
                    </a:cubicBezTo>
                    <a:cubicBezTo>
                      <a:pt x="12131" y="8751"/>
                      <a:pt x="12104" y="8700"/>
                      <a:pt x="12074" y="8700"/>
                    </a:cubicBezTo>
                    <a:close/>
                    <a:moveTo>
                      <a:pt x="12230" y="8700"/>
                    </a:moveTo>
                    <a:cubicBezTo>
                      <a:pt x="12200" y="8701"/>
                      <a:pt x="12177" y="8753"/>
                      <a:pt x="12179" y="8815"/>
                    </a:cubicBezTo>
                    <a:cubicBezTo>
                      <a:pt x="12182" y="8878"/>
                      <a:pt x="12209" y="8927"/>
                      <a:pt x="12240" y="8927"/>
                    </a:cubicBezTo>
                    <a:cubicBezTo>
                      <a:pt x="12271" y="8926"/>
                      <a:pt x="12293" y="8876"/>
                      <a:pt x="12290" y="8814"/>
                    </a:cubicBezTo>
                    <a:cubicBezTo>
                      <a:pt x="12287" y="8751"/>
                      <a:pt x="12261" y="8700"/>
                      <a:pt x="12230" y="8700"/>
                    </a:cubicBezTo>
                    <a:close/>
                    <a:moveTo>
                      <a:pt x="12405" y="8700"/>
                    </a:moveTo>
                    <a:cubicBezTo>
                      <a:pt x="12375" y="8701"/>
                      <a:pt x="12353" y="8753"/>
                      <a:pt x="12355" y="8815"/>
                    </a:cubicBezTo>
                    <a:cubicBezTo>
                      <a:pt x="12358" y="8878"/>
                      <a:pt x="12385" y="8927"/>
                      <a:pt x="12416" y="8927"/>
                    </a:cubicBezTo>
                    <a:cubicBezTo>
                      <a:pt x="12446" y="8926"/>
                      <a:pt x="12469" y="8876"/>
                      <a:pt x="12466" y="8814"/>
                    </a:cubicBezTo>
                    <a:cubicBezTo>
                      <a:pt x="12463" y="8751"/>
                      <a:pt x="12436" y="8700"/>
                      <a:pt x="12405" y="8700"/>
                    </a:cubicBezTo>
                    <a:close/>
                    <a:moveTo>
                      <a:pt x="12542" y="8700"/>
                    </a:moveTo>
                    <a:cubicBezTo>
                      <a:pt x="12512" y="8701"/>
                      <a:pt x="12489" y="8753"/>
                      <a:pt x="12492" y="8815"/>
                    </a:cubicBezTo>
                    <a:cubicBezTo>
                      <a:pt x="12495" y="8878"/>
                      <a:pt x="12523" y="8927"/>
                      <a:pt x="12553" y="8927"/>
                    </a:cubicBezTo>
                    <a:cubicBezTo>
                      <a:pt x="12584" y="8926"/>
                      <a:pt x="12606" y="8876"/>
                      <a:pt x="12603" y="8814"/>
                    </a:cubicBezTo>
                    <a:cubicBezTo>
                      <a:pt x="12600" y="8751"/>
                      <a:pt x="12573" y="8700"/>
                      <a:pt x="12542" y="8700"/>
                    </a:cubicBezTo>
                    <a:close/>
                    <a:moveTo>
                      <a:pt x="7371" y="8751"/>
                    </a:moveTo>
                    <a:cubicBezTo>
                      <a:pt x="7340" y="8751"/>
                      <a:pt x="7314" y="8801"/>
                      <a:pt x="7311" y="8864"/>
                    </a:cubicBezTo>
                    <a:cubicBezTo>
                      <a:pt x="7309" y="8926"/>
                      <a:pt x="7332" y="8977"/>
                      <a:pt x="7363" y="8977"/>
                    </a:cubicBezTo>
                    <a:cubicBezTo>
                      <a:pt x="7393" y="8977"/>
                      <a:pt x="7420" y="8925"/>
                      <a:pt x="7422" y="8862"/>
                    </a:cubicBezTo>
                    <a:cubicBezTo>
                      <a:pt x="7424" y="8800"/>
                      <a:pt x="7401" y="8750"/>
                      <a:pt x="7371" y="8751"/>
                    </a:cubicBezTo>
                    <a:close/>
                    <a:moveTo>
                      <a:pt x="913" y="8801"/>
                    </a:moveTo>
                    <a:cubicBezTo>
                      <a:pt x="883" y="8801"/>
                      <a:pt x="851" y="8852"/>
                      <a:pt x="843" y="8914"/>
                    </a:cubicBezTo>
                    <a:cubicBezTo>
                      <a:pt x="834" y="8976"/>
                      <a:pt x="852" y="9026"/>
                      <a:pt x="882" y="9026"/>
                    </a:cubicBezTo>
                    <a:cubicBezTo>
                      <a:pt x="913" y="9025"/>
                      <a:pt x="944" y="8975"/>
                      <a:pt x="953" y="8913"/>
                    </a:cubicBezTo>
                    <a:cubicBezTo>
                      <a:pt x="961" y="8851"/>
                      <a:pt x="943" y="8801"/>
                      <a:pt x="913" y="8801"/>
                    </a:cubicBezTo>
                    <a:close/>
                    <a:moveTo>
                      <a:pt x="1069" y="8801"/>
                    </a:moveTo>
                    <a:cubicBezTo>
                      <a:pt x="1039" y="8801"/>
                      <a:pt x="1007" y="8852"/>
                      <a:pt x="999" y="8914"/>
                    </a:cubicBezTo>
                    <a:cubicBezTo>
                      <a:pt x="990" y="8976"/>
                      <a:pt x="1008" y="9026"/>
                      <a:pt x="1039" y="9026"/>
                    </a:cubicBezTo>
                    <a:cubicBezTo>
                      <a:pt x="1069" y="9025"/>
                      <a:pt x="1101" y="8974"/>
                      <a:pt x="1109" y="8913"/>
                    </a:cubicBezTo>
                    <a:cubicBezTo>
                      <a:pt x="1118" y="8851"/>
                      <a:pt x="1100" y="8801"/>
                      <a:pt x="1069" y="8801"/>
                    </a:cubicBezTo>
                    <a:close/>
                    <a:moveTo>
                      <a:pt x="581" y="8851"/>
                    </a:moveTo>
                    <a:cubicBezTo>
                      <a:pt x="551" y="8852"/>
                      <a:pt x="519" y="8902"/>
                      <a:pt x="510" y="8964"/>
                    </a:cubicBezTo>
                    <a:cubicBezTo>
                      <a:pt x="501" y="9026"/>
                      <a:pt x="519" y="9076"/>
                      <a:pt x="550" y="9076"/>
                    </a:cubicBezTo>
                    <a:cubicBezTo>
                      <a:pt x="580" y="9076"/>
                      <a:pt x="612" y="9025"/>
                      <a:pt x="621" y="8963"/>
                    </a:cubicBezTo>
                    <a:cubicBezTo>
                      <a:pt x="630" y="8901"/>
                      <a:pt x="612" y="8851"/>
                      <a:pt x="581" y="8851"/>
                    </a:cubicBezTo>
                    <a:close/>
                    <a:moveTo>
                      <a:pt x="1225" y="8851"/>
                    </a:moveTo>
                    <a:cubicBezTo>
                      <a:pt x="1195" y="8852"/>
                      <a:pt x="1163" y="8902"/>
                      <a:pt x="1155" y="8964"/>
                    </a:cubicBezTo>
                    <a:cubicBezTo>
                      <a:pt x="1147" y="9026"/>
                      <a:pt x="1165" y="9076"/>
                      <a:pt x="1195" y="9076"/>
                    </a:cubicBezTo>
                    <a:cubicBezTo>
                      <a:pt x="1226" y="9076"/>
                      <a:pt x="1257" y="9025"/>
                      <a:pt x="1266" y="8963"/>
                    </a:cubicBezTo>
                    <a:cubicBezTo>
                      <a:pt x="1274" y="8901"/>
                      <a:pt x="1256" y="8851"/>
                      <a:pt x="1225" y="8851"/>
                    </a:cubicBezTo>
                    <a:close/>
                    <a:moveTo>
                      <a:pt x="1382" y="8851"/>
                    </a:moveTo>
                    <a:cubicBezTo>
                      <a:pt x="1351" y="8852"/>
                      <a:pt x="1320" y="8903"/>
                      <a:pt x="1311" y="8964"/>
                    </a:cubicBezTo>
                    <a:cubicBezTo>
                      <a:pt x="1303" y="9026"/>
                      <a:pt x="1322" y="9076"/>
                      <a:pt x="1352" y="9076"/>
                    </a:cubicBezTo>
                    <a:cubicBezTo>
                      <a:pt x="1383" y="9076"/>
                      <a:pt x="1414" y="9025"/>
                      <a:pt x="1422" y="8963"/>
                    </a:cubicBezTo>
                    <a:cubicBezTo>
                      <a:pt x="1430" y="8901"/>
                      <a:pt x="1412" y="8851"/>
                      <a:pt x="1382" y="8851"/>
                    </a:cubicBezTo>
                    <a:close/>
                    <a:moveTo>
                      <a:pt x="15100" y="8952"/>
                    </a:moveTo>
                    <a:cubicBezTo>
                      <a:pt x="15069" y="8952"/>
                      <a:pt x="15048" y="9004"/>
                      <a:pt x="15054" y="9067"/>
                    </a:cubicBezTo>
                    <a:cubicBezTo>
                      <a:pt x="15059" y="9130"/>
                      <a:pt x="15089" y="9180"/>
                      <a:pt x="15120" y="9180"/>
                    </a:cubicBezTo>
                    <a:cubicBezTo>
                      <a:pt x="15151" y="9179"/>
                      <a:pt x="15171" y="9128"/>
                      <a:pt x="15165" y="9065"/>
                    </a:cubicBezTo>
                    <a:cubicBezTo>
                      <a:pt x="15160" y="9002"/>
                      <a:pt x="15130" y="8951"/>
                      <a:pt x="15100" y="8952"/>
                    </a:cubicBezTo>
                    <a:close/>
                    <a:moveTo>
                      <a:pt x="15256" y="8952"/>
                    </a:moveTo>
                    <a:cubicBezTo>
                      <a:pt x="15226" y="8952"/>
                      <a:pt x="15205" y="9004"/>
                      <a:pt x="15211" y="9067"/>
                    </a:cubicBezTo>
                    <a:cubicBezTo>
                      <a:pt x="15217" y="9129"/>
                      <a:pt x="15246" y="9180"/>
                      <a:pt x="15276" y="9180"/>
                    </a:cubicBezTo>
                    <a:cubicBezTo>
                      <a:pt x="15307" y="9179"/>
                      <a:pt x="15327" y="9128"/>
                      <a:pt x="15322" y="9065"/>
                    </a:cubicBezTo>
                    <a:cubicBezTo>
                      <a:pt x="15316" y="9002"/>
                      <a:pt x="15287" y="8951"/>
                      <a:pt x="15256" y="8952"/>
                    </a:cubicBezTo>
                    <a:close/>
                    <a:moveTo>
                      <a:pt x="15412" y="8952"/>
                    </a:moveTo>
                    <a:cubicBezTo>
                      <a:pt x="15381" y="8952"/>
                      <a:pt x="15362" y="9004"/>
                      <a:pt x="15367" y="9067"/>
                    </a:cubicBezTo>
                    <a:cubicBezTo>
                      <a:pt x="15373" y="9129"/>
                      <a:pt x="15403" y="9180"/>
                      <a:pt x="15433" y="9180"/>
                    </a:cubicBezTo>
                    <a:cubicBezTo>
                      <a:pt x="15464" y="9179"/>
                      <a:pt x="15484" y="9128"/>
                      <a:pt x="15478" y="9065"/>
                    </a:cubicBezTo>
                    <a:cubicBezTo>
                      <a:pt x="15472" y="9002"/>
                      <a:pt x="15443" y="8951"/>
                      <a:pt x="15412" y="8952"/>
                    </a:cubicBezTo>
                    <a:close/>
                    <a:moveTo>
                      <a:pt x="15568" y="8952"/>
                    </a:moveTo>
                    <a:cubicBezTo>
                      <a:pt x="15538" y="8952"/>
                      <a:pt x="15518" y="9004"/>
                      <a:pt x="15524" y="9067"/>
                    </a:cubicBezTo>
                    <a:cubicBezTo>
                      <a:pt x="15530" y="9129"/>
                      <a:pt x="15559" y="9180"/>
                      <a:pt x="15590" y="9180"/>
                    </a:cubicBezTo>
                    <a:cubicBezTo>
                      <a:pt x="15620" y="9179"/>
                      <a:pt x="15640" y="9128"/>
                      <a:pt x="15634" y="9065"/>
                    </a:cubicBezTo>
                    <a:cubicBezTo>
                      <a:pt x="15628" y="9002"/>
                      <a:pt x="15599" y="8951"/>
                      <a:pt x="15568" y="8952"/>
                    </a:cubicBezTo>
                    <a:close/>
                    <a:moveTo>
                      <a:pt x="15724" y="8952"/>
                    </a:moveTo>
                    <a:cubicBezTo>
                      <a:pt x="15694" y="8952"/>
                      <a:pt x="15674" y="9004"/>
                      <a:pt x="15680" y="9067"/>
                    </a:cubicBezTo>
                    <a:cubicBezTo>
                      <a:pt x="15686" y="9129"/>
                      <a:pt x="15716" y="9180"/>
                      <a:pt x="15747" y="9180"/>
                    </a:cubicBezTo>
                    <a:cubicBezTo>
                      <a:pt x="15777" y="9179"/>
                      <a:pt x="15797" y="9128"/>
                      <a:pt x="15791" y="9065"/>
                    </a:cubicBezTo>
                    <a:cubicBezTo>
                      <a:pt x="15784" y="9002"/>
                      <a:pt x="15755" y="8951"/>
                      <a:pt x="15724" y="8952"/>
                    </a:cubicBezTo>
                    <a:close/>
                    <a:moveTo>
                      <a:pt x="15900" y="8952"/>
                    </a:moveTo>
                    <a:cubicBezTo>
                      <a:pt x="15869" y="8952"/>
                      <a:pt x="15850" y="9004"/>
                      <a:pt x="15856" y="9067"/>
                    </a:cubicBezTo>
                    <a:cubicBezTo>
                      <a:pt x="15862" y="9129"/>
                      <a:pt x="15893" y="9180"/>
                      <a:pt x="15923" y="9180"/>
                    </a:cubicBezTo>
                    <a:cubicBezTo>
                      <a:pt x="15954" y="9179"/>
                      <a:pt x="15974" y="9128"/>
                      <a:pt x="15967" y="9065"/>
                    </a:cubicBezTo>
                    <a:cubicBezTo>
                      <a:pt x="15961" y="9002"/>
                      <a:pt x="15931" y="8951"/>
                      <a:pt x="15900" y="8952"/>
                    </a:cubicBezTo>
                    <a:close/>
                    <a:moveTo>
                      <a:pt x="16056" y="8952"/>
                    </a:moveTo>
                    <a:cubicBezTo>
                      <a:pt x="16026" y="8952"/>
                      <a:pt x="16006" y="9004"/>
                      <a:pt x="16012" y="9067"/>
                    </a:cubicBezTo>
                    <a:cubicBezTo>
                      <a:pt x="16019" y="9129"/>
                      <a:pt x="16049" y="9180"/>
                      <a:pt x="16080" y="9180"/>
                    </a:cubicBezTo>
                    <a:cubicBezTo>
                      <a:pt x="16110" y="9179"/>
                      <a:pt x="16130" y="9128"/>
                      <a:pt x="16124" y="9065"/>
                    </a:cubicBezTo>
                    <a:cubicBezTo>
                      <a:pt x="16117" y="9002"/>
                      <a:pt x="16087" y="8951"/>
                      <a:pt x="16056" y="8952"/>
                    </a:cubicBezTo>
                    <a:close/>
                    <a:moveTo>
                      <a:pt x="16212" y="8952"/>
                    </a:moveTo>
                    <a:cubicBezTo>
                      <a:pt x="16182" y="8952"/>
                      <a:pt x="16162" y="9004"/>
                      <a:pt x="16169" y="9067"/>
                    </a:cubicBezTo>
                    <a:cubicBezTo>
                      <a:pt x="16175" y="9129"/>
                      <a:pt x="16206" y="9180"/>
                      <a:pt x="16237" y="9180"/>
                    </a:cubicBezTo>
                    <a:cubicBezTo>
                      <a:pt x="16267" y="9179"/>
                      <a:pt x="16287" y="9128"/>
                      <a:pt x="16280" y="9065"/>
                    </a:cubicBezTo>
                    <a:cubicBezTo>
                      <a:pt x="16273" y="9002"/>
                      <a:pt x="16243" y="8951"/>
                      <a:pt x="16212" y="8952"/>
                    </a:cubicBezTo>
                    <a:close/>
                    <a:moveTo>
                      <a:pt x="16369" y="8952"/>
                    </a:moveTo>
                    <a:cubicBezTo>
                      <a:pt x="16338" y="8952"/>
                      <a:pt x="16318" y="9004"/>
                      <a:pt x="16325" y="9067"/>
                    </a:cubicBezTo>
                    <a:cubicBezTo>
                      <a:pt x="16332" y="9129"/>
                      <a:pt x="16362" y="9180"/>
                      <a:pt x="16393" y="9180"/>
                    </a:cubicBezTo>
                    <a:cubicBezTo>
                      <a:pt x="16424" y="9179"/>
                      <a:pt x="16443" y="9128"/>
                      <a:pt x="16436" y="9065"/>
                    </a:cubicBezTo>
                    <a:cubicBezTo>
                      <a:pt x="16430" y="9002"/>
                      <a:pt x="16399" y="8951"/>
                      <a:pt x="16369" y="8952"/>
                    </a:cubicBezTo>
                    <a:close/>
                    <a:moveTo>
                      <a:pt x="10513" y="9002"/>
                    </a:moveTo>
                    <a:cubicBezTo>
                      <a:pt x="10482" y="9003"/>
                      <a:pt x="10458" y="9054"/>
                      <a:pt x="10459" y="9117"/>
                    </a:cubicBezTo>
                    <a:cubicBezTo>
                      <a:pt x="10460" y="9179"/>
                      <a:pt x="10486" y="9229"/>
                      <a:pt x="10516" y="9228"/>
                    </a:cubicBezTo>
                    <a:cubicBezTo>
                      <a:pt x="10547" y="9228"/>
                      <a:pt x="10571" y="9178"/>
                      <a:pt x="10570" y="9115"/>
                    </a:cubicBezTo>
                    <a:cubicBezTo>
                      <a:pt x="10569" y="9053"/>
                      <a:pt x="10543" y="9002"/>
                      <a:pt x="10513" y="9002"/>
                    </a:cubicBezTo>
                    <a:close/>
                    <a:moveTo>
                      <a:pt x="10669" y="9002"/>
                    </a:moveTo>
                    <a:cubicBezTo>
                      <a:pt x="10638" y="9003"/>
                      <a:pt x="10614" y="9054"/>
                      <a:pt x="10615" y="9117"/>
                    </a:cubicBezTo>
                    <a:cubicBezTo>
                      <a:pt x="10617" y="9179"/>
                      <a:pt x="10642" y="9229"/>
                      <a:pt x="10673" y="9228"/>
                    </a:cubicBezTo>
                    <a:cubicBezTo>
                      <a:pt x="10704" y="9228"/>
                      <a:pt x="10728" y="9178"/>
                      <a:pt x="10727" y="9115"/>
                    </a:cubicBezTo>
                    <a:cubicBezTo>
                      <a:pt x="10725" y="9053"/>
                      <a:pt x="10699" y="9002"/>
                      <a:pt x="10669" y="9002"/>
                    </a:cubicBezTo>
                    <a:close/>
                    <a:moveTo>
                      <a:pt x="10825" y="9002"/>
                    </a:moveTo>
                    <a:cubicBezTo>
                      <a:pt x="10794" y="9003"/>
                      <a:pt x="10771" y="9054"/>
                      <a:pt x="10772" y="9117"/>
                    </a:cubicBezTo>
                    <a:cubicBezTo>
                      <a:pt x="10773" y="9179"/>
                      <a:pt x="10799" y="9229"/>
                      <a:pt x="10830" y="9228"/>
                    </a:cubicBezTo>
                    <a:cubicBezTo>
                      <a:pt x="10861" y="9228"/>
                      <a:pt x="10884" y="9178"/>
                      <a:pt x="10883" y="9115"/>
                    </a:cubicBezTo>
                    <a:cubicBezTo>
                      <a:pt x="10882" y="9053"/>
                      <a:pt x="10856" y="9002"/>
                      <a:pt x="10825" y="9002"/>
                    </a:cubicBezTo>
                    <a:close/>
                    <a:moveTo>
                      <a:pt x="10981" y="9002"/>
                    </a:moveTo>
                    <a:cubicBezTo>
                      <a:pt x="10950" y="9003"/>
                      <a:pt x="10927" y="9054"/>
                      <a:pt x="10928" y="9117"/>
                    </a:cubicBezTo>
                    <a:cubicBezTo>
                      <a:pt x="10930" y="9179"/>
                      <a:pt x="10956" y="9229"/>
                      <a:pt x="10986" y="9228"/>
                    </a:cubicBezTo>
                    <a:cubicBezTo>
                      <a:pt x="11017" y="9228"/>
                      <a:pt x="11041" y="9178"/>
                      <a:pt x="11039" y="9115"/>
                    </a:cubicBezTo>
                    <a:cubicBezTo>
                      <a:pt x="11038" y="9053"/>
                      <a:pt x="11011" y="9002"/>
                      <a:pt x="10981" y="9002"/>
                    </a:cubicBezTo>
                    <a:close/>
                    <a:moveTo>
                      <a:pt x="11313" y="9002"/>
                    </a:moveTo>
                    <a:cubicBezTo>
                      <a:pt x="11283" y="9003"/>
                      <a:pt x="11259" y="9054"/>
                      <a:pt x="11261" y="9117"/>
                    </a:cubicBezTo>
                    <a:cubicBezTo>
                      <a:pt x="11262" y="9179"/>
                      <a:pt x="11289" y="9229"/>
                      <a:pt x="11319" y="9228"/>
                    </a:cubicBezTo>
                    <a:cubicBezTo>
                      <a:pt x="11350" y="9228"/>
                      <a:pt x="11374" y="9178"/>
                      <a:pt x="11372" y="9115"/>
                    </a:cubicBezTo>
                    <a:cubicBezTo>
                      <a:pt x="11370" y="9053"/>
                      <a:pt x="11344" y="9002"/>
                      <a:pt x="11313" y="9002"/>
                    </a:cubicBezTo>
                    <a:close/>
                    <a:moveTo>
                      <a:pt x="11469" y="9002"/>
                    </a:moveTo>
                    <a:cubicBezTo>
                      <a:pt x="11438" y="9003"/>
                      <a:pt x="11415" y="9054"/>
                      <a:pt x="11417" y="9117"/>
                    </a:cubicBezTo>
                    <a:cubicBezTo>
                      <a:pt x="11419" y="9179"/>
                      <a:pt x="11446" y="9229"/>
                      <a:pt x="11476" y="9228"/>
                    </a:cubicBezTo>
                    <a:cubicBezTo>
                      <a:pt x="11507" y="9228"/>
                      <a:pt x="11530" y="9178"/>
                      <a:pt x="11528" y="9115"/>
                    </a:cubicBezTo>
                    <a:cubicBezTo>
                      <a:pt x="11526" y="9053"/>
                      <a:pt x="11499" y="9002"/>
                      <a:pt x="11469" y="9002"/>
                    </a:cubicBezTo>
                    <a:close/>
                    <a:moveTo>
                      <a:pt x="11625" y="9002"/>
                    </a:moveTo>
                    <a:cubicBezTo>
                      <a:pt x="11595" y="9003"/>
                      <a:pt x="11571" y="9054"/>
                      <a:pt x="11573" y="9117"/>
                    </a:cubicBezTo>
                    <a:cubicBezTo>
                      <a:pt x="11575" y="9179"/>
                      <a:pt x="11602" y="9229"/>
                      <a:pt x="11633" y="9228"/>
                    </a:cubicBezTo>
                    <a:cubicBezTo>
                      <a:pt x="11663" y="9228"/>
                      <a:pt x="11687" y="9178"/>
                      <a:pt x="11685" y="9115"/>
                    </a:cubicBezTo>
                    <a:cubicBezTo>
                      <a:pt x="11682" y="9053"/>
                      <a:pt x="11656" y="9002"/>
                      <a:pt x="11625" y="9002"/>
                    </a:cubicBezTo>
                    <a:close/>
                    <a:moveTo>
                      <a:pt x="11781" y="9002"/>
                    </a:moveTo>
                    <a:cubicBezTo>
                      <a:pt x="11750" y="9003"/>
                      <a:pt x="11728" y="9053"/>
                      <a:pt x="11730" y="9115"/>
                    </a:cubicBezTo>
                    <a:cubicBezTo>
                      <a:pt x="11732" y="9178"/>
                      <a:pt x="11759" y="9229"/>
                      <a:pt x="11790" y="9228"/>
                    </a:cubicBezTo>
                    <a:cubicBezTo>
                      <a:pt x="11820" y="9228"/>
                      <a:pt x="11843" y="9178"/>
                      <a:pt x="11841" y="9115"/>
                    </a:cubicBezTo>
                    <a:cubicBezTo>
                      <a:pt x="11839" y="9053"/>
                      <a:pt x="11812" y="9002"/>
                      <a:pt x="11781" y="9002"/>
                    </a:cubicBezTo>
                    <a:close/>
                    <a:moveTo>
                      <a:pt x="11938" y="9002"/>
                    </a:moveTo>
                    <a:cubicBezTo>
                      <a:pt x="11907" y="9003"/>
                      <a:pt x="11884" y="9054"/>
                      <a:pt x="11886" y="9117"/>
                    </a:cubicBezTo>
                    <a:cubicBezTo>
                      <a:pt x="11889" y="9180"/>
                      <a:pt x="11915" y="9229"/>
                      <a:pt x="11946" y="9228"/>
                    </a:cubicBezTo>
                    <a:cubicBezTo>
                      <a:pt x="11977" y="9228"/>
                      <a:pt x="12000" y="9178"/>
                      <a:pt x="11997" y="9115"/>
                    </a:cubicBezTo>
                    <a:cubicBezTo>
                      <a:pt x="11995" y="9053"/>
                      <a:pt x="11968" y="9002"/>
                      <a:pt x="11938" y="9002"/>
                    </a:cubicBezTo>
                    <a:close/>
                    <a:moveTo>
                      <a:pt x="12094" y="9002"/>
                    </a:moveTo>
                    <a:cubicBezTo>
                      <a:pt x="12063" y="9003"/>
                      <a:pt x="12040" y="9054"/>
                      <a:pt x="12043" y="9117"/>
                    </a:cubicBezTo>
                    <a:cubicBezTo>
                      <a:pt x="12045" y="9180"/>
                      <a:pt x="12072" y="9229"/>
                      <a:pt x="12103" y="9228"/>
                    </a:cubicBezTo>
                    <a:cubicBezTo>
                      <a:pt x="12134" y="9228"/>
                      <a:pt x="12156" y="9178"/>
                      <a:pt x="12154" y="9115"/>
                    </a:cubicBezTo>
                    <a:cubicBezTo>
                      <a:pt x="12151" y="9053"/>
                      <a:pt x="12124" y="9002"/>
                      <a:pt x="12094" y="9002"/>
                    </a:cubicBezTo>
                    <a:close/>
                    <a:moveTo>
                      <a:pt x="12250" y="9002"/>
                    </a:moveTo>
                    <a:cubicBezTo>
                      <a:pt x="12219" y="9003"/>
                      <a:pt x="12196" y="9054"/>
                      <a:pt x="12199" y="9117"/>
                    </a:cubicBezTo>
                    <a:cubicBezTo>
                      <a:pt x="12202" y="9180"/>
                      <a:pt x="12229" y="9229"/>
                      <a:pt x="12259" y="9228"/>
                    </a:cubicBezTo>
                    <a:cubicBezTo>
                      <a:pt x="12290" y="9228"/>
                      <a:pt x="12313" y="9178"/>
                      <a:pt x="12310" y="9115"/>
                    </a:cubicBezTo>
                    <a:cubicBezTo>
                      <a:pt x="12307" y="9053"/>
                      <a:pt x="12280" y="9002"/>
                      <a:pt x="12250" y="9002"/>
                    </a:cubicBezTo>
                    <a:close/>
                    <a:moveTo>
                      <a:pt x="12426" y="9002"/>
                    </a:moveTo>
                    <a:cubicBezTo>
                      <a:pt x="12395" y="9003"/>
                      <a:pt x="12372" y="9054"/>
                      <a:pt x="12375" y="9117"/>
                    </a:cubicBezTo>
                    <a:cubicBezTo>
                      <a:pt x="12378" y="9180"/>
                      <a:pt x="12405" y="9229"/>
                      <a:pt x="12436" y="9228"/>
                    </a:cubicBezTo>
                    <a:cubicBezTo>
                      <a:pt x="12467" y="9228"/>
                      <a:pt x="12489" y="9178"/>
                      <a:pt x="12486" y="9115"/>
                    </a:cubicBezTo>
                    <a:cubicBezTo>
                      <a:pt x="12483" y="9053"/>
                      <a:pt x="12456" y="9002"/>
                      <a:pt x="12426" y="9002"/>
                    </a:cubicBezTo>
                    <a:close/>
                    <a:moveTo>
                      <a:pt x="12562" y="9002"/>
                    </a:moveTo>
                    <a:cubicBezTo>
                      <a:pt x="12531" y="9003"/>
                      <a:pt x="12509" y="9054"/>
                      <a:pt x="12512" y="9117"/>
                    </a:cubicBezTo>
                    <a:cubicBezTo>
                      <a:pt x="12515" y="9180"/>
                      <a:pt x="12542" y="9229"/>
                      <a:pt x="12573" y="9228"/>
                    </a:cubicBezTo>
                    <a:cubicBezTo>
                      <a:pt x="12604" y="9228"/>
                      <a:pt x="12626" y="9178"/>
                      <a:pt x="12623" y="9115"/>
                    </a:cubicBezTo>
                    <a:cubicBezTo>
                      <a:pt x="12620" y="9053"/>
                      <a:pt x="12593" y="9002"/>
                      <a:pt x="12562" y="9002"/>
                    </a:cubicBezTo>
                    <a:close/>
                    <a:moveTo>
                      <a:pt x="13519" y="9002"/>
                    </a:moveTo>
                    <a:cubicBezTo>
                      <a:pt x="13488" y="9003"/>
                      <a:pt x="13466" y="9054"/>
                      <a:pt x="13470" y="9117"/>
                    </a:cubicBezTo>
                    <a:cubicBezTo>
                      <a:pt x="13474" y="9180"/>
                      <a:pt x="13502" y="9230"/>
                      <a:pt x="13533" y="9230"/>
                    </a:cubicBezTo>
                    <a:cubicBezTo>
                      <a:pt x="13563" y="9230"/>
                      <a:pt x="13585" y="9178"/>
                      <a:pt x="13581" y="9115"/>
                    </a:cubicBezTo>
                    <a:cubicBezTo>
                      <a:pt x="13577" y="9053"/>
                      <a:pt x="13549" y="9002"/>
                      <a:pt x="13519" y="9002"/>
                    </a:cubicBezTo>
                    <a:close/>
                    <a:moveTo>
                      <a:pt x="13674" y="9002"/>
                    </a:moveTo>
                    <a:cubicBezTo>
                      <a:pt x="13644" y="9003"/>
                      <a:pt x="13623" y="9054"/>
                      <a:pt x="13627" y="9117"/>
                    </a:cubicBezTo>
                    <a:cubicBezTo>
                      <a:pt x="13631" y="9180"/>
                      <a:pt x="13659" y="9230"/>
                      <a:pt x="13690" y="9230"/>
                    </a:cubicBezTo>
                    <a:cubicBezTo>
                      <a:pt x="13720" y="9230"/>
                      <a:pt x="13742" y="9178"/>
                      <a:pt x="13738" y="9115"/>
                    </a:cubicBezTo>
                    <a:cubicBezTo>
                      <a:pt x="13734" y="9052"/>
                      <a:pt x="13705" y="9002"/>
                      <a:pt x="13674" y="9002"/>
                    </a:cubicBezTo>
                    <a:close/>
                    <a:moveTo>
                      <a:pt x="13831" y="9002"/>
                    </a:moveTo>
                    <a:cubicBezTo>
                      <a:pt x="13800" y="9003"/>
                      <a:pt x="13779" y="9054"/>
                      <a:pt x="13783" y="9117"/>
                    </a:cubicBezTo>
                    <a:cubicBezTo>
                      <a:pt x="13787" y="9180"/>
                      <a:pt x="13815" y="9230"/>
                      <a:pt x="13846" y="9230"/>
                    </a:cubicBezTo>
                    <a:cubicBezTo>
                      <a:pt x="13877" y="9230"/>
                      <a:pt x="13898" y="9178"/>
                      <a:pt x="13894" y="9115"/>
                    </a:cubicBezTo>
                    <a:cubicBezTo>
                      <a:pt x="13889" y="9052"/>
                      <a:pt x="13861" y="9002"/>
                      <a:pt x="13831" y="9002"/>
                    </a:cubicBezTo>
                    <a:close/>
                    <a:moveTo>
                      <a:pt x="13987" y="9002"/>
                    </a:moveTo>
                    <a:cubicBezTo>
                      <a:pt x="13957" y="9003"/>
                      <a:pt x="13935" y="9054"/>
                      <a:pt x="13940" y="9117"/>
                    </a:cubicBezTo>
                    <a:cubicBezTo>
                      <a:pt x="13944" y="9180"/>
                      <a:pt x="13972" y="9230"/>
                      <a:pt x="14003" y="9230"/>
                    </a:cubicBezTo>
                    <a:cubicBezTo>
                      <a:pt x="14034" y="9230"/>
                      <a:pt x="14055" y="9178"/>
                      <a:pt x="14051" y="9115"/>
                    </a:cubicBezTo>
                    <a:cubicBezTo>
                      <a:pt x="14046" y="9052"/>
                      <a:pt x="14018" y="9002"/>
                      <a:pt x="13987" y="9002"/>
                    </a:cubicBezTo>
                    <a:close/>
                    <a:moveTo>
                      <a:pt x="14143" y="9002"/>
                    </a:moveTo>
                    <a:cubicBezTo>
                      <a:pt x="14112" y="9002"/>
                      <a:pt x="14091" y="9054"/>
                      <a:pt x="14096" y="9117"/>
                    </a:cubicBezTo>
                    <a:cubicBezTo>
                      <a:pt x="14101" y="9180"/>
                      <a:pt x="14129" y="9230"/>
                      <a:pt x="14160" y="9230"/>
                    </a:cubicBezTo>
                    <a:cubicBezTo>
                      <a:pt x="14190" y="9230"/>
                      <a:pt x="14212" y="9178"/>
                      <a:pt x="14207" y="9115"/>
                    </a:cubicBezTo>
                    <a:cubicBezTo>
                      <a:pt x="14203" y="9052"/>
                      <a:pt x="14174" y="9002"/>
                      <a:pt x="14143" y="9002"/>
                    </a:cubicBezTo>
                    <a:close/>
                    <a:moveTo>
                      <a:pt x="14299" y="9002"/>
                    </a:moveTo>
                    <a:cubicBezTo>
                      <a:pt x="14269" y="9003"/>
                      <a:pt x="14248" y="9054"/>
                      <a:pt x="14252" y="9117"/>
                    </a:cubicBezTo>
                    <a:cubicBezTo>
                      <a:pt x="14257" y="9180"/>
                      <a:pt x="14286" y="9230"/>
                      <a:pt x="14317" y="9230"/>
                    </a:cubicBezTo>
                    <a:cubicBezTo>
                      <a:pt x="14347" y="9230"/>
                      <a:pt x="14368" y="9178"/>
                      <a:pt x="14364" y="9115"/>
                    </a:cubicBezTo>
                    <a:cubicBezTo>
                      <a:pt x="14359" y="9052"/>
                      <a:pt x="14330" y="9002"/>
                      <a:pt x="14299" y="9002"/>
                    </a:cubicBezTo>
                    <a:close/>
                    <a:moveTo>
                      <a:pt x="14475" y="9002"/>
                    </a:moveTo>
                    <a:cubicBezTo>
                      <a:pt x="14444" y="9003"/>
                      <a:pt x="14423" y="9054"/>
                      <a:pt x="14428" y="9117"/>
                    </a:cubicBezTo>
                    <a:cubicBezTo>
                      <a:pt x="14433" y="9180"/>
                      <a:pt x="14462" y="9230"/>
                      <a:pt x="14493" y="9230"/>
                    </a:cubicBezTo>
                    <a:cubicBezTo>
                      <a:pt x="14524" y="9230"/>
                      <a:pt x="14544" y="9178"/>
                      <a:pt x="14540" y="9115"/>
                    </a:cubicBezTo>
                    <a:cubicBezTo>
                      <a:pt x="14535" y="9052"/>
                      <a:pt x="14505" y="9002"/>
                      <a:pt x="14475" y="9002"/>
                    </a:cubicBezTo>
                    <a:close/>
                    <a:moveTo>
                      <a:pt x="14631" y="9002"/>
                    </a:moveTo>
                    <a:cubicBezTo>
                      <a:pt x="14601" y="9003"/>
                      <a:pt x="14580" y="9054"/>
                      <a:pt x="14585" y="9117"/>
                    </a:cubicBezTo>
                    <a:cubicBezTo>
                      <a:pt x="14590" y="9180"/>
                      <a:pt x="14619" y="9230"/>
                      <a:pt x="14649" y="9230"/>
                    </a:cubicBezTo>
                    <a:cubicBezTo>
                      <a:pt x="14680" y="9230"/>
                      <a:pt x="14701" y="9178"/>
                      <a:pt x="14696" y="9115"/>
                    </a:cubicBezTo>
                    <a:cubicBezTo>
                      <a:pt x="14691" y="9052"/>
                      <a:pt x="14662" y="9002"/>
                      <a:pt x="14631" y="9002"/>
                    </a:cubicBezTo>
                    <a:close/>
                    <a:moveTo>
                      <a:pt x="7351" y="9052"/>
                    </a:moveTo>
                    <a:cubicBezTo>
                      <a:pt x="7321" y="9053"/>
                      <a:pt x="7294" y="9103"/>
                      <a:pt x="7292" y="9166"/>
                    </a:cubicBezTo>
                    <a:cubicBezTo>
                      <a:pt x="7290" y="9228"/>
                      <a:pt x="7313" y="9279"/>
                      <a:pt x="7344" y="9279"/>
                    </a:cubicBezTo>
                    <a:cubicBezTo>
                      <a:pt x="7375" y="9278"/>
                      <a:pt x="7401" y="9226"/>
                      <a:pt x="7403" y="9164"/>
                    </a:cubicBezTo>
                    <a:cubicBezTo>
                      <a:pt x="7405" y="9102"/>
                      <a:pt x="7382" y="9052"/>
                      <a:pt x="7351" y="9052"/>
                    </a:cubicBezTo>
                    <a:close/>
                    <a:moveTo>
                      <a:pt x="7508" y="9052"/>
                    </a:moveTo>
                    <a:cubicBezTo>
                      <a:pt x="7477" y="9053"/>
                      <a:pt x="7450" y="9103"/>
                      <a:pt x="7448" y="9166"/>
                    </a:cubicBezTo>
                    <a:cubicBezTo>
                      <a:pt x="7446" y="9228"/>
                      <a:pt x="7470" y="9279"/>
                      <a:pt x="7500" y="9279"/>
                    </a:cubicBezTo>
                    <a:cubicBezTo>
                      <a:pt x="7531" y="9278"/>
                      <a:pt x="7558" y="9226"/>
                      <a:pt x="7559" y="9164"/>
                    </a:cubicBezTo>
                    <a:cubicBezTo>
                      <a:pt x="7561" y="9102"/>
                      <a:pt x="7538" y="9052"/>
                      <a:pt x="7508" y="9052"/>
                    </a:cubicBezTo>
                    <a:close/>
                    <a:moveTo>
                      <a:pt x="7663" y="9052"/>
                    </a:moveTo>
                    <a:cubicBezTo>
                      <a:pt x="7633" y="9053"/>
                      <a:pt x="7607" y="9103"/>
                      <a:pt x="7605" y="9166"/>
                    </a:cubicBezTo>
                    <a:cubicBezTo>
                      <a:pt x="7603" y="9228"/>
                      <a:pt x="7626" y="9279"/>
                      <a:pt x="7657" y="9279"/>
                    </a:cubicBezTo>
                    <a:cubicBezTo>
                      <a:pt x="7688" y="9278"/>
                      <a:pt x="7714" y="9226"/>
                      <a:pt x="7716" y="9164"/>
                    </a:cubicBezTo>
                    <a:cubicBezTo>
                      <a:pt x="7718" y="9102"/>
                      <a:pt x="7694" y="9052"/>
                      <a:pt x="7663" y="9052"/>
                    </a:cubicBezTo>
                    <a:close/>
                    <a:moveTo>
                      <a:pt x="7820" y="9052"/>
                    </a:moveTo>
                    <a:cubicBezTo>
                      <a:pt x="7789" y="9053"/>
                      <a:pt x="7763" y="9103"/>
                      <a:pt x="7761" y="9166"/>
                    </a:cubicBezTo>
                    <a:cubicBezTo>
                      <a:pt x="7759" y="9228"/>
                      <a:pt x="7783" y="9279"/>
                      <a:pt x="7814" y="9279"/>
                    </a:cubicBezTo>
                    <a:cubicBezTo>
                      <a:pt x="7844" y="9278"/>
                      <a:pt x="7871" y="9226"/>
                      <a:pt x="7872" y="9164"/>
                    </a:cubicBezTo>
                    <a:cubicBezTo>
                      <a:pt x="7874" y="9102"/>
                      <a:pt x="7850" y="9052"/>
                      <a:pt x="7820" y="9052"/>
                    </a:cubicBezTo>
                    <a:close/>
                    <a:moveTo>
                      <a:pt x="7976" y="9052"/>
                    </a:moveTo>
                    <a:cubicBezTo>
                      <a:pt x="7946" y="9053"/>
                      <a:pt x="7919" y="9103"/>
                      <a:pt x="7917" y="9166"/>
                    </a:cubicBezTo>
                    <a:cubicBezTo>
                      <a:pt x="7916" y="9228"/>
                      <a:pt x="7940" y="9279"/>
                      <a:pt x="7971" y="9279"/>
                    </a:cubicBezTo>
                    <a:cubicBezTo>
                      <a:pt x="8001" y="9278"/>
                      <a:pt x="8027" y="9226"/>
                      <a:pt x="8029" y="9164"/>
                    </a:cubicBezTo>
                    <a:cubicBezTo>
                      <a:pt x="8030" y="9102"/>
                      <a:pt x="8007" y="9052"/>
                      <a:pt x="7976" y="9052"/>
                    </a:cubicBezTo>
                    <a:close/>
                    <a:moveTo>
                      <a:pt x="8132" y="9052"/>
                    </a:moveTo>
                    <a:cubicBezTo>
                      <a:pt x="8101" y="9053"/>
                      <a:pt x="8075" y="9103"/>
                      <a:pt x="8074" y="9166"/>
                    </a:cubicBezTo>
                    <a:cubicBezTo>
                      <a:pt x="8072" y="9228"/>
                      <a:pt x="8096" y="9279"/>
                      <a:pt x="8127" y="9279"/>
                    </a:cubicBezTo>
                    <a:cubicBezTo>
                      <a:pt x="8158" y="9278"/>
                      <a:pt x="8184" y="9226"/>
                      <a:pt x="8185" y="9164"/>
                    </a:cubicBezTo>
                    <a:cubicBezTo>
                      <a:pt x="8186" y="9102"/>
                      <a:pt x="8163" y="9052"/>
                      <a:pt x="8132" y="9052"/>
                    </a:cubicBezTo>
                    <a:close/>
                    <a:moveTo>
                      <a:pt x="8288" y="9052"/>
                    </a:moveTo>
                    <a:cubicBezTo>
                      <a:pt x="8257" y="9053"/>
                      <a:pt x="8232" y="9103"/>
                      <a:pt x="8230" y="9166"/>
                    </a:cubicBezTo>
                    <a:cubicBezTo>
                      <a:pt x="8229" y="9228"/>
                      <a:pt x="8253" y="9279"/>
                      <a:pt x="8283" y="9279"/>
                    </a:cubicBezTo>
                    <a:cubicBezTo>
                      <a:pt x="8314" y="9278"/>
                      <a:pt x="8340" y="9226"/>
                      <a:pt x="8341" y="9164"/>
                    </a:cubicBezTo>
                    <a:cubicBezTo>
                      <a:pt x="8343" y="9101"/>
                      <a:pt x="8318" y="9052"/>
                      <a:pt x="8288" y="9052"/>
                    </a:cubicBezTo>
                    <a:close/>
                    <a:moveTo>
                      <a:pt x="8444" y="9052"/>
                    </a:moveTo>
                    <a:cubicBezTo>
                      <a:pt x="8414" y="9053"/>
                      <a:pt x="8388" y="9103"/>
                      <a:pt x="8387" y="9166"/>
                    </a:cubicBezTo>
                    <a:cubicBezTo>
                      <a:pt x="8386" y="9228"/>
                      <a:pt x="8410" y="9279"/>
                      <a:pt x="8440" y="9279"/>
                    </a:cubicBezTo>
                    <a:cubicBezTo>
                      <a:pt x="8471" y="9278"/>
                      <a:pt x="8497" y="9228"/>
                      <a:pt x="8498" y="9166"/>
                    </a:cubicBezTo>
                    <a:cubicBezTo>
                      <a:pt x="8499" y="9103"/>
                      <a:pt x="8475" y="9052"/>
                      <a:pt x="8444" y="9052"/>
                    </a:cubicBezTo>
                    <a:close/>
                    <a:moveTo>
                      <a:pt x="8601" y="9052"/>
                    </a:moveTo>
                    <a:cubicBezTo>
                      <a:pt x="8570" y="9053"/>
                      <a:pt x="8544" y="9103"/>
                      <a:pt x="8543" y="9166"/>
                    </a:cubicBezTo>
                    <a:cubicBezTo>
                      <a:pt x="8542" y="9228"/>
                      <a:pt x="8566" y="9279"/>
                      <a:pt x="8597" y="9279"/>
                    </a:cubicBezTo>
                    <a:cubicBezTo>
                      <a:pt x="8628" y="9278"/>
                      <a:pt x="8653" y="9228"/>
                      <a:pt x="8654" y="9166"/>
                    </a:cubicBezTo>
                    <a:cubicBezTo>
                      <a:pt x="8655" y="9103"/>
                      <a:pt x="8631" y="9052"/>
                      <a:pt x="8601" y="9052"/>
                    </a:cubicBezTo>
                    <a:close/>
                    <a:moveTo>
                      <a:pt x="8776" y="9052"/>
                    </a:moveTo>
                    <a:cubicBezTo>
                      <a:pt x="8745" y="9053"/>
                      <a:pt x="8720" y="9103"/>
                      <a:pt x="8719" y="9166"/>
                    </a:cubicBezTo>
                    <a:cubicBezTo>
                      <a:pt x="8718" y="9228"/>
                      <a:pt x="8743" y="9279"/>
                      <a:pt x="8773" y="9279"/>
                    </a:cubicBezTo>
                    <a:cubicBezTo>
                      <a:pt x="8804" y="9278"/>
                      <a:pt x="8830" y="9226"/>
                      <a:pt x="8830" y="9164"/>
                    </a:cubicBezTo>
                    <a:cubicBezTo>
                      <a:pt x="8831" y="9102"/>
                      <a:pt x="8806" y="9052"/>
                      <a:pt x="8776" y="9052"/>
                    </a:cubicBezTo>
                    <a:close/>
                    <a:moveTo>
                      <a:pt x="8932" y="9052"/>
                    </a:moveTo>
                    <a:cubicBezTo>
                      <a:pt x="8902" y="9053"/>
                      <a:pt x="8876" y="9103"/>
                      <a:pt x="8875" y="9166"/>
                    </a:cubicBezTo>
                    <a:cubicBezTo>
                      <a:pt x="8875" y="9228"/>
                      <a:pt x="8899" y="9279"/>
                      <a:pt x="8930" y="9279"/>
                    </a:cubicBezTo>
                    <a:cubicBezTo>
                      <a:pt x="8961" y="9278"/>
                      <a:pt x="8986" y="9228"/>
                      <a:pt x="8987" y="9166"/>
                    </a:cubicBezTo>
                    <a:cubicBezTo>
                      <a:pt x="8987" y="9103"/>
                      <a:pt x="8963" y="9052"/>
                      <a:pt x="8932" y="9052"/>
                    </a:cubicBezTo>
                    <a:close/>
                    <a:moveTo>
                      <a:pt x="9088" y="9052"/>
                    </a:moveTo>
                    <a:cubicBezTo>
                      <a:pt x="9057" y="9053"/>
                      <a:pt x="9032" y="9103"/>
                      <a:pt x="9032" y="9166"/>
                    </a:cubicBezTo>
                    <a:cubicBezTo>
                      <a:pt x="9031" y="9228"/>
                      <a:pt x="9056" y="9279"/>
                      <a:pt x="9087" y="9279"/>
                    </a:cubicBezTo>
                    <a:cubicBezTo>
                      <a:pt x="9118" y="9278"/>
                      <a:pt x="9143" y="9226"/>
                      <a:pt x="9143" y="9164"/>
                    </a:cubicBezTo>
                    <a:cubicBezTo>
                      <a:pt x="9143" y="9102"/>
                      <a:pt x="9119" y="9052"/>
                      <a:pt x="9088" y="9052"/>
                    </a:cubicBezTo>
                    <a:close/>
                    <a:moveTo>
                      <a:pt x="9244" y="9052"/>
                    </a:moveTo>
                    <a:cubicBezTo>
                      <a:pt x="9214" y="9053"/>
                      <a:pt x="9189" y="9103"/>
                      <a:pt x="9188" y="9166"/>
                    </a:cubicBezTo>
                    <a:cubicBezTo>
                      <a:pt x="9188" y="9228"/>
                      <a:pt x="9213" y="9279"/>
                      <a:pt x="9243" y="9279"/>
                    </a:cubicBezTo>
                    <a:cubicBezTo>
                      <a:pt x="9274" y="9278"/>
                      <a:pt x="9299" y="9228"/>
                      <a:pt x="9299" y="9166"/>
                    </a:cubicBezTo>
                    <a:cubicBezTo>
                      <a:pt x="9300" y="9103"/>
                      <a:pt x="9275" y="9052"/>
                      <a:pt x="9244" y="9052"/>
                    </a:cubicBezTo>
                    <a:close/>
                    <a:moveTo>
                      <a:pt x="9400" y="9052"/>
                    </a:moveTo>
                    <a:cubicBezTo>
                      <a:pt x="9370" y="9053"/>
                      <a:pt x="9345" y="9103"/>
                      <a:pt x="9345" y="9166"/>
                    </a:cubicBezTo>
                    <a:cubicBezTo>
                      <a:pt x="9344" y="9228"/>
                      <a:pt x="9369" y="9279"/>
                      <a:pt x="9400" y="9279"/>
                    </a:cubicBezTo>
                    <a:cubicBezTo>
                      <a:pt x="9430" y="9278"/>
                      <a:pt x="9456" y="9226"/>
                      <a:pt x="9456" y="9164"/>
                    </a:cubicBezTo>
                    <a:cubicBezTo>
                      <a:pt x="9456" y="9102"/>
                      <a:pt x="9431" y="9052"/>
                      <a:pt x="9400" y="9052"/>
                    </a:cubicBezTo>
                    <a:close/>
                    <a:moveTo>
                      <a:pt x="9557" y="9052"/>
                    </a:moveTo>
                    <a:cubicBezTo>
                      <a:pt x="9526" y="9053"/>
                      <a:pt x="9501" y="9103"/>
                      <a:pt x="9501" y="9166"/>
                    </a:cubicBezTo>
                    <a:cubicBezTo>
                      <a:pt x="9501" y="9228"/>
                      <a:pt x="9526" y="9279"/>
                      <a:pt x="9557" y="9279"/>
                    </a:cubicBezTo>
                    <a:cubicBezTo>
                      <a:pt x="9587" y="9278"/>
                      <a:pt x="9612" y="9228"/>
                      <a:pt x="9612" y="9166"/>
                    </a:cubicBezTo>
                    <a:cubicBezTo>
                      <a:pt x="9612" y="9103"/>
                      <a:pt x="9587" y="9052"/>
                      <a:pt x="9557" y="9052"/>
                    </a:cubicBezTo>
                    <a:close/>
                    <a:moveTo>
                      <a:pt x="9712" y="9052"/>
                    </a:moveTo>
                    <a:cubicBezTo>
                      <a:pt x="9682" y="9053"/>
                      <a:pt x="9657" y="9103"/>
                      <a:pt x="9657" y="9166"/>
                    </a:cubicBezTo>
                    <a:cubicBezTo>
                      <a:pt x="9658" y="9228"/>
                      <a:pt x="9682" y="9279"/>
                      <a:pt x="9713" y="9279"/>
                    </a:cubicBezTo>
                    <a:cubicBezTo>
                      <a:pt x="9744" y="9278"/>
                      <a:pt x="9769" y="9228"/>
                      <a:pt x="9769" y="9166"/>
                    </a:cubicBezTo>
                    <a:cubicBezTo>
                      <a:pt x="9768" y="9103"/>
                      <a:pt x="9743" y="9052"/>
                      <a:pt x="9712" y="9052"/>
                    </a:cubicBezTo>
                    <a:close/>
                    <a:moveTo>
                      <a:pt x="9888" y="9052"/>
                    </a:moveTo>
                    <a:cubicBezTo>
                      <a:pt x="9858" y="9053"/>
                      <a:pt x="9833" y="9105"/>
                      <a:pt x="9833" y="9167"/>
                    </a:cubicBezTo>
                    <a:cubicBezTo>
                      <a:pt x="9834" y="9230"/>
                      <a:pt x="9859" y="9279"/>
                      <a:pt x="9890" y="9279"/>
                    </a:cubicBezTo>
                    <a:cubicBezTo>
                      <a:pt x="9920" y="9278"/>
                      <a:pt x="9945" y="9228"/>
                      <a:pt x="9945" y="9166"/>
                    </a:cubicBezTo>
                    <a:cubicBezTo>
                      <a:pt x="9944" y="9103"/>
                      <a:pt x="9919" y="9052"/>
                      <a:pt x="9888" y="9052"/>
                    </a:cubicBezTo>
                    <a:close/>
                    <a:moveTo>
                      <a:pt x="10044" y="9052"/>
                    </a:moveTo>
                    <a:cubicBezTo>
                      <a:pt x="10014" y="9053"/>
                      <a:pt x="9989" y="9105"/>
                      <a:pt x="9990" y="9167"/>
                    </a:cubicBezTo>
                    <a:cubicBezTo>
                      <a:pt x="9990" y="9230"/>
                      <a:pt x="10015" y="9279"/>
                      <a:pt x="10046" y="9279"/>
                    </a:cubicBezTo>
                    <a:cubicBezTo>
                      <a:pt x="10077" y="9278"/>
                      <a:pt x="10102" y="9228"/>
                      <a:pt x="10101" y="9166"/>
                    </a:cubicBezTo>
                    <a:cubicBezTo>
                      <a:pt x="10100" y="9103"/>
                      <a:pt x="10075" y="9052"/>
                      <a:pt x="10044" y="9052"/>
                    </a:cubicBezTo>
                    <a:close/>
                    <a:moveTo>
                      <a:pt x="10201" y="9052"/>
                    </a:moveTo>
                    <a:cubicBezTo>
                      <a:pt x="10170" y="9053"/>
                      <a:pt x="10146" y="9105"/>
                      <a:pt x="10146" y="9167"/>
                    </a:cubicBezTo>
                    <a:cubicBezTo>
                      <a:pt x="10147" y="9230"/>
                      <a:pt x="10172" y="9279"/>
                      <a:pt x="10203" y="9279"/>
                    </a:cubicBezTo>
                    <a:cubicBezTo>
                      <a:pt x="10234" y="9278"/>
                      <a:pt x="10258" y="9228"/>
                      <a:pt x="10257" y="9166"/>
                    </a:cubicBezTo>
                    <a:cubicBezTo>
                      <a:pt x="10257" y="9103"/>
                      <a:pt x="10231" y="9052"/>
                      <a:pt x="10201" y="9052"/>
                    </a:cubicBezTo>
                    <a:close/>
                    <a:moveTo>
                      <a:pt x="10356" y="9052"/>
                    </a:moveTo>
                    <a:cubicBezTo>
                      <a:pt x="10326" y="9053"/>
                      <a:pt x="10302" y="9105"/>
                      <a:pt x="10303" y="9167"/>
                    </a:cubicBezTo>
                    <a:cubicBezTo>
                      <a:pt x="10303" y="9230"/>
                      <a:pt x="10329" y="9279"/>
                      <a:pt x="10359" y="9279"/>
                    </a:cubicBezTo>
                    <a:cubicBezTo>
                      <a:pt x="10390" y="9278"/>
                      <a:pt x="10415" y="9228"/>
                      <a:pt x="10414" y="9166"/>
                    </a:cubicBezTo>
                    <a:cubicBezTo>
                      <a:pt x="10413" y="9103"/>
                      <a:pt x="10387" y="9052"/>
                      <a:pt x="10356" y="9052"/>
                    </a:cubicBezTo>
                    <a:close/>
                    <a:moveTo>
                      <a:pt x="2767" y="9103"/>
                    </a:moveTo>
                    <a:cubicBezTo>
                      <a:pt x="2736" y="9103"/>
                      <a:pt x="2706" y="9154"/>
                      <a:pt x="2699" y="9216"/>
                    </a:cubicBezTo>
                    <a:cubicBezTo>
                      <a:pt x="2692" y="9278"/>
                      <a:pt x="2712" y="9328"/>
                      <a:pt x="2742" y="9327"/>
                    </a:cubicBezTo>
                    <a:cubicBezTo>
                      <a:pt x="2773" y="9327"/>
                      <a:pt x="2803" y="9276"/>
                      <a:pt x="2810" y="9214"/>
                    </a:cubicBezTo>
                    <a:cubicBezTo>
                      <a:pt x="2817" y="9152"/>
                      <a:pt x="2797" y="9102"/>
                      <a:pt x="2767" y="9103"/>
                    </a:cubicBezTo>
                    <a:close/>
                    <a:moveTo>
                      <a:pt x="2922" y="9103"/>
                    </a:moveTo>
                    <a:cubicBezTo>
                      <a:pt x="2892" y="9103"/>
                      <a:pt x="2862" y="9154"/>
                      <a:pt x="2855" y="9216"/>
                    </a:cubicBezTo>
                    <a:cubicBezTo>
                      <a:pt x="2849" y="9278"/>
                      <a:pt x="2868" y="9328"/>
                      <a:pt x="2899" y="9327"/>
                    </a:cubicBezTo>
                    <a:cubicBezTo>
                      <a:pt x="2930" y="9327"/>
                      <a:pt x="2960" y="9276"/>
                      <a:pt x="2966" y="9214"/>
                    </a:cubicBezTo>
                    <a:cubicBezTo>
                      <a:pt x="2973" y="9152"/>
                      <a:pt x="2953" y="9102"/>
                      <a:pt x="2922" y="9103"/>
                    </a:cubicBezTo>
                    <a:close/>
                    <a:moveTo>
                      <a:pt x="855" y="9153"/>
                    </a:moveTo>
                    <a:cubicBezTo>
                      <a:pt x="824" y="9153"/>
                      <a:pt x="793" y="9204"/>
                      <a:pt x="784" y="9266"/>
                    </a:cubicBezTo>
                    <a:cubicBezTo>
                      <a:pt x="776" y="9328"/>
                      <a:pt x="793" y="9378"/>
                      <a:pt x="824" y="9378"/>
                    </a:cubicBezTo>
                    <a:cubicBezTo>
                      <a:pt x="855" y="9377"/>
                      <a:pt x="886" y="9326"/>
                      <a:pt x="895" y="9265"/>
                    </a:cubicBezTo>
                    <a:cubicBezTo>
                      <a:pt x="903" y="9203"/>
                      <a:pt x="886" y="9153"/>
                      <a:pt x="855" y="9153"/>
                    </a:cubicBezTo>
                    <a:close/>
                    <a:moveTo>
                      <a:pt x="1011" y="9153"/>
                    </a:moveTo>
                    <a:cubicBezTo>
                      <a:pt x="980" y="9153"/>
                      <a:pt x="948" y="9204"/>
                      <a:pt x="940" y="9266"/>
                    </a:cubicBezTo>
                    <a:cubicBezTo>
                      <a:pt x="931" y="9328"/>
                      <a:pt x="950" y="9378"/>
                      <a:pt x="980" y="9378"/>
                    </a:cubicBezTo>
                    <a:cubicBezTo>
                      <a:pt x="1011" y="9377"/>
                      <a:pt x="1043" y="9326"/>
                      <a:pt x="1051" y="9265"/>
                    </a:cubicBezTo>
                    <a:cubicBezTo>
                      <a:pt x="1059" y="9202"/>
                      <a:pt x="1041" y="9153"/>
                      <a:pt x="1011" y="9153"/>
                    </a:cubicBezTo>
                    <a:close/>
                    <a:moveTo>
                      <a:pt x="1187" y="9153"/>
                    </a:moveTo>
                    <a:cubicBezTo>
                      <a:pt x="1156" y="9153"/>
                      <a:pt x="1124" y="9204"/>
                      <a:pt x="1116" y="9266"/>
                    </a:cubicBezTo>
                    <a:cubicBezTo>
                      <a:pt x="1108" y="9328"/>
                      <a:pt x="1126" y="9378"/>
                      <a:pt x="1157" y="9378"/>
                    </a:cubicBezTo>
                    <a:cubicBezTo>
                      <a:pt x="1187" y="9377"/>
                      <a:pt x="1219" y="9326"/>
                      <a:pt x="1227" y="9265"/>
                    </a:cubicBezTo>
                    <a:cubicBezTo>
                      <a:pt x="1235" y="9203"/>
                      <a:pt x="1217" y="9153"/>
                      <a:pt x="1187" y="9153"/>
                    </a:cubicBezTo>
                    <a:close/>
                    <a:moveTo>
                      <a:pt x="1343" y="9153"/>
                    </a:moveTo>
                    <a:cubicBezTo>
                      <a:pt x="1312" y="9153"/>
                      <a:pt x="1280" y="9204"/>
                      <a:pt x="1272" y="9266"/>
                    </a:cubicBezTo>
                    <a:cubicBezTo>
                      <a:pt x="1264" y="9328"/>
                      <a:pt x="1283" y="9378"/>
                      <a:pt x="1313" y="9378"/>
                    </a:cubicBezTo>
                    <a:cubicBezTo>
                      <a:pt x="1344" y="9377"/>
                      <a:pt x="1375" y="9326"/>
                      <a:pt x="1383" y="9265"/>
                    </a:cubicBezTo>
                    <a:cubicBezTo>
                      <a:pt x="1392" y="9202"/>
                      <a:pt x="1373" y="9153"/>
                      <a:pt x="1343" y="9153"/>
                    </a:cubicBezTo>
                    <a:close/>
                    <a:moveTo>
                      <a:pt x="2103" y="9153"/>
                    </a:moveTo>
                    <a:cubicBezTo>
                      <a:pt x="2073" y="9153"/>
                      <a:pt x="2042" y="9204"/>
                      <a:pt x="2035" y="9266"/>
                    </a:cubicBezTo>
                    <a:cubicBezTo>
                      <a:pt x="2027" y="9328"/>
                      <a:pt x="2046" y="9378"/>
                      <a:pt x="2077" y="9378"/>
                    </a:cubicBezTo>
                    <a:cubicBezTo>
                      <a:pt x="2108" y="9377"/>
                      <a:pt x="2138" y="9326"/>
                      <a:pt x="2145" y="9265"/>
                    </a:cubicBezTo>
                    <a:cubicBezTo>
                      <a:pt x="2153" y="9202"/>
                      <a:pt x="2134" y="9153"/>
                      <a:pt x="2103" y="9153"/>
                    </a:cubicBezTo>
                    <a:close/>
                    <a:moveTo>
                      <a:pt x="11470" y="9304"/>
                    </a:moveTo>
                    <a:cubicBezTo>
                      <a:pt x="11439" y="9304"/>
                      <a:pt x="11415" y="9356"/>
                      <a:pt x="11417" y="9419"/>
                    </a:cubicBezTo>
                    <a:cubicBezTo>
                      <a:pt x="11419" y="9481"/>
                      <a:pt x="11445" y="9531"/>
                      <a:pt x="11476" y="9530"/>
                    </a:cubicBezTo>
                    <a:cubicBezTo>
                      <a:pt x="11507" y="9530"/>
                      <a:pt x="11531" y="9480"/>
                      <a:pt x="11529" y="9417"/>
                    </a:cubicBezTo>
                    <a:cubicBezTo>
                      <a:pt x="11527" y="9354"/>
                      <a:pt x="11500" y="9303"/>
                      <a:pt x="11470" y="9304"/>
                    </a:cubicBezTo>
                    <a:close/>
                    <a:moveTo>
                      <a:pt x="11625" y="9304"/>
                    </a:moveTo>
                    <a:cubicBezTo>
                      <a:pt x="11595" y="9304"/>
                      <a:pt x="11571" y="9356"/>
                      <a:pt x="11573" y="9419"/>
                    </a:cubicBezTo>
                    <a:cubicBezTo>
                      <a:pt x="11575" y="9481"/>
                      <a:pt x="11602" y="9531"/>
                      <a:pt x="11633" y="9530"/>
                    </a:cubicBezTo>
                    <a:cubicBezTo>
                      <a:pt x="11664" y="9530"/>
                      <a:pt x="11687" y="9480"/>
                      <a:pt x="11685" y="9417"/>
                    </a:cubicBezTo>
                    <a:cubicBezTo>
                      <a:pt x="11683" y="9354"/>
                      <a:pt x="11656" y="9304"/>
                      <a:pt x="11625" y="9304"/>
                    </a:cubicBezTo>
                    <a:close/>
                    <a:moveTo>
                      <a:pt x="13695" y="9304"/>
                    </a:moveTo>
                    <a:cubicBezTo>
                      <a:pt x="13664" y="9304"/>
                      <a:pt x="13642" y="9356"/>
                      <a:pt x="13646" y="9419"/>
                    </a:cubicBezTo>
                    <a:cubicBezTo>
                      <a:pt x="13650" y="9481"/>
                      <a:pt x="13678" y="9532"/>
                      <a:pt x="13709" y="9532"/>
                    </a:cubicBezTo>
                    <a:cubicBezTo>
                      <a:pt x="13740" y="9531"/>
                      <a:pt x="13762" y="9480"/>
                      <a:pt x="13758" y="9417"/>
                    </a:cubicBezTo>
                    <a:cubicBezTo>
                      <a:pt x="13753" y="9354"/>
                      <a:pt x="13725" y="9304"/>
                      <a:pt x="13695" y="9304"/>
                    </a:cubicBezTo>
                    <a:close/>
                    <a:moveTo>
                      <a:pt x="13850" y="9304"/>
                    </a:moveTo>
                    <a:cubicBezTo>
                      <a:pt x="13820" y="9304"/>
                      <a:pt x="13799" y="9356"/>
                      <a:pt x="13803" y="9419"/>
                    </a:cubicBezTo>
                    <a:cubicBezTo>
                      <a:pt x="13807" y="9481"/>
                      <a:pt x="13835" y="9532"/>
                      <a:pt x="13866" y="9532"/>
                    </a:cubicBezTo>
                    <a:cubicBezTo>
                      <a:pt x="13897" y="9531"/>
                      <a:pt x="13918" y="9480"/>
                      <a:pt x="13914" y="9417"/>
                    </a:cubicBezTo>
                    <a:cubicBezTo>
                      <a:pt x="13910" y="9354"/>
                      <a:pt x="13881" y="9304"/>
                      <a:pt x="13850" y="9304"/>
                    </a:cubicBezTo>
                    <a:close/>
                    <a:moveTo>
                      <a:pt x="14007" y="9304"/>
                    </a:moveTo>
                    <a:cubicBezTo>
                      <a:pt x="13976" y="9304"/>
                      <a:pt x="13955" y="9356"/>
                      <a:pt x="13959" y="9419"/>
                    </a:cubicBezTo>
                    <a:cubicBezTo>
                      <a:pt x="13964" y="9481"/>
                      <a:pt x="13992" y="9532"/>
                      <a:pt x="14023" y="9532"/>
                    </a:cubicBezTo>
                    <a:cubicBezTo>
                      <a:pt x="14054" y="9531"/>
                      <a:pt x="14075" y="9480"/>
                      <a:pt x="14071" y="9417"/>
                    </a:cubicBezTo>
                    <a:cubicBezTo>
                      <a:pt x="14066" y="9354"/>
                      <a:pt x="14037" y="9304"/>
                      <a:pt x="14007" y="9304"/>
                    </a:cubicBezTo>
                    <a:close/>
                    <a:moveTo>
                      <a:pt x="14163" y="9304"/>
                    </a:moveTo>
                    <a:cubicBezTo>
                      <a:pt x="14132" y="9304"/>
                      <a:pt x="14111" y="9356"/>
                      <a:pt x="14116" y="9419"/>
                    </a:cubicBezTo>
                    <a:cubicBezTo>
                      <a:pt x="14120" y="9481"/>
                      <a:pt x="14149" y="9532"/>
                      <a:pt x="14180" y="9532"/>
                    </a:cubicBezTo>
                    <a:cubicBezTo>
                      <a:pt x="14210" y="9531"/>
                      <a:pt x="14232" y="9480"/>
                      <a:pt x="14227" y="9417"/>
                    </a:cubicBezTo>
                    <a:cubicBezTo>
                      <a:pt x="14223" y="9354"/>
                      <a:pt x="14194" y="9304"/>
                      <a:pt x="14163" y="9304"/>
                    </a:cubicBezTo>
                    <a:close/>
                    <a:moveTo>
                      <a:pt x="14339" y="9304"/>
                    </a:moveTo>
                    <a:cubicBezTo>
                      <a:pt x="14308" y="9304"/>
                      <a:pt x="14287" y="9356"/>
                      <a:pt x="14291" y="9419"/>
                    </a:cubicBezTo>
                    <a:cubicBezTo>
                      <a:pt x="14296" y="9481"/>
                      <a:pt x="14325" y="9532"/>
                      <a:pt x="14356" y="9532"/>
                    </a:cubicBezTo>
                    <a:cubicBezTo>
                      <a:pt x="14386" y="9531"/>
                      <a:pt x="14408" y="9480"/>
                      <a:pt x="14403" y="9417"/>
                    </a:cubicBezTo>
                    <a:cubicBezTo>
                      <a:pt x="14398" y="9354"/>
                      <a:pt x="14369" y="9304"/>
                      <a:pt x="14339" y="9304"/>
                    </a:cubicBezTo>
                    <a:close/>
                    <a:moveTo>
                      <a:pt x="14495" y="9304"/>
                    </a:moveTo>
                    <a:cubicBezTo>
                      <a:pt x="14464" y="9304"/>
                      <a:pt x="14443" y="9356"/>
                      <a:pt x="14448" y="9419"/>
                    </a:cubicBezTo>
                    <a:cubicBezTo>
                      <a:pt x="14453" y="9481"/>
                      <a:pt x="14482" y="9532"/>
                      <a:pt x="14513" y="9532"/>
                    </a:cubicBezTo>
                    <a:cubicBezTo>
                      <a:pt x="14543" y="9531"/>
                      <a:pt x="14565" y="9480"/>
                      <a:pt x="14560" y="9417"/>
                    </a:cubicBezTo>
                    <a:cubicBezTo>
                      <a:pt x="14555" y="9354"/>
                      <a:pt x="14526" y="9304"/>
                      <a:pt x="14495" y="9304"/>
                    </a:cubicBezTo>
                    <a:close/>
                    <a:moveTo>
                      <a:pt x="15295" y="9304"/>
                    </a:moveTo>
                    <a:cubicBezTo>
                      <a:pt x="15265" y="9304"/>
                      <a:pt x="15244" y="9356"/>
                      <a:pt x="15250" y="9419"/>
                    </a:cubicBezTo>
                    <a:cubicBezTo>
                      <a:pt x="15256" y="9481"/>
                      <a:pt x="15285" y="9532"/>
                      <a:pt x="15316" y="9532"/>
                    </a:cubicBezTo>
                    <a:cubicBezTo>
                      <a:pt x="15347" y="9531"/>
                      <a:pt x="15367" y="9480"/>
                      <a:pt x="15361" y="9417"/>
                    </a:cubicBezTo>
                    <a:cubicBezTo>
                      <a:pt x="15355" y="9354"/>
                      <a:pt x="15326" y="9304"/>
                      <a:pt x="15295" y="9304"/>
                    </a:cubicBezTo>
                    <a:close/>
                    <a:moveTo>
                      <a:pt x="15451" y="9304"/>
                    </a:moveTo>
                    <a:cubicBezTo>
                      <a:pt x="15420" y="9304"/>
                      <a:pt x="15401" y="9356"/>
                      <a:pt x="15406" y="9419"/>
                    </a:cubicBezTo>
                    <a:cubicBezTo>
                      <a:pt x="15412" y="9481"/>
                      <a:pt x="15442" y="9532"/>
                      <a:pt x="15472" y="9532"/>
                    </a:cubicBezTo>
                    <a:cubicBezTo>
                      <a:pt x="15503" y="9531"/>
                      <a:pt x="15524" y="9480"/>
                      <a:pt x="15518" y="9417"/>
                    </a:cubicBezTo>
                    <a:cubicBezTo>
                      <a:pt x="15512" y="9354"/>
                      <a:pt x="15482" y="9303"/>
                      <a:pt x="15451" y="9304"/>
                    </a:cubicBezTo>
                    <a:close/>
                    <a:moveTo>
                      <a:pt x="15607" y="9304"/>
                    </a:moveTo>
                    <a:cubicBezTo>
                      <a:pt x="15577" y="9304"/>
                      <a:pt x="15557" y="9356"/>
                      <a:pt x="15563" y="9419"/>
                    </a:cubicBezTo>
                    <a:cubicBezTo>
                      <a:pt x="15569" y="9481"/>
                      <a:pt x="15599" y="9532"/>
                      <a:pt x="15629" y="9532"/>
                    </a:cubicBezTo>
                    <a:cubicBezTo>
                      <a:pt x="15660" y="9531"/>
                      <a:pt x="15680" y="9480"/>
                      <a:pt x="15674" y="9417"/>
                    </a:cubicBezTo>
                    <a:cubicBezTo>
                      <a:pt x="15668" y="9354"/>
                      <a:pt x="15638" y="9303"/>
                      <a:pt x="15607" y="9304"/>
                    </a:cubicBezTo>
                    <a:close/>
                    <a:moveTo>
                      <a:pt x="15764" y="9304"/>
                    </a:moveTo>
                    <a:cubicBezTo>
                      <a:pt x="15733" y="9304"/>
                      <a:pt x="15713" y="9356"/>
                      <a:pt x="15719" y="9419"/>
                    </a:cubicBezTo>
                    <a:cubicBezTo>
                      <a:pt x="15725" y="9481"/>
                      <a:pt x="15755" y="9532"/>
                      <a:pt x="15786" y="9532"/>
                    </a:cubicBezTo>
                    <a:cubicBezTo>
                      <a:pt x="15817" y="9531"/>
                      <a:pt x="15837" y="9480"/>
                      <a:pt x="15830" y="9417"/>
                    </a:cubicBezTo>
                    <a:cubicBezTo>
                      <a:pt x="15824" y="9354"/>
                      <a:pt x="15795" y="9304"/>
                      <a:pt x="15764" y="9304"/>
                    </a:cubicBezTo>
                    <a:close/>
                    <a:moveTo>
                      <a:pt x="15939" y="9304"/>
                    </a:moveTo>
                    <a:cubicBezTo>
                      <a:pt x="15908" y="9304"/>
                      <a:pt x="15889" y="9356"/>
                      <a:pt x="15895" y="9419"/>
                    </a:cubicBezTo>
                    <a:cubicBezTo>
                      <a:pt x="15901" y="9481"/>
                      <a:pt x="15932" y="9532"/>
                      <a:pt x="15962" y="9532"/>
                    </a:cubicBezTo>
                    <a:cubicBezTo>
                      <a:pt x="15993" y="9531"/>
                      <a:pt x="16013" y="9480"/>
                      <a:pt x="16007" y="9417"/>
                    </a:cubicBezTo>
                    <a:cubicBezTo>
                      <a:pt x="16001" y="9354"/>
                      <a:pt x="15970" y="9304"/>
                      <a:pt x="15939" y="9304"/>
                    </a:cubicBezTo>
                    <a:close/>
                    <a:moveTo>
                      <a:pt x="8445" y="9354"/>
                    </a:moveTo>
                    <a:cubicBezTo>
                      <a:pt x="8414" y="9355"/>
                      <a:pt x="8388" y="9405"/>
                      <a:pt x="8387" y="9467"/>
                    </a:cubicBezTo>
                    <a:cubicBezTo>
                      <a:pt x="8386" y="9530"/>
                      <a:pt x="8410" y="9581"/>
                      <a:pt x="8440" y="9581"/>
                    </a:cubicBezTo>
                    <a:cubicBezTo>
                      <a:pt x="8471" y="9580"/>
                      <a:pt x="8498" y="9528"/>
                      <a:pt x="8499" y="9466"/>
                    </a:cubicBezTo>
                    <a:cubicBezTo>
                      <a:pt x="8499" y="9403"/>
                      <a:pt x="8475" y="9354"/>
                      <a:pt x="8445" y="9354"/>
                    </a:cubicBezTo>
                    <a:close/>
                    <a:moveTo>
                      <a:pt x="8601" y="9354"/>
                    </a:moveTo>
                    <a:cubicBezTo>
                      <a:pt x="8570" y="9355"/>
                      <a:pt x="8544" y="9405"/>
                      <a:pt x="8543" y="9467"/>
                    </a:cubicBezTo>
                    <a:cubicBezTo>
                      <a:pt x="8542" y="9530"/>
                      <a:pt x="8567" y="9581"/>
                      <a:pt x="8597" y="9581"/>
                    </a:cubicBezTo>
                    <a:cubicBezTo>
                      <a:pt x="8628" y="9580"/>
                      <a:pt x="8654" y="9528"/>
                      <a:pt x="8655" y="9466"/>
                    </a:cubicBezTo>
                    <a:cubicBezTo>
                      <a:pt x="8656" y="9403"/>
                      <a:pt x="8631" y="9354"/>
                      <a:pt x="8601" y="9354"/>
                    </a:cubicBezTo>
                    <a:close/>
                    <a:moveTo>
                      <a:pt x="8776" y="9354"/>
                    </a:moveTo>
                    <a:cubicBezTo>
                      <a:pt x="8745" y="9355"/>
                      <a:pt x="8720" y="9405"/>
                      <a:pt x="8719" y="9467"/>
                    </a:cubicBezTo>
                    <a:cubicBezTo>
                      <a:pt x="8718" y="9530"/>
                      <a:pt x="8743" y="9581"/>
                      <a:pt x="8773" y="9581"/>
                    </a:cubicBezTo>
                    <a:cubicBezTo>
                      <a:pt x="8804" y="9580"/>
                      <a:pt x="8830" y="9528"/>
                      <a:pt x="8830" y="9466"/>
                    </a:cubicBezTo>
                    <a:cubicBezTo>
                      <a:pt x="8831" y="9403"/>
                      <a:pt x="8807" y="9354"/>
                      <a:pt x="8776" y="9354"/>
                    </a:cubicBezTo>
                    <a:close/>
                    <a:moveTo>
                      <a:pt x="8932" y="9354"/>
                    </a:moveTo>
                    <a:cubicBezTo>
                      <a:pt x="8902" y="9355"/>
                      <a:pt x="8876" y="9405"/>
                      <a:pt x="8875" y="9467"/>
                    </a:cubicBezTo>
                    <a:cubicBezTo>
                      <a:pt x="8875" y="9530"/>
                      <a:pt x="8900" y="9581"/>
                      <a:pt x="8930" y="9581"/>
                    </a:cubicBezTo>
                    <a:cubicBezTo>
                      <a:pt x="8961" y="9580"/>
                      <a:pt x="8987" y="9528"/>
                      <a:pt x="8987" y="9466"/>
                    </a:cubicBezTo>
                    <a:cubicBezTo>
                      <a:pt x="8988" y="9403"/>
                      <a:pt x="8963" y="9354"/>
                      <a:pt x="8932" y="9354"/>
                    </a:cubicBezTo>
                    <a:close/>
                    <a:moveTo>
                      <a:pt x="9089" y="9354"/>
                    </a:moveTo>
                    <a:cubicBezTo>
                      <a:pt x="9058" y="9355"/>
                      <a:pt x="9032" y="9405"/>
                      <a:pt x="9032" y="9467"/>
                    </a:cubicBezTo>
                    <a:cubicBezTo>
                      <a:pt x="9031" y="9530"/>
                      <a:pt x="9056" y="9581"/>
                      <a:pt x="9087" y="9581"/>
                    </a:cubicBezTo>
                    <a:cubicBezTo>
                      <a:pt x="9118" y="9580"/>
                      <a:pt x="9143" y="9528"/>
                      <a:pt x="9144" y="9466"/>
                    </a:cubicBezTo>
                    <a:cubicBezTo>
                      <a:pt x="9144" y="9403"/>
                      <a:pt x="9119" y="9354"/>
                      <a:pt x="9089" y="9354"/>
                    </a:cubicBezTo>
                    <a:close/>
                    <a:moveTo>
                      <a:pt x="9244" y="9354"/>
                    </a:moveTo>
                    <a:cubicBezTo>
                      <a:pt x="9214" y="9355"/>
                      <a:pt x="9189" y="9405"/>
                      <a:pt x="9188" y="9467"/>
                    </a:cubicBezTo>
                    <a:cubicBezTo>
                      <a:pt x="9188" y="9530"/>
                      <a:pt x="9212" y="9581"/>
                      <a:pt x="9243" y="9581"/>
                    </a:cubicBezTo>
                    <a:cubicBezTo>
                      <a:pt x="9274" y="9580"/>
                      <a:pt x="9299" y="9528"/>
                      <a:pt x="9299" y="9466"/>
                    </a:cubicBezTo>
                    <a:cubicBezTo>
                      <a:pt x="9300" y="9403"/>
                      <a:pt x="9275" y="9354"/>
                      <a:pt x="9244" y="9354"/>
                    </a:cubicBezTo>
                    <a:close/>
                    <a:moveTo>
                      <a:pt x="9401" y="9354"/>
                    </a:moveTo>
                    <a:cubicBezTo>
                      <a:pt x="9370" y="9355"/>
                      <a:pt x="9345" y="9405"/>
                      <a:pt x="9345" y="9467"/>
                    </a:cubicBezTo>
                    <a:cubicBezTo>
                      <a:pt x="9345" y="9530"/>
                      <a:pt x="9369" y="9581"/>
                      <a:pt x="9400" y="9581"/>
                    </a:cubicBezTo>
                    <a:cubicBezTo>
                      <a:pt x="9431" y="9580"/>
                      <a:pt x="9456" y="9528"/>
                      <a:pt x="9456" y="9466"/>
                    </a:cubicBezTo>
                    <a:cubicBezTo>
                      <a:pt x="9457" y="9403"/>
                      <a:pt x="9432" y="9354"/>
                      <a:pt x="9401" y="9354"/>
                    </a:cubicBezTo>
                    <a:close/>
                    <a:moveTo>
                      <a:pt x="9557" y="9354"/>
                    </a:moveTo>
                    <a:cubicBezTo>
                      <a:pt x="9526" y="9355"/>
                      <a:pt x="9501" y="9405"/>
                      <a:pt x="9501" y="9467"/>
                    </a:cubicBezTo>
                    <a:cubicBezTo>
                      <a:pt x="9501" y="9530"/>
                      <a:pt x="9526" y="9581"/>
                      <a:pt x="9557" y="9581"/>
                    </a:cubicBezTo>
                    <a:cubicBezTo>
                      <a:pt x="9588" y="9580"/>
                      <a:pt x="9613" y="9528"/>
                      <a:pt x="9613" y="9466"/>
                    </a:cubicBezTo>
                    <a:cubicBezTo>
                      <a:pt x="9613" y="9403"/>
                      <a:pt x="9587" y="9354"/>
                      <a:pt x="9557" y="9354"/>
                    </a:cubicBezTo>
                    <a:close/>
                    <a:moveTo>
                      <a:pt x="9713" y="9354"/>
                    </a:moveTo>
                    <a:cubicBezTo>
                      <a:pt x="9682" y="9355"/>
                      <a:pt x="9657" y="9405"/>
                      <a:pt x="9657" y="9467"/>
                    </a:cubicBezTo>
                    <a:cubicBezTo>
                      <a:pt x="9658" y="9530"/>
                      <a:pt x="9683" y="9581"/>
                      <a:pt x="9714" y="9581"/>
                    </a:cubicBezTo>
                    <a:cubicBezTo>
                      <a:pt x="9745" y="9580"/>
                      <a:pt x="9770" y="9528"/>
                      <a:pt x="9769" y="9466"/>
                    </a:cubicBezTo>
                    <a:cubicBezTo>
                      <a:pt x="9769" y="9403"/>
                      <a:pt x="9744" y="9354"/>
                      <a:pt x="9713" y="9354"/>
                    </a:cubicBezTo>
                    <a:close/>
                    <a:moveTo>
                      <a:pt x="9888" y="9354"/>
                    </a:moveTo>
                    <a:cubicBezTo>
                      <a:pt x="9858" y="9355"/>
                      <a:pt x="9833" y="9405"/>
                      <a:pt x="9833" y="9467"/>
                    </a:cubicBezTo>
                    <a:cubicBezTo>
                      <a:pt x="9834" y="9530"/>
                      <a:pt x="9859" y="9581"/>
                      <a:pt x="9890" y="9581"/>
                    </a:cubicBezTo>
                    <a:cubicBezTo>
                      <a:pt x="9920" y="9580"/>
                      <a:pt x="9946" y="9528"/>
                      <a:pt x="9945" y="9466"/>
                    </a:cubicBezTo>
                    <a:cubicBezTo>
                      <a:pt x="9945" y="9403"/>
                      <a:pt x="9919" y="9354"/>
                      <a:pt x="9888" y="9354"/>
                    </a:cubicBezTo>
                    <a:close/>
                    <a:moveTo>
                      <a:pt x="10045" y="9354"/>
                    </a:moveTo>
                    <a:cubicBezTo>
                      <a:pt x="10014" y="9355"/>
                      <a:pt x="9989" y="9405"/>
                      <a:pt x="9990" y="9467"/>
                    </a:cubicBezTo>
                    <a:cubicBezTo>
                      <a:pt x="9990" y="9530"/>
                      <a:pt x="10016" y="9581"/>
                      <a:pt x="10047" y="9581"/>
                    </a:cubicBezTo>
                    <a:cubicBezTo>
                      <a:pt x="10078" y="9580"/>
                      <a:pt x="10102" y="9528"/>
                      <a:pt x="10102" y="9466"/>
                    </a:cubicBezTo>
                    <a:cubicBezTo>
                      <a:pt x="10101" y="9403"/>
                      <a:pt x="10076" y="9354"/>
                      <a:pt x="10045" y="9354"/>
                    </a:cubicBezTo>
                    <a:close/>
                    <a:moveTo>
                      <a:pt x="10201" y="9354"/>
                    </a:moveTo>
                    <a:cubicBezTo>
                      <a:pt x="10170" y="9355"/>
                      <a:pt x="10146" y="9405"/>
                      <a:pt x="10146" y="9467"/>
                    </a:cubicBezTo>
                    <a:cubicBezTo>
                      <a:pt x="10147" y="9530"/>
                      <a:pt x="10172" y="9581"/>
                      <a:pt x="10203" y="9581"/>
                    </a:cubicBezTo>
                    <a:cubicBezTo>
                      <a:pt x="10234" y="9580"/>
                      <a:pt x="10259" y="9530"/>
                      <a:pt x="10258" y="9467"/>
                    </a:cubicBezTo>
                    <a:cubicBezTo>
                      <a:pt x="10257" y="9405"/>
                      <a:pt x="10231" y="9354"/>
                      <a:pt x="10201" y="9354"/>
                    </a:cubicBezTo>
                    <a:close/>
                    <a:moveTo>
                      <a:pt x="10357" y="9354"/>
                    </a:moveTo>
                    <a:cubicBezTo>
                      <a:pt x="10326" y="9355"/>
                      <a:pt x="10302" y="9405"/>
                      <a:pt x="10303" y="9467"/>
                    </a:cubicBezTo>
                    <a:cubicBezTo>
                      <a:pt x="10303" y="9530"/>
                      <a:pt x="10329" y="9581"/>
                      <a:pt x="10360" y="9581"/>
                    </a:cubicBezTo>
                    <a:cubicBezTo>
                      <a:pt x="10391" y="9580"/>
                      <a:pt x="10415" y="9528"/>
                      <a:pt x="10414" y="9466"/>
                    </a:cubicBezTo>
                    <a:cubicBezTo>
                      <a:pt x="10414" y="9403"/>
                      <a:pt x="10388" y="9354"/>
                      <a:pt x="10357" y="9354"/>
                    </a:cubicBezTo>
                    <a:close/>
                    <a:moveTo>
                      <a:pt x="10513" y="9354"/>
                    </a:moveTo>
                    <a:cubicBezTo>
                      <a:pt x="10482" y="9355"/>
                      <a:pt x="10458" y="9405"/>
                      <a:pt x="10459" y="9467"/>
                    </a:cubicBezTo>
                    <a:cubicBezTo>
                      <a:pt x="10460" y="9530"/>
                      <a:pt x="10486" y="9581"/>
                      <a:pt x="10516" y="9581"/>
                    </a:cubicBezTo>
                    <a:cubicBezTo>
                      <a:pt x="10547" y="9580"/>
                      <a:pt x="10571" y="9530"/>
                      <a:pt x="10570" y="9467"/>
                    </a:cubicBezTo>
                    <a:cubicBezTo>
                      <a:pt x="10569" y="9405"/>
                      <a:pt x="10544" y="9354"/>
                      <a:pt x="10513" y="9354"/>
                    </a:cubicBezTo>
                    <a:close/>
                    <a:moveTo>
                      <a:pt x="10669" y="9354"/>
                    </a:moveTo>
                    <a:cubicBezTo>
                      <a:pt x="10638" y="9355"/>
                      <a:pt x="10614" y="9405"/>
                      <a:pt x="10615" y="9467"/>
                    </a:cubicBezTo>
                    <a:cubicBezTo>
                      <a:pt x="10617" y="9530"/>
                      <a:pt x="10643" y="9581"/>
                      <a:pt x="10673" y="9581"/>
                    </a:cubicBezTo>
                    <a:cubicBezTo>
                      <a:pt x="10704" y="9580"/>
                      <a:pt x="10728" y="9530"/>
                      <a:pt x="10727" y="9467"/>
                    </a:cubicBezTo>
                    <a:cubicBezTo>
                      <a:pt x="10726" y="9405"/>
                      <a:pt x="10700" y="9354"/>
                      <a:pt x="10669" y="9354"/>
                    </a:cubicBezTo>
                    <a:close/>
                    <a:moveTo>
                      <a:pt x="10845" y="9354"/>
                    </a:moveTo>
                    <a:cubicBezTo>
                      <a:pt x="10814" y="9355"/>
                      <a:pt x="10790" y="9405"/>
                      <a:pt x="10791" y="9467"/>
                    </a:cubicBezTo>
                    <a:cubicBezTo>
                      <a:pt x="10793" y="9530"/>
                      <a:pt x="10819" y="9581"/>
                      <a:pt x="10849" y="9581"/>
                    </a:cubicBezTo>
                    <a:cubicBezTo>
                      <a:pt x="10880" y="9580"/>
                      <a:pt x="10904" y="9530"/>
                      <a:pt x="10903" y="9467"/>
                    </a:cubicBezTo>
                    <a:cubicBezTo>
                      <a:pt x="10902" y="9405"/>
                      <a:pt x="10876" y="9354"/>
                      <a:pt x="10845" y="9354"/>
                    </a:cubicBezTo>
                    <a:close/>
                    <a:moveTo>
                      <a:pt x="11001" y="9354"/>
                    </a:moveTo>
                    <a:cubicBezTo>
                      <a:pt x="10970" y="9355"/>
                      <a:pt x="10946" y="9405"/>
                      <a:pt x="10948" y="9467"/>
                    </a:cubicBezTo>
                    <a:cubicBezTo>
                      <a:pt x="10949" y="9530"/>
                      <a:pt x="10976" y="9581"/>
                      <a:pt x="11006" y="9581"/>
                    </a:cubicBezTo>
                    <a:cubicBezTo>
                      <a:pt x="11037" y="9580"/>
                      <a:pt x="11061" y="9530"/>
                      <a:pt x="11060" y="9467"/>
                    </a:cubicBezTo>
                    <a:cubicBezTo>
                      <a:pt x="11058" y="9405"/>
                      <a:pt x="11032" y="9354"/>
                      <a:pt x="11001" y="9354"/>
                    </a:cubicBezTo>
                    <a:close/>
                    <a:moveTo>
                      <a:pt x="11313" y="9354"/>
                    </a:moveTo>
                    <a:cubicBezTo>
                      <a:pt x="11282" y="9355"/>
                      <a:pt x="11259" y="9405"/>
                      <a:pt x="11261" y="9467"/>
                    </a:cubicBezTo>
                    <a:cubicBezTo>
                      <a:pt x="11262" y="9530"/>
                      <a:pt x="11289" y="9581"/>
                      <a:pt x="11320" y="9581"/>
                    </a:cubicBezTo>
                    <a:cubicBezTo>
                      <a:pt x="11351" y="9580"/>
                      <a:pt x="11374" y="9530"/>
                      <a:pt x="11372" y="9467"/>
                    </a:cubicBezTo>
                    <a:cubicBezTo>
                      <a:pt x="11371" y="9405"/>
                      <a:pt x="11344" y="9354"/>
                      <a:pt x="11313" y="9354"/>
                    </a:cubicBezTo>
                    <a:close/>
                    <a:moveTo>
                      <a:pt x="11801" y="9354"/>
                    </a:moveTo>
                    <a:cubicBezTo>
                      <a:pt x="11771" y="9355"/>
                      <a:pt x="11747" y="9405"/>
                      <a:pt x="11749" y="9467"/>
                    </a:cubicBezTo>
                    <a:cubicBezTo>
                      <a:pt x="11752" y="9530"/>
                      <a:pt x="11778" y="9581"/>
                      <a:pt x="11809" y="9581"/>
                    </a:cubicBezTo>
                    <a:cubicBezTo>
                      <a:pt x="11840" y="9580"/>
                      <a:pt x="11863" y="9530"/>
                      <a:pt x="11861" y="9467"/>
                    </a:cubicBezTo>
                    <a:cubicBezTo>
                      <a:pt x="11859" y="9405"/>
                      <a:pt x="11832" y="9354"/>
                      <a:pt x="11801" y="9354"/>
                    </a:cubicBezTo>
                    <a:close/>
                    <a:moveTo>
                      <a:pt x="11938" y="9354"/>
                    </a:moveTo>
                    <a:cubicBezTo>
                      <a:pt x="11907" y="9355"/>
                      <a:pt x="11884" y="9406"/>
                      <a:pt x="11886" y="9469"/>
                    </a:cubicBezTo>
                    <a:cubicBezTo>
                      <a:pt x="11889" y="9531"/>
                      <a:pt x="11916" y="9581"/>
                      <a:pt x="11947" y="9581"/>
                    </a:cubicBezTo>
                    <a:cubicBezTo>
                      <a:pt x="11978" y="9580"/>
                      <a:pt x="12000" y="9530"/>
                      <a:pt x="11998" y="9467"/>
                    </a:cubicBezTo>
                    <a:cubicBezTo>
                      <a:pt x="11996" y="9404"/>
                      <a:pt x="11968" y="9354"/>
                      <a:pt x="11938" y="9354"/>
                    </a:cubicBezTo>
                    <a:close/>
                    <a:moveTo>
                      <a:pt x="12113" y="9354"/>
                    </a:moveTo>
                    <a:cubicBezTo>
                      <a:pt x="12083" y="9355"/>
                      <a:pt x="12060" y="9405"/>
                      <a:pt x="12062" y="9467"/>
                    </a:cubicBezTo>
                    <a:cubicBezTo>
                      <a:pt x="12065" y="9530"/>
                      <a:pt x="12092" y="9581"/>
                      <a:pt x="12123" y="9581"/>
                    </a:cubicBezTo>
                    <a:cubicBezTo>
                      <a:pt x="12153" y="9580"/>
                      <a:pt x="12177" y="9530"/>
                      <a:pt x="12174" y="9467"/>
                    </a:cubicBezTo>
                    <a:cubicBezTo>
                      <a:pt x="12171" y="9405"/>
                      <a:pt x="12144" y="9354"/>
                      <a:pt x="12113" y="9354"/>
                    </a:cubicBezTo>
                    <a:close/>
                    <a:moveTo>
                      <a:pt x="12250" y="9354"/>
                    </a:moveTo>
                    <a:cubicBezTo>
                      <a:pt x="12220" y="9355"/>
                      <a:pt x="12196" y="9406"/>
                      <a:pt x="12199" y="9469"/>
                    </a:cubicBezTo>
                    <a:cubicBezTo>
                      <a:pt x="12202" y="9531"/>
                      <a:pt x="12229" y="9581"/>
                      <a:pt x="12260" y="9581"/>
                    </a:cubicBezTo>
                    <a:cubicBezTo>
                      <a:pt x="12291" y="9580"/>
                      <a:pt x="12314" y="9530"/>
                      <a:pt x="12311" y="9467"/>
                    </a:cubicBezTo>
                    <a:cubicBezTo>
                      <a:pt x="12308" y="9404"/>
                      <a:pt x="12281" y="9354"/>
                      <a:pt x="12250" y="9354"/>
                    </a:cubicBezTo>
                    <a:close/>
                    <a:moveTo>
                      <a:pt x="12426" y="9354"/>
                    </a:moveTo>
                    <a:cubicBezTo>
                      <a:pt x="12395" y="9355"/>
                      <a:pt x="12372" y="9405"/>
                      <a:pt x="12375" y="9467"/>
                    </a:cubicBezTo>
                    <a:cubicBezTo>
                      <a:pt x="12378" y="9530"/>
                      <a:pt x="12405" y="9581"/>
                      <a:pt x="12436" y="9581"/>
                    </a:cubicBezTo>
                    <a:cubicBezTo>
                      <a:pt x="12467" y="9580"/>
                      <a:pt x="12490" y="9530"/>
                      <a:pt x="12487" y="9467"/>
                    </a:cubicBezTo>
                    <a:cubicBezTo>
                      <a:pt x="12484" y="9405"/>
                      <a:pt x="12456" y="9354"/>
                      <a:pt x="12426" y="9354"/>
                    </a:cubicBezTo>
                    <a:close/>
                    <a:moveTo>
                      <a:pt x="12582" y="9354"/>
                    </a:moveTo>
                    <a:cubicBezTo>
                      <a:pt x="12551" y="9355"/>
                      <a:pt x="12528" y="9406"/>
                      <a:pt x="12531" y="9469"/>
                    </a:cubicBezTo>
                    <a:cubicBezTo>
                      <a:pt x="12534" y="9531"/>
                      <a:pt x="12562" y="9581"/>
                      <a:pt x="12593" y="9581"/>
                    </a:cubicBezTo>
                    <a:cubicBezTo>
                      <a:pt x="12624" y="9580"/>
                      <a:pt x="12646" y="9530"/>
                      <a:pt x="12643" y="9467"/>
                    </a:cubicBezTo>
                    <a:cubicBezTo>
                      <a:pt x="12640" y="9404"/>
                      <a:pt x="12613" y="9354"/>
                      <a:pt x="12582" y="9354"/>
                    </a:cubicBezTo>
                    <a:close/>
                    <a:moveTo>
                      <a:pt x="7352" y="9404"/>
                    </a:moveTo>
                    <a:cubicBezTo>
                      <a:pt x="7321" y="9405"/>
                      <a:pt x="7294" y="9455"/>
                      <a:pt x="7292" y="9518"/>
                    </a:cubicBezTo>
                    <a:cubicBezTo>
                      <a:pt x="7290" y="9580"/>
                      <a:pt x="7313" y="9631"/>
                      <a:pt x="7344" y="9631"/>
                    </a:cubicBezTo>
                    <a:cubicBezTo>
                      <a:pt x="7375" y="9630"/>
                      <a:pt x="7402" y="9578"/>
                      <a:pt x="7404" y="9516"/>
                    </a:cubicBezTo>
                    <a:cubicBezTo>
                      <a:pt x="7406" y="9454"/>
                      <a:pt x="7382" y="9404"/>
                      <a:pt x="7352" y="9404"/>
                    </a:cubicBezTo>
                    <a:close/>
                    <a:moveTo>
                      <a:pt x="7488" y="9404"/>
                    </a:moveTo>
                    <a:cubicBezTo>
                      <a:pt x="7457" y="9405"/>
                      <a:pt x="7431" y="9455"/>
                      <a:pt x="7429" y="9518"/>
                    </a:cubicBezTo>
                    <a:cubicBezTo>
                      <a:pt x="7427" y="9580"/>
                      <a:pt x="7450" y="9631"/>
                      <a:pt x="7481" y="9631"/>
                    </a:cubicBezTo>
                    <a:cubicBezTo>
                      <a:pt x="7512" y="9630"/>
                      <a:pt x="7539" y="9578"/>
                      <a:pt x="7541" y="9516"/>
                    </a:cubicBezTo>
                    <a:cubicBezTo>
                      <a:pt x="7542" y="9454"/>
                      <a:pt x="7519" y="9404"/>
                      <a:pt x="7488" y="9404"/>
                    </a:cubicBezTo>
                    <a:close/>
                    <a:moveTo>
                      <a:pt x="7644" y="9404"/>
                    </a:moveTo>
                    <a:cubicBezTo>
                      <a:pt x="7614" y="9405"/>
                      <a:pt x="7587" y="9455"/>
                      <a:pt x="7585" y="9518"/>
                    </a:cubicBezTo>
                    <a:cubicBezTo>
                      <a:pt x="7583" y="9580"/>
                      <a:pt x="7607" y="9631"/>
                      <a:pt x="7638" y="9631"/>
                    </a:cubicBezTo>
                    <a:cubicBezTo>
                      <a:pt x="7669" y="9630"/>
                      <a:pt x="7695" y="9578"/>
                      <a:pt x="7697" y="9516"/>
                    </a:cubicBezTo>
                    <a:cubicBezTo>
                      <a:pt x="7699" y="9454"/>
                      <a:pt x="7675" y="9404"/>
                      <a:pt x="7644" y="9404"/>
                    </a:cubicBezTo>
                    <a:close/>
                    <a:moveTo>
                      <a:pt x="7800" y="9404"/>
                    </a:moveTo>
                    <a:cubicBezTo>
                      <a:pt x="7769" y="9405"/>
                      <a:pt x="7743" y="9455"/>
                      <a:pt x="7742" y="9518"/>
                    </a:cubicBezTo>
                    <a:cubicBezTo>
                      <a:pt x="7740" y="9580"/>
                      <a:pt x="7763" y="9631"/>
                      <a:pt x="7794" y="9631"/>
                    </a:cubicBezTo>
                    <a:cubicBezTo>
                      <a:pt x="7825" y="9630"/>
                      <a:pt x="7852" y="9578"/>
                      <a:pt x="7853" y="9516"/>
                    </a:cubicBezTo>
                    <a:cubicBezTo>
                      <a:pt x="7855" y="9454"/>
                      <a:pt x="7831" y="9404"/>
                      <a:pt x="7800" y="9404"/>
                    </a:cubicBezTo>
                    <a:close/>
                    <a:moveTo>
                      <a:pt x="7976" y="9404"/>
                    </a:moveTo>
                    <a:cubicBezTo>
                      <a:pt x="7945" y="9405"/>
                      <a:pt x="7919" y="9455"/>
                      <a:pt x="7917" y="9518"/>
                    </a:cubicBezTo>
                    <a:cubicBezTo>
                      <a:pt x="7916" y="9580"/>
                      <a:pt x="7940" y="9631"/>
                      <a:pt x="7971" y="9631"/>
                    </a:cubicBezTo>
                    <a:cubicBezTo>
                      <a:pt x="8002" y="9630"/>
                      <a:pt x="8028" y="9578"/>
                      <a:pt x="8029" y="9516"/>
                    </a:cubicBezTo>
                    <a:cubicBezTo>
                      <a:pt x="8031" y="9454"/>
                      <a:pt x="8007" y="9404"/>
                      <a:pt x="7976" y="9404"/>
                    </a:cubicBezTo>
                    <a:close/>
                    <a:moveTo>
                      <a:pt x="8132" y="9404"/>
                    </a:moveTo>
                    <a:cubicBezTo>
                      <a:pt x="8101" y="9405"/>
                      <a:pt x="8075" y="9455"/>
                      <a:pt x="8074" y="9518"/>
                    </a:cubicBezTo>
                    <a:cubicBezTo>
                      <a:pt x="8073" y="9580"/>
                      <a:pt x="8096" y="9631"/>
                      <a:pt x="8127" y="9631"/>
                    </a:cubicBezTo>
                    <a:cubicBezTo>
                      <a:pt x="8158" y="9630"/>
                      <a:pt x="8184" y="9578"/>
                      <a:pt x="8186" y="9516"/>
                    </a:cubicBezTo>
                    <a:cubicBezTo>
                      <a:pt x="8187" y="9454"/>
                      <a:pt x="8163" y="9404"/>
                      <a:pt x="8132" y="9404"/>
                    </a:cubicBezTo>
                    <a:close/>
                    <a:moveTo>
                      <a:pt x="8288" y="9404"/>
                    </a:moveTo>
                    <a:cubicBezTo>
                      <a:pt x="8258" y="9405"/>
                      <a:pt x="8232" y="9455"/>
                      <a:pt x="8230" y="9518"/>
                    </a:cubicBezTo>
                    <a:cubicBezTo>
                      <a:pt x="8229" y="9580"/>
                      <a:pt x="8253" y="9631"/>
                      <a:pt x="8284" y="9631"/>
                    </a:cubicBezTo>
                    <a:cubicBezTo>
                      <a:pt x="8315" y="9630"/>
                      <a:pt x="8341" y="9578"/>
                      <a:pt x="8342" y="9516"/>
                    </a:cubicBezTo>
                    <a:cubicBezTo>
                      <a:pt x="8343" y="9454"/>
                      <a:pt x="8319" y="9404"/>
                      <a:pt x="8288" y="9404"/>
                    </a:cubicBezTo>
                    <a:close/>
                    <a:moveTo>
                      <a:pt x="816" y="9455"/>
                    </a:moveTo>
                    <a:cubicBezTo>
                      <a:pt x="785" y="9455"/>
                      <a:pt x="754" y="9506"/>
                      <a:pt x="745" y="9568"/>
                    </a:cubicBezTo>
                    <a:cubicBezTo>
                      <a:pt x="736" y="9630"/>
                      <a:pt x="754" y="9680"/>
                      <a:pt x="785" y="9680"/>
                    </a:cubicBezTo>
                    <a:cubicBezTo>
                      <a:pt x="816" y="9679"/>
                      <a:pt x="848" y="9628"/>
                      <a:pt x="856" y="9566"/>
                    </a:cubicBezTo>
                    <a:cubicBezTo>
                      <a:pt x="865" y="9505"/>
                      <a:pt x="847" y="9454"/>
                      <a:pt x="816" y="9455"/>
                    </a:cubicBezTo>
                    <a:close/>
                    <a:moveTo>
                      <a:pt x="972" y="9455"/>
                    </a:moveTo>
                    <a:cubicBezTo>
                      <a:pt x="942" y="9455"/>
                      <a:pt x="909" y="9506"/>
                      <a:pt x="901" y="9568"/>
                    </a:cubicBezTo>
                    <a:cubicBezTo>
                      <a:pt x="892" y="9630"/>
                      <a:pt x="911" y="9680"/>
                      <a:pt x="942" y="9680"/>
                    </a:cubicBezTo>
                    <a:cubicBezTo>
                      <a:pt x="973" y="9679"/>
                      <a:pt x="1004" y="9628"/>
                      <a:pt x="1013" y="9566"/>
                    </a:cubicBezTo>
                    <a:cubicBezTo>
                      <a:pt x="1021" y="9505"/>
                      <a:pt x="1003" y="9454"/>
                      <a:pt x="972" y="9455"/>
                    </a:cubicBezTo>
                    <a:close/>
                    <a:moveTo>
                      <a:pt x="1128" y="9455"/>
                    </a:moveTo>
                    <a:cubicBezTo>
                      <a:pt x="1097" y="9455"/>
                      <a:pt x="1066" y="9506"/>
                      <a:pt x="1057" y="9568"/>
                    </a:cubicBezTo>
                    <a:cubicBezTo>
                      <a:pt x="1049" y="9630"/>
                      <a:pt x="1067" y="9680"/>
                      <a:pt x="1098" y="9680"/>
                    </a:cubicBezTo>
                    <a:cubicBezTo>
                      <a:pt x="1129" y="9679"/>
                      <a:pt x="1161" y="9628"/>
                      <a:pt x="1169" y="9566"/>
                    </a:cubicBezTo>
                    <a:cubicBezTo>
                      <a:pt x="1177" y="9505"/>
                      <a:pt x="1159" y="9454"/>
                      <a:pt x="1128" y="9455"/>
                    </a:cubicBezTo>
                    <a:close/>
                    <a:moveTo>
                      <a:pt x="1303" y="9455"/>
                    </a:moveTo>
                    <a:cubicBezTo>
                      <a:pt x="1273" y="9455"/>
                      <a:pt x="1241" y="9506"/>
                      <a:pt x="1233" y="9568"/>
                    </a:cubicBezTo>
                    <a:cubicBezTo>
                      <a:pt x="1225" y="9630"/>
                      <a:pt x="1243" y="9680"/>
                      <a:pt x="1274" y="9680"/>
                    </a:cubicBezTo>
                    <a:cubicBezTo>
                      <a:pt x="1305" y="9679"/>
                      <a:pt x="1337" y="9628"/>
                      <a:pt x="1345" y="9566"/>
                    </a:cubicBezTo>
                    <a:cubicBezTo>
                      <a:pt x="1353" y="9504"/>
                      <a:pt x="1334" y="9454"/>
                      <a:pt x="1303" y="9455"/>
                    </a:cubicBezTo>
                    <a:close/>
                    <a:moveTo>
                      <a:pt x="1440" y="9455"/>
                    </a:moveTo>
                    <a:cubicBezTo>
                      <a:pt x="1410" y="9455"/>
                      <a:pt x="1378" y="9506"/>
                      <a:pt x="1370" y="9568"/>
                    </a:cubicBezTo>
                    <a:cubicBezTo>
                      <a:pt x="1362" y="9630"/>
                      <a:pt x="1381" y="9680"/>
                      <a:pt x="1412" y="9680"/>
                    </a:cubicBezTo>
                    <a:cubicBezTo>
                      <a:pt x="1442" y="9679"/>
                      <a:pt x="1474" y="9628"/>
                      <a:pt x="1482" y="9566"/>
                    </a:cubicBezTo>
                    <a:cubicBezTo>
                      <a:pt x="1490" y="9504"/>
                      <a:pt x="1471" y="9454"/>
                      <a:pt x="1440" y="9455"/>
                    </a:cubicBezTo>
                    <a:close/>
                    <a:moveTo>
                      <a:pt x="1928" y="9455"/>
                    </a:moveTo>
                    <a:cubicBezTo>
                      <a:pt x="1897" y="9455"/>
                      <a:pt x="1866" y="9506"/>
                      <a:pt x="1859" y="9568"/>
                    </a:cubicBezTo>
                    <a:cubicBezTo>
                      <a:pt x="1851" y="9630"/>
                      <a:pt x="1870" y="9680"/>
                      <a:pt x="1901" y="9680"/>
                    </a:cubicBezTo>
                    <a:cubicBezTo>
                      <a:pt x="1932" y="9679"/>
                      <a:pt x="1963" y="9628"/>
                      <a:pt x="1970" y="9566"/>
                    </a:cubicBezTo>
                    <a:cubicBezTo>
                      <a:pt x="1977" y="9504"/>
                      <a:pt x="1959" y="9454"/>
                      <a:pt x="1928" y="9455"/>
                    </a:cubicBezTo>
                    <a:close/>
                    <a:moveTo>
                      <a:pt x="2065" y="9455"/>
                    </a:moveTo>
                    <a:cubicBezTo>
                      <a:pt x="2034" y="9455"/>
                      <a:pt x="2003" y="9506"/>
                      <a:pt x="1996" y="9568"/>
                    </a:cubicBezTo>
                    <a:cubicBezTo>
                      <a:pt x="1988" y="9630"/>
                      <a:pt x="2007" y="9680"/>
                      <a:pt x="2038" y="9680"/>
                    </a:cubicBezTo>
                    <a:cubicBezTo>
                      <a:pt x="2069" y="9679"/>
                      <a:pt x="2100" y="9628"/>
                      <a:pt x="2107" y="9566"/>
                    </a:cubicBezTo>
                    <a:cubicBezTo>
                      <a:pt x="2114" y="9504"/>
                      <a:pt x="2095" y="9454"/>
                      <a:pt x="2065" y="9455"/>
                    </a:cubicBezTo>
                    <a:close/>
                    <a:moveTo>
                      <a:pt x="3196" y="9455"/>
                    </a:moveTo>
                    <a:cubicBezTo>
                      <a:pt x="3165" y="9455"/>
                      <a:pt x="3135" y="9506"/>
                      <a:pt x="3129" y="9568"/>
                    </a:cubicBezTo>
                    <a:cubicBezTo>
                      <a:pt x="3123" y="9630"/>
                      <a:pt x="3143" y="9680"/>
                      <a:pt x="3174" y="9680"/>
                    </a:cubicBezTo>
                    <a:cubicBezTo>
                      <a:pt x="3204" y="9679"/>
                      <a:pt x="3234" y="9629"/>
                      <a:pt x="3240" y="9566"/>
                    </a:cubicBezTo>
                    <a:cubicBezTo>
                      <a:pt x="3246" y="9505"/>
                      <a:pt x="3227" y="9454"/>
                      <a:pt x="3196" y="9455"/>
                    </a:cubicBezTo>
                    <a:close/>
                    <a:moveTo>
                      <a:pt x="17248" y="9555"/>
                    </a:moveTo>
                    <a:cubicBezTo>
                      <a:pt x="17217" y="9556"/>
                      <a:pt x="17198" y="9607"/>
                      <a:pt x="17206" y="9670"/>
                    </a:cubicBezTo>
                    <a:cubicBezTo>
                      <a:pt x="17213" y="9733"/>
                      <a:pt x="17244" y="9784"/>
                      <a:pt x="17275" y="9783"/>
                    </a:cubicBezTo>
                    <a:cubicBezTo>
                      <a:pt x="17306" y="9783"/>
                      <a:pt x="17325" y="9731"/>
                      <a:pt x="17317" y="9669"/>
                    </a:cubicBezTo>
                    <a:cubicBezTo>
                      <a:pt x="17310" y="9605"/>
                      <a:pt x="17279" y="9555"/>
                      <a:pt x="17248" y="9555"/>
                    </a:cubicBezTo>
                    <a:close/>
                    <a:moveTo>
                      <a:pt x="15315" y="9606"/>
                    </a:moveTo>
                    <a:cubicBezTo>
                      <a:pt x="15284" y="9606"/>
                      <a:pt x="15264" y="9658"/>
                      <a:pt x="15270" y="9720"/>
                    </a:cubicBezTo>
                    <a:cubicBezTo>
                      <a:pt x="15275" y="9783"/>
                      <a:pt x="15305" y="9834"/>
                      <a:pt x="15336" y="9834"/>
                    </a:cubicBezTo>
                    <a:cubicBezTo>
                      <a:pt x="15367" y="9833"/>
                      <a:pt x="15387" y="9782"/>
                      <a:pt x="15381" y="9719"/>
                    </a:cubicBezTo>
                    <a:cubicBezTo>
                      <a:pt x="15376" y="9656"/>
                      <a:pt x="15346" y="9605"/>
                      <a:pt x="15315" y="9606"/>
                    </a:cubicBezTo>
                    <a:close/>
                    <a:moveTo>
                      <a:pt x="15471" y="9606"/>
                    </a:moveTo>
                    <a:cubicBezTo>
                      <a:pt x="15440" y="9606"/>
                      <a:pt x="15420" y="9658"/>
                      <a:pt x="15426" y="9720"/>
                    </a:cubicBezTo>
                    <a:cubicBezTo>
                      <a:pt x="15432" y="9783"/>
                      <a:pt x="15462" y="9834"/>
                      <a:pt x="15493" y="9834"/>
                    </a:cubicBezTo>
                    <a:cubicBezTo>
                      <a:pt x="15524" y="9833"/>
                      <a:pt x="15544" y="9782"/>
                      <a:pt x="15538" y="9719"/>
                    </a:cubicBezTo>
                    <a:cubicBezTo>
                      <a:pt x="15532" y="9656"/>
                      <a:pt x="15502" y="9605"/>
                      <a:pt x="15471" y="9606"/>
                    </a:cubicBezTo>
                    <a:close/>
                    <a:moveTo>
                      <a:pt x="15628" y="9606"/>
                    </a:moveTo>
                    <a:cubicBezTo>
                      <a:pt x="15597" y="9606"/>
                      <a:pt x="15576" y="9658"/>
                      <a:pt x="15582" y="9720"/>
                    </a:cubicBezTo>
                    <a:cubicBezTo>
                      <a:pt x="15588" y="9783"/>
                      <a:pt x="15618" y="9834"/>
                      <a:pt x="15649" y="9834"/>
                    </a:cubicBezTo>
                    <a:cubicBezTo>
                      <a:pt x="15680" y="9833"/>
                      <a:pt x="15700" y="9782"/>
                      <a:pt x="15694" y="9719"/>
                    </a:cubicBezTo>
                    <a:cubicBezTo>
                      <a:pt x="15688" y="9656"/>
                      <a:pt x="15659" y="9605"/>
                      <a:pt x="15628" y="9606"/>
                    </a:cubicBezTo>
                    <a:close/>
                    <a:moveTo>
                      <a:pt x="15803" y="9606"/>
                    </a:moveTo>
                    <a:cubicBezTo>
                      <a:pt x="15772" y="9606"/>
                      <a:pt x="15752" y="9658"/>
                      <a:pt x="15758" y="9720"/>
                    </a:cubicBezTo>
                    <a:cubicBezTo>
                      <a:pt x="15764" y="9784"/>
                      <a:pt x="15795" y="9834"/>
                      <a:pt x="15826" y="9834"/>
                    </a:cubicBezTo>
                    <a:cubicBezTo>
                      <a:pt x="15857" y="9833"/>
                      <a:pt x="15876" y="9782"/>
                      <a:pt x="15870" y="9719"/>
                    </a:cubicBezTo>
                    <a:cubicBezTo>
                      <a:pt x="15864" y="9656"/>
                      <a:pt x="15834" y="9605"/>
                      <a:pt x="15803" y="9606"/>
                    </a:cubicBezTo>
                    <a:close/>
                    <a:moveTo>
                      <a:pt x="15959" y="9606"/>
                    </a:moveTo>
                    <a:cubicBezTo>
                      <a:pt x="15928" y="9606"/>
                      <a:pt x="15908" y="9658"/>
                      <a:pt x="15915" y="9720"/>
                    </a:cubicBezTo>
                    <a:cubicBezTo>
                      <a:pt x="15921" y="9784"/>
                      <a:pt x="15951" y="9834"/>
                      <a:pt x="15982" y="9834"/>
                    </a:cubicBezTo>
                    <a:cubicBezTo>
                      <a:pt x="16013" y="9833"/>
                      <a:pt x="16033" y="9782"/>
                      <a:pt x="16027" y="9719"/>
                    </a:cubicBezTo>
                    <a:cubicBezTo>
                      <a:pt x="16020" y="9656"/>
                      <a:pt x="15990" y="9605"/>
                      <a:pt x="15959" y="9606"/>
                    </a:cubicBezTo>
                    <a:close/>
                    <a:moveTo>
                      <a:pt x="16116" y="9606"/>
                    </a:moveTo>
                    <a:cubicBezTo>
                      <a:pt x="16085" y="9606"/>
                      <a:pt x="16065" y="9658"/>
                      <a:pt x="16071" y="9720"/>
                    </a:cubicBezTo>
                    <a:cubicBezTo>
                      <a:pt x="16078" y="9783"/>
                      <a:pt x="16108" y="9834"/>
                      <a:pt x="16139" y="9834"/>
                    </a:cubicBezTo>
                    <a:cubicBezTo>
                      <a:pt x="16170" y="9833"/>
                      <a:pt x="16190" y="9782"/>
                      <a:pt x="16184" y="9719"/>
                    </a:cubicBezTo>
                    <a:cubicBezTo>
                      <a:pt x="16177" y="9656"/>
                      <a:pt x="16147" y="9605"/>
                      <a:pt x="16116" y="9606"/>
                    </a:cubicBezTo>
                    <a:close/>
                    <a:moveTo>
                      <a:pt x="9245" y="9656"/>
                    </a:moveTo>
                    <a:cubicBezTo>
                      <a:pt x="9214" y="9656"/>
                      <a:pt x="9189" y="9707"/>
                      <a:pt x="9188" y="9769"/>
                    </a:cubicBezTo>
                    <a:cubicBezTo>
                      <a:pt x="9188" y="9832"/>
                      <a:pt x="9213" y="9883"/>
                      <a:pt x="9244" y="9882"/>
                    </a:cubicBezTo>
                    <a:cubicBezTo>
                      <a:pt x="9275" y="9882"/>
                      <a:pt x="9300" y="9832"/>
                      <a:pt x="9300" y="9769"/>
                    </a:cubicBezTo>
                    <a:cubicBezTo>
                      <a:pt x="9300" y="9707"/>
                      <a:pt x="9276" y="9656"/>
                      <a:pt x="9245" y="9656"/>
                    </a:cubicBezTo>
                    <a:close/>
                    <a:moveTo>
                      <a:pt x="9401" y="9656"/>
                    </a:moveTo>
                    <a:cubicBezTo>
                      <a:pt x="9370" y="9656"/>
                      <a:pt x="9345" y="9707"/>
                      <a:pt x="9345" y="9769"/>
                    </a:cubicBezTo>
                    <a:cubicBezTo>
                      <a:pt x="9345" y="9832"/>
                      <a:pt x="9369" y="9883"/>
                      <a:pt x="9400" y="9882"/>
                    </a:cubicBezTo>
                    <a:cubicBezTo>
                      <a:pt x="9431" y="9882"/>
                      <a:pt x="9456" y="9832"/>
                      <a:pt x="9456" y="9769"/>
                    </a:cubicBezTo>
                    <a:cubicBezTo>
                      <a:pt x="9457" y="9707"/>
                      <a:pt x="9432" y="9656"/>
                      <a:pt x="9401" y="9656"/>
                    </a:cubicBezTo>
                    <a:close/>
                    <a:moveTo>
                      <a:pt x="9557" y="9656"/>
                    </a:moveTo>
                    <a:cubicBezTo>
                      <a:pt x="9526" y="9656"/>
                      <a:pt x="9501" y="9707"/>
                      <a:pt x="9501" y="9769"/>
                    </a:cubicBezTo>
                    <a:cubicBezTo>
                      <a:pt x="9501" y="9832"/>
                      <a:pt x="9526" y="9883"/>
                      <a:pt x="9557" y="9882"/>
                    </a:cubicBezTo>
                    <a:cubicBezTo>
                      <a:pt x="9588" y="9882"/>
                      <a:pt x="9613" y="9832"/>
                      <a:pt x="9613" y="9769"/>
                    </a:cubicBezTo>
                    <a:cubicBezTo>
                      <a:pt x="9613" y="9707"/>
                      <a:pt x="9588" y="9656"/>
                      <a:pt x="9557" y="9656"/>
                    </a:cubicBezTo>
                    <a:close/>
                    <a:moveTo>
                      <a:pt x="9733" y="9656"/>
                    </a:moveTo>
                    <a:cubicBezTo>
                      <a:pt x="9702" y="9656"/>
                      <a:pt x="9677" y="9707"/>
                      <a:pt x="9677" y="9769"/>
                    </a:cubicBezTo>
                    <a:cubicBezTo>
                      <a:pt x="9677" y="9832"/>
                      <a:pt x="9702" y="9883"/>
                      <a:pt x="9733" y="9882"/>
                    </a:cubicBezTo>
                    <a:cubicBezTo>
                      <a:pt x="9764" y="9882"/>
                      <a:pt x="9789" y="9832"/>
                      <a:pt x="9789" y="9769"/>
                    </a:cubicBezTo>
                    <a:cubicBezTo>
                      <a:pt x="9789" y="9707"/>
                      <a:pt x="9764" y="9656"/>
                      <a:pt x="9733" y="9656"/>
                    </a:cubicBezTo>
                    <a:close/>
                    <a:moveTo>
                      <a:pt x="9889" y="9656"/>
                    </a:moveTo>
                    <a:cubicBezTo>
                      <a:pt x="9858" y="9656"/>
                      <a:pt x="9833" y="9708"/>
                      <a:pt x="9833" y="9771"/>
                    </a:cubicBezTo>
                    <a:cubicBezTo>
                      <a:pt x="9834" y="9833"/>
                      <a:pt x="9859" y="9883"/>
                      <a:pt x="9890" y="9882"/>
                    </a:cubicBezTo>
                    <a:cubicBezTo>
                      <a:pt x="9921" y="9882"/>
                      <a:pt x="9946" y="9832"/>
                      <a:pt x="9945" y="9769"/>
                    </a:cubicBezTo>
                    <a:cubicBezTo>
                      <a:pt x="9945" y="9707"/>
                      <a:pt x="9920" y="9656"/>
                      <a:pt x="9889" y="9656"/>
                    </a:cubicBezTo>
                    <a:close/>
                    <a:moveTo>
                      <a:pt x="10045" y="9656"/>
                    </a:moveTo>
                    <a:cubicBezTo>
                      <a:pt x="10014" y="9656"/>
                      <a:pt x="9989" y="9708"/>
                      <a:pt x="9990" y="9771"/>
                    </a:cubicBezTo>
                    <a:cubicBezTo>
                      <a:pt x="9990" y="9833"/>
                      <a:pt x="10016" y="9883"/>
                      <a:pt x="10047" y="9882"/>
                    </a:cubicBezTo>
                    <a:cubicBezTo>
                      <a:pt x="10078" y="9882"/>
                      <a:pt x="10103" y="9832"/>
                      <a:pt x="10102" y="9769"/>
                    </a:cubicBezTo>
                    <a:cubicBezTo>
                      <a:pt x="10102" y="9707"/>
                      <a:pt x="10076" y="9656"/>
                      <a:pt x="10045" y="9656"/>
                    </a:cubicBezTo>
                    <a:close/>
                    <a:moveTo>
                      <a:pt x="10201" y="9656"/>
                    </a:moveTo>
                    <a:cubicBezTo>
                      <a:pt x="10170" y="9656"/>
                      <a:pt x="10146" y="9707"/>
                      <a:pt x="10146" y="9769"/>
                    </a:cubicBezTo>
                    <a:cubicBezTo>
                      <a:pt x="10147" y="9832"/>
                      <a:pt x="10173" y="9883"/>
                      <a:pt x="10204" y="9882"/>
                    </a:cubicBezTo>
                    <a:cubicBezTo>
                      <a:pt x="10235" y="9882"/>
                      <a:pt x="10259" y="9832"/>
                      <a:pt x="10259" y="9769"/>
                    </a:cubicBezTo>
                    <a:cubicBezTo>
                      <a:pt x="10258" y="9706"/>
                      <a:pt x="10232" y="9656"/>
                      <a:pt x="10201" y="9656"/>
                    </a:cubicBezTo>
                    <a:close/>
                    <a:moveTo>
                      <a:pt x="10357" y="9656"/>
                    </a:moveTo>
                    <a:cubicBezTo>
                      <a:pt x="10326" y="9656"/>
                      <a:pt x="10302" y="9708"/>
                      <a:pt x="10303" y="9771"/>
                    </a:cubicBezTo>
                    <a:cubicBezTo>
                      <a:pt x="10303" y="9833"/>
                      <a:pt x="10329" y="9883"/>
                      <a:pt x="10360" y="9882"/>
                    </a:cubicBezTo>
                    <a:cubicBezTo>
                      <a:pt x="10391" y="9882"/>
                      <a:pt x="10416" y="9832"/>
                      <a:pt x="10415" y="9769"/>
                    </a:cubicBezTo>
                    <a:cubicBezTo>
                      <a:pt x="10414" y="9707"/>
                      <a:pt x="10388" y="9656"/>
                      <a:pt x="10357" y="9656"/>
                    </a:cubicBezTo>
                    <a:close/>
                    <a:moveTo>
                      <a:pt x="10513" y="9656"/>
                    </a:moveTo>
                    <a:cubicBezTo>
                      <a:pt x="10483" y="9656"/>
                      <a:pt x="10458" y="9708"/>
                      <a:pt x="10459" y="9771"/>
                    </a:cubicBezTo>
                    <a:cubicBezTo>
                      <a:pt x="10460" y="9833"/>
                      <a:pt x="10486" y="9883"/>
                      <a:pt x="10517" y="9882"/>
                    </a:cubicBezTo>
                    <a:cubicBezTo>
                      <a:pt x="10548" y="9882"/>
                      <a:pt x="10572" y="9832"/>
                      <a:pt x="10571" y="9769"/>
                    </a:cubicBezTo>
                    <a:cubicBezTo>
                      <a:pt x="10570" y="9706"/>
                      <a:pt x="10544" y="9656"/>
                      <a:pt x="10513" y="9656"/>
                    </a:cubicBezTo>
                    <a:close/>
                    <a:moveTo>
                      <a:pt x="10689" y="9656"/>
                    </a:moveTo>
                    <a:cubicBezTo>
                      <a:pt x="10658" y="9656"/>
                      <a:pt x="10634" y="9708"/>
                      <a:pt x="10635" y="9771"/>
                    </a:cubicBezTo>
                    <a:cubicBezTo>
                      <a:pt x="10636" y="9833"/>
                      <a:pt x="10662" y="9883"/>
                      <a:pt x="10693" y="9882"/>
                    </a:cubicBezTo>
                    <a:cubicBezTo>
                      <a:pt x="10724" y="9882"/>
                      <a:pt x="10748" y="9832"/>
                      <a:pt x="10747" y="9769"/>
                    </a:cubicBezTo>
                    <a:cubicBezTo>
                      <a:pt x="10746" y="9707"/>
                      <a:pt x="10720" y="9656"/>
                      <a:pt x="10689" y="9656"/>
                    </a:cubicBezTo>
                    <a:close/>
                    <a:moveTo>
                      <a:pt x="10845" y="9656"/>
                    </a:moveTo>
                    <a:cubicBezTo>
                      <a:pt x="10814" y="9656"/>
                      <a:pt x="10790" y="9708"/>
                      <a:pt x="10791" y="9771"/>
                    </a:cubicBezTo>
                    <a:cubicBezTo>
                      <a:pt x="10793" y="9833"/>
                      <a:pt x="10819" y="9883"/>
                      <a:pt x="10850" y="9882"/>
                    </a:cubicBezTo>
                    <a:cubicBezTo>
                      <a:pt x="10881" y="9882"/>
                      <a:pt x="10905" y="9832"/>
                      <a:pt x="10903" y="9769"/>
                    </a:cubicBezTo>
                    <a:cubicBezTo>
                      <a:pt x="10902" y="9706"/>
                      <a:pt x="10876" y="9656"/>
                      <a:pt x="10845" y="9656"/>
                    </a:cubicBezTo>
                    <a:close/>
                    <a:moveTo>
                      <a:pt x="11001" y="9656"/>
                    </a:moveTo>
                    <a:cubicBezTo>
                      <a:pt x="10970" y="9656"/>
                      <a:pt x="10946" y="9708"/>
                      <a:pt x="10948" y="9771"/>
                    </a:cubicBezTo>
                    <a:cubicBezTo>
                      <a:pt x="10949" y="9833"/>
                      <a:pt x="10975" y="9883"/>
                      <a:pt x="11006" y="9882"/>
                    </a:cubicBezTo>
                    <a:cubicBezTo>
                      <a:pt x="11037" y="9882"/>
                      <a:pt x="11062" y="9832"/>
                      <a:pt x="11060" y="9769"/>
                    </a:cubicBezTo>
                    <a:cubicBezTo>
                      <a:pt x="11059" y="9706"/>
                      <a:pt x="11032" y="9656"/>
                      <a:pt x="11001" y="9656"/>
                    </a:cubicBezTo>
                    <a:close/>
                    <a:moveTo>
                      <a:pt x="11157" y="9656"/>
                    </a:moveTo>
                    <a:cubicBezTo>
                      <a:pt x="11126" y="9656"/>
                      <a:pt x="11103" y="9708"/>
                      <a:pt x="11104" y="9771"/>
                    </a:cubicBezTo>
                    <a:cubicBezTo>
                      <a:pt x="11106" y="9833"/>
                      <a:pt x="11132" y="9883"/>
                      <a:pt x="11163" y="9882"/>
                    </a:cubicBezTo>
                    <a:cubicBezTo>
                      <a:pt x="11194" y="9882"/>
                      <a:pt x="11218" y="9832"/>
                      <a:pt x="11216" y="9769"/>
                    </a:cubicBezTo>
                    <a:cubicBezTo>
                      <a:pt x="11214" y="9706"/>
                      <a:pt x="11188" y="9656"/>
                      <a:pt x="11157" y="9656"/>
                    </a:cubicBezTo>
                    <a:close/>
                    <a:moveTo>
                      <a:pt x="11470" y="9656"/>
                    </a:moveTo>
                    <a:cubicBezTo>
                      <a:pt x="11439" y="9656"/>
                      <a:pt x="11415" y="9708"/>
                      <a:pt x="11417" y="9771"/>
                    </a:cubicBezTo>
                    <a:cubicBezTo>
                      <a:pt x="11419" y="9833"/>
                      <a:pt x="11446" y="9883"/>
                      <a:pt x="11477" y="9882"/>
                    </a:cubicBezTo>
                    <a:cubicBezTo>
                      <a:pt x="11508" y="9882"/>
                      <a:pt x="11531" y="9832"/>
                      <a:pt x="11529" y="9769"/>
                    </a:cubicBezTo>
                    <a:cubicBezTo>
                      <a:pt x="11527" y="9706"/>
                      <a:pt x="11500" y="9656"/>
                      <a:pt x="11470" y="9656"/>
                    </a:cubicBezTo>
                    <a:close/>
                    <a:moveTo>
                      <a:pt x="11645" y="9656"/>
                    </a:moveTo>
                    <a:cubicBezTo>
                      <a:pt x="11615" y="9656"/>
                      <a:pt x="11591" y="9708"/>
                      <a:pt x="11593" y="9771"/>
                    </a:cubicBezTo>
                    <a:cubicBezTo>
                      <a:pt x="11595" y="9834"/>
                      <a:pt x="11622" y="9883"/>
                      <a:pt x="11653" y="9882"/>
                    </a:cubicBezTo>
                    <a:cubicBezTo>
                      <a:pt x="11684" y="9882"/>
                      <a:pt x="11707" y="9832"/>
                      <a:pt x="11705" y="9769"/>
                    </a:cubicBezTo>
                    <a:cubicBezTo>
                      <a:pt x="11703" y="9706"/>
                      <a:pt x="11676" y="9656"/>
                      <a:pt x="11645" y="9656"/>
                    </a:cubicBezTo>
                    <a:close/>
                    <a:moveTo>
                      <a:pt x="11801" y="9656"/>
                    </a:moveTo>
                    <a:cubicBezTo>
                      <a:pt x="11770" y="9656"/>
                      <a:pt x="11747" y="9708"/>
                      <a:pt x="11749" y="9771"/>
                    </a:cubicBezTo>
                    <a:cubicBezTo>
                      <a:pt x="11752" y="9833"/>
                      <a:pt x="11779" y="9883"/>
                      <a:pt x="11810" y="9882"/>
                    </a:cubicBezTo>
                    <a:cubicBezTo>
                      <a:pt x="11841" y="9882"/>
                      <a:pt x="11864" y="9832"/>
                      <a:pt x="11862" y="9769"/>
                    </a:cubicBezTo>
                    <a:cubicBezTo>
                      <a:pt x="11859" y="9706"/>
                      <a:pt x="11832" y="9656"/>
                      <a:pt x="11801" y="9656"/>
                    </a:cubicBezTo>
                    <a:close/>
                    <a:moveTo>
                      <a:pt x="11958" y="9656"/>
                    </a:moveTo>
                    <a:cubicBezTo>
                      <a:pt x="11927" y="9656"/>
                      <a:pt x="11903" y="9708"/>
                      <a:pt x="11906" y="9771"/>
                    </a:cubicBezTo>
                    <a:cubicBezTo>
                      <a:pt x="11908" y="9833"/>
                      <a:pt x="11935" y="9883"/>
                      <a:pt x="11966" y="9882"/>
                    </a:cubicBezTo>
                    <a:cubicBezTo>
                      <a:pt x="11997" y="9882"/>
                      <a:pt x="12021" y="9832"/>
                      <a:pt x="12018" y="9769"/>
                    </a:cubicBezTo>
                    <a:cubicBezTo>
                      <a:pt x="12016" y="9706"/>
                      <a:pt x="11989" y="9656"/>
                      <a:pt x="11958" y="9656"/>
                    </a:cubicBezTo>
                    <a:close/>
                    <a:moveTo>
                      <a:pt x="12114" y="9656"/>
                    </a:moveTo>
                    <a:cubicBezTo>
                      <a:pt x="12083" y="9656"/>
                      <a:pt x="12060" y="9708"/>
                      <a:pt x="12062" y="9771"/>
                    </a:cubicBezTo>
                    <a:cubicBezTo>
                      <a:pt x="12065" y="9833"/>
                      <a:pt x="12092" y="9883"/>
                      <a:pt x="12123" y="9882"/>
                    </a:cubicBezTo>
                    <a:cubicBezTo>
                      <a:pt x="12154" y="9882"/>
                      <a:pt x="12177" y="9832"/>
                      <a:pt x="12175" y="9769"/>
                    </a:cubicBezTo>
                    <a:cubicBezTo>
                      <a:pt x="12172" y="9706"/>
                      <a:pt x="12145" y="9656"/>
                      <a:pt x="12114" y="9656"/>
                    </a:cubicBezTo>
                    <a:close/>
                    <a:moveTo>
                      <a:pt x="12270" y="9656"/>
                    </a:moveTo>
                    <a:cubicBezTo>
                      <a:pt x="12239" y="9656"/>
                      <a:pt x="12216" y="9708"/>
                      <a:pt x="12219" y="9771"/>
                    </a:cubicBezTo>
                    <a:cubicBezTo>
                      <a:pt x="12221" y="9833"/>
                      <a:pt x="12249" y="9883"/>
                      <a:pt x="12280" y="9882"/>
                    </a:cubicBezTo>
                    <a:cubicBezTo>
                      <a:pt x="12311" y="9882"/>
                      <a:pt x="12334" y="9832"/>
                      <a:pt x="12331" y="9769"/>
                    </a:cubicBezTo>
                    <a:cubicBezTo>
                      <a:pt x="12328" y="9706"/>
                      <a:pt x="12301" y="9656"/>
                      <a:pt x="12270" y="9656"/>
                    </a:cubicBezTo>
                    <a:close/>
                    <a:moveTo>
                      <a:pt x="12446" y="9656"/>
                    </a:moveTo>
                    <a:cubicBezTo>
                      <a:pt x="12415" y="9656"/>
                      <a:pt x="12392" y="9708"/>
                      <a:pt x="12394" y="9771"/>
                    </a:cubicBezTo>
                    <a:cubicBezTo>
                      <a:pt x="12397" y="9833"/>
                      <a:pt x="12425" y="9883"/>
                      <a:pt x="12456" y="9882"/>
                    </a:cubicBezTo>
                    <a:cubicBezTo>
                      <a:pt x="12487" y="9882"/>
                      <a:pt x="12510" y="9832"/>
                      <a:pt x="12507" y="9769"/>
                    </a:cubicBezTo>
                    <a:cubicBezTo>
                      <a:pt x="12504" y="9706"/>
                      <a:pt x="12477" y="9656"/>
                      <a:pt x="12446" y="9656"/>
                    </a:cubicBezTo>
                    <a:close/>
                    <a:moveTo>
                      <a:pt x="13714" y="9656"/>
                    </a:moveTo>
                    <a:cubicBezTo>
                      <a:pt x="13683" y="9656"/>
                      <a:pt x="13662" y="9708"/>
                      <a:pt x="13666" y="9771"/>
                    </a:cubicBezTo>
                    <a:cubicBezTo>
                      <a:pt x="13670" y="9833"/>
                      <a:pt x="13698" y="9884"/>
                      <a:pt x="13729" y="9884"/>
                    </a:cubicBezTo>
                    <a:cubicBezTo>
                      <a:pt x="13760" y="9883"/>
                      <a:pt x="13782" y="9832"/>
                      <a:pt x="13778" y="9769"/>
                    </a:cubicBezTo>
                    <a:cubicBezTo>
                      <a:pt x="13774" y="9707"/>
                      <a:pt x="13745" y="9656"/>
                      <a:pt x="13714" y="9656"/>
                    </a:cubicBezTo>
                    <a:close/>
                    <a:moveTo>
                      <a:pt x="13871" y="9656"/>
                    </a:moveTo>
                    <a:cubicBezTo>
                      <a:pt x="13840" y="9656"/>
                      <a:pt x="13818" y="9708"/>
                      <a:pt x="13822" y="9771"/>
                    </a:cubicBezTo>
                    <a:cubicBezTo>
                      <a:pt x="13827" y="9833"/>
                      <a:pt x="13855" y="9884"/>
                      <a:pt x="13886" y="9884"/>
                    </a:cubicBezTo>
                    <a:cubicBezTo>
                      <a:pt x="13917" y="9883"/>
                      <a:pt x="13938" y="9832"/>
                      <a:pt x="13934" y="9769"/>
                    </a:cubicBezTo>
                    <a:cubicBezTo>
                      <a:pt x="13930" y="9706"/>
                      <a:pt x="13901" y="9656"/>
                      <a:pt x="13871" y="9656"/>
                    </a:cubicBezTo>
                    <a:close/>
                    <a:moveTo>
                      <a:pt x="14046" y="9656"/>
                    </a:moveTo>
                    <a:cubicBezTo>
                      <a:pt x="14015" y="9656"/>
                      <a:pt x="13994" y="9708"/>
                      <a:pt x="13998" y="9771"/>
                    </a:cubicBezTo>
                    <a:cubicBezTo>
                      <a:pt x="14003" y="9833"/>
                      <a:pt x="14031" y="9884"/>
                      <a:pt x="14062" y="9884"/>
                    </a:cubicBezTo>
                    <a:cubicBezTo>
                      <a:pt x="14093" y="9883"/>
                      <a:pt x="14115" y="9832"/>
                      <a:pt x="14111" y="9769"/>
                    </a:cubicBezTo>
                    <a:cubicBezTo>
                      <a:pt x="14106" y="9707"/>
                      <a:pt x="14077" y="9656"/>
                      <a:pt x="14046" y="9656"/>
                    </a:cubicBezTo>
                    <a:close/>
                    <a:moveTo>
                      <a:pt x="14202" y="9656"/>
                    </a:moveTo>
                    <a:cubicBezTo>
                      <a:pt x="14171" y="9656"/>
                      <a:pt x="14150" y="9708"/>
                      <a:pt x="14155" y="9771"/>
                    </a:cubicBezTo>
                    <a:cubicBezTo>
                      <a:pt x="14159" y="9833"/>
                      <a:pt x="14188" y="9884"/>
                      <a:pt x="14219" y="9884"/>
                    </a:cubicBezTo>
                    <a:cubicBezTo>
                      <a:pt x="14250" y="9883"/>
                      <a:pt x="14271" y="9832"/>
                      <a:pt x="14266" y="9769"/>
                    </a:cubicBezTo>
                    <a:cubicBezTo>
                      <a:pt x="14262" y="9706"/>
                      <a:pt x="14233" y="9656"/>
                      <a:pt x="14202" y="9656"/>
                    </a:cubicBezTo>
                    <a:close/>
                    <a:moveTo>
                      <a:pt x="14359" y="9656"/>
                    </a:moveTo>
                    <a:cubicBezTo>
                      <a:pt x="14328" y="9656"/>
                      <a:pt x="14306" y="9708"/>
                      <a:pt x="14311" y="9771"/>
                    </a:cubicBezTo>
                    <a:cubicBezTo>
                      <a:pt x="14316" y="9833"/>
                      <a:pt x="14345" y="9884"/>
                      <a:pt x="14376" y="9884"/>
                    </a:cubicBezTo>
                    <a:cubicBezTo>
                      <a:pt x="14407" y="9884"/>
                      <a:pt x="14428" y="9832"/>
                      <a:pt x="14423" y="9769"/>
                    </a:cubicBezTo>
                    <a:cubicBezTo>
                      <a:pt x="14419" y="9706"/>
                      <a:pt x="14390" y="9656"/>
                      <a:pt x="14359" y="9656"/>
                    </a:cubicBezTo>
                    <a:close/>
                    <a:moveTo>
                      <a:pt x="7332" y="9706"/>
                    </a:moveTo>
                    <a:cubicBezTo>
                      <a:pt x="7301" y="9707"/>
                      <a:pt x="7275" y="9757"/>
                      <a:pt x="7272" y="9819"/>
                    </a:cubicBezTo>
                    <a:cubicBezTo>
                      <a:pt x="7270" y="9882"/>
                      <a:pt x="7294" y="9933"/>
                      <a:pt x="7325" y="9933"/>
                    </a:cubicBezTo>
                    <a:cubicBezTo>
                      <a:pt x="7356" y="9932"/>
                      <a:pt x="7383" y="9880"/>
                      <a:pt x="7385" y="9818"/>
                    </a:cubicBezTo>
                    <a:cubicBezTo>
                      <a:pt x="7387" y="9755"/>
                      <a:pt x="7363" y="9706"/>
                      <a:pt x="7332" y="9706"/>
                    </a:cubicBezTo>
                    <a:close/>
                    <a:moveTo>
                      <a:pt x="7489" y="9706"/>
                    </a:moveTo>
                    <a:cubicBezTo>
                      <a:pt x="7458" y="9707"/>
                      <a:pt x="7431" y="9757"/>
                      <a:pt x="7429" y="9819"/>
                    </a:cubicBezTo>
                    <a:cubicBezTo>
                      <a:pt x="7427" y="9882"/>
                      <a:pt x="7450" y="9933"/>
                      <a:pt x="7481" y="9933"/>
                    </a:cubicBezTo>
                    <a:cubicBezTo>
                      <a:pt x="7512" y="9932"/>
                      <a:pt x="7539" y="9880"/>
                      <a:pt x="7541" y="9818"/>
                    </a:cubicBezTo>
                    <a:cubicBezTo>
                      <a:pt x="7543" y="9755"/>
                      <a:pt x="7519" y="9706"/>
                      <a:pt x="7489" y="9706"/>
                    </a:cubicBezTo>
                    <a:close/>
                    <a:moveTo>
                      <a:pt x="7644" y="9706"/>
                    </a:moveTo>
                    <a:cubicBezTo>
                      <a:pt x="7613" y="9707"/>
                      <a:pt x="7587" y="9757"/>
                      <a:pt x="7585" y="9819"/>
                    </a:cubicBezTo>
                    <a:cubicBezTo>
                      <a:pt x="7583" y="9882"/>
                      <a:pt x="7607" y="9933"/>
                      <a:pt x="7638" y="9933"/>
                    </a:cubicBezTo>
                    <a:cubicBezTo>
                      <a:pt x="7669" y="9932"/>
                      <a:pt x="7696" y="9880"/>
                      <a:pt x="7698" y="9818"/>
                    </a:cubicBezTo>
                    <a:cubicBezTo>
                      <a:pt x="7699" y="9755"/>
                      <a:pt x="7675" y="9706"/>
                      <a:pt x="7644" y="9706"/>
                    </a:cubicBezTo>
                    <a:close/>
                    <a:moveTo>
                      <a:pt x="7801" y="9706"/>
                    </a:moveTo>
                    <a:cubicBezTo>
                      <a:pt x="7770" y="9707"/>
                      <a:pt x="7743" y="9757"/>
                      <a:pt x="7742" y="9819"/>
                    </a:cubicBezTo>
                    <a:cubicBezTo>
                      <a:pt x="7740" y="9882"/>
                      <a:pt x="7764" y="9933"/>
                      <a:pt x="7795" y="9933"/>
                    </a:cubicBezTo>
                    <a:cubicBezTo>
                      <a:pt x="7826" y="9932"/>
                      <a:pt x="7852" y="9880"/>
                      <a:pt x="7853" y="9818"/>
                    </a:cubicBezTo>
                    <a:cubicBezTo>
                      <a:pt x="7855" y="9755"/>
                      <a:pt x="7832" y="9706"/>
                      <a:pt x="7801" y="9706"/>
                    </a:cubicBezTo>
                    <a:close/>
                    <a:moveTo>
                      <a:pt x="7957" y="9706"/>
                    </a:moveTo>
                    <a:cubicBezTo>
                      <a:pt x="7926" y="9707"/>
                      <a:pt x="7900" y="9757"/>
                      <a:pt x="7898" y="9819"/>
                    </a:cubicBezTo>
                    <a:cubicBezTo>
                      <a:pt x="7896" y="9882"/>
                      <a:pt x="7920" y="9933"/>
                      <a:pt x="7951" y="9933"/>
                    </a:cubicBezTo>
                    <a:cubicBezTo>
                      <a:pt x="7982" y="9932"/>
                      <a:pt x="8009" y="9880"/>
                      <a:pt x="8010" y="9818"/>
                    </a:cubicBezTo>
                    <a:cubicBezTo>
                      <a:pt x="8012" y="9755"/>
                      <a:pt x="7988" y="9706"/>
                      <a:pt x="7957" y="9706"/>
                    </a:cubicBezTo>
                    <a:close/>
                    <a:moveTo>
                      <a:pt x="8113" y="9706"/>
                    </a:moveTo>
                    <a:cubicBezTo>
                      <a:pt x="8082" y="9707"/>
                      <a:pt x="8056" y="9757"/>
                      <a:pt x="8054" y="9819"/>
                    </a:cubicBezTo>
                    <a:cubicBezTo>
                      <a:pt x="8053" y="9882"/>
                      <a:pt x="8077" y="9933"/>
                      <a:pt x="8108" y="9933"/>
                    </a:cubicBezTo>
                    <a:cubicBezTo>
                      <a:pt x="8139" y="9932"/>
                      <a:pt x="8165" y="9882"/>
                      <a:pt x="8167" y="9819"/>
                    </a:cubicBezTo>
                    <a:cubicBezTo>
                      <a:pt x="8168" y="9757"/>
                      <a:pt x="8144" y="9706"/>
                      <a:pt x="8113" y="9706"/>
                    </a:cubicBezTo>
                    <a:close/>
                    <a:moveTo>
                      <a:pt x="8288" y="9706"/>
                    </a:moveTo>
                    <a:cubicBezTo>
                      <a:pt x="8257" y="9707"/>
                      <a:pt x="8232" y="9757"/>
                      <a:pt x="8230" y="9819"/>
                    </a:cubicBezTo>
                    <a:cubicBezTo>
                      <a:pt x="8229" y="9882"/>
                      <a:pt x="8253" y="9933"/>
                      <a:pt x="8284" y="9933"/>
                    </a:cubicBezTo>
                    <a:cubicBezTo>
                      <a:pt x="8315" y="9932"/>
                      <a:pt x="8341" y="9882"/>
                      <a:pt x="8342" y="9819"/>
                    </a:cubicBezTo>
                    <a:cubicBezTo>
                      <a:pt x="8343" y="9757"/>
                      <a:pt x="8319" y="9706"/>
                      <a:pt x="8288" y="9706"/>
                    </a:cubicBezTo>
                    <a:close/>
                    <a:moveTo>
                      <a:pt x="8445" y="9706"/>
                    </a:moveTo>
                    <a:cubicBezTo>
                      <a:pt x="8414" y="9707"/>
                      <a:pt x="8388" y="9757"/>
                      <a:pt x="8387" y="9819"/>
                    </a:cubicBezTo>
                    <a:cubicBezTo>
                      <a:pt x="8386" y="9882"/>
                      <a:pt x="8410" y="9933"/>
                      <a:pt x="8441" y="9933"/>
                    </a:cubicBezTo>
                    <a:cubicBezTo>
                      <a:pt x="8472" y="9932"/>
                      <a:pt x="8498" y="9882"/>
                      <a:pt x="8499" y="9819"/>
                    </a:cubicBezTo>
                    <a:cubicBezTo>
                      <a:pt x="8500" y="9757"/>
                      <a:pt x="8476" y="9706"/>
                      <a:pt x="8445" y="9706"/>
                    </a:cubicBezTo>
                    <a:close/>
                    <a:moveTo>
                      <a:pt x="8601" y="9706"/>
                    </a:moveTo>
                    <a:cubicBezTo>
                      <a:pt x="8570" y="9707"/>
                      <a:pt x="8544" y="9757"/>
                      <a:pt x="8543" y="9819"/>
                    </a:cubicBezTo>
                    <a:cubicBezTo>
                      <a:pt x="8542" y="9882"/>
                      <a:pt x="8566" y="9933"/>
                      <a:pt x="8597" y="9933"/>
                    </a:cubicBezTo>
                    <a:cubicBezTo>
                      <a:pt x="8629" y="9932"/>
                      <a:pt x="8654" y="9882"/>
                      <a:pt x="8655" y="9819"/>
                    </a:cubicBezTo>
                    <a:cubicBezTo>
                      <a:pt x="8656" y="9757"/>
                      <a:pt x="8631" y="9706"/>
                      <a:pt x="8601" y="9706"/>
                    </a:cubicBezTo>
                    <a:close/>
                    <a:moveTo>
                      <a:pt x="8757" y="9706"/>
                    </a:moveTo>
                    <a:cubicBezTo>
                      <a:pt x="8726" y="9707"/>
                      <a:pt x="8700" y="9757"/>
                      <a:pt x="8700" y="9819"/>
                    </a:cubicBezTo>
                    <a:cubicBezTo>
                      <a:pt x="8699" y="9882"/>
                      <a:pt x="8723" y="9933"/>
                      <a:pt x="8754" y="9933"/>
                    </a:cubicBezTo>
                    <a:cubicBezTo>
                      <a:pt x="8785" y="9932"/>
                      <a:pt x="8811" y="9882"/>
                      <a:pt x="8811" y="9819"/>
                    </a:cubicBezTo>
                    <a:cubicBezTo>
                      <a:pt x="8812" y="9757"/>
                      <a:pt x="8788" y="9706"/>
                      <a:pt x="8757" y="9706"/>
                    </a:cubicBezTo>
                    <a:close/>
                    <a:moveTo>
                      <a:pt x="8932" y="9706"/>
                    </a:moveTo>
                    <a:cubicBezTo>
                      <a:pt x="8901" y="9707"/>
                      <a:pt x="8876" y="9757"/>
                      <a:pt x="8875" y="9819"/>
                    </a:cubicBezTo>
                    <a:cubicBezTo>
                      <a:pt x="8875" y="9882"/>
                      <a:pt x="8899" y="9933"/>
                      <a:pt x="8930" y="9933"/>
                    </a:cubicBezTo>
                    <a:cubicBezTo>
                      <a:pt x="8961" y="9932"/>
                      <a:pt x="8987" y="9882"/>
                      <a:pt x="8987" y="9819"/>
                    </a:cubicBezTo>
                    <a:cubicBezTo>
                      <a:pt x="8988" y="9757"/>
                      <a:pt x="8963" y="9706"/>
                      <a:pt x="8932" y="9706"/>
                    </a:cubicBezTo>
                    <a:close/>
                    <a:moveTo>
                      <a:pt x="9089" y="9706"/>
                    </a:moveTo>
                    <a:cubicBezTo>
                      <a:pt x="9058" y="9707"/>
                      <a:pt x="9032" y="9757"/>
                      <a:pt x="9032" y="9819"/>
                    </a:cubicBezTo>
                    <a:cubicBezTo>
                      <a:pt x="9031" y="9882"/>
                      <a:pt x="9056" y="9933"/>
                      <a:pt x="9087" y="9933"/>
                    </a:cubicBezTo>
                    <a:cubicBezTo>
                      <a:pt x="9118" y="9932"/>
                      <a:pt x="9143" y="9882"/>
                      <a:pt x="9144" y="9819"/>
                    </a:cubicBezTo>
                    <a:cubicBezTo>
                      <a:pt x="9144" y="9757"/>
                      <a:pt x="9120" y="9706"/>
                      <a:pt x="9089" y="9706"/>
                    </a:cubicBezTo>
                    <a:close/>
                    <a:moveTo>
                      <a:pt x="1090" y="9807"/>
                    </a:moveTo>
                    <a:cubicBezTo>
                      <a:pt x="1059" y="9807"/>
                      <a:pt x="1026" y="9858"/>
                      <a:pt x="1018" y="9920"/>
                    </a:cubicBezTo>
                    <a:cubicBezTo>
                      <a:pt x="1010" y="9982"/>
                      <a:pt x="1029" y="10032"/>
                      <a:pt x="1060" y="10032"/>
                    </a:cubicBezTo>
                    <a:cubicBezTo>
                      <a:pt x="1091" y="10031"/>
                      <a:pt x="1122" y="9980"/>
                      <a:pt x="1131" y="9918"/>
                    </a:cubicBezTo>
                    <a:cubicBezTo>
                      <a:pt x="1139" y="9856"/>
                      <a:pt x="1120" y="9806"/>
                      <a:pt x="1090" y="9807"/>
                    </a:cubicBezTo>
                    <a:close/>
                    <a:moveTo>
                      <a:pt x="1245" y="9807"/>
                    </a:moveTo>
                    <a:cubicBezTo>
                      <a:pt x="1214" y="9807"/>
                      <a:pt x="1183" y="9858"/>
                      <a:pt x="1175" y="9920"/>
                    </a:cubicBezTo>
                    <a:cubicBezTo>
                      <a:pt x="1166" y="9982"/>
                      <a:pt x="1185" y="10032"/>
                      <a:pt x="1216" y="10032"/>
                    </a:cubicBezTo>
                    <a:cubicBezTo>
                      <a:pt x="1247" y="10031"/>
                      <a:pt x="1279" y="9980"/>
                      <a:pt x="1287" y="9918"/>
                    </a:cubicBezTo>
                    <a:cubicBezTo>
                      <a:pt x="1295" y="9856"/>
                      <a:pt x="1276" y="9806"/>
                      <a:pt x="1245" y="9807"/>
                    </a:cubicBezTo>
                    <a:close/>
                    <a:moveTo>
                      <a:pt x="1401" y="9807"/>
                    </a:moveTo>
                    <a:cubicBezTo>
                      <a:pt x="1370" y="9807"/>
                      <a:pt x="1339" y="9858"/>
                      <a:pt x="1331" y="9920"/>
                    </a:cubicBezTo>
                    <a:cubicBezTo>
                      <a:pt x="1323" y="9982"/>
                      <a:pt x="1341" y="10032"/>
                      <a:pt x="1372" y="10032"/>
                    </a:cubicBezTo>
                    <a:cubicBezTo>
                      <a:pt x="1403" y="10031"/>
                      <a:pt x="1435" y="9981"/>
                      <a:pt x="1443" y="9918"/>
                    </a:cubicBezTo>
                    <a:cubicBezTo>
                      <a:pt x="1451" y="9857"/>
                      <a:pt x="1432" y="9806"/>
                      <a:pt x="1401" y="9807"/>
                    </a:cubicBezTo>
                    <a:close/>
                    <a:moveTo>
                      <a:pt x="1558" y="9807"/>
                    </a:moveTo>
                    <a:cubicBezTo>
                      <a:pt x="1527" y="9807"/>
                      <a:pt x="1495" y="9858"/>
                      <a:pt x="1487" y="9920"/>
                    </a:cubicBezTo>
                    <a:cubicBezTo>
                      <a:pt x="1479" y="9982"/>
                      <a:pt x="1498" y="10032"/>
                      <a:pt x="1529" y="10032"/>
                    </a:cubicBezTo>
                    <a:cubicBezTo>
                      <a:pt x="1560" y="10031"/>
                      <a:pt x="1591" y="9981"/>
                      <a:pt x="1599" y="9918"/>
                    </a:cubicBezTo>
                    <a:cubicBezTo>
                      <a:pt x="1607" y="9857"/>
                      <a:pt x="1588" y="9807"/>
                      <a:pt x="1558" y="9807"/>
                    </a:cubicBezTo>
                    <a:close/>
                    <a:moveTo>
                      <a:pt x="1733" y="9807"/>
                    </a:moveTo>
                    <a:cubicBezTo>
                      <a:pt x="1702" y="9807"/>
                      <a:pt x="1671" y="9858"/>
                      <a:pt x="1663" y="9920"/>
                    </a:cubicBezTo>
                    <a:cubicBezTo>
                      <a:pt x="1656" y="9982"/>
                      <a:pt x="1674" y="10032"/>
                      <a:pt x="1705" y="10032"/>
                    </a:cubicBezTo>
                    <a:cubicBezTo>
                      <a:pt x="1736" y="10031"/>
                      <a:pt x="1767" y="9981"/>
                      <a:pt x="1775" y="9918"/>
                    </a:cubicBezTo>
                    <a:cubicBezTo>
                      <a:pt x="1783" y="9856"/>
                      <a:pt x="1764" y="9806"/>
                      <a:pt x="1733" y="9807"/>
                    </a:cubicBezTo>
                    <a:close/>
                    <a:moveTo>
                      <a:pt x="1889" y="9807"/>
                    </a:moveTo>
                    <a:cubicBezTo>
                      <a:pt x="1858" y="9807"/>
                      <a:pt x="1827" y="9858"/>
                      <a:pt x="1820" y="9920"/>
                    </a:cubicBezTo>
                    <a:cubicBezTo>
                      <a:pt x="1812" y="9982"/>
                      <a:pt x="1831" y="10032"/>
                      <a:pt x="1862" y="10032"/>
                    </a:cubicBezTo>
                    <a:cubicBezTo>
                      <a:pt x="1893" y="10031"/>
                      <a:pt x="1924" y="9981"/>
                      <a:pt x="1931" y="9918"/>
                    </a:cubicBezTo>
                    <a:cubicBezTo>
                      <a:pt x="1939" y="9856"/>
                      <a:pt x="1920" y="9806"/>
                      <a:pt x="1889" y="9807"/>
                    </a:cubicBezTo>
                    <a:close/>
                    <a:moveTo>
                      <a:pt x="17287" y="9907"/>
                    </a:moveTo>
                    <a:cubicBezTo>
                      <a:pt x="17256" y="9908"/>
                      <a:pt x="17237" y="9959"/>
                      <a:pt x="17245" y="10022"/>
                    </a:cubicBezTo>
                    <a:cubicBezTo>
                      <a:pt x="17252" y="10085"/>
                      <a:pt x="17283" y="10136"/>
                      <a:pt x="17314" y="10135"/>
                    </a:cubicBezTo>
                    <a:cubicBezTo>
                      <a:pt x="17346" y="10135"/>
                      <a:pt x="17365" y="10084"/>
                      <a:pt x="17357" y="10021"/>
                    </a:cubicBezTo>
                    <a:cubicBezTo>
                      <a:pt x="17350" y="9958"/>
                      <a:pt x="17318" y="9907"/>
                      <a:pt x="17287" y="9907"/>
                    </a:cubicBezTo>
                    <a:close/>
                    <a:moveTo>
                      <a:pt x="11645" y="9958"/>
                    </a:moveTo>
                    <a:cubicBezTo>
                      <a:pt x="11614" y="9958"/>
                      <a:pt x="11591" y="10010"/>
                      <a:pt x="11593" y="10072"/>
                    </a:cubicBezTo>
                    <a:cubicBezTo>
                      <a:pt x="11595" y="10135"/>
                      <a:pt x="11622" y="10184"/>
                      <a:pt x="11653" y="10184"/>
                    </a:cubicBezTo>
                    <a:cubicBezTo>
                      <a:pt x="11684" y="10184"/>
                      <a:pt x="11707" y="10133"/>
                      <a:pt x="11705" y="10071"/>
                    </a:cubicBezTo>
                    <a:cubicBezTo>
                      <a:pt x="11703" y="10008"/>
                      <a:pt x="11676" y="9957"/>
                      <a:pt x="11645" y="9958"/>
                    </a:cubicBezTo>
                    <a:close/>
                    <a:moveTo>
                      <a:pt x="13890" y="9958"/>
                    </a:moveTo>
                    <a:cubicBezTo>
                      <a:pt x="13859" y="9958"/>
                      <a:pt x="13838" y="10010"/>
                      <a:pt x="13842" y="10072"/>
                    </a:cubicBezTo>
                    <a:cubicBezTo>
                      <a:pt x="13846" y="10135"/>
                      <a:pt x="13875" y="10186"/>
                      <a:pt x="13906" y="10186"/>
                    </a:cubicBezTo>
                    <a:cubicBezTo>
                      <a:pt x="13937" y="10185"/>
                      <a:pt x="13959" y="10134"/>
                      <a:pt x="13954" y="10071"/>
                    </a:cubicBezTo>
                    <a:cubicBezTo>
                      <a:pt x="13950" y="10008"/>
                      <a:pt x="13921" y="9957"/>
                      <a:pt x="13890" y="9958"/>
                    </a:cubicBezTo>
                    <a:close/>
                    <a:moveTo>
                      <a:pt x="14066" y="9958"/>
                    </a:moveTo>
                    <a:cubicBezTo>
                      <a:pt x="14035" y="9958"/>
                      <a:pt x="14013" y="10010"/>
                      <a:pt x="14018" y="10072"/>
                    </a:cubicBezTo>
                    <a:cubicBezTo>
                      <a:pt x="14022" y="10135"/>
                      <a:pt x="14051" y="10186"/>
                      <a:pt x="14082" y="10186"/>
                    </a:cubicBezTo>
                    <a:cubicBezTo>
                      <a:pt x="14113" y="10185"/>
                      <a:pt x="14135" y="10134"/>
                      <a:pt x="14131" y="10071"/>
                    </a:cubicBezTo>
                    <a:cubicBezTo>
                      <a:pt x="14126" y="10008"/>
                      <a:pt x="14097" y="9957"/>
                      <a:pt x="14066" y="9958"/>
                    </a:cubicBezTo>
                    <a:close/>
                    <a:moveTo>
                      <a:pt x="14222" y="9958"/>
                    </a:moveTo>
                    <a:cubicBezTo>
                      <a:pt x="14191" y="9958"/>
                      <a:pt x="14170" y="10010"/>
                      <a:pt x="14174" y="10072"/>
                    </a:cubicBezTo>
                    <a:cubicBezTo>
                      <a:pt x="14179" y="10135"/>
                      <a:pt x="14208" y="10186"/>
                      <a:pt x="14239" y="10186"/>
                    </a:cubicBezTo>
                    <a:cubicBezTo>
                      <a:pt x="14270" y="10185"/>
                      <a:pt x="14291" y="10134"/>
                      <a:pt x="14287" y="10071"/>
                    </a:cubicBezTo>
                    <a:cubicBezTo>
                      <a:pt x="14282" y="10008"/>
                      <a:pt x="14254" y="9957"/>
                      <a:pt x="14222" y="9958"/>
                    </a:cubicBezTo>
                    <a:close/>
                    <a:moveTo>
                      <a:pt x="15667" y="9958"/>
                    </a:moveTo>
                    <a:cubicBezTo>
                      <a:pt x="15636" y="9958"/>
                      <a:pt x="15616" y="10010"/>
                      <a:pt x="15621" y="10072"/>
                    </a:cubicBezTo>
                    <a:cubicBezTo>
                      <a:pt x="15627" y="10135"/>
                      <a:pt x="15658" y="10186"/>
                      <a:pt x="15689" y="10186"/>
                    </a:cubicBezTo>
                    <a:cubicBezTo>
                      <a:pt x="15720" y="10185"/>
                      <a:pt x="15740" y="10134"/>
                      <a:pt x="15734" y="10071"/>
                    </a:cubicBezTo>
                    <a:cubicBezTo>
                      <a:pt x="15728" y="10008"/>
                      <a:pt x="15698" y="9957"/>
                      <a:pt x="15667" y="9958"/>
                    </a:cubicBezTo>
                    <a:close/>
                    <a:moveTo>
                      <a:pt x="15823" y="9958"/>
                    </a:moveTo>
                    <a:cubicBezTo>
                      <a:pt x="15792" y="9958"/>
                      <a:pt x="15772" y="10010"/>
                      <a:pt x="15778" y="10072"/>
                    </a:cubicBezTo>
                    <a:cubicBezTo>
                      <a:pt x="15784" y="10135"/>
                      <a:pt x="15814" y="10186"/>
                      <a:pt x="15845" y="10186"/>
                    </a:cubicBezTo>
                    <a:cubicBezTo>
                      <a:pt x="15876" y="10185"/>
                      <a:pt x="15897" y="10134"/>
                      <a:pt x="15890" y="10071"/>
                    </a:cubicBezTo>
                    <a:cubicBezTo>
                      <a:pt x="15884" y="10008"/>
                      <a:pt x="15854" y="9957"/>
                      <a:pt x="15823" y="9958"/>
                    </a:cubicBezTo>
                    <a:close/>
                    <a:moveTo>
                      <a:pt x="15998" y="9958"/>
                    </a:moveTo>
                    <a:cubicBezTo>
                      <a:pt x="15967" y="9958"/>
                      <a:pt x="15948" y="10010"/>
                      <a:pt x="15954" y="10072"/>
                    </a:cubicBezTo>
                    <a:cubicBezTo>
                      <a:pt x="15960" y="10135"/>
                      <a:pt x="15990" y="10186"/>
                      <a:pt x="16022" y="10186"/>
                    </a:cubicBezTo>
                    <a:cubicBezTo>
                      <a:pt x="16053" y="10185"/>
                      <a:pt x="16073" y="10134"/>
                      <a:pt x="16066" y="10071"/>
                    </a:cubicBezTo>
                    <a:cubicBezTo>
                      <a:pt x="16060" y="10008"/>
                      <a:pt x="16029" y="9957"/>
                      <a:pt x="15998" y="9958"/>
                    </a:cubicBezTo>
                    <a:close/>
                    <a:moveTo>
                      <a:pt x="16155" y="9958"/>
                    </a:moveTo>
                    <a:cubicBezTo>
                      <a:pt x="16124" y="9958"/>
                      <a:pt x="16104" y="10010"/>
                      <a:pt x="16110" y="10072"/>
                    </a:cubicBezTo>
                    <a:cubicBezTo>
                      <a:pt x="16117" y="10135"/>
                      <a:pt x="16147" y="10186"/>
                      <a:pt x="16178" y="10186"/>
                    </a:cubicBezTo>
                    <a:cubicBezTo>
                      <a:pt x="16209" y="10185"/>
                      <a:pt x="16229" y="10134"/>
                      <a:pt x="16223" y="10071"/>
                    </a:cubicBezTo>
                    <a:cubicBezTo>
                      <a:pt x="16216" y="10008"/>
                      <a:pt x="16186" y="9957"/>
                      <a:pt x="16155" y="9958"/>
                    </a:cubicBezTo>
                    <a:close/>
                    <a:moveTo>
                      <a:pt x="16311" y="9958"/>
                    </a:moveTo>
                    <a:cubicBezTo>
                      <a:pt x="16280" y="9958"/>
                      <a:pt x="16260" y="10010"/>
                      <a:pt x="16267" y="10072"/>
                    </a:cubicBezTo>
                    <a:cubicBezTo>
                      <a:pt x="16273" y="10135"/>
                      <a:pt x="16304" y="10186"/>
                      <a:pt x="16335" y="10186"/>
                    </a:cubicBezTo>
                    <a:cubicBezTo>
                      <a:pt x="16366" y="10185"/>
                      <a:pt x="16386" y="10134"/>
                      <a:pt x="16380" y="10071"/>
                    </a:cubicBezTo>
                    <a:cubicBezTo>
                      <a:pt x="16373" y="10008"/>
                      <a:pt x="16342" y="9957"/>
                      <a:pt x="16311" y="9958"/>
                    </a:cubicBezTo>
                    <a:close/>
                    <a:moveTo>
                      <a:pt x="7137" y="10008"/>
                    </a:moveTo>
                    <a:cubicBezTo>
                      <a:pt x="7106" y="10008"/>
                      <a:pt x="7079" y="10059"/>
                      <a:pt x="7077" y="10121"/>
                    </a:cubicBezTo>
                    <a:cubicBezTo>
                      <a:pt x="7074" y="10183"/>
                      <a:pt x="7098" y="10235"/>
                      <a:pt x="7129" y="10234"/>
                    </a:cubicBezTo>
                    <a:cubicBezTo>
                      <a:pt x="7161" y="10234"/>
                      <a:pt x="7188" y="10182"/>
                      <a:pt x="7190" y="10120"/>
                    </a:cubicBezTo>
                    <a:cubicBezTo>
                      <a:pt x="7192" y="10057"/>
                      <a:pt x="7168" y="10008"/>
                      <a:pt x="7137" y="10008"/>
                    </a:cubicBezTo>
                    <a:close/>
                    <a:moveTo>
                      <a:pt x="7313" y="10008"/>
                    </a:moveTo>
                    <a:cubicBezTo>
                      <a:pt x="7282" y="10008"/>
                      <a:pt x="7255" y="10059"/>
                      <a:pt x="7253" y="10121"/>
                    </a:cubicBezTo>
                    <a:cubicBezTo>
                      <a:pt x="7251" y="10183"/>
                      <a:pt x="7274" y="10235"/>
                      <a:pt x="7305" y="10234"/>
                    </a:cubicBezTo>
                    <a:cubicBezTo>
                      <a:pt x="7336" y="10234"/>
                      <a:pt x="7364" y="10182"/>
                      <a:pt x="7366" y="10120"/>
                    </a:cubicBezTo>
                    <a:cubicBezTo>
                      <a:pt x="7368" y="10057"/>
                      <a:pt x="7344" y="10008"/>
                      <a:pt x="7313" y="10008"/>
                    </a:cubicBezTo>
                    <a:close/>
                    <a:moveTo>
                      <a:pt x="7469" y="10008"/>
                    </a:moveTo>
                    <a:cubicBezTo>
                      <a:pt x="7438" y="10008"/>
                      <a:pt x="7411" y="10059"/>
                      <a:pt x="7409" y="10121"/>
                    </a:cubicBezTo>
                    <a:cubicBezTo>
                      <a:pt x="7407" y="10183"/>
                      <a:pt x="7431" y="10235"/>
                      <a:pt x="7462" y="10234"/>
                    </a:cubicBezTo>
                    <a:cubicBezTo>
                      <a:pt x="7493" y="10234"/>
                      <a:pt x="7520" y="10182"/>
                      <a:pt x="7522" y="10120"/>
                    </a:cubicBezTo>
                    <a:cubicBezTo>
                      <a:pt x="7524" y="10057"/>
                      <a:pt x="7500" y="10008"/>
                      <a:pt x="7469" y="10008"/>
                    </a:cubicBezTo>
                    <a:close/>
                    <a:moveTo>
                      <a:pt x="7625" y="10008"/>
                    </a:moveTo>
                    <a:cubicBezTo>
                      <a:pt x="7594" y="10008"/>
                      <a:pt x="7567" y="10059"/>
                      <a:pt x="7566" y="10121"/>
                    </a:cubicBezTo>
                    <a:cubicBezTo>
                      <a:pt x="7564" y="10183"/>
                      <a:pt x="7588" y="10235"/>
                      <a:pt x="7619" y="10234"/>
                    </a:cubicBezTo>
                    <a:cubicBezTo>
                      <a:pt x="7650" y="10234"/>
                      <a:pt x="7677" y="10182"/>
                      <a:pt x="7679" y="10120"/>
                    </a:cubicBezTo>
                    <a:cubicBezTo>
                      <a:pt x="7680" y="10057"/>
                      <a:pt x="7657" y="10008"/>
                      <a:pt x="7625" y="10008"/>
                    </a:cubicBezTo>
                    <a:close/>
                    <a:moveTo>
                      <a:pt x="7801" y="10008"/>
                    </a:moveTo>
                    <a:cubicBezTo>
                      <a:pt x="7770" y="10008"/>
                      <a:pt x="7743" y="10059"/>
                      <a:pt x="7742" y="10121"/>
                    </a:cubicBezTo>
                    <a:cubicBezTo>
                      <a:pt x="7740" y="10183"/>
                      <a:pt x="7764" y="10235"/>
                      <a:pt x="7795" y="10234"/>
                    </a:cubicBezTo>
                    <a:cubicBezTo>
                      <a:pt x="7826" y="10234"/>
                      <a:pt x="7852" y="10183"/>
                      <a:pt x="7854" y="10121"/>
                    </a:cubicBezTo>
                    <a:cubicBezTo>
                      <a:pt x="7856" y="10059"/>
                      <a:pt x="7832" y="10008"/>
                      <a:pt x="7801" y="10008"/>
                    </a:cubicBezTo>
                    <a:close/>
                    <a:moveTo>
                      <a:pt x="7957" y="10008"/>
                    </a:moveTo>
                    <a:cubicBezTo>
                      <a:pt x="7926" y="10008"/>
                      <a:pt x="7900" y="10059"/>
                      <a:pt x="7898" y="10121"/>
                    </a:cubicBezTo>
                    <a:cubicBezTo>
                      <a:pt x="7896" y="10183"/>
                      <a:pt x="7921" y="10235"/>
                      <a:pt x="7952" y="10234"/>
                    </a:cubicBezTo>
                    <a:cubicBezTo>
                      <a:pt x="7983" y="10234"/>
                      <a:pt x="8010" y="10183"/>
                      <a:pt x="8011" y="10121"/>
                    </a:cubicBezTo>
                    <a:cubicBezTo>
                      <a:pt x="8012" y="10059"/>
                      <a:pt x="7988" y="10008"/>
                      <a:pt x="7957" y="10008"/>
                    </a:cubicBezTo>
                    <a:close/>
                    <a:moveTo>
                      <a:pt x="8113" y="10008"/>
                    </a:moveTo>
                    <a:cubicBezTo>
                      <a:pt x="8082" y="10008"/>
                      <a:pt x="8056" y="10059"/>
                      <a:pt x="8054" y="10121"/>
                    </a:cubicBezTo>
                    <a:cubicBezTo>
                      <a:pt x="8053" y="10183"/>
                      <a:pt x="8077" y="10235"/>
                      <a:pt x="8108" y="10234"/>
                    </a:cubicBezTo>
                    <a:cubicBezTo>
                      <a:pt x="8139" y="10234"/>
                      <a:pt x="8166" y="10183"/>
                      <a:pt x="8167" y="10121"/>
                    </a:cubicBezTo>
                    <a:cubicBezTo>
                      <a:pt x="8169" y="10059"/>
                      <a:pt x="8144" y="10008"/>
                      <a:pt x="8113" y="10008"/>
                    </a:cubicBezTo>
                    <a:close/>
                    <a:moveTo>
                      <a:pt x="8269" y="10008"/>
                    </a:moveTo>
                    <a:cubicBezTo>
                      <a:pt x="8238" y="10008"/>
                      <a:pt x="8212" y="10059"/>
                      <a:pt x="8211" y="10121"/>
                    </a:cubicBezTo>
                    <a:cubicBezTo>
                      <a:pt x="8209" y="10184"/>
                      <a:pt x="8234" y="10235"/>
                      <a:pt x="8265" y="10234"/>
                    </a:cubicBezTo>
                    <a:cubicBezTo>
                      <a:pt x="8296" y="10234"/>
                      <a:pt x="8322" y="10183"/>
                      <a:pt x="8323" y="10121"/>
                    </a:cubicBezTo>
                    <a:cubicBezTo>
                      <a:pt x="8324" y="10059"/>
                      <a:pt x="8300" y="10008"/>
                      <a:pt x="8269" y="10008"/>
                    </a:cubicBezTo>
                    <a:close/>
                    <a:moveTo>
                      <a:pt x="8425" y="10008"/>
                    </a:moveTo>
                    <a:cubicBezTo>
                      <a:pt x="8394" y="10008"/>
                      <a:pt x="8368" y="10059"/>
                      <a:pt x="8367" y="10121"/>
                    </a:cubicBezTo>
                    <a:cubicBezTo>
                      <a:pt x="8366" y="10184"/>
                      <a:pt x="8390" y="10235"/>
                      <a:pt x="8422" y="10234"/>
                    </a:cubicBezTo>
                    <a:cubicBezTo>
                      <a:pt x="8453" y="10234"/>
                      <a:pt x="8479" y="10183"/>
                      <a:pt x="8480" y="10121"/>
                    </a:cubicBezTo>
                    <a:cubicBezTo>
                      <a:pt x="8481" y="10059"/>
                      <a:pt x="8456" y="10008"/>
                      <a:pt x="8425" y="10008"/>
                    </a:cubicBezTo>
                    <a:close/>
                    <a:moveTo>
                      <a:pt x="8601" y="10008"/>
                    </a:moveTo>
                    <a:cubicBezTo>
                      <a:pt x="8570" y="10008"/>
                      <a:pt x="8544" y="10059"/>
                      <a:pt x="8543" y="10121"/>
                    </a:cubicBezTo>
                    <a:cubicBezTo>
                      <a:pt x="8542" y="10184"/>
                      <a:pt x="8567" y="10235"/>
                      <a:pt x="8598" y="10234"/>
                    </a:cubicBezTo>
                    <a:cubicBezTo>
                      <a:pt x="8629" y="10234"/>
                      <a:pt x="8655" y="10182"/>
                      <a:pt x="8656" y="10120"/>
                    </a:cubicBezTo>
                    <a:cubicBezTo>
                      <a:pt x="8656" y="10057"/>
                      <a:pt x="8632" y="10008"/>
                      <a:pt x="8601" y="10008"/>
                    </a:cubicBezTo>
                    <a:close/>
                    <a:moveTo>
                      <a:pt x="8757" y="10008"/>
                    </a:moveTo>
                    <a:cubicBezTo>
                      <a:pt x="8726" y="10008"/>
                      <a:pt x="8700" y="10059"/>
                      <a:pt x="8700" y="10121"/>
                    </a:cubicBezTo>
                    <a:cubicBezTo>
                      <a:pt x="8699" y="10184"/>
                      <a:pt x="8723" y="10235"/>
                      <a:pt x="8754" y="10234"/>
                    </a:cubicBezTo>
                    <a:cubicBezTo>
                      <a:pt x="8786" y="10234"/>
                      <a:pt x="8811" y="10184"/>
                      <a:pt x="8812" y="10121"/>
                    </a:cubicBezTo>
                    <a:cubicBezTo>
                      <a:pt x="8813" y="10059"/>
                      <a:pt x="8788" y="10008"/>
                      <a:pt x="8757" y="10008"/>
                    </a:cubicBezTo>
                    <a:close/>
                    <a:moveTo>
                      <a:pt x="8913" y="10008"/>
                    </a:moveTo>
                    <a:cubicBezTo>
                      <a:pt x="8882" y="10008"/>
                      <a:pt x="8857" y="10059"/>
                      <a:pt x="8856" y="10121"/>
                    </a:cubicBezTo>
                    <a:cubicBezTo>
                      <a:pt x="8855" y="10184"/>
                      <a:pt x="8880" y="10235"/>
                      <a:pt x="8912" y="10234"/>
                    </a:cubicBezTo>
                    <a:cubicBezTo>
                      <a:pt x="8943" y="10234"/>
                      <a:pt x="8968" y="10184"/>
                      <a:pt x="8968" y="10121"/>
                    </a:cubicBezTo>
                    <a:cubicBezTo>
                      <a:pt x="8969" y="10059"/>
                      <a:pt x="8944" y="10008"/>
                      <a:pt x="8913" y="10008"/>
                    </a:cubicBezTo>
                    <a:close/>
                    <a:moveTo>
                      <a:pt x="9089" y="10008"/>
                    </a:moveTo>
                    <a:cubicBezTo>
                      <a:pt x="9058" y="10008"/>
                      <a:pt x="9032" y="10059"/>
                      <a:pt x="9032" y="10121"/>
                    </a:cubicBezTo>
                    <a:cubicBezTo>
                      <a:pt x="9031" y="10184"/>
                      <a:pt x="9056" y="10235"/>
                      <a:pt x="9087" y="10234"/>
                    </a:cubicBezTo>
                    <a:cubicBezTo>
                      <a:pt x="9119" y="10234"/>
                      <a:pt x="9144" y="10184"/>
                      <a:pt x="9144" y="10121"/>
                    </a:cubicBezTo>
                    <a:cubicBezTo>
                      <a:pt x="9145" y="10059"/>
                      <a:pt x="9120" y="10008"/>
                      <a:pt x="9089" y="10008"/>
                    </a:cubicBezTo>
                    <a:close/>
                    <a:moveTo>
                      <a:pt x="9245" y="10008"/>
                    </a:moveTo>
                    <a:cubicBezTo>
                      <a:pt x="9214" y="10008"/>
                      <a:pt x="9189" y="10059"/>
                      <a:pt x="9188" y="10121"/>
                    </a:cubicBezTo>
                    <a:cubicBezTo>
                      <a:pt x="9188" y="10183"/>
                      <a:pt x="9213" y="10235"/>
                      <a:pt x="9244" y="10234"/>
                    </a:cubicBezTo>
                    <a:cubicBezTo>
                      <a:pt x="9275" y="10234"/>
                      <a:pt x="9300" y="10184"/>
                      <a:pt x="9301" y="10121"/>
                    </a:cubicBezTo>
                    <a:cubicBezTo>
                      <a:pt x="9301" y="10059"/>
                      <a:pt x="9276" y="10008"/>
                      <a:pt x="9245" y="10008"/>
                    </a:cubicBezTo>
                    <a:close/>
                    <a:moveTo>
                      <a:pt x="9401" y="10008"/>
                    </a:moveTo>
                    <a:cubicBezTo>
                      <a:pt x="9370" y="10008"/>
                      <a:pt x="9345" y="10059"/>
                      <a:pt x="9345" y="10121"/>
                    </a:cubicBezTo>
                    <a:cubicBezTo>
                      <a:pt x="9344" y="10184"/>
                      <a:pt x="9370" y="10235"/>
                      <a:pt x="9401" y="10234"/>
                    </a:cubicBezTo>
                    <a:cubicBezTo>
                      <a:pt x="9432" y="10234"/>
                      <a:pt x="9457" y="10184"/>
                      <a:pt x="9457" y="10121"/>
                    </a:cubicBezTo>
                    <a:cubicBezTo>
                      <a:pt x="9457" y="10059"/>
                      <a:pt x="9432" y="10008"/>
                      <a:pt x="9401" y="10008"/>
                    </a:cubicBezTo>
                    <a:close/>
                    <a:moveTo>
                      <a:pt x="9557" y="10008"/>
                    </a:moveTo>
                    <a:cubicBezTo>
                      <a:pt x="9526" y="10008"/>
                      <a:pt x="9501" y="10059"/>
                      <a:pt x="9501" y="10121"/>
                    </a:cubicBezTo>
                    <a:cubicBezTo>
                      <a:pt x="9501" y="10184"/>
                      <a:pt x="9526" y="10235"/>
                      <a:pt x="9557" y="10234"/>
                    </a:cubicBezTo>
                    <a:cubicBezTo>
                      <a:pt x="9588" y="10234"/>
                      <a:pt x="9614" y="10184"/>
                      <a:pt x="9613" y="10121"/>
                    </a:cubicBezTo>
                    <a:cubicBezTo>
                      <a:pt x="9613" y="10059"/>
                      <a:pt x="9588" y="10008"/>
                      <a:pt x="9557" y="10008"/>
                    </a:cubicBezTo>
                    <a:close/>
                    <a:moveTo>
                      <a:pt x="9733" y="10008"/>
                    </a:moveTo>
                    <a:cubicBezTo>
                      <a:pt x="9702" y="10008"/>
                      <a:pt x="9677" y="10059"/>
                      <a:pt x="9677" y="10121"/>
                    </a:cubicBezTo>
                    <a:cubicBezTo>
                      <a:pt x="9677" y="10184"/>
                      <a:pt x="9703" y="10235"/>
                      <a:pt x="9734" y="10234"/>
                    </a:cubicBezTo>
                    <a:cubicBezTo>
                      <a:pt x="9765" y="10234"/>
                      <a:pt x="9790" y="10184"/>
                      <a:pt x="9789" y="10121"/>
                    </a:cubicBezTo>
                    <a:cubicBezTo>
                      <a:pt x="9789" y="10059"/>
                      <a:pt x="9764" y="10008"/>
                      <a:pt x="9733" y="10008"/>
                    </a:cubicBezTo>
                    <a:close/>
                    <a:moveTo>
                      <a:pt x="9889" y="10008"/>
                    </a:moveTo>
                    <a:cubicBezTo>
                      <a:pt x="9858" y="10008"/>
                      <a:pt x="9833" y="10059"/>
                      <a:pt x="9833" y="10121"/>
                    </a:cubicBezTo>
                    <a:cubicBezTo>
                      <a:pt x="9834" y="10184"/>
                      <a:pt x="9859" y="10235"/>
                      <a:pt x="9890" y="10234"/>
                    </a:cubicBezTo>
                    <a:cubicBezTo>
                      <a:pt x="9921" y="10234"/>
                      <a:pt x="9946" y="10184"/>
                      <a:pt x="9946" y="10121"/>
                    </a:cubicBezTo>
                    <a:cubicBezTo>
                      <a:pt x="9945" y="10059"/>
                      <a:pt x="9920" y="10008"/>
                      <a:pt x="9889" y="10008"/>
                    </a:cubicBezTo>
                    <a:close/>
                    <a:moveTo>
                      <a:pt x="10045" y="10008"/>
                    </a:moveTo>
                    <a:cubicBezTo>
                      <a:pt x="10014" y="10008"/>
                      <a:pt x="9989" y="10059"/>
                      <a:pt x="9990" y="10121"/>
                    </a:cubicBezTo>
                    <a:cubicBezTo>
                      <a:pt x="9990" y="10184"/>
                      <a:pt x="10016" y="10235"/>
                      <a:pt x="10047" y="10234"/>
                    </a:cubicBezTo>
                    <a:cubicBezTo>
                      <a:pt x="10078" y="10234"/>
                      <a:pt x="10103" y="10184"/>
                      <a:pt x="10102" y="10121"/>
                    </a:cubicBezTo>
                    <a:cubicBezTo>
                      <a:pt x="10102" y="10059"/>
                      <a:pt x="10076" y="10008"/>
                      <a:pt x="10045" y="10008"/>
                    </a:cubicBezTo>
                    <a:close/>
                    <a:moveTo>
                      <a:pt x="10201" y="10008"/>
                    </a:moveTo>
                    <a:cubicBezTo>
                      <a:pt x="10170" y="10008"/>
                      <a:pt x="10146" y="10060"/>
                      <a:pt x="10146" y="10123"/>
                    </a:cubicBezTo>
                    <a:cubicBezTo>
                      <a:pt x="10147" y="10185"/>
                      <a:pt x="10172" y="10235"/>
                      <a:pt x="10204" y="10234"/>
                    </a:cubicBezTo>
                    <a:cubicBezTo>
                      <a:pt x="10235" y="10234"/>
                      <a:pt x="10259" y="10184"/>
                      <a:pt x="10259" y="10121"/>
                    </a:cubicBezTo>
                    <a:cubicBezTo>
                      <a:pt x="10258" y="10059"/>
                      <a:pt x="10232" y="10008"/>
                      <a:pt x="10201" y="10008"/>
                    </a:cubicBezTo>
                    <a:close/>
                    <a:moveTo>
                      <a:pt x="10377" y="10008"/>
                    </a:moveTo>
                    <a:cubicBezTo>
                      <a:pt x="10346" y="10008"/>
                      <a:pt x="10321" y="10059"/>
                      <a:pt x="10322" y="10121"/>
                    </a:cubicBezTo>
                    <a:cubicBezTo>
                      <a:pt x="10323" y="10184"/>
                      <a:pt x="10349" y="10235"/>
                      <a:pt x="10380" y="10234"/>
                    </a:cubicBezTo>
                    <a:cubicBezTo>
                      <a:pt x="10411" y="10234"/>
                      <a:pt x="10436" y="10184"/>
                      <a:pt x="10435" y="10121"/>
                    </a:cubicBezTo>
                    <a:cubicBezTo>
                      <a:pt x="10434" y="10059"/>
                      <a:pt x="10408" y="10008"/>
                      <a:pt x="10377" y="10008"/>
                    </a:cubicBezTo>
                    <a:close/>
                    <a:moveTo>
                      <a:pt x="10533" y="10008"/>
                    </a:moveTo>
                    <a:cubicBezTo>
                      <a:pt x="10502" y="10008"/>
                      <a:pt x="10478" y="10059"/>
                      <a:pt x="10479" y="10121"/>
                    </a:cubicBezTo>
                    <a:cubicBezTo>
                      <a:pt x="10480" y="10184"/>
                      <a:pt x="10505" y="10235"/>
                      <a:pt x="10537" y="10234"/>
                    </a:cubicBezTo>
                    <a:cubicBezTo>
                      <a:pt x="10568" y="10234"/>
                      <a:pt x="10592" y="10184"/>
                      <a:pt x="10591" y="10121"/>
                    </a:cubicBezTo>
                    <a:cubicBezTo>
                      <a:pt x="10590" y="10059"/>
                      <a:pt x="10564" y="10008"/>
                      <a:pt x="10533" y="10008"/>
                    </a:cubicBezTo>
                    <a:close/>
                    <a:moveTo>
                      <a:pt x="10689" y="10008"/>
                    </a:moveTo>
                    <a:cubicBezTo>
                      <a:pt x="10658" y="10008"/>
                      <a:pt x="10634" y="10060"/>
                      <a:pt x="10635" y="10123"/>
                    </a:cubicBezTo>
                    <a:cubicBezTo>
                      <a:pt x="10636" y="10185"/>
                      <a:pt x="10663" y="10235"/>
                      <a:pt x="10694" y="10234"/>
                    </a:cubicBezTo>
                    <a:cubicBezTo>
                      <a:pt x="10725" y="10234"/>
                      <a:pt x="10749" y="10184"/>
                      <a:pt x="10747" y="10121"/>
                    </a:cubicBezTo>
                    <a:cubicBezTo>
                      <a:pt x="10746" y="10059"/>
                      <a:pt x="10720" y="10008"/>
                      <a:pt x="10689" y="10008"/>
                    </a:cubicBezTo>
                    <a:close/>
                    <a:moveTo>
                      <a:pt x="10845" y="10008"/>
                    </a:moveTo>
                    <a:cubicBezTo>
                      <a:pt x="10814" y="10008"/>
                      <a:pt x="10790" y="10059"/>
                      <a:pt x="10791" y="10121"/>
                    </a:cubicBezTo>
                    <a:cubicBezTo>
                      <a:pt x="10793" y="10184"/>
                      <a:pt x="10819" y="10235"/>
                      <a:pt x="10850" y="10234"/>
                    </a:cubicBezTo>
                    <a:cubicBezTo>
                      <a:pt x="10881" y="10234"/>
                      <a:pt x="10905" y="10184"/>
                      <a:pt x="10904" y="10121"/>
                    </a:cubicBezTo>
                    <a:cubicBezTo>
                      <a:pt x="10902" y="10059"/>
                      <a:pt x="10876" y="10008"/>
                      <a:pt x="10845" y="10008"/>
                    </a:cubicBezTo>
                    <a:close/>
                    <a:moveTo>
                      <a:pt x="11002" y="10008"/>
                    </a:moveTo>
                    <a:cubicBezTo>
                      <a:pt x="10970" y="10008"/>
                      <a:pt x="10946" y="10060"/>
                      <a:pt x="10948" y="10123"/>
                    </a:cubicBezTo>
                    <a:cubicBezTo>
                      <a:pt x="10949" y="10185"/>
                      <a:pt x="10976" y="10235"/>
                      <a:pt x="11007" y="10234"/>
                    </a:cubicBezTo>
                    <a:cubicBezTo>
                      <a:pt x="11038" y="10234"/>
                      <a:pt x="11062" y="10184"/>
                      <a:pt x="11060" y="10121"/>
                    </a:cubicBezTo>
                    <a:cubicBezTo>
                      <a:pt x="11059" y="10058"/>
                      <a:pt x="11033" y="10008"/>
                      <a:pt x="11002" y="10008"/>
                    </a:cubicBezTo>
                    <a:close/>
                    <a:moveTo>
                      <a:pt x="11177" y="10008"/>
                    </a:moveTo>
                    <a:cubicBezTo>
                      <a:pt x="11146" y="10008"/>
                      <a:pt x="11122" y="10060"/>
                      <a:pt x="11124" y="10123"/>
                    </a:cubicBezTo>
                    <a:cubicBezTo>
                      <a:pt x="11125" y="10185"/>
                      <a:pt x="11152" y="10235"/>
                      <a:pt x="11183" y="10234"/>
                    </a:cubicBezTo>
                    <a:cubicBezTo>
                      <a:pt x="11214" y="10234"/>
                      <a:pt x="11238" y="10184"/>
                      <a:pt x="11236" y="10121"/>
                    </a:cubicBezTo>
                    <a:cubicBezTo>
                      <a:pt x="11234" y="10059"/>
                      <a:pt x="11208" y="10008"/>
                      <a:pt x="11177" y="10008"/>
                    </a:cubicBezTo>
                    <a:close/>
                    <a:moveTo>
                      <a:pt x="11821" y="10008"/>
                    </a:moveTo>
                    <a:cubicBezTo>
                      <a:pt x="11790" y="10008"/>
                      <a:pt x="11767" y="10060"/>
                      <a:pt x="11769" y="10123"/>
                    </a:cubicBezTo>
                    <a:cubicBezTo>
                      <a:pt x="11771" y="10185"/>
                      <a:pt x="11798" y="10235"/>
                      <a:pt x="11829" y="10234"/>
                    </a:cubicBezTo>
                    <a:cubicBezTo>
                      <a:pt x="11861" y="10234"/>
                      <a:pt x="11884" y="10184"/>
                      <a:pt x="11882" y="10121"/>
                    </a:cubicBezTo>
                    <a:cubicBezTo>
                      <a:pt x="11880" y="10059"/>
                      <a:pt x="11852" y="10008"/>
                      <a:pt x="11821" y="10008"/>
                    </a:cubicBezTo>
                    <a:close/>
                    <a:moveTo>
                      <a:pt x="11958" y="10008"/>
                    </a:moveTo>
                    <a:cubicBezTo>
                      <a:pt x="11927" y="10008"/>
                      <a:pt x="11903" y="10060"/>
                      <a:pt x="11906" y="10123"/>
                    </a:cubicBezTo>
                    <a:cubicBezTo>
                      <a:pt x="11908" y="10185"/>
                      <a:pt x="11935" y="10235"/>
                      <a:pt x="11966" y="10234"/>
                    </a:cubicBezTo>
                    <a:cubicBezTo>
                      <a:pt x="11997" y="10234"/>
                      <a:pt x="12021" y="10184"/>
                      <a:pt x="12019" y="10121"/>
                    </a:cubicBezTo>
                    <a:cubicBezTo>
                      <a:pt x="12016" y="10058"/>
                      <a:pt x="11989" y="10008"/>
                      <a:pt x="11958" y="10008"/>
                    </a:cubicBezTo>
                    <a:close/>
                    <a:moveTo>
                      <a:pt x="12134" y="10008"/>
                    </a:moveTo>
                    <a:cubicBezTo>
                      <a:pt x="12103" y="10008"/>
                      <a:pt x="12079" y="10060"/>
                      <a:pt x="12082" y="10123"/>
                    </a:cubicBezTo>
                    <a:cubicBezTo>
                      <a:pt x="12084" y="10185"/>
                      <a:pt x="12112" y="10235"/>
                      <a:pt x="12143" y="10234"/>
                    </a:cubicBezTo>
                    <a:cubicBezTo>
                      <a:pt x="12174" y="10234"/>
                      <a:pt x="12197" y="10184"/>
                      <a:pt x="12195" y="10121"/>
                    </a:cubicBezTo>
                    <a:cubicBezTo>
                      <a:pt x="12192" y="10058"/>
                      <a:pt x="12165" y="10008"/>
                      <a:pt x="12134" y="10008"/>
                    </a:cubicBezTo>
                    <a:close/>
                    <a:moveTo>
                      <a:pt x="12289" y="10008"/>
                    </a:moveTo>
                    <a:cubicBezTo>
                      <a:pt x="12258" y="10008"/>
                      <a:pt x="12235" y="10060"/>
                      <a:pt x="12238" y="10123"/>
                    </a:cubicBezTo>
                    <a:cubicBezTo>
                      <a:pt x="12241" y="10185"/>
                      <a:pt x="12268" y="10235"/>
                      <a:pt x="12299" y="10234"/>
                    </a:cubicBezTo>
                    <a:cubicBezTo>
                      <a:pt x="12330" y="10234"/>
                      <a:pt x="12354" y="10184"/>
                      <a:pt x="12351" y="10121"/>
                    </a:cubicBezTo>
                    <a:cubicBezTo>
                      <a:pt x="12348" y="10058"/>
                      <a:pt x="12320" y="10008"/>
                      <a:pt x="12289" y="10008"/>
                    </a:cubicBezTo>
                    <a:close/>
                    <a:moveTo>
                      <a:pt x="1538" y="10109"/>
                    </a:moveTo>
                    <a:cubicBezTo>
                      <a:pt x="1507" y="10109"/>
                      <a:pt x="1476" y="10160"/>
                      <a:pt x="1468" y="10222"/>
                    </a:cubicBezTo>
                    <a:cubicBezTo>
                      <a:pt x="1460" y="10284"/>
                      <a:pt x="1479" y="10334"/>
                      <a:pt x="1510" y="10333"/>
                    </a:cubicBezTo>
                    <a:cubicBezTo>
                      <a:pt x="1541" y="10333"/>
                      <a:pt x="1572" y="10282"/>
                      <a:pt x="1580" y="10220"/>
                    </a:cubicBezTo>
                    <a:cubicBezTo>
                      <a:pt x="1588" y="10158"/>
                      <a:pt x="1569" y="10108"/>
                      <a:pt x="1538" y="10109"/>
                    </a:cubicBezTo>
                    <a:close/>
                    <a:moveTo>
                      <a:pt x="1694" y="10109"/>
                    </a:moveTo>
                    <a:cubicBezTo>
                      <a:pt x="1663" y="10109"/>
                      <a:pt x="1632" y="10160"/>
                      <a:pt x="1624" y="10222"/>
                    </a:cubicBezTo>
                    <a:cubicBezTo>
                      <a:pt x="1616" y="10284"/>
                      <a:pt x="1635" y="10334"/>
                      <a:pt x="1666" y="10333"/>
                    </a:cubicBezTo>
                    <a:cubicBezTo>
                      <a:pt x="1697" y="10333"/>
                      <a:pt x="1729" y="10282"/>
                      <a:pt x="1737" y="10220"/>
                    </a:cubicBezTo>
                    <a:cubicBezTo>
                      <a:pt x="1744" y="10158"/>
                      <a:pt x="1725" y="10108"/>
                      <a:pt x="1694" y="10109"/>
                    </a:cubicBezTo>
                    <a:close/>
                    <a:moveTo>
                      <a:pt x="1850" y="10109"/>
                    </a:moveTo>
                    <a:cubicBezTo>
                      <a:pt x="1819" y="10109"/>
                      <a:pt x="1788" y="10160"/>
                      <a:pt x="1781" y="10222"/>
                    </a:cubicBezTo>
                    <a:cubicBezTo>
                      <a:pt x="1773" y="10284"/>
                      <a:pt x="1792" y="10334"/>
                      <a:pt x="1823" y="10333"/>
                    </a:cubicBezTo>
                    <a:cubicBezTo>
                      <a:pt x="1854" y="10333"/>
                      <a:pt x="1886" y="10282"/>
                      <a:pt x="1893" y="10220"/>
                    </a:cubicBezTo>
                    <a:cubicBezTo>
                      <a:pt x="1900" y="10158"/>
                      <a:pt x="1881" y="10108"/>
                      <a:pt x="1850" y="10109"/>
                    </a:cubicBezTo>
                    <a:close/>
                    <a:moveTo>
                      <a:pt x="2026" y="10109"/>
                    </a:moveTo>
                    <a:cubicBezTo>
                      <a:pt x="1994" y="10109"/>
                      <a:pt x="1964" y="10160"/>
                      <a:pt x="1957" y="10222"/>
                    </a:cubicBezTo>
                    <a:cubicBezTo>
                      <a:pt x="1949" y="10284"/>
                      <a:pt x="1968" y="10334"/>
                      <a:pt x="1999" y="10333"/>
                    </a:cubicBezTo>
                    <a:cubicBezTo>
                      <a:pt x="2030" y="10333"/>
                      <a:pt x="2062" y="10282"/>
                      <a:pt x="2069" y="10220"/>
                    </a:cubicBezTo>
                    <a:cubicBezTo>
                      <a:pt x="2076" y="10158"/>
                      <a:pt x="2057" y="10108"/>
                      <a:pt x="2026" y="10109"/>
                    </a:cubicBezTo>
                    <a:close/>
                    <a:moveTo>
                      <a:pt x="2182" y="10109"/>
                    </a:moveTo>
                    <a:cubicBezTo>
                      <a:pt x="2151" y="10109"/>
                      <a:pt x="2120" y="10160"/>
                      <a:pt x="2112" y="10222"/>
                    </a:cubicBezTo>
                    <a:cubicBezTo>
                      <a:pt x="2105" y="10284"/>
                      <a:pt x="2125" y="10334"/>
                      <a:pt x="2156" y="10333"/>
                    </a:cubicBezTo>
                    <a:cubicBezTo>
                      <a:pt x="2187" y="10333"/>
                      <a:pt x="2218" y="10282"/>
                      <a:pt x="2225" y="10220"/>
                    </a:cubicBezTo>
                    <a:cubicBezTo>
                      <a:pt x="2232" y="10158"/>
                      <a:pt x="2213" y="10108"/>
                      <a:pt x="2182" y="10109"/>
                    </a:cubicBezTo>
                    <a:close/>
                    <a:moveTo>
                      <a:pt x="15706" y="10259"/>
                    </a:moveTo>
                    <a:cubicBezTo>
                      <a:pt x="15675" y="10260"/>
                      <a:pt x="15655" y="10311"/>
                      <a:pt x="15661" y="10374"/>
                    </a:cubicBezTo>
                    <a:cubicBezTo>
                      <a:pt x="15667" y="10437"/>
                      <a:pt x="15697" y="10488"/>
                      <a:pt x="15728" y="10487"/>
                    </a:cubicBezTo>
                    <a:cubicBezTo>
                      <a:pt x="15759" y="10487"/>
                      <a:pt x="15780" y="10436"/>
                      <a:pt x="15774" y="10373"/>
                    </a:cubicBezTo>
                    <a:cubicBezTo>
                      <a:pt x="15768" y="10310"/>
                      <a:pt x="15738" y="10259"/>
                      <a:pt x="15706" y="10259"/>
                    </a:cubicBezTo>
                    <a:close/>
                    <a:moveTo>
                      <a:pt x="15862" y="10259"/>
                    </a:moveTo>
                    <a:cubicBezTo>
                      <a:pt x="15831" y="10260"/>
                      <a:pt x="15811" y="10311"/>
                      <a:pt x="15817" y="10374"/>
                    </a:cubicBezTo>
                    <a:cubicBezTo>
                      <a:pt x="15823" y="10437"/>
                      <a:pt x="15854" y="10488"/>
                      <a:pt x="15885" y="10487"/>
                    </a:cubicBezTo>
                    <a:cubicBezTo>
                      <a:pt x="15916" y="10487"/>
                      <a:pt x="15936" y="10436"/>
                      <a:pt x="15930" y="10373"/>
                    </a:cubicBezTo>
                    <a:cubicBezTo>
                      <a:pt x="15924" y="10310"/>
                      <a:pt x="15893" y="10259"/>
                      <a:pt x="15862" y="10259"/>
                    </a:cubicBezTo>
                    <a:close/>
                    <a:moveTo>
                      <a:pt x="16038" y="10259"/>
                    </a:moveTo>
                    <a:cubicBezTo>
                      <a:pt x="16007" y="10260"/>
                      <a:pt x="15987" y="10311"/>
                      <a:pt x="15993" y="10374"/>
                    </a:cubicBezTo>
                    <a:cubicBezTo>
                      <a:pt x="15999" y="10437"/>
                      <a:pt x="16029" y="10488"/>
                      <a:pt x="16061" y="10487"/>
                    </a:cubicBezTo>
                    <a:cubicBezTo>
                      <a:pt x="16092" y="10487"/>
                      <a:pt x="16112" y="10436"/>
                      <a:pt x="16106" y="10373"/>
                    </a:cubicBezTo>
                    <a:cubicBezTo>
                      <a:pt x="16100" y="10310"/>
                      <a:pt x="16069" y="10259"/>
                      <a:pt x="16038" y="10259"/>
                    </a:cubicBezTo>
                    <a:close/>
                    <a:moveTo>
                      <a:pt x="16194" y="10259"/>
                    </a:moveTo>
                    <a:cubicBezTo>
                      <a:pt x="16163" y="10260"/>
                      <a:pt x="16143" y="10311"/>
                      <a:pt x="16149" y="10374"/>
                    </a:cubicBezTo>
                    <a:cubicBezTo>
                      <a:pt x="16156" y="10437"/>
                      <a:pt x="16186" y="10488"/>
                      <a:pt x="16218" y="10487"/>
                    </a:cubicBezTo>
                    <a:cubicBezTo>
                      <a:pt x="16249" y="10487"/>
                      <a:pt x="16269" y="10436"/>
                      <a:pt x="16262" y="10373"/>
                    </a:cubicBezTo>
                    <a:cubicBezTo>
                      <a:pt x="16256" y="10310"/>
                      <a:pt x="16225" y="10259"/>
                      <a:pt x="16194" y="10259"/>
                    </a:cubicBezTo>
                    <a:close/>
                    <a:moveTo>
                      <a:pt x="16350" y="10259"/>
                    </a:moveTo>
                    <a:cubicBezTo>
                      <a:pt x="16319" y="10260"/>
                      <a:pt x="16299" y="10311"/>
                      <a:pt x="16306" y="10374"/>
                    </a:cubicBezTo>
                    <a:cubicBezTo>
                      <a:pt x="16312" y="10437"/>
                      <a:pt x="16343" y="10488"/>
                      <a:pt x="16374" y="10487"/>
                    </a:cubicBezTo>
                    <a:cubicBezTo>
                      <a:pt x="16406" y="10487"/>
                      <a:pt x="16426" y="10436"/>
                      <a:pt x="16419" y="10373"/>
                    </a:cubicBezTo>
                    <a:cubicBezTo>
                      <a:pt x="16413" y="10310"/>
                      <a:pt x="16382" y="10259"/>
                      <a:pt x="16350" y="10259"/>
                    </a:cubicBezTo>
                    <a:close/>
                    <a:moveTo>
                      <a:pt x="17483" y="10259"/>
                    </a:moveTo>
                    <a:cubicBezTo>
                      <a:pt x="17452" y="10260"/>
                      <a:pt x="17433" y="10311"/>
                      <a:pt x="17440" y="10374"/>
                    </a:cubicBezTo>
                    <a:cubicBezTo>
                      <a:pt x="17448" y="10437"/>
                      <a:pt x="17480" y="10488"/>
                      <a:pt x="17511" y="10487"/>
                    </a:cubicBezTo>
                    <a:cubicBezTo>
                      <a:pt x="17542" y="10487"/>
                      <a:pt x="17561" y="10436"/>
                      <a:pt x="17553" y="10373"/>
                    </a:cubicBezTo>
                    <a:cubicBezTo>
                      <a:pt x="17545" y="10310"/>
                      <a:pt x="17514" y="10259"/>
                      <a:pt x="17483" y="10259"/>
                    </a:cubicBezTo>
                    <a:close/>
                    <a:moveTo>
                      <a:pt x="9245" y="10310"/>
                    </a:moveTo>
                    <a:cubicBezTo>
                      <a:pt x="9214" y="10310"/>
                      <a:pt x="9189" y="10361"/>
                      <a:pt x="9188" y="10423"/>
                    </a:cubicBezTo>
                    <a:cubicBezTo>
                      <a:pt x="9188" y="10486"/>
                      <a:pt x="9213" y="10536"/>
                      <a:pt x="9244" y="10536"/>
                    </a:cubicBezTo>
                    <a:cubicBezTo>
                      <a:pt x="9276" y="10536"/>
                      <a:pt x="9301" y="10484"/>
                      <a:pt x="9301" y="10421"/>
                    </a:cubicBezTo>
                    <a:cubicBezTo>
                      <a:pt x="9302" y="10359"/>
                      <a:pt x="9276" y="10309"/>
                      <a:pt x="9245" y="10310"/>
                    </a:cubicBezTo>
                    <a:close/>
                    <a:moveTo>
                      <a:pt x="9401" y="10310"/>
                    </a:moveTo>
                    <a:cubicBezTo>
                      <a:pt x="9370" y="10310"/>
                      <a:pt x="9345" y="10361"/>
                      <a:pt x="9345" y="10423"/>
                    </a:cubicBezTo>
                    <a:cubicBezTo>
                      <a:pt x="9344" y="10486"/>
                      <a:pt x="9370" y="10537"/>
                      <a:pt x="9401" y="10536"/>
                    </a:cubicBezTo>
                    <a:cubicBezTo>
                      <a:pt x="9432" y="10536"/>
                      <a:pt x="9458" y="10484"/>
                      <a:pt x="9458" y="10421"/>
                    </a:cubicBezTo>
                    <a:cubicBezTo>
                      <a:pt x="9458" y="10359"/>
                      <a:pt x="9433" y="10309"/>
                      <a:pt x="9401" y="10310"/>
                    </a:cubicBezTo>
                    <a:close/>
                    <a:moveTo>
                      <a:pt x="9558" y="10310"/>
                    </a:moveTo>
                    <a:cubicBezTo>
                      <a:pt x="9527" y="10310"/>
                      <a:pt x="9501" y="10361"/>
                      <a:pt x="9501" y="10423"/>
                    </a:cubicBezTo>
                    <a:cubicBezTo>
                      <a:pt x="9501" y="10486"/>
                      <a:pt x="9527" y="10536"/>
                      <a:pt x="9558" y="10536"/>
                    </a:cubicBezTo>
                    <a:cubicBezTo>
                      <a:pt x="9589" y="10536"/>
                      <a:pt x="9614" y="10484"/>
                      <a:pt x="9614" y="10421"/>
                    </a:cubicBezTo>
                    <a:cubicBezTo>
                      <a:pt x="9614" y="10359"/>
                      <a:pt x="9589" y="10309"/>
                      <a:pt x="9558" y="10310"/>
                    </a:cubicBezTo>
                    <a:close/>
                    <a:moveTo>
                      <a:pt x="9733" y="10310"/>
                    </a:moveTo>
                    <a:cubicBezTo>
                      <a:pt x="9702" y="10310"/>
                      <a:pt x="9677" y="10360"/>
                      <a:pt x="9677" y="10423"/>
                    </a:cubicBezTo>
                    <a:cubicBezTo>
                      <a:pt x="9677" y="10486"/>
                      <a:pt x="9702" y="10536"/>
                      <a:pt x="9734" y="10536"/>
                    </a:cubicBezTo>
                    <a:cubicBezTo>
                      <a:pt x="9765" y="10536"/>
                      <a:pt x="9790" y="10484"/>
                      <a:pt x="9790" y="10421"/>
                    </a:cubicBezTo>
                    <a:cubicBezTo>
                      <a:pt x="9790" y="10359"/>
                      <a:pt x="9764" y="10309"/>
                      <a:pt x="9733" y="10310"/>
                    </a:cubicBezTo>
                    <a:close/>
                    <a:moveTo>
                      <a:pt x="9890" y="10310"/>
                    </a:moveTo>
                    <a:cubicBezTo>
                      <a:pt x="9858" y="10310"/>
                      <a:pt x="9833" y="10360"/>
                      <a:pt x="9833" y="10423"/>
                    </a:cubicBezTo>
                    <a:cubicBezTo>
                      <a:pt x="9834" y="10486"/>
                      <a:pt x="9860" y="10536"/>
                      <a:pt x="9891" y="10536"/>
                    </a:cubicBezTo>
                    <a:cubicBezTo>
                      <a:pt x="9922" y="10536"/>
                      <a:pt x="9947" y="10484"/>
                      <a:pt x="9946" y="10421"/>
                    </a:cubicBezTo>
                    <a:cubicBezTo>
                      <a:pt x="9946" y="10359"/>
                      <a:pt x="9921" y="10309"/>
                      <a:pt x="9890" y="10310"/>
                    </a:cubicBezTo>
                    <a:close/>
                    <a:moveTo>
                      <a:pt x="10045" y="10310"/>
                    </a:moveTo>
                    <a:cubicBezTo>
                      <a:pt x="10014" y="10310"/>
                      <a:pt x="9989" y="10360"/>
                      <a:pt x="9990" y="10423"/>
                    </a:cubicBezTo>
                    <a:cubicBezTo>
                      <a:pt x="9990" y="10486"/>
                      <a:pt x="10016" y="10536"/>
                      <a:pt x="10047" y="10536"/>
                    </a:cubicBezTo>
                    <a:cubicBezTo>
                      <a:pt x="10079" y="10536"/>
                      <a:pt x="10103" y="10484"/>
                      <a:pt x="10103" y="10421"/>
                    </a:cubicBezTo>
                    <a:cubicBezTo>
                      <a:pt x="10102" y="10359"/>
                      <a:pt x="10077" y="10309"/>
                      <a:pt x="10045" y="10310"/>
                    </a:cubicBezTo>
                    <a:close/>
                    <a:moveTo>
                      <a:pt x="10202" y="10310"/>
                    </a:moveTo>
                    <a:cubicBezTo>
                      <a:pt x="10171" y="10310"/>
                      <a:pt x="10146" y="10360"/>
                      <a:pt x="10146" y="10423"/>
                    </a:cubicBezTo>
                    <a:cubicBezTo>
                      <a:pt x="10147" y="10486"/>
                      <a:pt x="10173" y="10536"/>
                      <a:pt x="10204" y="10536"/>
                    </a:cubicBezTo>
                    <a:cubicBezTo>
                      <a:pt x="10236" y="10536"/>
                      <a:pt x="10260" y="10484"/>
                      <a:pt x="10259" y="10421"/>
                    </a:cubicBezTo>
                    <a:cubicBezTo>
                      <a:pt x="10259" y="10359"/>
                      <a:pt x="10233" y="10309"/>
                      <a:pt x="10202" y="10310"/>
                    </a:cubicBezTo>
                    <a:close/>
                    <a:moveTo>
                      <a:pt x="10377" y="10310"/>
                    </a:moveTo>
                    <a:cubicBezTo>
                      <a:pt x="10346" y="10310"/>
                      <a:pt x="10321" y="10360"/>
                      <a:pt x="10322" y="10423"/>
                    </a:cubicBezTo>
                    <a:cubicBezTo>
                      <a:pt x="10323" y="10486"/>
                      <a:pt x="10349" y="10536"/>
                      <a:pt x="10380" y="10536"/>
                    </a:cubicBezTo>
                    <a:cubicBezTo>
                      <a:pt x="10411" y="10536"/>
                      <a:pt x="10436" y="10484"/>
                      <a:pt x="10435" y="10421"/>
                    </a:cubicBezTo>
                    <a:cubicBezTo>
                      <a:pt x="10434" y="10359"/>
                      <a:pt x="10408" y="10309"/>
                      <a:pt x="10377" y="10310"/>
                    </a:cubicBezTo>
                    <a:close/>
                    <a:moveTo>
                      <a:pt x="10534" y="10310"/>
                    </a:moveTo>
                    <a:cubicBezTo>
                      <a:pt x="10502" y="10310"/>
                      <a:pt x="10478" y="10360"/>
                      <a:pt x="10479" y="10423"/>
                    </a:cubicBezTo>
                    <a:cubicBezTo>
                      <a:pt x="10480" y="10486"/>
                      <a:pt x="10506" y="10536"/>
                      <a:pt x="10537" y="10536"/>
                    </a:cubicBezTo>
                    <a:cubicBezTo>
                      <a:pt x="10569" y="10536"/>
                      <a:pt x="10593" y="10485"/>
                      <a:pt x="10592" y="10423"/>
                    </a:cubicBezTo>
                    <a:cubicBezTo>
                      <a:pt x="10591" y="10360"/>
                      <a:pt x="10565" y="10309"/>
                      <a:pt x="10534" y="10310"/>
                    </a:cubicBezTo>
                    <a:close/>
                    <a:moveTo>
                      <a:pt x="10689" y="10310"/>
                    </a:moveTo>
                    <a:cubicBezTo>
                      <a:pt x="10658" y="10310"/>
                      <a:pt x="10634" y="10361"/>
                      <a:pt x="10635" y="10423"/>
                    </a:cubicBezTo>
                    <a:cubicBezTo>
                      <a:pt x="10636" y="10486"/>
                      <a:pt x="10662" y="10536"/>
                      <a:pt x="10694" y="10536"/>
                    </a:cubicBezTo>
                    <a:cubicBezTo>
                      <a:pt x="10725" y="10536"/>
                      <a:pt x="10749" y="10486"/>
                      <a:pt x="10748" y="10423"/>
                    </a:cubicBezTo>
                    <a:cubicBezTo>
                      <a:pt x="10747" y="10360"/>
                      <a:pt x="10721" y="10309"/>
                      <a:pt x="10689" y="10310"/>
                    </a:cubicBezTo>
                    <a:close/>
                    <a:moveTo>
                      <a:pt x="10865" y="10310"/>
                    </a:moveTo>
                    <a:cubicBezTo>
                      <a:pt x="10834" y="10310"/>
                      <a:pt x="10810" y="10360"/>
                      <a:pt x="10811" y="10423"/>
                    </a:cubicBezTo>
                    <a:cubicBezTo>
                      <a:pt x="10812" y="10486"/>
                      <a:pt x="10839" y="10536"/>
                      <a:pt x="10870" y="10536"/>
                    </a:cubicBezTo>
                    <a:cubicBezTo>
                      <a:pt x="10901" y="10536"/>
                      <a:pt x="10925" y="10486"/>
                      <a:pt x="10924" y="10423"/>
                    </a:cubicBezTo>
                    <a:cubicBezTo>
                      <a:pt x="10923" y="10360"/>
                      <a:pt x="10896" y="10309"/>
                      <a:pt x="10865" y="10310"/>
                    </a:cubicBezTo>
                    <a:close/>
                    <a:moveTo>
                      <a:pt x="11021" y="10310"/>
                    </a:moveTo>
                    <a:cubicBezTo>
                      <a:pt x="10990" y="10310"/>
                      <a:pt x="10966" y="10360"/>
                      <a:pt x="10967" y="10423"/>
                    </a:cubicBezTo>
                    <a:cubicBezTo>
                      <a:pt x="10969" y="10486"/>
                      <a:pt x="10995" y="10536"/>
                      <a:pt x="11027" y="10536"/>
                    </a:cubicBezTo>
                    <a:cubicBezTo>
                      <a:pt x="11058" y="10536"/>
                      <a:pt x="11082" y="10486"/>
                      <a:pt x="11080" y="10423"/>
                    </a:cubicBezTo>
                    <a:cubicBezTo>
                      <a:pt x="11079" y="10360"/>
                      <a:pt x="11052" y="10309"/>
                      <a:pt x="11021" y="10310"/>
                    </a:cubicBezTo>
                    <a:close/>
                    <a:moveTo>
                      <a:pt x="11177" y="10310"/>
                    </a:moveTo>
                    <a:cubicBezTo>
                      <a:pt x="11146" y="10310"/>
                      <a:pt x="11122" y="10360"/>
                      <a:pt x="11124" y="10423"/>
                    </a:cubicBezTo>
                    <a:cubicBezTo>
                      <a:pt x="11125" y="10486"/>
                      <a:pt x="11152" y="10536"/>
                      <a:pt x="11183" y="10536"/>
                    </a:cubicBezTo>
                    <a:cubicBezTo>
                      <a:pt x="11214" y="10536"/>
                      <a:pt x="11238" y="10486"/>
                      <a:pt x="11237" y="10423"/>
                    </a:cubicBezTo>
                    <a:cubicBezTo>
                      <a:pt x="11235" y="10360"/>
                      <a:pt x="11209" y="10309"/>
                      <a:pt x="11177" y="10310"/>
                    </a:cubicBezTo>
                    <a:close/>
                    <a:moveTo>
                      <a:pt x="11334" y="10310"/>
                    </a:moveTo>
                    <a:cubicBezTo>
                      <a:pt x="11303" y="10310"/>
                      <a:pt x="11278" y="10360"/>
                      <a:pt x="11280" y="10423"/>
                    </a:cubicBezTo>
                    <a:cubicBezTo>
                      <a:pt x="11282" y="10486"/>
                      <a:pt x="11309" y="10536"/>
                      <a:pt x="11340" y="10536"/>
                    </a:cubicBezTo>
                    <a:cubicBezTo>
                      <a:pt x="11371" y="10536"/>
                      <a:pt x="11396" y="10486"/>
                      <a:pt x="11394" y="10423"/>
                    </a:cubicBezTo>
                    <a:cubicBezTo>
                      <a:pt x="11392" y="10360"/>
                      <a:pt x="11365" y="10309"/>
                      <a:pt x="11334" y="10310"/>
                    </a:cubicBezTo>
                    <a:close/>
                    <a:moveTo>
                      <a:pt x="11509" y="10310"/>
                    </a:moveTo>
                    <a:cubicBezTo>
                      <a:pt x="11478" y="10310"/>
                      <a:pt x="11454" y="10360"/>
                      <a:pt x="11456" y="10423"/>
                    </a:cubicBezTo>
                    <a:cubicBezTo>
                      <a:pt x="11458" y="10486"/>
                      <a:pt x="11485" y="10536"/>
                      <a:pt x="11517" y="10536"/>
                    </a:cubicBezTo>
                    <a:cubicBezTo>
                      <a:pt x="11548" y="10536"/>
                      <a:pt x="11572" y="10486"/>
                      <a:pt x="11570" y="10423"/>
                    </a:cubicBezTo>
                    <a:cubicBezTo>
                      <a:pt x="11568" y="10360"/>
                      <a:pt x="11540" y="10309"/>
                      <a:pt x="11509" y="10310"/>
                    </a:cubicBezTo>
                    <a:close/>
                    <a:moveTo>
                      <a:pt x="11646" y="10310"/>
                    </a:moveTo>
                    <a:cubicBezTo>
                      <a:pt x="11615" y="10310"/>
                      <a:pt x="11591" y="10360"/>
                      <a:pt x="11593" y="10423"/>
                    </a:cubicBezTo>
                    <a:cubicBezTo>
                      <a:pt x="11595" y="10486"/>
                      <a:pt x="11622" y="10536"/>
                      <a:pt x="11653" y="10536"/>
                    </a:cubicBezTo>
                    <a:cubicBezTo>
                      <a:pt x="11685" y="10536"/>
                      <a:pt x="11708" y="10486"/>
                      <a:pt x="11706" y="10423"/>
                    </a:cubicBezTo>
                    <a:cubicBezTo>
                      <a:pt x="11704" y="10360"/>
                      <a:pt x="11677" y="10309"/>
                      <a:pt x="11646" y="10310"/>
                    </a:cubicBezTo>
                    <a:close/>
                    <a:moveTo>
                      <a:pt x="11821" y="10310"/>
                    </a:moveTo>
                    <a:cubicBezTo>
                      <a:pt x="11790" y="10310"/>
                      <a:pt x="11767" y="10360"/>
                      <a:pt x="11769" y="10423"/>
                    </a:cubicBezTo>
                    <a:cubicBezTo>
                      <a:pt x="11771" y="10486"/>
                      <a:pt x="11799" y="10536"/>
                      <a:pt x="11830" y="10536"/>
                    </a:cubicBezTo>
                    <a:cubicBezTo>
                      <a:pt x="11861" y="10536"/>
                      <a:pt x="11885" y="10486"/>
                      <a:pt x="11883" y="10423"/>
                    </a:cubicBezTo>
                    <a:cubicBezTo>
                      <a:pt x="11880" y="10360"/>
                      <a:pt x="11853" y="10309"/>
                      <a:pt x="11821" y="10310"/>
                    </a:cubicBezTo>
                    <a:close/>
                    <a:moveTo>
                      <a:pt x="13930" y="10310"/>
                    </a:moveTo>
                    <a:cubicBezTo>
                      <a:pt x="13899" y="10310"/>
                      <a:pt x="13877" y="10362"/>
                      <a:pt x="13881" y="10424"/>
                    </a:cubicBezTo>
                    <a:cubicBezTo>
                      <a:pt x="13885" y="10487"/>
                      <a:pt x="13914" y="10538"/>
                      <a:pt x="13945" y="10538"/>
                    </a:cubicBezTo>
                    <a:cubicBezTo>
                      <a:pt x="13977" y="10537"/>
                      <a:pt x="13998" y="10486"/>
                      <a:pt x="13994" y="10423"/>
                    </a:cubicBezTo>
                    <a:cubicBezTo>
                      <a:pt x="13990" y="10360"/>
                      <a:pt x="13961" y="10309"/>
                      <a:pt x="13930" y="10310"/>
                    </a:cubicBezTo>
                    <a:close/>
                    <a:moveTo>
                      <a:pt x="14086" y="10310"/>
                    </a:moveTo>
                    <a:cubicBezTo>
                      <a:pt x="14055" y="10310"/>
                      <a:pt x="14033" y="10362"/>
                      <a:pt x="14037" y="10424"/>
                    </a:cubicBezTo>
                    <a:cubicBezTo>
                      <a:pt x="14042" y="10487"/>
                      <a:pt x="14071" y="10538"/>
                      <a:pt x="14102" y="10538"/>
                    </a:cubicBezTo>
                    <a:cubicBezTo>
                      <a:pt x="14133" y="10537"/>
                      <a:pt x="14155" y="10486"/>
                      <a:pt x="14150" y="10423"/>
                    </a:cubicBezTo>
                    <a:cubicBezTo>
                      <a:pt x="14146" y="10360"/>
                      <a:pt x="14117" y="10309"/>
                      <a:pt x="14086" y="10310"/>
                    </a:cubicBezTo>
                    <a:close/>
                    <a:moveTo>
                      <a:pt x="14242" y="10310"/>
                    </a:moveTo>
                    <a:cubicBezTo>
                      <a:pt x="14211" y="10310"/>
                      <a:pt x="14189" y="10362"/>
                      <a:pt x="14194" y="10424"/>
                    </a:cubicBezTo>
                    <a:cubicBezTo>
                      <a:pt x="14198" y="10487"/>
                      <a:pt x="14227" y="10538"/>
                      <a:pt x="14258" y="10538"/>
                    </a:cubicBezTo>
                    <a:cubicBezTo>
                      <a:pt x="14290" y="10537"/>
                      <a:pt x="14311" y="10486"/>
                      <a:pt x="14307" y="10423"/>
                    </a:cubicBezTo>
                    <a:cubicBezTo>
                      <a:pt x="14302" y="10360"/>
                      <a:pt x="14273" y="10309"/>
                      <a:pt x="14242" y="10310"/>
                    </a:cubicBezTo>
                    <a:close/>
                    <a:moveTo>
                      <a:pt x="7313" y="10360"/>
                    </a:moveTo>
                    <a:cubicBezTo>
                      <a:pt x="7282" y="10360"/>
                      <a:pt x="7255" y="10411"/>
                      <a:pt x="7253" y="10473"/>
                    </a:cubicBezTo>
                    <a:cubicBezTo>
                      <a:pt x="7251" y="10536"/>
                      <a:pt x="7275" y="10587"/>
                      <a:pt x="7306" y="10586"/>
                    </a:cubicBezTo>
                    <a:cubicBezTo>
                      <a:pt x="7337" y="10586"/>
                      <a:pt x="7364" y="10534"/>
                      <a:pt x="7366" y="10472"/>
                    </a:cubicBezTo>
                    <a:cubicBezTo>
                      <a:pt x="7369" y="10409"/>
                      <a:pt x="7344" y="10360"/>
                      <a:pt x="7313" y="10360"/>
                    </a:cubicBezTo>
                    <a:close/>
                    <a:moveTo>
                      <a:pt x="7470" y="10360"/>
                    </a:moveTo>
                    <a:cubicBezTo>
                      <a:pt x="7438" y="10360"/>
                      <a:pt x="7411" y="10411"/>
                      <a:pt x="7409" y="10473"/>
                    </a:cubicBezTo>
                    <a:cubicBezTo>
                      <a:pt x="7407" y="10536"/>
                      <a:pt x="7431" y="10587"/>
                      <a:pt x="7462" y="10586"/>
                    </a:cubicBezTo>
                    <a:cubicBezTo>
                      <a:pt x="7494" y="10586"/>
                      <a:pt x="7520" y="10534"/>
                      <a:pt x="7522" y="10472"/>
                    </a:cubicBezTo>
                    <a:cubicBezTo>
                      <a:pt x="7524" y="10409"/>
                      <a:pt x="7501" y="10360"/>
                      <a:pt x="7470" y="10360"/>
                    </a:cubicBezTo>
                    <a:close/>
                    <a:moveTo>
                      <a:pt x="7625" y="10360"/>
                    </a:moveTo>
                    <a:cubicBezTo>
                      <a:pt x="7594" y="10360"/>
                      <a:pt x="7567" y="10411"/>
                      <a:pt x="7566" y="10473"/>
                    </a:cubicBezTo>
                    <a:cubicBezTo>
                      <a:pt x="7564" y="10536"/>
                      <a:pt x="7587" y="10587"/>
                      <a:pt x="7619" y="10586"/>
                    </a:cubicBezTo>
                    <a:cubicBezTo>
                      <a:pt x="7650" y="10586"/>
                      <a:pt x="7677" y="10534"/>
                      <a:pt x="7679" y="10472"/>
                    </a:cubicBezTo>
                    <a:cubicBezTo>
                      <a:pt x="7680" y="10409"/>
                      <a:pt x="7657" y="10360"/>
                      <a:pt x="7625" y="10360"/>
                    </a:cubicBezTo>
                    <a:close/>
                    <a:moveTo>
                      <a:pt x="7782" y="10360"/>
                    </a:moveTo>
                    <a:cubicBezTo>
                      <a:pt x="7751" y="10360"/>
                      <a:pt x="7724" y="10411"/>
                      <a:pt x="7722" y="10473"/>
                    </a:cubicBezTo>
                    <a:cubicBezTo>
                      <a:pt x="7720" y="10536"/>
                      <a:pt x="7744" y="10587"/>
                      <a:pt x="7776" y="10586"/>
                    </a:cubicBezTo>
                    <a:cubicBezTo>
                      <a:pt x="7807" y="10586"/>
                      <a:pt x="7833" y="10534"/>
                      <a:pt x="7835" y="10472"/>
                    </a:cubicBezTo>
                    <a:cubicBezTo>
                      <a:pt x="7837" y="10409"/>
                      <a:pt x="7813" y="10360"/>
                      <a:pt x="7782" y="10360"/>
                    </a:cubicBezTo>
                    <a:close/>
                    <a:moveTo>
                      <a:pt x="7938" y="10360"/>
                    </a:moveTo>
                    <a:cubicBezTo>
                      <a:pt x="7906" y="10360"/>
                      <a:pt x="7880" y="10411"/>
                      <a:pt x="7878" y="10473"/>
                    </a:cubicBezTo>
                    <a:cubicBezTo>
                      <a:pt x="7877" y="10536"/>
                      <a:pt x="7901" y="10587"/>
                      <a:pt x="7932" y="10586"/>
                    </a:cubicBezTo>
                    <a:cubicBezTo>
                      <a:pt x="7963" y="10586"/>
                      <a:pt x="7990" y="10534"/>
                      <a:pt x="7991" y="10472"/>
                    </a:cubicBezTo>
                    <a:cubicBezTo>
                      <a:pt x="7993" y="10409"/>
                      <a:pt x="7969" y="10360"/>
                      <a:pt x="7938" y="10360"/>
                    </a:cubicBezTo>
                    <a:close/>
                    <a:moveTo>
                      <a:pt x="8114" y="10360"/>
                    </a:moveTo>
                    <a:cubicBezTo>
                      <a:pt x="8082" y="10360"/>
                      <a:pt x="8056" y="10411"/>
                      <a:pt x="8054" y="10473"/>
                    </a:cubicBezTo>
                    <a:cubicBezTo>
                      <a:pt x="8053" y="10536"/>
                      <a:pt x="8077" y="10587"/>
                      <a:pt x="8109" y="10586"/>
                    </a:cubicBezTo>
                    <a:cubicBezTo>
                      <a:pt x="8140" y="10586"/>
                      <a:pt x="8167" y="10534"/>
                      <a:pt x="8168" y="10472"/>
                    </a:cubicBezTo>
                    <a:cubicBezTo>
                      <a:pt x="8169" y="10409"/>
                      <a:pt x="8145" y="10360"/>
                      <a:pt x="8114" y="10360"/>
                    </a:cubicBezTo>
                    <a:close/>
                    <a:moveTo>
                      <a:pt x="8269" y="10360"/>
                    </a:moveTo>
                    <a:cubicBezTo>
                      <a:pt x="8238" y="10360"/>
                      <a:pt x="8212" y="10411"/>
                      <a:pt x="8211" y="10473"/>
                    </a:cubicBezTo>
                    <a:cubicBezTo>
                      <a:pt x="8209" y="10536"/>
                      <a:pt x="8234" y="10587"/>
                      <a:pt x="8265" y="10586"/>
                    </a:cubicBezTo>
                    <a:cubicBezTo>
                      <a:pt x="8296" y="10586"/>
                      <a:pt x="8323" y="10534"/>
                      <a:pt x="8324" y="10472"/>
                    </a:cubicBezTo>
                    <a:cubicBezTo>
                      <a:pt x="8325" y="10409"/>
                      <a:pt x="8301" y="10360"/>
                      <a:pt x="8269" y="10360"/>
                    </a:cubicBezTo>
                    <a:close/>
                    <a:moveTo>
                      <a:pt x="8426" y="10360"/>
                    </a:moveTo>
                    <a:cubicBezTo>
                      <a:pt x="8395" y="10360"/>
                      <a:pt x="8368" y="10411"/>
                      <a:pt x="8367" y="10473"/>
                    </a:cubicBezTo>
                    <a:cubicBezTo>
                      <a:pt x="8366" y="10536"/>
                      <a:pt x="8391" y="10587"/>
                      <a:pt x="8422" y="10586"/>
                    </a:cubicBezTo>
                    <a:cubicBezTo>
                      <a:pt x="8453" y="10586"/>
                      <a:pt x="8479" y="10534"/>
                      <a:pt x="8480" y="10472"/>
                    </a:cubicBezTo>
                    <a:cubicBezTo>
                      <a:pt x="8481" y="10409"/>
                      <a:pt x="8457" y="10360"/>
                      <a:pt x="8426" y="10360"/>
                    </a:cubicBezTo>
                    <a:close/>
                    <a:moveTo>
                      <a:pt x="8582" y="10360"/>
                    </a:moveTo>
                    <a:cubicBezTo>
                      <a:pt x="8550" y="10360"/>
                      <a:pt x="8524" y="10411"/>
                      <a:pt x="8524" y="10473"/>
                    </a:cubicBezTo>
                    <a:cubicBezTo>
                      <a:pt x="8523" y="10536"/>
                      <a:pt x="8547" y="10587"/>
                      <a:pt x="8579" y="10586"/>
                    </a:cubicBezTo>
                    <a:cubicBezTo>
                      <a:pt x="8610" y="10586"/>
                      <a:pt x="8636" y="10534"/>
                      <a:pt x="8637" y="10472"/>
                    </a:cubicBezTo>
                    <a:cubicBezTo>
                      <a:pt x="8637" y="10409"/>
                      <a:pt x="8613" y="10360"/>
                      <a:pt x="8582" y="10360"/>
                    </a:cubicBezTo>
                    <a:close/>
                    <a:moveTo>
                      <a:pt x="8758" y="10360"/>
                    </a:moveTo>
                    <a:cubicBezTo>
                      <a:pt x="8726" y="10360"/>
                      <a:pt x="8700" y="10411"/>
                      <a:pt x="8700" y="10473"/>
                    </a:cubicBezTo>
                    <a:cubicBezTo>
                      <a:pt x="8699" y="10536"/>
                      <a:pt x="8723" y="10587"/>
                      <a:pt x="8754" y="10586"/>
                    </a:cubicBezTo>
                    <a:cubicBezTo>
                      <a:pt x="8786" y="10586"/>
                      <a:pt x="8812" y="10534"/>
                      <a:pt x="8813" y="10472"/>
                    </a:cubicBezTo>
                    <a:cubicBezTo>
                      <a:pt x="8813" y="10409"/>
                      <a:pt x="8789" y="10360"/>
                      <a:pt x="8758" y="10360"/>
                    </a:cubicBezTo>
                    <a:close/>
                    <a:moveTo>
                      <a:pt x="8913" y="10360"/>
                    </a:moveTo>
                    <a:cubicBezTo>
                      <a:pt x="8882" y="10360"/>
                      <a:pt x="8857" y="10411"/>
                      <a:pt x="8856" y="10473"/>
                    </a:cubicBezTo>
                    <a:cubicBezTo>
                      <a:pt x="8855" y="10536"/>
                      <a:pt x="8880" y="10587"/>
                      <a:pt x="8912" y="10586"/>
                    </a:cubicBezTo>
                    <a:cubicBezTo>
                      <a:pt x="8943" y="10586"/>
                      <a:pt x="8968" y="10534"/>
                      <a:pt x="8969" y="10472"/>
                    </a:cubicBezTo>
                    <a:cubicBezTo>
                      <a:pt x="8969" y="10409"/>
                      <a:pt x="8945" y="10360"/>
                      <a:pt x="8913" y="10360"/>
                    </a:cubicBezTo>
                    <a:close/>
                    <a:moveTo>
                      <a:pt x="9089" y="10360"/>
                    </a:moveTo>
                    <a:cubicBezTo>
                      <a:pt x="9058" y="10360"/>
                      <a:pt x="9032" y="10411"/>
                      <a:pt x="9032" y="10473"/>
                    </a:cubicBezTo>
                    <a:cubicBezTo>
                      <a:pt x="9031" y="10536"/>
                      <a:pt x="9057" y="10587"/>
                      <a:pt x="9088" y="10586"/>
                    </a:cubicBezTo>
                    <a:cubicBezTo>
                      <a:pt x="9119" y="10586"/>
                      <a:pt x="9145" y="10534"/>
                      <a:pt x="9145" y="10472"/>
                    </a:cubicBezTo>
                    <a:cubicBezTo>
                      <a:pt x="9145" y="10409"/>
                      <a:pt x="9120" y="10360"/>
                      <a:pt x="9089" y="10360"/>
                    </a:cubicBezTo>
                    <a:close/>
                    <a:moveTo>
                      <a:pt x="1655" y="10410"/>
                    </a:moveTo>
                    <a:cubicBezTo>
                      <a:pt x="1624" y="10411"/>
                      <a:pt x="1593" y="10462"/>
                      <a:pt x="1585" y="10524"/>
                    </a:cubicBezTo>
                    <a:cubicBezTo>
                      <a:pt x="1577" y="10585"/>
                      <a:pt x="1596" y="10635"/>
                      <a:pt x="1628" y="10635"/>
                    </a:cubicBezTo>
                    <a:cubicBezTo>
                      <a:pt x="1659" y="10635"/>
                      <a:pt x="1691" y="10584"/>
                      <a:pt x="1698" y="10522"/>
                    </a:cubicBezTo>
                    <a:cubicBezTo>
                      <a:pt x="1706" y="10460"/>
                      <a:pt x="1687" y="10410"/>
                      <a:pt x="1655" y="10410"/>
                    </a:cubicBezTo>
                    <a:close/>
                    <a:moveTo>
                      <a:pt x="1812" y="10410"/>
                    </a:moveTo>
                    <a:cubicBezTo>
                      <a:pt x="1780" y="10411"/>
                      <a:pt x="1749" y="10461"/>
                      <a:pt x="1741" y="10524"/>
                    </a:cubicBezTo>
                    <a:cubicBezTo>
                      <a:pt x="1734" y="10585"/>
                      <a:pt x="1753" y="10635"/>
                      <a:pt x="1784" y="10635"/>
                    </a:cubicBezTo>
                    <a:cubicBezTo>
                      <a:pt x="1816" y="10635"/>
                      <a:pt x="1847" y="10584"/>
                      <a:pt x="1854" y="10522"/>
                    </a:cubicBezTo>
                    <a:cubicBezTo>
                      <a:pt x="1862" y="10460"/>
                      <a:pt x="1843" y="10410"/>
                      <a:pt x="1812" y="10410"/>
                    </a:cubicBezTo>
                    <a:close/>
                    <a:moveTo>
                      <a:pt x="1987" y="10410"/>
                    </a:moveTo>
                    <a:cubicBezTo>
                      <a:pt x="1956" y="10411"/>
                      <a:pt x="1925" y="10461"/>
                      <a:pt x="1917" y="10524"/>
                    </a:cubicBezTo>
                    <a:cubicBezTo>
                      <a:pt x="1910" y="10585"/>
                      <a:pt x="1929" y="10635"/>
                      <a:pt x="1961" y="10635"/>
                    </a:cubicBezTo>
                    <a:cubicBezTo>
                      <a:pt x="1992" y="10635"/>
                      <a:pt x="2023" y="10584"/>
                      <a:pt x="2030" y="10522"/>
                    </a:cubicBezTo>
                    <a:cubicBezTo>
                      <a:pt x="2038" y="10460"/>
                      <a:pt x="2018" y="10410"/>
                      <a:pt x="1987" y="10410"/>
                    </a:cubicBezTo>
                    <a:close/>
                    <a:moveTo>
                      <a:pt x="2143" y="10410"/>
                    </a:moveTo>
                    <a:cubicBezTo>
                      <a:pt x="2112" y="10411"/>
                      <a:pt x="2080" y="10461"/>
                      <a:pt x="2073" y="10524"/>
                    </a:cubicBezTo>
                    <a:cubicBezTo>
                      <a:pt x="2066" y="10585"/>
                      <a:pt x="2086" y="10635"/>
                      <a:pt x="2117" y="10635"/>
                    </a:cubicBezTo>
                    <a:cubicBezTo>
                      <a:pt x="2149" y="10635"/>
                      <a:pt x="2180" y="10584"/>
                      <a:pt x="2187" y="10522"/>
                    </a:cubicBezTo>
                    <a:cubicBezTo>
                      <a:pt x="2194" y="10460"/>
                      <a:pt x="2174" y="10410"/>
                      <a:pt x="2143" y="10410"/>
                    </a:cubicBezTo>
                    <a:close/>
                    <a:moveTo>
                      <a:pt x="16058" y="10561"/>
                    </a:moveTo>
                    <a:cubicBezTo>
                      <a:pt x="16026" y="10562"/>
                      <a:pt x="16006" y="10613"/>
                      <a:pt x="16012" y="10676"/>
                    </a:cubicBezTo>
                    <a:cubicBezTo>
                      <a:pt x="16019" y="10739"/>
                      <a:pt x="16049" y="10789"/>
                      <a:pt x="16081" y="10789"/>
                    </a:cubicBezTo>
                    <a:cubicBezTo>
                      <a:pt x="16112" y="10789"/>
                      <a:pt x="16133" y="10738"/>
                      <a:pt x="16126" y="10674"/>
                    </a:cubicBezTo>
                    <a:cubicBezTo>
                      <a:pt x="16120" y="10612"/>
                      <a:pt x="16089" y="10561"/>
                      <a:pt x="16058" y="10561"/>
                    </a:cubicBezTo>
                    <a:close/>
                    <a:moveTo>
                      <a:pt x="16214" y="10561"/>
                    </a:moveTo>
                    <a:cubicBezTo>
                      <a:pt x="16183" y="10562"/>
                      <a:pt x="16163" y="10613"/>
                      <a:pt x="16169" y="10676"/>
                    </a:cubicBezTo>
                    <a:cubicBezTo>
                      <a:pt x="16175" y="10739"/>
                      <a:pt x="16206" y="10789"/>
                      <a:pt x="16237" y="10789"/>
                    </a:cubicBezTo>
                    <a:cubicBezTo>
                      <a:pt x="16269" y="10789"/>
                      <a:pt x="16289" y="10737"/>
                      <a:pt x="16283" y="10674"/>
                    </a:cubicBezTo>
                    <a:cubicBezTo>
                      <a:pt x="16276" y="10612"/>
                      <a:pt x="16245" y="10561"/>
                      <a:pt x="16214" y="10561"/>
                    </a:cubicBezTo>
                    <a:close/>
                    <a:moveTo>
                      <a:pt x="16389" y="10561"/>
                    </a:moveTo>
                    <a:cubicBezTo>
                      <a:pt x="16358" y="10562"/>
                      <a:pt x="16338" y="10613"/>
                      <a:pt x="16345" y="10676"/>
                    </a:cubicBezTo>
                    <a:cubicBezTo>
                      <a:pt x="16351" y="10739"/>
                      <a:pt x="16382" y="10789"/>
                      <a:pt x="16414" y="10789"/>
                    </a:cubicBezTo>
                    <a:cubicBezTo>
                      <a:pt x="16445" y="10789"/>
                      <a:pt x="16465" y="10737"/>
                      <a:pt x="16458" y="10674"/>
                    </a:cubicBezTo>
                    <a:cubicBezTo>
                      <a:pt x="16452" y="10612"/>
                      <a:pt x="16421" y="10561"/>
                      <a:pt x="16389" y="10561"/>
                    </a:cubicBezTo>
                    <a:close/>
                    <a:moveTo>
                      <a:pt x="16546" y="10561"/>
                    </a:moveTo>
                    <a:cubicBezTo>
                      <a:pt x="16514" y="10562"/>
                      <a:pt x="16495" y="10613"/>
                      <a:pt x="16501" y="10676"/>
                    </a:cubicBezTo>
                    <a:cubicBezTo>
                      <a:pt x="16508" y="10739"/>
                      <a:pt x="16539" y="10789"/>
                      <a:pt x="16570" y="10789"/>
                    </a:cubicBezTo>
                    <a:cubicBezTo>
                      <a:pt x="16602" y="10789"/>
                      <a:pt x="16622" y="10738"/>
                      <a:pt x="16615" y="10674"/>
                    </a:cubicBezTo>
                    <a:cubicBezTo>
                      <a:pt x="16608" y="10612"/>
                      <a:pt x="16577" y="10561"/>
                      <a:pt x="16546" y="10561"/>
                    </a:cubicBezTo>
                    <a:close/>
                    <a:moveTo>
                      <a:pt x="17679" y="10561"/>
                    </a:moveTo>
                    <a:cubicBezTo>
                      <a:pt x="17647" y="10562"/>
                      <a:pt x="17628" y="10613"/>
                      <a:pt x="17636" y="10676"/>
                    </a:cubicBezTo>
                    <a:cubicBezTo>
                      <a:pt x="17644" y="10739"/>
                      <a:pt x="17675" y="10789"/>
                      <a:pt x="17707" y="10789"/>
                    </a:cubicBezTo>
                    <a:cubicBezTo>
                      <a:pt x="17738" y="10789"/>
                      <a:pt x="17757" y="10737"/>
                      <a:pt x="17749" y="10674"/>
                    </a:cubicBezTo>
                    <a:cubicBezTo>
                      <a:pt x="17741" y="10611"/>
                      <a:pt x="17710" y="10561"/>
                      <a:pt x="17679" y="10561"/>
                    </a:cubicBezTo>
                    <a:close/>
                    <a:moveTo>
                      <a:pt x="11510" y="10612"/>
                    </a:moveTo>
                    <a:cubicBezTo>
                      <a:pt x="11478" y="10612"/>
                      <a:pt x="11454" y="10664"/>
                      <a:pt x="11456" y="10726"/>
                    </a:cubicBezTo>
                    <a:cubicBezTo>
                      <a:pt x="11458" y="10789"/>
                      <a:pt x="11485" y="10838"/>
                      <a:pt x="11517" y="10838"/>
                    </a:cubicBezTo>
                    <a:cubicBezTo>
                      <a:pt x="11548" y="10838"/>
                      <a:pt x="11572" y="10787"/>
                      <a:pt x="11570" y="10725"/>
                    </a:cubicBezTo>
                    <a:cubicBezTo>
                      <a:pt x="11568" y="10662"/>
                      <a:pt x="11541" y="10611"/>
                      <a:pt x="11510" y="10612"/>
                    </a:cubicBezTo>
                    <a:close/>
                    <a:moveTo>
                      <a:pt x="14106" y="10612"/>
                    </a:moveTo>
                    <a:cubicBezTo>
                      <a:pt x="14074" y="10612"/>
                      <a:pt x="14053" y="10664"/>
                      <a:pt x="14057" y="10726"/>
                    </a:cubicBezTo>
                    <a:cubicBezTo>
                      <a:pt x="14061" y="10789"/>
                      <a:pt x="14090" y="10840"/>
                      <a:pt x="14122" y="10839"/>
                    </a:cubicBezTo>
                    <a:cubicBezTo>
                      <a:pt x="14153" y="10839"/>
                      <a:pt x="14175" y="10787"/>
                      <a:pt x="14170" y="10725"/>
                    </a:cubicBezTo>
                    <a:cubicBezTo>
                      <a:pt x="14166" y="10662"/>
                      <a:pt x="14137" y="10611"/>
                      <a:pt x="14106" y="10612"/>
                    </a:cubicBezTo>
                    <a:close/>
                    <a:moveTo>
                      <a:pt x="14262" y="10612"/>
                    </a:moveTo>
                    <a:cubicBezTo>
                      <a:pt x="14231" y="10612"/>
                      <a:pt x="14209" y="10664"/>
                      <a:pt x="14213" y="10726"/>
                    </a:cubicBezTo>
                    <a:cubicBezTo>
                      <a:pt x="14218" y="10789"/>
                      <a:pt x="14247" y="10840"/>
                      <a:pt x="14279" y="10839"/>
                    </a:cubicBezTo>
                    <a:cubicBezTo>
                      <a:pt x="14310" y="10839"/>
                      <a:pt x="14332" y="10787"/>
                      <a:pt x="14327" y="10725"/>
                    </a:cubicBezTo>
                    <a:cubicBezTo>
                      <a:pt x="14322" y="10662"/>
                      <a:pt x="14293" y="10611"/>
                      <a:pt x="14262" y="10612"/>
                    </a:cubicBezTo>
                    <a:close/>
                    <a:moveTo>
                      <a:pt x="15726" y="10612"/>
                    </a:moveTo>
                    <a:cubicBezTo>
                      <a:pt x="15695" y="10612"/>
                      <a:pt x="15674" y="10663"/>
                      <a:pt x="15680" y="10726"/>
                    </a:cubicBezTo>
                    <a:cubicBezTo>
                      <a:pt x="15686" y="10789"/>
                      <a:pt x="15717" y="10840"/>
                      <a:pt x="15748" y="10839"/>
                    </a:cubicBezTo>
                    <a:cubicBezTo>
                      <a:pt x="15779" y="10839"/>
                      <a:pt x="15800" y="10788"/>
                      <a:pt x="15794" y="10725"/>
                    </a:cubicBezTo>
                    <a:cubicBezTo>
                      <a:pt x="15788" y="10662"/>
                      <a:pt x="15757" y="10611"/>
                      <a:pt x="15726" y="10612"/>
                    </a:cubicBezTo>
                    <a:close/>
                    <a:moveTo>
                      <a:pt x="7294" y="10662"/>
                    </a:moveTo>
                    <a:cubicBezTo>
                      <a:pt x="7263" y="10662"/>
                      <a:pt x="7235" y="10712"/>
                      <a:pt x="7233" y="10775"/>
                    </a:cubicBezTo>
                    <a:cubicBezTo>
                      <a:pt x="7231" y="10837"/>
                      <a:pt x="7255" y="10888"/>
                      <a:pt x="7286" y="10888"/>
                    </a:cubicBezTo>
                    <a:cubicBezTo>
                      <a:pt x="7318" y="10888"/>
                      <a:pt x="7345" y="10836"/>
                      <a:pt x="7347" y="10773"/>
                    </a:cubicBezTo>
                    <a:cubicBezTo>
                      <a:pt x="7349" y="10711"/>
                      <a:pt x="7326" y="10662"/>
                      <a:pt x="7294" y="10662"/>
                    </a:cubicBezTo>
                    <a:close/>
                    <a:moveTo>
                      <a:pt x="7450" y="10662"/>
                    </a:moveTo>
                    <a:cubicBezTo>
                      <a:pt x="7419" y="10662"/>
                      <a:pt x="7392" y="10712"/>
                      <a:pt x="7390" y="10775"/>
                    </a:cubicBezTo>
                    <a:cubicBezTo>
                      <a:pt x="7388" y="10837"/>
                      <a:pt x="7411" y="10888"/>
                      <a:pt x="7443" y="10888"/>
                    </a:cubicBezTo>
                    <a:cubicBezTo>
                      <a:pt x="7474" y="10888"/>
                      <a:pt x="7501" y="10836"/>
                      <a:pt x="7503" y="10773"/>
                    </a:cubicBezTo>
                    <a:cubicBezTo>
                      <a:pt x="7505" y="10711"/>
                      <a:pt x="7481" y="10661"/>
                      <a:pt x="7450" y="10662"/>
                    </a:cubicBezTo>
                    <a:close/>
                    <a:moveTo>
                      <a:pt x="7607" y="10662"/>
                    </a:moveTo>
                    <a:cubicBezTo>
                      <a:pt x="7575" y="10662"/>
                      <a:pt x="7548" y="10712"/>
                      <a:pt x="7546" y="10775"/>
                    </a:cubicBezTo>
                    <a:cubicBezTo>
                      <a:pt x="7544" y="10837"/>
                      <a:pt x="7568" y="10889"/>
                      <a:pt x="7600" y="10888"/>
                    </a:cubicBezTo>
                    <a:cubicBezTo>
                      <a:pt x="7631" y="10888"/>
                      <a:pt x="7658" y="10837"/>
                      <a:pt x="7660" y="10775"/>
                    </a:cubicBezTo>
                    <a:cubicBezTo>
                      <a:pt x="7661" y="10712"/>
                      <a:pt x="7638" y="10661"/>
                      <a:pt x="7607" y="10662"/>
                    </a:cubicBezTo>
                    <a:close/>
                    <a:moveTo>
                      <a:pt x="7782" y="10662"/>
                    </a:moveTo>
                    <a:cubicBezTo>
                      <a:pt x="7751" y="10662"/>
                      <a:pt x="7724" y="10712"/>
                      <a:pt x="7722" y="10775"/>
                    </a:cubicBezTo>
                    <a:cubicBezTo>
                      <a:pt x="7720" y="10837"/>
                      <a:pt x="7744" y="10889"/>
                      <a:pt x="7776" y="10888"/>
                    </a:cubicBezTo>
                    <a:cubicBezTo>
                      <a:pt x="7807" y="10888"/>
                      <a:pt x="7834" y="10837"/>
                      <a:pt x="7836" y="10775"/>
                    </a:cubicBezTo>
                    <a:cubicBezTo>
                      <a:pt x="7837" y="10712"/>
                      <a:pt x="7813" y="10661"/>
                      <a:pt x="7782" y="10662"/>
                    </a:cubicBezTo>
                    <a:close/>
                    <a:moveTo>
                      <a:pt x="7938" y="10662"/>
                    </a:moveTo>
                    <a:cubicBezTo>
                      <a:pt x="7907" y="10662"/>
                      <a:pt x="7880" y="10713"/>
                      <a:pt x="7878" y="10775"/>
                    </a:cubicBezTo>
                    <a:cubicBezTo>
                      <a:pt x="7877" y="10837"/>
                      <a:pt x="7901" y="10889"/>
                      <a:pt x="7933" y="10888"/>
                    </a:cubicBezTo>
                    <a:cubicBezTo>
                      <a:pt x="7964" y="10888"/>
                      <a:pt x="7991" y="10837"/>
                      <a:pt x="7992" y="10775"/>
                    </a:cubicBezTo>
                    <a:cubicBezTo>
                      <a:pt x="7993" y="10712"/>
                      <a:pt x="7970" y="10662"/>
                      <a:pt x="7938" y="10662"/>
                    </a:cubicBezTo>
                    <a:close/>
                    <a:moveTo>
                      <a:pt x="8094" y="10662"/>
                    </a:moveTo>
                    <a:cubicBezTo>
                      <a:pt x="8063" y="10662"/>
                      <a:pt x="8036" y="10712"/>
                      <a:pt x="8035" y="10775"/>
                    </a:cubicBezTo>
                    <a:cubicBezTo>
                      <a:pt x="8033" y="10837"/>
                      <a:pt x="8058" y="10888"/>
                      <a:pt x="8089" y="10888"/>
                    </a:cubicBezTo>
                    <a:cubicBezTo>
                      <a:pt x="8121" y="10888"/>
                      <a:pt x="8147" y="10837"/>
                      <a:pt x="8148" y="10775"/>
                    </a:cubicBezTo>
                    <a:cubicBezTo>
                      <a:pt x="8150" y="10712"/>
                      <a:pt x="8125" y="10661"/>
                      <a:pt x="8094" y="10662"/>
                    </a:cubicBezTo>
                    <a:close/>
                    <a:moveTo>
                      <a:pt x="8270" y="10662"/>
                    </a:moveTo>
                    <a:cubicBezTo>
                      <a:pt x="8239" y="10662"/>
                      <a:pt x="8212" y="10712"/>
                      <a:pt x="8211" y="10775"/>
                    </a:cubicBezTo>
                    <a:cubicBezTo>
                      <a:pt x="8209" y="10837"/>
                      <a:pt x="8234" y="10888"/>
                      <a:pt x="8266" y="10888"/>
                    </a:cubicBezTo>
                    <a:cubicBezTo>
                      <a:pt x="8297" y="10888"/>
                      <a:pt x="8323" y="10837"/>
                      <a:pt x="8324" y="10775"/>
                    </a:cubicBezTo>
                    <a:cubicBezTo>
                      <a:pt x="8326" y="10712"/>
                      <a:pt x="8301" y="10661"/>
                      <a:pt x="8270" y="10662"/>
                    </a:cubicBezTo>
                    <a:close/>
                    <a:moveTo>
                      <a:pt x="8426" y="10662"/>
                    </a:moveTo>
                    <a:cubicBezTo>
                      <a:pt x="8394" y="10662"/>
                      <a:pt x="8368" y="10713"/>
                      <a:pt x="8367" y="10775"/>
                    </a:cubicBezTo>
                    <a:cubicBezTo>
                      <a:pt x="8366" y="10837"/>
                      <a:pt x="8391" y="10888"/>
                      <a:pt x="8422" y="10888"/>
                    </a:cubicBezTo>
                    <a:cubicBezTo>
                      <a:pt x="8454" y="10888"/>
                      <a:pt x="8480" y="10837"/>
                      <a:pt x="8481" y="10775"/>
                    </a:cubicBezTo>
                    <a:cubicBezTo>
                      <a:pt x="8482" y="10712"/>
                      <a:pt x="8457" y="10661"/>
                      <a:pt x="8426" y="10662"/>
                    </a:cubicBezTo>
                    <a:close/>
                    <a:moveTo>
                      <a:pt x="8582" y="10662"/>
                    </a:moveTo>
                    <a:cubicBezTo>
                      <a:pt x="8551" y="10662"/>
                      <a:pt x="8525" y="10712"/>
                      <a:pt x="8524" y="10775"/>
                    </a:cubicBezTo>
                    <a:cubicBezTo>
                      <a:pt x="8523" y="10837"/>
                      <a:pt x="8548" y="10888"/>
                      <a:pt x="8579" y="10888"/>
                    </a:cubicBezTo>
                    <a:cubicBezTo>
                      <a:pt x="8611" y="10888"/>
                      <a:pt x="8636" y="10837"/>
                      <a:pt x="8637" y="10775"/>
                    </a:cubicBezTo>
                    <a:cubicBezTo>
                      <a:pt x="8638" y="10712"/>
                      <a:pt x="8614" y="10662"/>
                      <a:pt x="8582" y="10662"/>
                    </a:cubicBezTo>
                    <a:close/>
                    <a:moveTo>
                      <a:pt x="8758" y="10662"/>
                    </a:moveTo>
                    <a:cubicBezTo>
                      <a:pt x="8726" y="10662"/>
                      <a:pt x="8700" y="10712"/>
                      <a:pt x="8700" y="10775"/>
                    </a:cubicBezTo>
                    <a:cubicBezTo>
                      <a:pt x="8699" y="10837"/>
                      <a:pt x="8724" y="10888"/>
                      <a:pt x="8755" y="10888"/>
                    </a:cubicBezTo>
                    <a:cubicBezTo>
                      <a:pt x="8787" y="10888"/>
                      <a:pt x="8812" y="10837"/>
                      <a:pt x="8813" y="10775"/>
                    </a:cubicBezTo>
                    <a:cubicBezTo>
                      <a:pt x="8814" y="10712"/>
                      <a:pt x="8789" y="10661"/>
                      <a:pt x="8758" y="10662"/>
                    </a:cubicBezTo>
                    <a:close/>
                    <a:moveTo>
                      <a:pt x="8914" y="10662"/>
                    </a:moveTo>
                    <a:cubicBezTo>
                      <a:pt x="8883" y="10662"/>
                      <a:pt x="8857" y="10712"/>
                      <a:pt x="8856" y="10775"/>
                    </a:cubicBezTo>
                    <a:cubicBezTo>
                      <a:pt x="8855" y="10837"/>
                      <a:pt x="8881" y="10889"/>
                      <a:pt x="8912" y="10888"/>
                    </a:cubicBezTo>
                    <a:cubicBezTo>
                      <a:pt x="8944" y="10888"/>
                      <a:pt x="8969" y="10837"/>
                      <a:pt x="8970" y="10775"/>
                    </a:cubicBezTo>
                    <a:cubicBezTo>
                      <a:pt x="8970" y="10712"/>
                      <a:pt x="8945" y="10661"/>
                      <a:pt x="8914" y="10662"/>
                    </a:cubicBezTo>
                    <a:close/>
                    <a:moveTo>
                      <a:pt x="9070" y="10662"/>
                    </a:moveTo>
                    <a:cubicBezTo>
                      <a:pt x="9038" y="10662"/>
                      <a:pt x="9013" y="10712"/>
                      <a:pt x="9012" y="10775"/>
                    </a:cubicBezTo>
                    <a:cubicBezTo>
                      <a:pt x="9012" y="10837"/>
                      <a:pt x="9037" y="10888"/>
                      <a:pt x="9069" y="10888"/>
                    </a:cubicBezTo>
                    <a:cubicBezTo>
                      <a:pt x="9100" y="10888"/>
                      <a:pt x="9126" y="10837"/>
                      <a:pt x="9126" y="10775"/>
                    </a:cubicBezTo>
                    <a:cubicBezTo>
                      <a:pt x="9126" y="10712"/>
                      <a:pt x="9101" y="10662"/>
                      <a:pt x="9070" y="10662"/>
                    </a:cubicBezTo>
                    <a:close/>
                    <a:moveTo>
                      <a:pt x="9246" y="10662"/>
                    </a:moveTo>
                    <a:cubicBezTo>
                      <a:pt x="9214" y="10662"/>
                      <a:pt x="9189" y="10712"/>
                      <a:pt x="9188" y="10775"/>
                    </a:cubicBezTo>
                    <a:cubicBezTo>
                      <a:pt x="9188" y="10837"/>
                      <a:pt x="9213" y="10888"/>
                      <a:pt x="9244" y="10888"/>
                    </a:cubicBezTo>
                    <a:cubicBezTo>
                      <a:pt x="9276" y="10888"/>
                      <a:pt x="9302" y="10837"/>
                      <a:pt x="9302" y="10775"/>
                    </a:cubicBezTo>
                    <a:cubicBezTo>
                      <a:pt x="9302" y="10712"/>
                      <a:pt x="9277" y="10661"/>
                      <a:pt x="9246" y="10662"/>
                    </a:cubicBezTo>
                    <a:close/>
                    <a:moveTo>
                      <a:pt x="9401" y="10662"/>
                    </a:moveTo>
                    <a:cubicBezTo>
                      <a:pt x="9370" y="10662"/>
                      <a:pt x="9345" y="10712"/>
                      <a:pt x="9345" y="10775"/>
                    </a:cubicBezTo>
                    <a:cubicBezTo>
                      <a:pt x="9344" y="10838"/>
                      <a:pt x="9370" y="10888"/>
                      <a:pt x="9401" y="10888"/>
                    </a:cubicBezTo>
                    <a:cubicBezTo>
                      <a:pt x="9433" y="10888"/>
                      <a:pt x="9458" y="10837"/>
                      <a:pt x="9458" y="10775"/>
                    </a:cubicBezTo>
                    <a:cubicBezTo>
                      <a:pt x="9458" y="10712"/>
                      <a:pt x="9433" y="10662"/>
                      <a:pt x="9401" y="10662"/>
                    </a:cubicBezTo>
                    <a:close/>
                    <a:moveTo>
                      <a:pt x="9558" y="10662"/>
                    </a:moveTo>
                    <a:cubicBezTo>
                      <a:pt x="9527" y="10662"/>
                      <a:pt x="9501" y="10712"/>
                      <a:pt x="9501" y="10775"/>
                    </a:cubicBezTo>
                    <a:cubicBezTo>
                      <a:pt x="9501" y="10837"/>
                      <a:pt x="9526" y="10888"/>
                      <a:pt x="9558" y="10888"/>
                    </a:cubicBezTo>
                    <a:cubicBezTo>
                      <a:pt x="9589" y="10888"/>
                      <a:pt x="9615" y="10838"/>
                      <a:pt x="9615" y="10775"/>
                    </a:cubicBezTo>
                    <a:cubicBezTo>
                      <a:pt x="9615" y="10712"/>
                      <a:pt x="9589" y="10661"/>
                      <a:pt x="9558" y="10662"/>
                    </a:cubicBezTo>
                    <a:close/>
                    <a:moveTo>
                      <a:pt x="9733" y="10662"/>
                    </a:moveTo>
                    <a:cubicBezTo>
                      <a:pt x="9702" y="10662"/>
                      <a:pt x="9677" y="10712"/>
                      <a:pt x="9677" y="10775"/>
                    </a:cubicBezTo>
                    <a:cubicBezTo>
                      <a:pt x="9677" y="10837"/>
                      <a:pt x="9703" y="10889"/>
                      <a:pt x="9734" y="10888"/>
                    </a:cubicBezTo>
                    <a:cubicBezTo>
                      <a:pt x="9766" y="10888"/>
                      <a:pt x="9791" y="10837"/>
                      <a:pt x="9791" y="10775"/>
                    </a:cubicBezTo>
                    <a:cubicBezTo>
                      <a:pt x="9790" y="10712"/>
                      <a:pt x="9765" y="10662"/>
                      <a:pt x="9733" y="10662"/>
                    </a:cubicBezTo>
                    <a:close/>
                    <a:moveTo>
                      <a:pt x="9890" y="10662"/>
                    </a:moveTo>
                    <a:cubicBezTo>
                      <a:pt x="9858" y="10662"/>
                      <a:pt x="9833" y="10712"/>
                      <a:pt x="9833" y="10775"/>
                    </a:cubicBezTo>
                    <a:cubicBezTo>
                      <a:pt x="9834" y="10837"/>
                      <a:pt x="9859" y="10889"/>
                      <a:pt x="9891" y="10888"/>
                    </a:cubicBezTo>
                    <a:cubicBezTo>
                      <a:pt x="9922" y="10888"/>
                      <a:pt x="9947" y="10837"/>
                      <a:pt x="9947" y="10775"/>
                    </a:cubicBezTo>
                    <a:cubicBezTo>
                      <a:pt x="9947" y="10712"/>
                      <a:pt x="9921" y="10661"/>
                      <a:pt x="9890" y="10662"/>
                    </a:cubicBezTo>
                    <a:close/>
                    <a:moveTo>
                      <a:pt x="10046" y="10662"/>
                    </a:moveTo>
                    <a:cubicBezTo>
                      <a:pt x="10015" y="10662"/>
                      <a:pt x="9989" y="10712"/>
                      <a:pt x="9990" y="10775"/>
                    </a:cubicBezTo>
                    <a:cubicBezTo>
                      <a:pt x="9990" y="10838"/>
                      <a:pt x="10016" y="10888"/>
                      <a:pt x="10048" y="10888"/>
                    </a:cubicBezTo>
                    <a:cubicBezTo>
                      <a:pt x="10079" y="10888"/>
                      <a:pt x="10104" y="10838"/>
                      <a:pt x="10103" y="10775"/>
                    </a:cubicBezTo>
                    <a:cubicBezTo>
                      <a:pt x="10103" y="10712"/>
                      <a:pt x="10077" y="10662"/>
                      <a:pt x="10046" y="10662"/>
                    </a:cubicBezTo>
                    <a:close/>
                    <a:moveTo>
                      <a:pt x="10221" y="10662"/>
                    </a:moveTo>
                    <a:cubicBezTo>
                      <a:pt x="10190" y="10662"/>
                      <a:pt x="10165" y="10714"/>
                      <a:pt x="10166" y="10777"/>
                    </a:cubicBezTo>
                    <a:cubicBezTo>
                      <a:pt x="10166" y="10839"/>
                      <a:pt x="10192" y="10888"/>
                      <a:pt x="10224" y="10888"/>
                    </a:cubicBezTo>
                    <a:cubicBezTo>
                      <a:pt x="10255" y="10888"/>
                      <a:pt x="10280" y="10838"/>
                      <a:pt x="10279" y="10775"/>
                    </a:cubicBezTo>
                    <a:cubicBezTo>
                      <a:pt x="10279" y="10712"/>
                      <a:pt x="10253" y="10662"/>
                      <a:pt x="10221" y="10662"/>
                    </a:cubicBezTo>
                    <a:close/>
                    <a:moveTo>
                      <a:pt x="10378" y="10662"/>
                    </a:moveTo>
                    <a:cubicBezTo>
                      <a:pt x="10346" y="10662"/>
                      <a:pt x="10321" y="10712"/>
                      <a:pt x="10322" y="10775"/>
                    </a:cubicBezTo>
                    <a:cubicBezTo>
                      <a:pt x="10323" y="10838"/>
                      <a:pt x="10349" y="10888"/>
                      <a:pt x="10381" y="10888"/>
                    </a:cubicBezTo>
                    <a:cubicBezTo>
                      <a:pt x="10412" y="10888"/>
                      <a:pt x="10437" y="10838"/>
                      <a:pt x="10436" y="10775"/>
                    </a:cubicBezTo>
                    <a:cubicBezTo>
                      <a:pt x="10435" y="10712"/>
                      <a:pt x="10409" y="10661"/>
                      <a:pt x="10378" y="10662"/>
                    </a:cubicBezTo>
                    <a:close/>
                    <a:moveTo>
                      <a:pt x="10534" y="10662"/>
                    </a:moveTo>
                    <a:cubicBezTo>
                      <a:pt x="10502" y="10662"/>
                      <a:pt x="10478" y="10714"/>
                      <a:pt x="10479" y="10777"/>
                    </a:cubicBezTo>
                    <a:cubicBezTo>
                      <a:pt x="10480" y="10839"/>
                      <a:pt x="10506" y="10888"/>
                      <a:pt x="10537" y="10888"/>
                    </a:cubicBezTo>
                    <a:cubicBezTo>
                      <a:pt x="10569" y="10888"/>
                      <a:pt x="10593" y="10838"/>
                      <a:pt x="10592" y="10775"/>
                    </a:cubicBezTo>
                    <a:cubicBezTo>
                      <a:pt x="10591" y="10712"/>
                      <a:pt x="10565" y="10662"/>
                      <a:pt x="10534" y="10662"/>
                    </a:cubicBezTo>
                    <a:close/>
                    <a:moveTo>
                      <a:pt x="10710" y="10662"/>
                    </a:moveTo>
                    <a:cubicBezTo>
                      <a:pt x="10678" y="10662"/>
                      <a:pt x="10653" y="10714"/>
                      <a:pt x="10655" y="10777"/>
                    </a:cubicBezTo>
                    <a:cubicBezTo>
                      <a:pt x="10656" y="10839"/>
                      <a:pt x="10682" y="10888"/>
                      <a:pt x="10714" y="10888"/>
                    </a:cubicBezTo>
                    <a:cubicBezTo>
                      <a:pt x="10745" y="10888"/>
                      <a:pt x="10769" y="10838"/>
                      <a:pt x="10768" y="10775"/>
                    </a:cubicBezTo>
                    <a:cubicBezTo>
                      <a:pt x="10767" y="10712"/>
                      <a:pt x="10741" y="10661"/>
                      <a:pt x="10710" y="10662"/>
                    </a:cubicBezTo>
                    <a:close/>
                    <a:moveTo>
                      <a:pt x="10865" y="10662"/>
                    </a:moveTo>
                    <a:cubicBezTo>
                      <a:pt x="10834" y="10662"/>
                      <a:pt x="10810" y="10712"/>
                      <a:pt x="10811" y="10775"/>
                    </a:cubicBezTo>
                    <a:cubicBezTo>
                      <a:pt x="10812" y="10838"/>
                      <a:pt x="10839" y="10888"/>
                      <a:pt x="10870" y="10888"/>
                    </a:cubicBezTo>
                    <a:cubicBezTo>
                      <a:pt x="10902" y="10888"/>
                      <a:pt x="10926" y="10838"/>
                      <a:pt x="10925" y="10775"/>
                    </a:cubicBezTo>
                    <a:cubicBezTo>
                      <a:pt x="10923" y="10712"/>
                      <a:pt x="10897" y="10661"/>
                      <a:pt x="10865" y="10662"/>
                    </a:cubicBezTo>
                    <a:close/>
                    <a:moveTo>
                      <a:pt x="11022" y="10662"/>
                    </a:moveTo>
                    <a:cubicBezTo>
                      <a:pt x="10990" y="10662"/>
                      <a:pt x="10966" y="10714"/>
                      <a:pt x="10967" y="10777"/>
                    </a:cubicBezTo>
                    <a:cubicBezTo>
                      <a:pt x="10969" y="10839"/>
                      <a:pt x="10996" y="10888"/>
                      <a:pt x="11027" y="10888"/>
                    </a:cubicBezTo>
                    <a:cubicBezTo>
                      <a:pt x="11059" y="10888"/>
                      <a:pt x="11082" y="10838"/>
                      <a:pt x="11081" y="10775"/>
                    </a:cubicBezTo>
                    <a:cubicBezTo>
                      <a:pt x="11079" y="10712"/>
                      <a:pt x="11053" y="10662"/>
                      <a:pt x="11022" y="10662"/>
                    </a:cubicBezTo>
                    <a:close/>
                    <a:moveTo>
                      <a:pt x="11197" y="10662"/>
                    </a:moveTo>
                    <a:cubicBezTo>
                      <a:pt x="11166" y="10662"/>
                      <a:pt x="11142" y="10714"/>
                      <a:pt x="11143" y="10777"/>
                    </a:cubicBezTo>
                    <a:cubicBezTo>
                      <a:pt x="11145" y="10839"/>
                      <a:pt x="11172" y="10888"/>
                      <a:pt x="11203" y="10888"/>
                    </a:cubicBezTo>
                    <a:cubicBezTo>
                      <a:pt x="11235" y="10888"/>
                      <a:pt x="11259" y="10838"/>
                      <a:pt x="11257" y="10775"/>
                    </a:cubicBezTo>
                    <a:cubicBezTo>
                      <a:pt x="11255" y="10712"/>
                      <a:pt x="11228" y="10662"/>
                      <a:pt x="11197" y="10662"/>
                    </a:cubicBezTo>
                    <a:close/>
                    <a:moveTo>
                      <a:pt x="11353" y="10662"/>
                    </a:moveTo>
                    <a:cubicBezTo>
                      <a:pt x="11322" y="10662"/>
                      <a:pt x="11298" y="10714"/>
                      <a:pt x="11300" y="10777"/>
                    </a:cubicBezTo>
                    <a:cubicBezTo>
                      <a:pt x="11301" y="10839"/>
                      <a:pt x="11329" y="10888"/>
                      <a:pt x="11360" y="10888"/>
                    </a:cubicBezTo>
                    <a:cubicBezTo>
                      <a:pt x="11392" y="10888"/>
                      <a:pt x="11415" y="10838"/>
                      <a:pt x="11413" y="10775"/>
                    </a:cubicBezTo>
                    <a:cubicBezTo>
                      <a:pt x="11411" y="10712"/>
                      <a:pt x="11385" y="10661"/>
                      <a:pt x="11353" y="10662"/>
                    </a:cubicBezTo>
                    <a:close/>
                    <a:moveTo>
                      <a:pt x="1948" y="10712"/>
                    </a:moveTo>
                    <a:cubicBezTo>
                      <a:pt x="1917" y="10712"/>
                      <a:pt x="1886" y="10763"/>
                      <a:pt x="1878" y="10825"/>
                    </a:cubicBezTo>
                    <a:cubicBezTo>
                      <a:pt x="1871" y="10887"/>
                      <a:pt x="1890" y="10937"/>
                      <a:pt x="1922" y="10937"/>
                    </a:cubicBezTo>
                    <a:cubicBezTo>
                      <a:pt x="1953" y="10936"/>
                      <a:pt x="1985" y="10886"/>
                      <a:pt x="1992" y="10824"/>
                    </a:cubicBezTo>
                    <a:cubicBezTo>
                      <a:pt x="1999" y="10762"/>
                      <a:pt x="1979" y="10712"/>
                      <a:pt x="1948" y="10712"/>
                    </a:cubicBezTo>
                    <a:close/>
                    <a:moveTo>
                      <a:pt x="2104" y="10712"/>
                    </a:moveTo>
                    <a:cubicBezTo>
                      <a:pt x="2073" y="10712"/>
                      <a:pt x="2041" y="10763"/>
                      <a:pt x="2034" y="10825"/>
                    </a:cubicBezTo>
                    <a:cubicBezTo>
                      <a:pt x="2027" y="10887"/>
                      <a:pt x="2047" y="10937"/>
                      <a:pt x="2078" y="10937"/>
                    </a:cubicBezTo>
                    <a:cubicBezTo>
                      <a:pt x="2110" y="10937"/>
                      <a:pt x="2141" y="10886"/>
                      <a:pt x="2148" y="10824"/>
                    </a:cubicBezTo>
                    <a:cubicBezTo>
                      <a:pt x="2155" y="10762"/>
                      <a:pt x="2136" y="10712"/>
                      <a:pt x="2104" y="10712"/>
                    </a:cubicBezTo>
                    <a:close/>
                    <a:moveTo>
                      <a:pt x="2904" y="10712"/>
                    </a:moveTo>
                    <a:cubicBezTo>
                      <a:pt x="2873" y="10712"/>
                      <a:pt x="2842" y="10763"/>
                      <a:pt x="2836" y="10825"/>
                    </a:cubicBezTo>
                    <a:cubicBezTo>
                      <a:pt x="2829" y="10887"/>
                      <a:pt x="2849" y="10937"/>
                      <a:pt x="2881" y="10937"/>
                    </a:cubicBezTo>
                    <a:cubicBezTo>
                      <a:pt x="2912" y="10937"/>
                      <a:pt x="2943" y="10886"/>
                      <a:pt x="2949" y="10824"/>
                    </a:cubicBezTo>
                    <a:cubicBezTo>
                      <a:pt x="2956" y="10762"/>
                      <a:pt x="2935" y="10712"/>
                      <a:pt x="2904" y="10712"/>
                    </a:cubicBezTo>
                    <a:close/>
                    <a:moveTo>
                      <a:pt x="3236" y="10712"/>
                    </a:moveTo>
                    <a:cubicBezTo>
                      <a:pt x="3204" y="10712"/>
                      <a:pt x="3174" y="10763"/>
                      <a:pt x="3168" y="10825"/>
                    </a:cubicBezTo>
                    <a:cubicBezTo>
                      <a:pt x="3162" y="10887"/>
                      <a:pt x="3182" y="10937"/>
                      <a:pt x="3214" y="10937"/>
                    </a:cubicBezTo>
                    <a:cubicBezTo>
                      <a:pt x="3245" y="10937"/>
                      <a:pt x="3276" y="10886"/>
                      <a:pt x="3282" y="10824"/>
                    </a:cubicBezTo>
                    <a:cubicBezTo>
                      <a:pt x="3288" y="10762"/>
                      <a:pt x="3267" y="10712"/>
                      <a:pt x="3236" y="10712"/>
                    </a:cubicBezTo>
                    <a:close/>
                    <a:moveTo>
                      <a:pt x="17229" y="10863"/>
                    </a:moveTo>
                    <a:cubicBezTo>
                      <a:pt x="17198" y="10863"/>
                      <a:pt x="17179" y="10915"/>
                      <a:pt x="17186" y="10978"/>
                    </a:cubicBezTo>
                    <a:cubicBezTo>
                      <a:pt x="17193" y="11041"/>
                      <a:pt x="17225" y="11091"/>
                      <a:pt x="17256" y="11091"/>
                    </a:cubicBezTo>
                    <a:cubicBezTo>
                      <a:pt x="17288" y="11091"/>
                      <a:pt x="17308" y="11039"/>
                      <a:pt x="17300" y="10976"/>
                    </a:cubicBezTo>
                    <a:cubicBezTo>
                      <a:pt x="17293" y="10913"/>
                      <a:pt x="17261" y="10863"/>
                      <a:pt x="17229" y="10863"/>
                    </a:cubicBezTo>
                    <a:close/>
                    <a:moveTo>
                      <a:pt x="17581" y="10863"/>
                    </a:moveTo>
                    <a:cubicBezTo>
                      <a:pt x="17549" y="10863"/>
                      <a:pt x="17530" y="10915"/>
                      <a:pt x="17538" y="10978"/>
                    </a:cubicBezTo>
                    <a:cubicBezTo>
                      <a:pt x="17546" y="11041"/>
                      <a:pt x="17577" y="11091"/>
                      <a:pt x="17609" y="11091"/>
                    </a:cubicBezTo>
                    <a:cubicBezTo>
                      <a:pt x="17640" y="11091"/>
                      <a:pt x="17660" y="11039"/>
                      <a:pt x="17652" y="10976"/>
                    </a:cubicBezTo>
                    <a:cubicBezTo>
                      <a:pt x="17644" y="10913"/>
                      <a:pt x="17612" y="10863"/>
                      <a:pt x="17581" y="10863"/>
                    </a:cubicBezTo>
                    <a:close/>
                    <a:moveTo>
                      <a:pt x="15765" y="10913"/>
                    </a:moveTo>
                    <a:cubicBezTo>
                      <a:pt x="15734" y="10914"/>
                      <a:pt x="15713" y="10966"/>
                      <a:pt x="15719" y="11028"/>
                    </a:cubicBezTo>
                    <a:cubicBezTo>
                      <a:pt x="15725" y="11091"/>
                      <a:pt x="15755" y="11142"/>
                      <a:pt x="15787" y="11141"/>
                    </a:cubicBezTo>
                    <a:cubicBezTo>
                      <a:pt x="15819" y="11141"/>
                      <a:pt x="15840" y="11090"/>
                      <a:pt x="15833" y="11026"/>
                    </a:cubicBezTo>
                    <a:cubicBezTo>
                      <a:pt x="15827" y="10964"/>
                      <a:pt x="15797" y="10913"/>
                      <a:pt x="15765" y="10913"/>
                    </a:cubicBezTo>
                    <a:close/>
                    <a:moveTo>
                      <a:pt x="16253" y="10913"/>
                    </a:moveTo>
                    <a:cubicBezTo>
                      <a:pt x="16222" y="10914"/>
                      <a:pt x="16202" y="10965"/>
                      <a:pt x="16208" y="11028"/>
                    </a:cubicBezTo>
                    <a:cubicBezTo>
                      <a:pt x="16214" y="11091"/>
                      <a:pt x="16245" y="11141"/>
                      <a:pt x="16277" y="11141"/>
                    </a:cubicBezTo>
                    <a:cubicBezTo>
                      <a:pt x="16309" y="11141"/>
                      <a:pt x="16329" y="11089"/>
                      <a:pt x="16322" y="11026"/>
                    </a:cubicBezTo>
                    <a:cubicBezTo>
                      <a:pt x="16316" y="10964"/>
                      <a:pt x="16285" y="10913"/>
                      <a:pt x="16253" y="10913"/>
                    </a:cubicBezTo>
                    <a:close/>
                    <a:moveTo>
                      <a:pt x="7431" y="10964"/>
                    </a:moveTo>
                    <a:cubicBezTo>
                      <a:pt x="7400" y="10964"/>
                      <a:pt x="7372" y="11015"/>
                      <a:pt x="7370" y="11077"/>
                    </a:cubicBezTo>
                    <a:cubicBezTo>
                      <a:pt x="7368" y="11139"/>
                      <a:pt x="7392" y="11190"/>
                      <a:pt x="7424" y="11190"/>
                    </a:cubicBezTo>
                    <a:cubicBezTo>
                      <a:pt x="7455" y="11189"/>
                      <a:pt x="7482" y="11137"/>
                      <a:pt x="7484" y="11075"/>
                    </a:cubicBezTo>
                    <a:cubicBezTo>
                      <a:pt x="7486" y="11013"/>
                      <a:pt x="7463" y="10963"/>
                      <a:pt x="7431" y="10964"/>
                    </a:cubicBezTo>
                    <a:close/>
                    <a:moveTo>
                      <a:pt x="7607" y="10964"/>
                    </a:moveTo>
                    <a:cubicBezTo>
                      <a:pt x="7575" y="10964"/>
                      <a:pt x="7548" y="11015"/>
                      <a:pt x="7546" y="11077"/>
                    </a:cubicBezTo>
                    <a:cubicBezTo>
                      <a:pt x="7544" y="11139"/>
                      <a:pt x="7568" y="11190"/>
                      <a:pt x="7600" y="11190"/>
                    </a:cubicBezTo>
                    <a:cubicBezTo>
                      <a:pt x="7631" y="11189"/>
                      <a:pt x="7659" y="11137"/>
                      <a:pt x="7660" y="11075"/>
                    </a:cubicBezTo>
                    <a:cubicBezTo>
                      <a:pt x="7662" y="11013"/>
                      <a:pt x="7638" y="10963"/>
                      <a:pt x="7607" y="10964"/>
                    </a:cubicBezTo>
                    <a:close/>
                    <a:moveTo>
                      <a:pt x="7763" y="10964"/>
                    </a:moveTo>
                    <a:cubicBezTo>
                      <a:pt x="7731" y="10964"/>
                      <a:pt x="7704" y="11014"/>
                      <a:pt x="7702" y="11077"/>
                    </a:cubicBezTo>
                    <a:cubicBezTo>
                      <a:pt x="7701" y="11139"/>
                      <a:pt x="7725" y="11190"/>
                      <a:pt x="7757" y="11190"/>
                    </a:cubicBezTo>
                    <a:cubicBezTo>
                      <a:pt x="7788" y="11190"/>
                      <a:pt x="7815" y="11137"/>
                      <a:pt x="7817" y="11075"/>
                    </a:cubicBezTo>
                    <a:cubicBezTo>
                      <a:pt x="7818" y="11013"/>
                      <a:pt x="7794" y="10963"/>
                      <a:pt x="7763" y="10964"/>
                    </a:cubicBezTo>
                    <a:close/>
                    <a:moveTo>
                      <a:pt x="7938" y="10964"/>
                    </a:moveTo>
                    <a:cubicBezTo>
                      <a:pt x="7907" y="10964"/>
                      <a:pt x="7880" y="11014"/>
                      <a:pt x="7878" y="11077"/>
                    </a:cubicBezTo>
                    <a:cubicBezTo>
                      <a:pt x="7877" y="11139"/>
                      <a:pt x="7901" y="11190"/>
                      <a:pt x="7933" y="11190"/>
                    </a:cubicBezTo>
                    <a:cubicBezTo>
                      <a:pt x="7964" y="11190"/>
                      <a:pt x="7991" y="11137"/>
                      <a:pt x="7993" y="11075"/>
                    </a:cubicBezTo>
                    <a:cubicBezTo>
                      <a:pt x="7994" y="11013"/>
                      <a:pt x="7970" y="10963"/>
                      <a:pt x="7938" y="10964"/>
                    </a:cubicBezTo>
                    <a:close/>
                    <a:moveTo>
                      <a:pt x="8095" y="10964"/>
                    </a:moveTo>
                    <a:cubicBezTo>
                      <a:pt x="8063" y="10964"/>
                      <a:pt x="8036" y="11014"/>
                      <a:pt x="8035" y="11077"/>
                    </a:cubicBezTo>
                    <a:cubicBezTo>
                      <a:pt x="8033" y="11139"/>
                      <a:pt x="8058" y="11190"/>
                      <a:pt x="8090" y="11190"/>
                    </a:cubicBezTo>
                    <a:cubicBezTo>
                      <a:pt x="8121" y="11190"/>
                      <a:pt x="8148" y="11139"/>
                      <a:pt x="8149" y="11077"/>
                    </a:cubicBezTo>
                    <a:cubicBezTo>
                      <a:pt x="8150" y="11014"/>
                      <a:pt x="8126" y="10963"/>
                      <a:pt x="8095" y="10964"/>
                    </a:cubicBezTo>
                    <a:close/>
                    <a:moveTo>
                      <a:pt x="8250" y="10964"/>
                    </a:moveTo>
                    <a:cubicBezTo>
                      <a:pt x="8219" y="10964"/>
                      <a:pt x="8192" y="11014"/>
                      <a:pt x="8191" y="11077"/>
                    </a:cubicBezTo>
                    <a:cubicBezTo>
                      <a:pt x="8190" y="11139"/>
                      <a:pt x="8215" y="11190"/>
                      <a:pt x="8246" y="11190"/>
                    </a:cubicBezTo>
                    <a:cubicBezTo>
                      <a:pt x="8278" y="11189"/>
                      <a:pt x="8304" y="11137"/>
                      <a:pt x="8305" y="11075"/>
                    </a:cubicBezTo>
                    <a:cubicBezTo>
                      <a:pt x="8307" y="11013"/>
                      <a:pt x="8282" y="10963"/>
                      <a:pt x="8250" y="10964"/>
                    </a:cubicBezTo>
                    <a:close/>
                    <a:moveTo>
                      <a:pt x="8426" y="10964"/>
                    </a:moveTo>
                    <a:cubicBezTo>
                      <a:pt x="8395" y="10964"/>
                      <a:pt x="8368" y="11014"/>
                      <a:pt x="8367" y="11077"/>
                    </a:cubicBezTo>
                    <a:cubicBezTo>
                      <a:pt x="8366" y="11139"/>
                      <a:pt x="8391" y="11190"/>
                      <a:pt x="8423" y="11190"/>
                    </a:cubicBezTo>
                    <a:cubicBezTo>
                      <a:pt x="8454" y="11190"/>
                      <a:pt x="8480" y="11137"/>
                      <a:pt x="8481" y="11075"/>
                    </a:cubicBezTo>
                    <a:cubicBezTo>
                      <a:pt x="8482" y="11013"/>
                      <a:pt x="8458" y="10963"/>
                      <a:pt x="8426" y="10964"/>
                    </a:cubicBezTo>
                    <a:close/>
                    <a:moveTo>
                      <a:pt x="8582" y="10964"/>
                    </a:moveTo>
                    <a:cubicBezTo>
                      <a:pt x="8551" y="10964"/>
                      <a:pt x="8525" y="11014"/>
                      <a:pt x="8524" y="11077"/>
                    </a:cubicBezTo>
                    <a:cubicBezTo>
                      <a:pt x="8523" y="11139"/>
                      <a:pt x="8547" y="11190"/>
                      <a:pt x="8579" y="11190"/>
                    </a:cubicBezTo>
                    <a:cubicBezTo>
                      <a:pt x="8611" y="11190"/>
                      <a:pt x="8637" y="11138"/>
                      <a:pt x="8638" y="11075"/>
                    </a:cubicBezTo>
                    <a:cubicBezTo>
                      <a:pt x="8639" y="11013"/>
                      <a:pt x="8614" y="10963"/>
                      <a:pt x="8582" y="10964"/>
                    </a:cubicBezTo>
                    <a:close/>
                    <a:moveTo>
                      <a:pt x="8758" y="10964"/>
                    </a:moveTo>
                    <a:cubicBezTo>
                      <a:pt x="8727" y="10964"/>
                      <a:pt x="8700" y="11014"/>
                      <a:pt x="8700" y="11077"/>
                    </a:cubicBezTo>
                    <a:cubicBezTo>
                      <a:pt x="8699" y="11139"/>
                      <a:pt x="8723" y="11190"/>
                      <a:pt x="8755" y="11190"/>
                    </a:cubicBezTo>
                    <a:cubicBezTo>
                      <a:pt x="8787" y="11190"/>
                      <a:pt x="8813" y="11138"/>
                      <a:pt x="8814" y="11075"/>
                    </a:cubicBezTo>
                    <a:cubicBezTo>
                      <a:pt x="8814" y="11013"/>
                      <a:pt x="8790" y="10963"/>
                      <a:pt x="8758" y="10964"/>
                    </a:cubicBezTo>
                    <a:close/>
                    <a:moveTo>
                      <a:pt x="8914" y="10964"/>
                    </a:moveTo>
                    <a:cubicBezTo>
                      <a:pt x="8882" y="10964"/>
                      <a:pt x="8857" y="11014"/>
                      <a:pt x="8856" y="11077"/>
                    </a:cubicBezTo>
                    <a:cubicBezTo>
                      <a:pt x="8855" y="11139"/>
                      <a:pt x="8880" y="11190"/>
                      <a:pt x="8912" y="11190"/>
                    </a:cubicBezTo>
                    <a:cubicBezTo>
                      <a:pt x="8944" y="11190"/>
                      <a:pt x="8970" y="11139"/>
                      <a:pt x="8970" y="11077"/>
                    </a:cubicBezTo>
                    <a:cubicBezTo>
                      <a:pt x="8971" y="11014"/>
                      <a:pt x="8945" y="10963"/>
                      <a:pt x="8914" y="10964"/>
                    </a:cubicBezTo>
                    <a:close/>
                    <a:moveTo>
                      <a:pt x="9070" y="10964"/>
                    </a:moveTo>
                    <a:cubicBezTo>
                      <a:pt x="9039" y="10964"/>
                      <a:pt x="9013" y="11014"/>
                      <a:pt x="9012" y="11077"/>
                    </a:cubicBezTo>
                    <a:cubicBezTo>
                      <a:pt x="9012" y="11139"/>
                      <a:pt x="9037" y="11190"/>
                      <a:pt x="9069" y="11190"/>
                    </a:cubicBezTo>
                    <a:cubicBezTo>
                      <a:pt x="9100" y="11190"/>
                      <a:pt x="9126" y="11139"/>
                      <a:pt x="9127" y="11077"/>
                    </a:cubicBezTo>
                    <a:cubicBezTo>
                      <a:pt x="9127" y="11014"/>
                      <a:pt x="9102" y="10963"/>
                      <a:pt x="9070" y="10964"/>
                    </a:cubicBezTo>
                    <a:close/>
                    <a:moveTo>
                      <a:pt x="9246" y="10964"/>
                    </a:moveTo>
                    <a:cubicBezTo>
                      <a:pt x="9214" y="10964"/>
                      <a:pt x="9189" y="11014"/>
                      <a:pt x="9188" y="11077"/>
                    </a:cubicBezTo>
                    <a:cubicBezTo>
                      <a:pt x="9188" y="11139"/>
                      <a:pt x="9213" y="11190"/>
                      <a:pt x="9245" y="11190"/>
                    </a:cubicBezTo>
                    <a:cubicBezTo>
                      <a:pt x="9277" y="11190"/>
                      <a:pt x="9302" y="11139"/>
                      <a:pt x="9303" y="11077"/>
                    </a:cubicBezTo>
                    <a:cubicBezTo>
                      <a:pt x="9303" y="11014"/>
                      <a:pt x="9277" y="10963"/>
                      <a:pt x="9246" y="10964"/>
                    </a:cubicBezTo>
                    <a:close/>
                    <a:moveTo>
                      <a:pt x="9402" y="10964"/>
                    </a:moveTo>
                    <a:cubicBezTo>
                      <a:pt x="9371" y="10964"/>
                      <a:pt x="9345" y="11014"/>
                      <a:pt x="9345" y="11077"/>
                    </a:cubicBezTo>
                    <a:cubicBezTo>
                      <a:pt x="9344" y="11139"/>
                      <a:pt x="9370" y="11190"/>
                      <a:pt x="9401" y="11190"/>
                    </a:cubicBezTo>
                    <a:cubicBezTo>
                      <a:pt x="9433" y="11190"/>
                      <a:pt x="9459" y="11139"/>
                      <a:pt x="9459" y="11077"/>
                    </a:cubicBezTo>
                    <a:cubicBezTo>
                      <a:pt x="9459" y="11014"/>
                      <a:pt x="9434" y="10963"/>
                      <a:pt x="9402" y="10964"/>
                    </a:cubicBezTo>
                    <a:close/>
                    <a:moveTo>
                      <a:pt x="9558" y="10964"/>
                    </a:moveTo>
                    <a:cubicBezTo>
                      <a:pt x="9526" y="10964"/>
                      <a:pt x="9501" y="11014"/>
                      <a:pt x="9501" y="11077"/>
                    </a:cubicBezTo>
                    <a:cubicBezTo>
                      <a:pt x="9501" y="11139"/>
                      <a:pt x="9527" y="11190"/>
                      <a:pt x="9558" y="11190"/>
                    </a:cubicBezTo>
                    <a:cubicBezTo>
                      <a:pt x="9590" y="11190"/>
                      <a:pt x="9615" y="11139"/>
                      <a:pt x="9615" y="11077"/>
                    </a:cubicBezTo>
                    <a:cubicBezTo>
                      <a:pt x="9615" y="11014"/>
                      <a:pt x="9589" y="10963"/>
                      <a:pt x="9558" y="10964"/>
                    </a:cubicBezTo>
                    <a:close/>
                    <a:moveTo>
                      <a:pt x="9734" y="10964"/>
                    </a:moveTo>
                    <a:cubicBezTo>
                      <a:pt x="9702" y="10964"/>
                      <a:pt x="9677" y="11014"/>
                      <a:pt x="9677" y="11077"/>
                    </a:cubicBezTo>
                    <a:cubicBezTo>
                      <a:pt x="9677" y="11139"/>
                      <a:pt x="9703" y="11190"/>
                      <a:pt x="9734" y="11190"/>
                    </a:cubicBezTo>
                    <a:cubicBezTo>
                      <a:pt x="9766" y="11190"/>
                      <a:pt x="9792" y="11139"/>
                      <a:pt x="9791" y="11077"/>
                    </a:cubicBezTo>
                    <a:cubicBezTo>
                      <a:pt x="9791" y="11014"/>
                      <a:pt x="9765" y="10963"/>
                      <a:pt x="9734" y="10964"/>
                    </a:cubicBezTo>
                    <a:close/>
                    <a:moveTo>
                      <a:pt x="9890" y="10964"/>
                    </a:moveTo>
                    <a:cubicBezTo>
                      <a:pt x="9859" y="10964"/>
                      <a:pt x="9833" y="11014"/>
                      <a:pt x="9833" y="11077"/>
                    </a:cubicBezTo>
                    <a:cubicBezTo>
                      <a:pt x="9834" y="11139"/>
                      <a:pt x="9860" y="11190"/>
                      <a:pt x="9891" y="11190"/>
                    </a:cubicBezTo>
                    <a:cubicBezTo>
                      <a:pt x="9923" y="11189"/>
                      <a:pt x="9948" y="11139"/>
                      <a:pt x="9948" y="11077"/>
                    </a:cubicBezTo>
                    <a:cubicBezTo>
                      <a:pt x="9947" y="11014"/>
                      <a:pt x="9922" y="10963"/>
                      <a:pt x="9890" y="10964"/>
                    </a:cubicBezTo>
                    <a:close/>
                    <a:moveTo>
                      <a:pt x="10046" y="10964"/>
                    </a:moveTo>
                    <a:cubicBezTo>
                      <a:pt x="10015" y="10964"/>
                      <a:pt x="9989" y="11014"/>
                      <a:pt x="9990" y="11077"/>
                    </a:cubicBezTo>
                    <a:cubicBezTo>
                      <a:pt x="9990" y="11139"/>
                      <a:pt x="10016" y="11190"/>
                      <a:pt x="10048" y="11190"/>
                    </a:cubicBezTo>
                    <a:cubicBezTo>
                      <a:pt x="10080" y="11190"/>
                      <a:pt x="10105" y="11139"/>
                      <a:pt x="10104" y="11077"/>
                    </a:cubicBezTo>
                    <a:cubicBezTo>
                      <a:pt x="10103" y="11014"/>
                      <a:pt x="10078" y="10963"/>
                      <a:pt x="10046" y="10964"/>
                    </a:cubicBezTo>
                    <a:close/>
                    <a:moveTo>
                      <a:pt x="10221" y="10964"/>
                    </a:moveTo>
                    <a:cubicBezTo>
                      <a:pt x="10190" y="10964"/>
                      <a:pt x="10165" y="11014"/>
                      <a:pt x="10166" y="11077"/>
                    </a:cubicBezTo>
                    <a:cubicBezTo>
                      <a:pt x="10166" y="11139"/>
                      <a:pt x="10193" y="11190"/>
                      <a:pt x="10224" y="11190"/>
                    </a:cubicBezTo>
                    <a:cubicBezTo>
                      <a:pt x="10256" y="11190"/>
                      <a:pt x="10281" y="11139"/>
                      <a:pt x="10280" y="11077"/>
                    </a:cubicBezTo>
                    <a:cubicBezTo>
                      <a:pt x="10279" y="11014"/>
                      <a:pt x="10253" y="10963"/>
                      <a:pt x="10221" y="10964"/>
                    </a:cubicBezTo>
                    <a:close/>
                    <a:moveTo>
                      <a:pt x="10378" y="10964"/>
                    </a:moveTo>
                    <a:cubicBezTo>
                      <a:pt x="10346" y="10964"/>
                      <a:pt x="10321" y="11014"/>
                      <a:pt x="10322" y="11077"/>
                    </a:cubicBezTo>
                    <a:cubicBezTo>
                      <a:pt x="10323" y="11139"/>
                      <a:pt x="10349" y="11190"/>
                      <a:pt x="10381" y="11190"/>
                    </a:cubicBezTo>
                    <a:cubicBezTo>
                      <a:pt x="10412" y="11190"/>
                      <a:pt x="10437" y="11139"/>
                      <a:pt x="10436" y="11077"/>
                    </a:cubicBezTo>
                    <a:cubicBezTo>
                      <a:pt x="10435" y="11014"/>
                      <a:pt x="10409" y="10963"/>
                      <a:pt x="10378" y="10964"/>
                    </a:cubicBezTo>
                    <a:close/>
                    <a:moveTo>
                      <a:pt x="10534" y="10964"/>
                    </a:moveTo>
                    <a:cubicBezTo>
                      <a:pt x="10503" y="10964"/>
                      <a:pt x="10478" y="11014"/>
                      <a:pt x="10479" y="11077"/>
                    </a:cubicBezTo>
                    <a:cubicBezTo>
                      <a:pt x="10479" y="11139"/>
                      <a:pt x="10506" y="11190"/>
                      <a:pt x="10537" y="11190"/>
                    </a:cubicBezTo>
                    <a:cubicBezTo>
                      <a:pt x="10569" y="11189"/>
                      <a:pt x="10594" y="11139"/>
                      <a:pt x="10593" y="11077"/>
                    </a:cubicBezTo>
                    <a:cubicBezTo>
                      <a:pt x="10592" y="11014"/>
                      <a:pt x="10566" y="10963"/>
                      <a:pt x="10534" y="10964"/>
                    </a:cubicBezTo>
                    <a:close/>
                    <a:moveTo>
                      <a:pt x="10710" y="10964"/>
                    </a:moveTo>
                    <a:cubicBezTo>
                      <a:pt x="10678" y="10964"/>
                      <a:pt x="10653" y="11014"/>
                      <a:pt x="10655" y="11077"/>
                    </a:cubicBezTo>
                    <a:cubicBezTo>
                      <a:pt x="10656" y="11139"/>
                      <a:pt x="10682" y="11190"/>
                      <a:pt x="10714" y="11190"/>
                    </a:cubicBezTo>
                    <a:cubicBezTo>
                      <a:pt x="10745" y="11190"/>
                      <a:pt x="10770" y="11139"/>
                      <a:pt x="10769" y="11077"/>
                    </a:cubicBezTo>
                    <a:cubicBezTo>
                      <a:pt x="10768" y="11014"/>
                      <a:pt x="10741" y="10963"/>
                      <a:pt x="10710" y="10964"/>
                    </a:cubicBezTo>
                    <a:close/>
                    <a:moveTo>
                      <a:pt x="10866" y="10964"/>
                    </a:moveTo>
                    <a:cubicBezTo>
                      <a:pt x="10834" y="10964"/>
                      <a:pt x="10810" y="11014"/>
                      <a:pt x="10811" y="11077"/>
                    </a:cubicBezTo>
                    <a:cubicBezTo>
                      <a:pt x="10812" y="11139"/>
                      <a:pt x="10839" y="11190"/>
                      <a:pt x="10871" y="11190"/>
                    </a:cubicBezTo>
                    <a:cubicBezTo>
                      <a:pt x="10902" y="11189"/>
                      <a:pt x="10927" y="11139"/>
                      <a:pt x="10925" y="11077"/>
                    </a:cubicBezTo>
                    <a:cubicBezTo>
                      <a:pt x="10924" y="11014"/>
                      <a:pt x="10897" y="10963"/>
                      <a:pt x="10866" y="10964"/>
                    </a:cubicBezTo>
                    <a:close/>
                    <a:moveTo>
                      <a:pt x="11041" y="10964"/>
                    </a:moveTo>
                    <a:cubicBezTo>
                      <a:pt x="11010" y="10964"/>
                      <a:pt x="10985" y="11014"/>
                      <a:pt x="10987" y="11077"/>
                    </a:cubicBezTo>
                    <a:cubicBezTo>
                      <a:pt x="10988" y="11139"/>
                      <a:pt x="11015" y="11190"/>
                      <a:pt x="11047" y="11190"/>
                    </a:cubicBezTo>
                    <a:cubicBezTo>
                      <a:pt x="11078" y="11190"/>
                      <a:pt x="11103" y="11139"/>
                      <a:pt x="11101" y="11077"/>
                    </a:cubicBezTo>
                    <a:cubicBezTo>
                      <a:pt x="11100" y="11014"/>
                      <a:pt x="11073" y="10963"/>
                      <a:pt x="11041" y="10964"/>
                    </a:cubicBezTo>
                    <a:close/>
                    <a:moveTo>
                      <a:pt x="11198" y="10964"/>
                    </a:moveTo>
                    <a:cubicBezTo>
                      <a:pt x="11166" y="10964"/>
                      <a:pt x="11142" y="11014"/>
                      <a:pt x="11143" y="11077"/>
                    </a:cubicBezTo>
                    <a:cubicBezTo>
                      <a:pt x="11145" y="11139"/>
                      <a:pt x="11171" y="11190"/>
                      <a:pt x="11203" y="11190"/>
                    </a:cubicBezTo>
                    <a:cubicBezTo>
                      <a:pt x="11235" y="11190"/>
                      <a:pt x="11259" y="11139"/>
                      <a:pt x="11258" y="11077"/>
                    </a:cubicBezTo>
                    <a:cubicBezTo>
                      <a:pt x="11256" y="11014"/>
                      <a:pt x="11229" y="10963"/>
                      <a:pt x="11198" y="10964"/>
                    </a:cubicBezTo>
                    <a:close/>
                    <a:moveTo>
                      <a:pt x="11354" y="10964"/>
                    </a:moveTo>
                    <a:cubicBezTo>
                      <a:pt x="11323" y="10964"/>
                      <a:pt x="11298" y="11016"/>
                      <a:pt x="11300" y="11078"/>
                    </a:cubicBezTo>
                    <a:cubicBezTo>
                      <a:pt x="11301" y="11141"/>
                      <a:pt x="11329" y="11190"/>
                      <a:pt x="11360" y="11190"/>
                    </a:cubicBezTo>
                    <a:cubicBezTo>
                      <a:pt x="11392" y="11190"/>
                      <a:pt x="11416" y="11139"/>
                      <a:pt x="11414" y="11077"/>
                    </a:cubicBezTo>
                    <a:cubicBezTo>
                      <a:pt x="11412" y="11014"/>
                      <a:pt x="11386" y="10963"/>
                      <a:pt x="11354" y="10964"/>
                    </a:cubicBezTo>
                    <a:close/>
                    <a:moveTo>
                      <a:pt x="11529" y="10964"/>
                    </a:moveTo>
                    <a:cubicBezTo>
                      <a:pt x="11498" y="10964"/>
                      <a:pt x="11474" y="11014"/>
                      <a:pt x="11476" y="11077"/>
                    </a:cubicBezTo>
                    <a:cubicBezTo>
                      <a:pt x="11477" y="11139"/>
                      <a:pt x="11505" y="11190"/>
                      <a:pt x="11537" y="11190"/>
                    </a:cubicBezTo>
                    <a:cubicBezTo>
                      <a:pt x="11568" y="11189"/>
                      <a:pt x="11592" y="11139"/>
                      <a:pt x="11590" y="11077"/>
                    </a:cubicBezTo>
                    <a:cubicBezTo>
                      <a:pt x="11588" y="11014"/>
                      <a:pt x="11561" y="10963"/>
                      <a:pt x="11529" y="10964"/>
                    </a:cubicBezTo>
                    <a:close/>
                    <a:moveTo>
                      <a:pt x="11686" y="10964"/>
                    </a:moveTo>
                    <a:cubicBezTo>
                      <a:pt x="11654" y="10964"/>
                      <a:pt x="11630" y="11014"/>
                      <a:pt x="11632" y="11077"/>
                    </a:cubicBezTo>
                    <a:cubicBezTo>
                      <a:pt x="11634" y="11139"/>
                      <a:pt x="11661" y="11190"/>
                      <a:pt x="11693" y="11190"/>
                    </a:cubicBezTo>
                    <a:cubicBezTo>
                      <a:pt x="11725" y="11190"/>
                      <a:pt x="11748" y="11139"/>
                      <a:pt x="11746" y="11077"/>
                    </a:cubicBezTo>
                    <a:cubicBezTo>
                      <a:pt x="11744" y="11014"/>
                      <a:pt x="11717" y="10963"/>
                      <a:pt x="11686" y="10964"/>
                    </a:cubicBezTo>
                    <a:close/>
                    <a:moveTo>
                      <a:pt x="11842" y="10964"/>
                    </a:moveTo>
                    <a:cubicBezTo>
                      <a:pt x="11810" y="10964"/>
                      <a:pt x="11786" y="11014"/>
                      <a:pt x="11788" y="11077"/>
                    </a:cubicBezTo>
                    <a:cubicBezTo>
                      <a:pt x="11791" y="11139"/>
                      <a:pt x="11818" y="11190"/>
                      <a:pt x="11850" y="11190"/>
                    </a:cubicBezTo>
                    <a:cubicBezTo>
                      <a:pt x="11882" y="11190"/>
                      <a:pt x="11905" y="11139"/>
                      <a:pt x="11903" y="11077"/>
                    </a:cubicBezTo>
                    <a:cubicBezTo>
                      <a:pt x="11900" y="11014"/>
                      <a:pt x="11873" y="10963"/>
                      <a:pt x="11842" y="10964"/>
                    </a:cubicBezTo>
                    <a:close/>
                    <a:moveTo>
                      <a:pt x="12018" y="10964"/>
                    </a:moveTo>
                    <a:cubicBezTo>
                      <a:pt x="11986" y="10964"/>
                      <a:pt x="11962" y="11016"/>
                      <a:pt x="11964" y="11078"/>
                    </a:cubicBezTo>
                    <a:cubicBezTo>
                      <a:pt x="11967" y="11141"/>
                      <a:pt x="11994" y="11190"/>
                      <a:pt x="12026" y="11190"/>
                    </a:cubicBezTo>
                    <a:cubicBezTo>
                      <a:pt x="12058" y="11189"/>
                      <a:pt x="12081" y="11139"/>
                      <a:pt x="12079" y="11077"/>
                    </a:cubicBezTo>
                    <a:cubicBezTo>
                      <a:pt x="12076" y="11014"/>
                      <a:pt x="12049" y="10963"/>
                      <a:pt x="12018" y="10964"/>
                    </a:cubicBezTo>
                    <a:close/>
                    <a:moveTo>
                      <a:pt x="12173" y="10964"/>
                    </a:moveTo>
                    <a:cubicBezTo>
                      <a:pt x="12142" y="10964"/>
                      <a:pt x="12118" y="11014"/>
                      <a:pt x="12121" y="11077"/>
                    </a:cubicBezTo>
                    <a:cubicBezTo>
                      <a:pt x="12123" y="11139"/>
                      <a:pt x="12151" y="11190"/>
                      <a:pt x="12183" y="11190"/>
                    </a:cubicBezTo>
                    <a:cubicBezTo>
                      <a:pt x="12215" y="11190"/>
                      <a:pt x="12238" y="11139"/>
                      <a:pt x="12236" y="11077"/>
                    </a:cubicBezTo>
                    <a:cubicBezTo>
                      <a:pt x="12233" y="11014"/>
                      <a:pt x="12205" y="10963"/>
                      <a:pt x="12173" y="10964"/>
                    </a:cubicBezTo>
                    <a:close/>
                    <a:moveTo>
                      <a:pt x="14125" y="10964"/>
                    </a:moveTo>
                    <a:cubicBezTo>
                      <a:pt x="14094" y="10964"/>
                      <a:pt x="14072" y="11015"/>
                      <a:pt x="14076" y="11078"/>
                    </a:cubicBezTo>
                    <a:cubicBezTo>
                      <a:pt x="14081" y="11141"/>
                      <a:pt x="14110" y="11192"/>
                      <a:pt x="14142" y="11191"/>
                    </a:cubicBezTo>
                    <a:cubicBezTo>
                      <a:pt x="14173" y="11191"/>
                      <a:pt x="14195" y="11139"/>
                      <a:pt x="14191" y="11077"/>
                    </a:cubicBezTo>
                    <a:cubicBezTo>
                      <a:pt x="14186" y="11014"/>
                      <a:pt x="14157" y="10963"/>
                      <a:pt x="14125" y="10964"/>
                    </a:cubicBezTo>
                    <a:close/>
                    <a:moveTo>
                      <a:pt x="14282" y="10964"/>
                    </a:moveTo>
                    <a:cubicBezTo>
                      <a:pt x="14250" y="10964"/>
                      <a:pt x="14228" y="11015"/>
                      <a:pt x="14233" y="11078"/>
                    </a:cubicBezTo>
                    <a:cubicBezTo>
                      <a:pt x="14237" y="11141"/>
                      <a:pt x="14267" y="11192"/>
                      <a:pt x="14298" y="11191"/>
                    </a:cubicBezTo>
                    <a:cubicBezTo>
                      <a:pt x="14330" y="11191"/>
                      <a:pt x="14352" y="11139"/>
                      <a:pt x="14347" y="11077"/>
                    </a:cubicBezTo>
                    <a:cubicBezTo>
                      <a:pt x="14342" y="11014"/>
                      <a:pt x="14313" y="10963"/>
                      <a:pt x="14282" y="10964"/>
                    </a:cubicBezTo>
                    <a:close/>
                    <a:moveTo>
                      <a:pt x="2709" y="11014"/>
                    </a:moveTo>
                    <a:cubicBezTo>
                      <a:pt x="2678" y="11014"/>
                      <a:pt x="2647" y="11065"/>
                      <a:pt x="2640" y="11127"/>
                    </a:cubicBezTo>
                    <a:cubicBezTo>
                      <a:pt x="2634" y="11189"/>
                      <a:pt x="2654" y="11239"/>
                      <a:pt x="2685" y="11239"/>
                    </a:cubicBezTo>
                    <a:cubicBezTo>
                      <a:pt x="2717" y="11238"/>
                      <a:pt x="2748" y="11187"/>
                      <a:pt x="2754" y="11125"/>
                    </a:cubicBezTo>
                    <a:cubicBezTo>
                      <a:pt x="2761" y="11063"/>
                      <a:pt x="2741" y="11014"/>
                      <a:pt x="2709" y="11014"/>
                    </a:cubicBezTo>
                    <a:close/>
                    <a:moveTo>
                      <a:pt x="2885" y="11014"/>
                    </a:moveTo>
                    <a:cubicBezTo>
                      <a:pt x="2853" y="11014"/>
                      <a:pt x="2823" y="11065"/>
                      <a:pt x="2816" y="11127"/>
                    </a:cubicBezTo>
                    <a:cubicBezTo>
                      <a:pt x="2810" y="11189"/>
                      <a:pt x="2830" y="11239"/>
                      <a:pt x="2862" y="11239"/>
                    </a:cubicBezTo>
                    <a:cubicBezTo>
                      <a:pt x="2894" y="11238"/>
                      <a:pt x="2924" y="11187"/>
                      <a:pt x="2930" y="11125"/>
                    </a:cubicBezTo>
                    <a:cubicBezTo>
                      <a:pt x="2937" y="11063"/>
                      <a:pt x="2916" y="11014"/>
                      <a:pt x="2885" y="11014"/>
                    </a:cubicBezTo>
                    <a:close/>
                    <a:moveTo>
                      <a:pt x="3041" y="11014"/>
                    </a:moveTo>
                    <a:cubicBezTo>
                      <a:pt x="3009" y="11014"/>
                      <a:pt x="2979" y="11065"/>
                      <a:pt x="2973" y="11127"/>
                    </a:cubicBezTo>
                    <a:cubicBezTo>
                      <a:pt x="2966" y="11189"/>
                      <a:pt x="2987" y="11239"/>
                      <a:pt x="3018" y="11239"/>
                    </a:cubicBezTo>
                    <a:cubicBezTo>
                      <a:pt x="3050" y="11238"/>
                      <a:pt x="3081" y="11187"/>
                      <a:pt x="3087" y="11125"/>
                    </a:cubicBezTo>
                    <a:cubicBezTo>
                      <a:pt x="3093" y="11063"/>
                      <a:pt x="3072" y="11014"/>
                      <a:pt x="3041" y="11014"/>
                    </a:cubicBezTo>
                    <a:close/>
                    <a:moveTo>
                      <a:pt x="3216" y="11014"/>
                    </a:moveTo>
                    <a:cubicBezTo>
                      <a:pt x="3185" y="11014"/>
                      <a:pt x="3155" y="11065"/>
                      <a:pt x="3148" y="11127"/>
                    </a:cubicBezTo>
                    <a:cubicBezTo>
                      <a:pt x="3142" y="11189"/>
                      <a:pt x="3163" y="11239"/>
                      <a:pt x="3194" y="11239"/>
                    </a:cubicBezTo>
                    <a:cubicBezTo>
                      <a:pt x="3226" y="11238"/>
                      <a:pt x="3257" y="11187"/>
                      <a:pt x="3263" y="11125"/>
                    </a:cubicBezTo>
                    <a:cubicBezTo>
                      <a:pt x="3269" y="11063"/>
                      <a:pt x="3248" y="11014"/>
                      <a:pt x="3216" y="11014"/>
                    </a:cubicBezTo>
                    <a:close/>
                    <a:moveTo>
                      <a:pt x="3373" y="11014"/>
                    </a:moveTo>
                    <a:cubicBezTo>
                      <a:pt x="3341" y="11014"/>
                      <a:pt x="3311" y="11065"/>
                      <a:pt x="3305" y="11127"/>
                    </a:cubicBezTo>
                    <a:cubicBezTo>
                      <a:pt x="3299" y="11189"/>
                      <a:pt x="3320" y="11239"/>
                      <a:pt x="3351" y="11239"/>
                    </a:cubicBezTo>
                    <a:cubicBezTo>
                      <a:pt x="3383" y="11238"/>
                      <a:pt x="3413" y="11187"/>
                      <a:pt x="3419" y="11125"/>
                    </a:cubicBezTo>
                    <a:cubicBezTo>
                      <a:pt x="3425" y="11063"/>
                      <a:pt x="3404" y="11013"/>
                      <a:pt x="3373" y="11014"/>
                    </a:cubicBezTo>
                    <a:close/>
                    <a:moveTo>
                      <a:pt x="3528" y="11014"/>
                    </a:moveTo>
                    <a:cubicBezTo>
                      <a:pt x="3497" y="11014"/>
                      <a:pt x="3467" y="11065"/>
                      <a:pt x="3461" y="11127"/>
                    </a:cubicBezTo>
                    <a:cubicBezTo>
                      <a:pt x="3455" y="11189"/>
                      <a:pt x="3476" y="11239"/>
                      <a:pt x="3508" y="11239"/>
                    </a:cubicBezTo>
                    <a:cubicBezTo>
                      <a:pt x="3539" y="11238"/>
                      <a:pt x="3570" y="11188"/>
                      <a:pt x="3576" y="11125"/>
                    </a:cubicBezTo>
                    <a:cubicBezTo>
                      <a:pt x="3581" y="11063"/>
                      <a:pt x="3560" y="11013"/>
                      <a:pt x="3528" y="11014"/>
                    </a:cubicBezTo>
                    <a:close/>
                    <a:moveTo>
                      <a:pt x="3685" y="11014"/>
                    </a:moveTo>
                    <a:cubicBezTo>
                      <a:pt x="3653" y="11014"/>
                      <a:pt x="3623" y="11065"/>
                      <a:pt x="3617" y="11127"/>
                    </a:cubicBezTo>
                    <a:cubicBezTo>
                      <a:pt x="3611" y="11189"/>
                      <a:pt x="3632" y="11239"/>
                      <a:pt x="3664" y="11239"/>
                    </a:cubicBezTo>
                    <a:cubicBezTo>
                      <a:pt x="3696" y="11238"/>
                      <a:pt x="3726" y="11187"/>
                      <a:pt x="3732" y="11125"/>
                    </a:cubicBezTo>
                    <a:cubicBezTo>
                      <a:pt x="3737" y="11063"/>
                      <a:pt x="3716" y="11014"/>
                      <a:pt x="3685" y="11014"/>
                    </a:cubicBezTo>
                    <a:close/>
                    <a:moveTo>
                      <a:pt x="2065" y="11064"/>
                    </a:moveTo>
                    <a:cubicBezTo>
                      <a:pt x="2034" y="11064"/>
                      <a:pt x="2002" y="11115"/>
                      <a:pt x="1995" y="11177"/>
                    </a:cubicBezTo>
                    <a:cubicBezTo>
                      <a:pt x="1988" y="11239"/>
                      <a:pt x="2008" y="11289"/>
                      <a:pt x="2040" y="11289"/>
                    </a:cubicBezTo>
                    <a:cubicBezTo>
                      <a:pt x="2071" y="11289"/>
                      <a:pt x="2103" y="11238"/>
                      <a:pt x="2110" y="11176"/>
                    </a:cubicBezTo>
                    <a:cubicBezTo>
                      <a:pt x="2117" y="11114"/>
                      <a:pt x="2097" y="11064"/>
                      <a:pt x="2065" y="11064"/>
                    </a:cubicBezTo>
                    <a:close/>
                    <a:moveTo>
                      <a:pt x="17757" y="11215"/>
                    </a:moveTo>
                    <a:cubicBezTo>
                      <a:pt x="17725" y="11215"/>
                      <a:pt x="17706" y="11267"/>
                      <a:pt x="17714" y="11330"/>
                    </a:cubicBezTo>
                    <a:cubicBezTo>
                      <a:pt x="17722" y="11393"/>
                      <a:pt x="17754" y="11443"/>
                      <a:pt x="17785" y="11443"/>
                    </a:cubicBezTo>
                    <a:cubicBezTo>
                      <a:pt x="17817" y="11443"/>
                      <a:pt x="17837" y="11391"/>
                      <a:pt x="17829" y="11328"/>
                    </a:cubicBezTo>
                    <a:cubicBezTo>
                      <a:pt x="17821" y="11265"/>
                      <a:pt x="17788" y="11215"/>
                      <a:pt x="17757" y="11215"/>
                    </a:cubicBezTo>
                    <a:close/>
                    <a:moveTo>
                      <a:pt x="17894" y="11215"/>
                    </a:moveTo>
                    <a:cubicBezTo>
                      <a:pt x="17862" y="11215"/>
                      <a:pt x="17843" y="11267"/>
                      <a:pt x="17851" y="11330"/>
                    </a:cubicBezTo>
                    <a:cubicBezTo>
                      <a:pt x="17859" y="11393"/>
                      <a:pt x="17891" y="11443"/>
                      <a:pt x="17923" y="11443"/>
                    </a:cubicBezTo>
                    <a:cubicBezTo>
                      <a:pt x="17955" y="11443"/>
                      <a:pt x="17974" y="11391"/>
                      <a:pt x="17966" y="11328"/>
                    </a:cubicBezTo>
                    <a:cubicBezTo>
                      <a:pt x="17958" y="11265"/>
                      <a:pt x="17925" y="11215"/>
                      <a:pt x="17894" y="11215"/>
                    </a:cubicBezTo>
                    <a:close/>
                    <a:moveTo>
                      <a:pt x="9890" y="11265"/>
                    </a:moveTo>
                    <a:cubicBezTo>
                      <a:pt x="9859" y="11266"/>
                      <a:pt x="9833" y="11317"/>
                      <a:pt x="9833" y="11380"/>
                    </a:cubicBezTo>
                    <a:cubicBezTo>
                      <a:pt x="9834" y="11442"/>
                      <a:pt x="9860" y="11492"/>
                      <a:pt x="9891" y="11492"/>
                    </a:cubicBezTo>
                    <a:cubicBezTo>
                      <a:pt x="9923" y="11491"/>
                      <a:pt x="9949" y="11441"/>
                      <a:pt x="9948" y="11378"/>
                    </a:cubicBezTo>
                    <a:cubicBezTo>
                      <a:pt x="9948" y="11316"/>
                      <a:pt x="9922" y="11265"/>
                      <a:pt x="9890" y="11265"/>
                    </a:cubicBezTo>
                    <a:close/>
                    <a:moveTo>
                      <a:pt x="10066" y="11265"/>
                    </a:moveTo>
                    <a:cubicBezTo>
                      <a:pt x="10035" y="11266"/>
                      <a:pt x="10009" y="11318"/>
                      <a:pt x="10009" y="11380"/>
                    </a:cubicBezTo>
                    <a:cubicBezTo>
                      <a:pt x="10010" y="11443"/>
                      <a:pt x="10036" y="11492"/>
                      <a:pt x="10068" y="11492"/>
                    </a:cubicBezTo>
                    <a:cubicBezTo>
                      <a:pt x="10100" y="11491"/>
                      <a:pt x="10125" y="11441"/>
                      <a:pt x="10124" y="11378"/>
                    </a:cubicBezTo>
                    <a:cubicBezTo>
                      <a:pt x="10124" y="11316"/>
                      <a:pt x="10098" y="11265"/>
                      <a:pt x="10066" y="11265"/>
                    </a:cubicBezTo>
                    <a:close/>
                    <a:moveTo>
                      <a:pt x="10222" y="11265"/>
                    </a:moveTo>
                    <a:cubicBezTo>
                      <a:pt x="10190" y="11266"/>
                      <a:pt x="10165" y="11317"/>
                      <a:pt x="10166" y="11380"/>
                    </a:cubicBezTo>
                    <a:cubicBezTo>
                      <a:pt x="10166" y="11442"/>
                      <a:pt x="10193" y="11492"/>
                      <a:pt x="10224" y="11492"/>
                    </a:cubicBezTo>
                    <a:cubicBezTo>
                      <a:pt x="10256" y="11491"/>
                      <a:pt x="10281" y="11441"/>
                      <a:pt x="10281" y="11378"/>
                    </a:cubicBezTo>
                    <a:cubicBezTo>
                      <a:pt x="10280" y="11316"/>
                      <a:pt x="10254" y="11265"/>
                      <a:pt x="10222" y="11265"/>
                    </a:cubicBezTo>
                    <a:close/>
                    <a:moveTo>
                      <a:pt x="10378" y="11265"/>
                    </a:moveTo>
                    <a:cubicBezTo>
                      <a:pt x="10347" y="11266"/>
                      <a:pt x="10321" y="11317"/>
                      <a:pt x="10322" y="11380"/>
                    </a:cubicBezTo>
                    <a:cubicBezTo>
                      <a:pt x="10323" y="11443"/>
                      <a:pt x="10350" y="11492"/>
                      <a:pt x="10381" y="11492"/>
                    </a:cubicBezTo>
                    <a:cubicBezTo>
                      <a:pt x="10413" y="11491"/>
                      <a:pt x="10438" y="11441"/>
                      <a:pt x="10437" y="11378"/>
                    </a:cubicBezTo>
                    <a:cubicBezTo>
                      <a:pt x="10436" y="11316"/>
                      <a:pt x="10410" y="11265"/>
                      <a:pt x="10378" y="11265"/>
                    </a:cubicBezTo>
                    <a:close/>
                    <a:moveTo>
                      <a:pt x="10554" y="11265"/>
                    </a:moveTo>
                    <a:cubicBezTo>
                      <a:pt x="10522" y="11266"/>
                      <a:pt x="10497" y="11317"/>
                      <a:pt x="10498" y="11380"/>
                    </a:cubicBezTo>
                    <a:cubicBezTo>
                      <a:pt x="10499" y="11442"/>
                      <a:pt x="10526" y="11492"/>
                      <a:pt x="10557" y="11492"/>
                    </a:cubicBezTo>
                    <a:cubicBezTo>
                      <a:pt x="10589" y="11491"/>
                      <a:pt x="10614" y="11441"/>
                      <a:pt x="10613" y="11378"/>
                    </a:cubicBezTo>
                    <a:cubicBezTo>
                      <a:pt x="10612" y="11316"/>
                      <a:pt x="10585" y="11265"/>
                      <a:pt x="10554" y="11265"/>
                    </a:cubicBezTo>
                    <a:close/>
                    <a:moveTo>
                      <a:pt x="10710" y="11265"/>
                    </a:moveTo>
                    <a:cubicBezTo>
                      <a:pt x="10679" y="11266"/>
                      <a:pt x="10653" y="11317"/>
                      <a:pt x="10655" y="11380"/>
                    </a:cubicBezTo>
                    <a:cubicBezTo>
                      <a:pt x="10656" y="11442"/>
                      <a:pt x="10682" y="11492"/>
                      <a:pt x="10714" y="11492"/>
                    </a:cubicBezTo>
                    <a:cubicBezTo>
                      <a:pt x="10746" y="11491"/>
                      <a:pt x="10771" y="11441"/>
                      <a:pt x="10769" y="11378"/>
                    </a:cubicBezTo>
                    <a:cubicBezTo>
                      <a:pt x="10768" y="11316"/>
                      <a:pt x="10742" y="11265"/>
                      <a:pt x="10710" y="11265"/>
                    </a:cubicBezTo>
                    <a:close/>
                    <a:moveTo>
                      <a:pt x="10885" y="11265"/>
                    </a:moveTo>
                    <a:cubicBezTo>
                      <a:pt x="10854" y="11266"/>
                      <a:pt x="10829" y="11317"/>
                      <a:pt x="10830" y="11380"/>
                    </a:cubicBezTo>
                    <a:cubicBezTo>
                      <a:pt x="10832" y="11443"/>
                      <a:pt x="10859" y="11492"/>
                      <a:pt x="10890" y="11492"/>
                    </a:cubicBezTo>
                    <a:cubicBezTo>
                      <a:pt x="10922" y="11491"/>
                      <a:pt x="10947" y="11441"/>
                      <a:pt x="10945" y="11378"/>
                    </a:cubicBezTo>
                    <a:cubicBezTo>
                      <a:pt x="10944" y="11316"/>
                      <a:pt x="10917" y="11265"/>
                      <a:pt x="10885" y="11265"/>
                    </a:cubicBezTo>
                    <a:close/>
                    <a:moveTo>
                      <a:pt x="11042" y="11265"/>
                    </a:moveTo>
                    <a:cubicBezTo>
                      <a:pt x="11010" y="11266"/>
                      <a:pt x="10985" y="11317"/>
                      <a:pt x="10987" y="11380"/>
                    </a:cubicBezTo>
                    <a:cubicBezTo>
                      <a:pt x="10988" y="11443"/>
                      <a:pt x="11015" y="11492"/>
                      <a:pt x="11047" y="11492"/>
                    </a:cubicBezTo>
                    <a:cubicBezTo>
                      <a:pt x="11079" y="11491"/>
                      <a:pt x="11103" y="11441"/>
                      <a:pt x="11102" y="11378"/>
                    </a:cubicBezTo>
                    <a:cubicBezTo>
                      <a:pt x="11100" y="11316"/>
                      <a:pt x="11074" y="11265"/>
                      <a:pt x="11042" y="11265"/>
                    </a:cubicBezTo>
                    <a:close/>
                    <a:moveTo>
                      <a:pt x="11198" y="11265"/>
                    </a:moveTo>
                    <a:cubicBezTo>
                      <a:pt x="11166" y="11266"/>
                      <a:pt x="11142" y="11317"/>
                      <a:pt x="11143" y="11380"/>
                    </a:cubicBezTo>
                    <a:cubicBezTo>
                      <a:pt x="11145" y="11443"/>
                      <a:pt x="11172" y="11492"/>
                      <a:pt x="11204" y="11492"/>
                    </a:cubicBezTo>
                    <a:cubicBezTo>
                      <a:pt x="11236" y="11491"/>
                      <a:pt x="11260" y="11441"/>
                      <a:pt x="11258" y="11378"/>
                    </a:cubicBezTo>
                    <a:cubicBezTo>
                      <a:pt x="11256" y="11316"/>
                      <a:pt x="11229" y="11265"/>
                      <a:pt x="11198" y="11265"/>
                    </a:cubicBezTo>
                    <a:close/>
                    <a:moveTo>
                      <a:pt x="11374" y="11265"/>
                    </a:moveTo>
                    <a:cubicBezTo>
                      <a:pt x="11342" y="11266"/>
                      <a:pt x="11318" y="11317"/>
                      <a:pt x="11319" y="11380"/>
                    </a:cubicBezTo>
                    <a:cubicBezTo>
                      <a:pt x="11321" y="11443"/>
                      <a:pt x="11349" y="11492"/>
                      <a:pt x="11380" y="11492"/>
                    </a:cubicBezTo>
                    <a:cubicBezTo>
                      <a:pt x="11412" y="11491"/>
                      <a:pt x="11436" y="11441"/>
                      <a:pt x="11434" y="11378"/>
                    </a:cubicBezTo>
                    <a:cubicBezTo>
                      <a:pt x="11432" y="11316"/>
                      <a:pt x="11405" y="11265"/>
                      <a:pt x="11374" y="11265"/>
                    </a:cubicBezTo>
                    <a:close/>
                    <a:moveTo>
                      <a:pt x="11529" y="11265"/>
                    </a:moveTo>
                    <a:cubicBezTo>
                      <a:pt x="11498" y="11266"/>
                      <a:pt x="11474" y="11317"/>
                      <a:pt x="11476" y="11380"/>
                    </a:cubicBezTo>
                    <a:cubicBezTo>
                      <a:pt x="11477" y="11443"/>
                      <a:pt x="11505" y="11492"/>
                      <a:pt x="11537" y="11492"/>
                    </a:cubicBezTo>
                    <a:cubicBezTo>
                      <a:pt x="11568" y="11491"/>
                      <a:pt x="11592" y="11441"/>
                      <a:pt x="11590" y="11378"/>
                    </a:cubicBezTo>
                    <a:cubicBezTo>
                      <a:pt x="11589" y="11316"/>
                      <a:pt x="11561" y="11265"/>
                      <a:pt x="11529" y="11265"/>
                    </a:cubicBezTo>
                    <a:close/>
                    <a:moveTo>
                      <a:pt x="11686" y="11265"/>
                    </a:moveTo>
                    <a:cubicBezTo>
                      <a:pt x="11654" y="11266"/>
                      <a:pt x="11630" y="11317"/>
                      <a:pt x="11632" y="11380"/>
                    </a:cubicBezTo>
                    <a:cubicBezTo>
                      <a:pt x="11634" y="11443"/>
                      <a:pt x="11661" y="11492"/>
                      <a:pt x="11693" y="11492"/>
                    </a:cubicBezTo>
                    <a:cubicBezTo>
                      <a:pt x="11725" y="11491"/>
                      <a:pt x="11749" y="11441"/>
                      <a:pt x="11747" y="11378"/>
                    </a:cubicBezTo>
                    <a:cubicBezTo>
                      <a:pt x="11745" y="11316"/>
                      <a:pt x="11717" y="11265"/>
                      <a:pt x="11686" y="11265"/>
                    </a:cubicBezTo>
                    <a:close/>
                    <a:moveTo>
                      <a:pt x="11862" y="11265"/>
                    </a:moveTo>
                    <a:cubicBezTo>
                      <a:pt x="11830" y="11266"/>
                      <a:pt x="11806" y="11317"/>
                      <a:pt x="11808" y="11380"/>
                    </a:cubicBezTo>
                    <a:cubicBezTo>
                      <a:pt x="11810" y="11443"/>
                      <a:pt x="11838" y="11494"/>
                      <a:pt x="11870" y="11493"/>
                    </a:cubicBezTo>
                    <a:cubicBezTo>
                      <a:pt x="11901" y="11493"/>
                      <a:pt x="11925" y="11441"/>
                      <a:pt x="11923" y="11378"/>
                    </a:cubicBezTo>
                    <a:cubicBezTo>
                      <a:pt x="11921" y="11316"/>
                      <a:pt x="11893" y="11265"/>
                      <a:pt x="11862" y="11265"/>
                    </a:cubicBezTo>
                    <a:close/>
                    <a:moveTo>
                      <a:pt x="12018" y="11265"/>
                    </a:moveTo>
                    <a:cubicBezTo>
                      <a:pt x="11986" y="11266"/>
                      <a:pt x="11962" y="11317"/>
                      <a:pt x="11964" y="11380"/>
                    </a:cubicBezTo>
                    <a:cubicBezTo>
                      <a:pt x="11967" y="11443"/>
                      <a:pt x="11994" y="11492"/>
                      <a:pt x="12026" y="11492"/>
                    </a:cubicBezTo>
                    <a:cubicBezTo>
                      <a:pt x="12058" y="11491"/>
                      <a:pt x="12082" y="11441"/>
                      <a:pt x="12079" y="11378"/>
                    </a:cubicBezTo>
                    <a:cubicBezTo>
                      <a:pt x="12077" y="11316"/>
                      <a:pt x="12049" y="11265"/>
                      <a:pt x="12018" y="11265"/>
                    </a:cubicBezTo>
                    <a:close/>
                    <a:moveTo>
                      <a:pt x="14477" y="11265"/>
                    </a:moveTo>
                    <a:cubicBezTo>
                      <a:pt x="14446" y="11266"/>
                      <a:pt x="14424" y="11317"/>
                      <a:pt x="14428" y="11380"/>
                    </a:cubicBezTo>
                    <a:cubicBezTo>
                      <a:pt x="14433" y="11443"/>
                      <a:pt x="14463" y="11494"/>
                      <a:pt x="14494" y="11493"/>
                    </a:cubicBezTo>
                    <a:cubicBezTo>
                      <a:pt x="14526" y="11493"/>
                      <a:pt x="14548" y="11442"/>
                      <a:pt x="14543" y="11378"/>
                    </a:cubicBezTo>
                    <a:cubicBezTo>
                      <a:pt x="14538" y="11316"/>
                      <a:pt x="14509" y="11265"/>
                      <a:pt x="14477" y="11265"/>
                    </a:cubicBezTo>
                    <a:close/>
                    <a:moveTo>
                      <a:pt x="15961" y="11265"/>
                    </a:moveTo>
                    <a:cubicBezTo>
                      <a:pt x="15929" y="11266"/>
                      <a:pt x="15909" y="11317"/>
                      <a:pt x="15915" y="11380"/>
                    </a:cubicBezTo>
                    <a:cubicBezTo>
                      <a:pt x="15921" y="11443"/>
                      <a:pt x="15951" y="11494"/>
                      <a:pt x="15983" y="11493"/>
                    </a:cubicBezTo>
                    <a:cubicBezTo>
                      <a:pt x="16015" y="11493"/>
                      <a:pt x="16036" y="11441"/>
                      <a:pt x="16030" y="11378"/>
                    </a:cubicBezTo>
                    <a:cubicBezTo>
                      <a:pt x="16023" y="11316"/>
                      <a:pt x="15992" y="11265"/>
                      <a:pt x="15961" y="11265"/>
                    </a:cubicBezTo>
                    <a:close/>
                    <a:moveTo>
                      <a:pt x="7431" y="11316"/>
                    </a:moveTo>
                    <a:cubicBezTo>
                      <a:pt x="7400" y="11316"/>
                      <a:pt x="7372" y="11366"/>
                      <a:pt x="7370" y="11429"/>
                    </a:cubicBezTo>
                    <a:cubicBezTo>
                      <a:pt x="7368" y="11491"/>
                      <a:pt x="7392" y="11542"/>
                      <a:pt x="7424" y="11542"/>
                    </a:cubicBezTo>
                    <a:cubicBezTo>
                      <a:pt x="7456" y="11542"/>
                      <a:pt x="7483" y="11491"/>
                      <a:pt x="7485" y="11429"/>
                    </a:cubicBezTo>
                    <a:cubicBezTo>
                      <a:pt x="7487" y="11366"/>
                      <a:pt x="7463" y="11315"/>
                      <a:pt x="7431" y="11316"/>
                    </a:cubicBezTo>
                    <a:close/>
                    <a:moveTo>
                      <a:pt x="7588" y="11316"/>
                    </a:moveTo>
                    <a:cubicBezTo>
                      <a:pt x="7556" y="11316"/>
                      <a:pt x="7528" y="11366"/>
                      <a:pt x="7526" y="11429"/>
                    </a:cubicBezTo>
                    <a:cubicBezTo>
                      <a:pt x="7525" y="11491"/>
                      <a:pt x="7549" y="11542"/>
                      <a:pt x="7581" y="11542"/>
                    </a:cubicBezTo>
                    <a:cubicBezTo>
                      <a:pt x="7613" y="11542"/>
                      <a:pt x="7640" y="11491"/>
                      <a:pt x="7641" y="11429"/>
                    </a:cubicBezTo>
                    <a:cubicBezTo>
                      <a:pt x="7643" y="11366"/>
                      <a:pt x="7619" y="11315"/>
                      <a:pt x="7588" y="11316"/>
                    </a:cubicBezTo>
                    <a:close/>
                    <a:moveTo>
                      <a:pt x="7763" y="11316"/>
                    </a:moveTo>
                    <a:cubicBezTo>
                      <a:pt x="7731" y="11316"/>
                      <a:pt x="7704" y="11366"/>
                      <a:pt x="7702" y="11429"/>
                    </a:cubicBezTo>
                    <a:cubicBezTo>
                      <a:pt x="7701" y="11491"/>
                      <a:pt x="7725" y="11542"/>
                      <a:pt x="7757" y="11542"/>
                    </a:cubicBezTo>
                    <a:cubicBezTo>
                      <a:pt x="7789" y="11542"/>
                      <a:pt x="7816" y="11491"/>
                      <a:pt x="7817" y="11429"/>
                    </a:cubicBezTo>
                    <a:cubicBezTo>
                      <a:pt x="7819" y="11366"/>
                      <a:pt x="7795" y="11315"/>
                      <a:pt x="7763" y="11316"/>
                    </a:cubicBezTo>
                    <a:close/>
                    <a:moveTo>
                      <a:pt x="7919" y="11316"/>
                    </a:moveTo>
                    <a:cubicBezTo>
                      <a:pt x="7888" y="11316"/>
                      <a:pt x="7860" y="11366"/>
                      <a:pt x="7859" y="11429"/>
                    </a:cubicBezTo>
                    <a:cubicBezTo>
                      <a:pt x="7857" y="11491"/>
                      <a:pt x="7882" y="11542"/>
                      <a:pt x="7914" y="11542"/>
                    </a:cubicBezTo>
                    <a:cubicBezTo>
                      <a:pt x="7946" y="11542"/>
                      <a:pt x="7972" y="11491"/>
                      <a:pt x="7974" y="11429"/>
                    </a:cubicBezTo>
                    <a:cubicBezTo>
                      <a:pt x="7975" y="11366"/>
                      <a:pt x="7951" y="11315"/>
                      <a:pt x="7919" y="11316"/>
                    </a:cubicBezTo>
                    <a:close/>
                    <a:moveTo>
                      <a:pt x="8095" y="11316"/>
                    </a:moveTo>
                    <a:cubicBezTo>
                      <a:pt x="8063" y="11316"/>
                      <a:pt x="8036" y="11368"/>
                      <a:pt x="8035" y="11430"/>
                    </a:cubicBezTo>
                    <a:cubicBezTo>
                      <a:pt x="8033" y="11493"/>
                      <a:pt x="8058" y="11542"/>
                      <a:pt x="8090" y="11542"/>
                    </a:cubicBezTo>
                    <a:cubicBezTo>
                      <a:pt x="8122" y="11542"/>
                      <a:pt x="8148" y="11491"/>
                      <a:pt x="8150" y="11429"/>
                    </a:cubicBezTo>
                    <a:cubicBezTo>
                      <a:pt x="8151" y="11366"/>
                      <a:pt x="8126" y="11315"/>
                      <a:pt x="8095" y="11316"/>
                    </a:cubicBezTo>
                    <a:close/>
                    <a:moveTo>
                      <a:pt x="8251" y="11316"/>
                    </a:moveTo>
                    <a:cubicBezTo>
                      <a:pt x="8219" y="11316"/>
                      <a:pt x="8192" y="11366"/>
                      <a:pt x="8191" y="11429"/>
                    </a:cubicBezTo>
                    <a:cubicBezTo>
                      <a:pt x="8190" y="11491"/>
                      <a:pt x="8215" y="11542"/>
                      <a:pt x="8247" y="11542"/>
                    </a:cubicBezTo>
                    <a:cubicBezTo>
                      <a:pt x="8279" y="11542"/>
                      <a:pt x="8305" y="11491"/>
                      <a:pt x="8306" y="11429"/>
                    </a:cubicBezTo>
                    <a:cubicBezTo>
                      <a:pt x="8307" y="11366"/>
                      <a:pt x="8283" y="11315"/>
                      <a:pt x="8251" y="11316"/>
                    </a:cubicBezTo>
                    <a:close/>
                    <a:moveTo>
                      <a:pt x="8407" y="11316"/>
                    </a:moveTo>
                    <a:cubicBezTo>
                      <a:pt x="8375" y="11316"/>
                      <a:pt x="8349" y="11366"/>
                      <a:pt x="8348" y="11429"/>
                    </a:cubicBezTo>
                    <a:cubicBezTo>
                      <a:pt x="8346" y="11491"/>
                      <a:pt x="8371" y="11542"/>
                      <a:pt x="8403" y="11542"/>
                    </a:cubicBezTo>
                    <a:cubicBezTo>
                      <a:pt x="8435" y="11542"/>
                      <a:pt x="8461" y="11491"/>
                      <a:pt x="8462" y="11429"/>
                    </a:cubicBezTo>
                    <a:cubicBezTo>
                      <a:pt x="8463" y="11366"/>
                      <a:pt x="8438" y="11315"/>
                      <a:pt x="8407" y="11316"/>
                    </a:cubicBezTo>
                    <a:close/>
                    <a:moveTo>
                      <a:pt x="8583" y="11316"/>
                    </a:moveTo>
                    <a:cubicBezTo>
                      <a:pt x="8551" y="11316"/>
                      <a:pt x="8524" y="11368"/>
                      <a:pt x="8524" y="11430"/>
                    </a:cubicBezTo>
                    <a:cubicBezTo>
                      <a:pt x="8523" y="11493"/>
                      <a:pt x="8547" y="11542"/>
                      <a:pt x="8579" y="11542"/>
                    </a:cubicBezTo>
                    <a:cubicBezTo>
                      <a:pt x="8611" y="11542"/>
                      <a:pt x="8638" y="11491"/>
                      <a:pt x="8638" y="11429"/>
                    </a:cubicBezTo>
                    <a:cubicBezTo>
                      <a:pt x="8639" y="11366"/>
                      <a:pt x="8615" y="11315"/>
                      <a:pt x="8583" y="11316"/>
                    </a:cubicBezTo>
                    <a:close/>
                    <a:moveTo>
                      <a:pt x="8739" y="11316"/>
                    </a:moveTo>
                    <a:cubicBezTo>
                      <a:pt x="8707" y="11316"/>
                      <a:pt x="8681" y="11368"/>
                      <a:pt x="8680" y="11430"/>
                    </a:cubicBezTo>
                    <a:cubicBezTo>
                      <a:pt x="8679" y="11493"/>
                      <a:pt x="8704" y="11542"/>
                      <a:pt x="8736" y="11542"/>
                    </a:cubicBezTo>
                    <a:cubicBezTo>
                      <a:pt x="8768" y="11542"/>
                      <a:pt x="8794" y="11491"/>
                      <a:pt x="8795" y="11429"/>
                    </a:cubicBezTo>
                    <a:cubicBezTo>
                      <a:pt x="8796" y="11366"/>
                      <a:pt x="8770" y="11315"/>
                      <a:pt x="8739" y="11316"/>
                    </a:cubicBezTo>
                    <a:close/>
                    <a:moveTo>
                      <a:pt x="8915" y="11316"/>
                    </a:moveTo>
                    <a:cubicBezTo>
                      <a:pt x="8883" y="11316"/>
                      <a:pt x="8857" y="11368"/>
                      <a:pt x="8856" y="11430"/>
                    </a:cubicBezTo>
                    <a:cubicBezTo>
                      <a:pt x="8855" y="11493"/>
                      <a:pt x="8880" y="11542"/>
                      <a:pt x="8912" y="11542"/>
                    </a:cubicBezTo>
                    <a:cubicBezTo>
                      <a:pt x="8944" y="11542"/>
                      <a:pt x="8970" y="11491"/>
                      <a:pt x="8971" y="11429"/>
                    </a:cubicBezTo>
                    <a:cubicBezTo>
                      <a:pt x="8971" y="11366"/>
                      <a:pt x="8946" y="11315"/>
                      <a:pt x="8915" y="11316"/>
                    </a:cubicBezTo>
                    <a:close/>
                    <a:moveTo>
                      <a:pt x="9070" y="11316"/>
                    </a:moveTo>
                    <a:cubicBezTo>
                      <a:pt x="9039" y="11316"/>
                      <a:pt x="9013" y="11368"/>
                      <a:pt x="9012" y="11430"/>
                    </a:cubicBezTo>
                    <a:cubicBezTo>
                      <a:pt x="9012" y="11493"/>
                      <a:pt x="9037" y="11542"/>
                      <a:pt x="9069" y="11542"/>
                    </a:cubicBezTo>
                    <a:cubicBezTo>
                      <a:pt x="9101" y="11542"/>
                      <a:pt x="9127" y="11491"/>
                      <a:pt x="9127" y="11429"/>
                    </a:cubicBezTo>
                    <a:cubicBezTo>
                      <a:pt x="9128" y="11366"/>
                      <a:pt x="9102" y="11315"/>
                      <a:pt x="9070" y="11316"/>
                    </a:cubicBezTo>
                    <a:close/>
                    <a:moveTo>
                      <a:pt x="9246" y="11316"/>
                    </a:moveTo>
                    <a:cubicBezTo>
                      <a:pt x="9215" y="11316"/>
                      <a:pt x="9189" y="11368"/>
                      <a:pt x="9188" y="11430"/>
                    </a:cubicBezTo>
                    <a:cubicBezTo>
                      <a:pt x="9188" y="11493"/>
                      <a:pt x="9213" y="11542"/>
                      <a:pt x="9245" y="11542"/>
                    </a:cubicBezTo>
                    <a:cubicBezTo>
                      <a:pt x="9277" y="11542"/>
                      <a:pt x="9303" y="11491"/>
                      <a:pt x="9303" y="11429"/>
                    </a:cubicBezTo>
                    <a:cubicBezTo>
                      <a:pt x="9303" y="11366"/>
                      <a:pt x="9278" y="11315"/>
                      <a:pt x="9246" y="11316"/>
                    </a:cubicBezTo>
                    <a:close/>
                    <a:moveTo>
                      <a:pt x="9402" y="11316"/>
                    </a:moveTo>
                    <a:cubicBezTo>
                      <a:pt x="9370" y="11316"/>
                      <a:pt x="9345" y="11368"/>
                      <a:pt x="9345" y="11430"/>
                    </a:cubicBezTo>
                    <a:cubicBezTo>
                      <a:pt x="9344" y="11493"/>
                      <a:pt x="9370" y="11542"/>
                      <a:pt x="9402" y="11542"/>
                    </a:cubicBezTo>
                    <a:cubicBezTo>
                      <a:pt x="9434" y="11542"/>
                      <a:pt x="9459" y="11491"/>
                      <a:pt x="9460" y="11429"/>
                    </a:cubicBezTo>
                    <a:cubicBezTo>
                      <a:pt x="9460" y="11366"/>
                      <a:pt x="9434" y="11315"/>
                      <a:pt x="9402" y="11316"/>
                    </a:cubicBezTo>
                    <a:close/>
                    <a:moveTo>
                      <a:pt x="9558" y="11316"/>
                    </a:moveTo>
                    <a:cubicBezTo>
                      <a:pt x="9527" y="11316"/>
                      <a:pt x="9501" y="11368"/>
                      <a:pt x="9501" y="11430"/>
                    </a:cubicBezTo>
                    <a:cubicBezTo>
                      <a:pt x="9501" y="11493"/>
                      <a:pt x="9527" y="11542"/>
                      <a:pt x="9558" y="11542"/>
                    </a:cubicBezTo>
                    <a:cubicBezTo>
                      <a:pt x="9590" y="11542"/>
                      <a:pt x="9616" y="11491"/>
                      <a:pt x="9616" y="11429"/>
                    </a:cubicBezTo>
                    <a:cubicBezTo>
                      <a:pt x="9616" y="11366"/>
                      <a:pt x="9590" y="11315"/>
                      <a:pt x="9558" y="11316"/>
                    </a:cubicBezTo>
                    <a:close/>
                    <a:moveTo>
                      <a:pt x="9734" y="11316"/>
                    </a:moveTo>
                    <a:cubicBezTo>
                      <a:pt x="9702" y="11316"/>
                      <a:pt x="9677" y="11368"/>
                      <a:pt x="9677" y="11430"/>
                    </a:cubicBezTo>
                    <a:cubicBezTo>
                      <a:pt x="9677" y="11493"/>
                      <a:pt x="9703" y="11542"/>
                      <a:pt x="9735" y="11542"/>
                    </a:cubicBezTo>
                    <a:cubicBezTo>
                      <a:pt x="9767" y="11542"/>
                      <a:pt x="9792" y="11491"/>
                      <a:pt x="9792" y="11429"/>
                    </a:cubicBezTo>
                    <a:cubicBezTo>
                      <a:pt x="9792" y="11366"/>
                      <a:pt x="9765" y="11315"/>
                      <a:pt x="9734" y="11316"/>
                    </a:cubicBezTo>
                    <a:close/>
                    <a:moveTo>
                      <a:pt x="2202" y="11366"/>
                    </a:moveTo>
                    <a:cubicBezTo>
                      <a:pt x="2170" y="11366"/>
                      <a:pt x="2139" y="11417"/>
                      <a:pt x="2132" y="11479"/>
                    </a:cubicBezTo>
                    <a:cubicBezTo>
                      <a:pt x="2125" y="11541"/>
                      <a:pt x="2145" y="11591"/>
                      <a:pt x="2177" y="11591"/>
                    </a:cubicBezTo>
                    <a:cubicBezTo>
                      <a:pt x="2209" y="11590"/>
                      <a:pt x="2240" y="11539"/>
                      <a:pt x="2247" y="11478"/>
                    </a:cubicBezTo>
                    <a:cubicBezTo>
                      <a:pt x="2254" y="11415"/>
                      <a:pt x="2234" y="11366"/>
                      <a:pt x="2202" y="11366"/>
                    </a:cubicBezTo>
                    <a:close/>
                    <a:moveTo>
                      <a:pt x="2377" y="11366"/>
                    </a:moveTo>
                    <a:cubicBezTo>
                      <a:pt x="2346" y="11366"/>
                      <a:pt x="2315" y="11417"/>
                      <a:pt x="2308" y="11479"/>
                    </a:cubicBezTo>
                    <a:cubicBezTo>
                      <a:pt x="2301" y="11541"/>
                      <a:pt x="2321" y="11591"/>
                      <a:pt x="2353" y="11591"/>
                    </a:cubicBezTo>
                    <a:cubicBezTo>
                      <a:pt x="2385" y="11590"/>
                      <a:pt x="2416" y="11539"/>
                      <a:pt x="2423" y="11478"/>
                    </a:cubicBezTo>
                    <a:cubicBezTo>
                      <a:pt x="2429" y="11415"/>
                      <a:pt x="2409" y="11366"/>
                      <a:pt x="2377" y="11366"/>
                    </a:cubicBezTo>
                    <a:close/>
                    <a:moveTo>
                      <a:pt x="2514" y="11366"/>
                    </a:moveTo>
                    <a:cubicBezTo>
                      <a:pt x="2483" y="11366"/>
                      <a:pt x="2451" y="11417"/>
                      <a:pt x="2445" y="11479"/>
                    </a:cubicBezTo>
                    <a:cubicBezTo>
                      <a:pt x="2438" y="11541"/>
                      <a:pt x="2458" y="11591"/>
                      <a:pt x="2490" y="11591"/>
                    </a:cubicBezTo>
                    <a:cubicBezTo>
                      <a:pt x="2522" y="11590"/>
                      <a:pt x="2553" y="11539"/>
                      <a:pt x="2560" y="11478"/>
                    </a:cubicBezTo>
                    <a:cubicBezTo>
                      <a:pt x="2566" y="11415"/>
                      <a:pt x="2546" y="11366"/>
                      <a:pt x="2514" y="11366"/>
                    </a:cubicBezTo>
                    <a:close/>
                    <a:moveTo>
                      <a:pt x="2690" y="11366"/>
                    </a:moveTo>
                    <a:cubicBezTo>
                      <a:pt x="2658" y="11366"/>
                      <a:pt x="2627" y="11417"/>
                      <a:pt x="2621" y="11479"/>
                    </a:cubicBezTo>
                    <a:cubicBezTo>
                      <a:pt x="2614" y="11541"/>
                      <a:pt x="2635" y="11591"/>
                      <a:pt x="2666" y="11591"/>
                    </a:cubicBezTo>
                    <a:cubicBezTo>
                      <a:pt x="2698" y="11590"/>
                      <a:pt x="2729" y="11539"/>
                      <a:pt x="2735" y="11478"/>
                    </a:cubicBezTo>
                    <a:cubicBezTo>
                      <a:pt x="2742" y="11415"/>
                      <a:pt x="2721" y="11366"/>
                      <a:pt x="2690" y="11366"/>
                    </a:cubicBezTo>
                    <a:close/>
                    <a:moveTo>
                      <a:pt x="2846" y="11366"/>
                    </a:moveTo>
                    <a:cubicBezTo>
                      <a:pt x="2814" y="11366"/>
                      <a:pt x="2784" y="11417"/>
                      <a:pt x="2777" y="11479"/>
                    </a:cubicBezTo>
                    <a:cubicBezTo>
                      <a:pt x="2771" y="11541"/>
                      <a:pt x="2791" y="11591"/>
                      <a:pt x="2823" y="11591"/>
                    </a:cubicBezTo>
                    <a:cubicBezTo>
                      <a:pt x="2855" y="11590"/>
                      <a:pt x="2886" y="11539"/>
                      <a:pt x="2892" y="11478"/>
                    </a:cubicBezTo>
                    <a:cubicBezTo>
                      <a:pt x="2898" y="11415"/>
                      <a:pt x="2878" y="11366"/>
                      <a:pt x="2846" y="11366"/>
                    </a:cubicBezTo>
                    <a:close/>
                    <a:moveTo>
                      <a:pt x="3002" y="11366"/>
                    </a:moveTo>
                    <a:cubicBezTo>
                      <a:pt x="2970" y="11366"/>
                      <a:pt x="2940" y="11417"/>
                      <a:pt x="2933" y="11479"/>
                    </a:cubicBezTo>
                    <a:cubicBezTo>
                      <a:pt x="2927" y="11541"/>
                      <a:pt x="2948" y="11591"/>
                      <a:pt x="2980" y="11591"/>
                    </a:cubicBezTo>
                    <a:cubicBezTo>
                      <a:pt x="3012" y="11590"/>
                      <a:pt x="3042" y="11539"/>
                      <a:pt x="3048" y="11478"/>
                    </a:cubicBezTo>
                    <a:cubicBezTo>
                      <a:pt x="3054" y="11415"/>
                      <a:pt x="3033" y="11366"/>
                      <a:pt x="3002" y="11366"/>
                    </a:cubicBezTo>
                    <a:close/>
                    <a:moveTo>
                      <a:pt x="3178" y="11366"/>
                    </a:moveTo>
                    <a:cubicBezTo>
                      <a:pt x="3146" y="11366"/>
                      <a:pt x="3116" y="11417"/>
                      <a:pt x="3109" y="11479"/>
                    </a:cubicBezTo>
                    <a:cubicBezTo>
                      <a:pt x="3103" y="11541"/>
                      <a:pt x="3124" y="11591"/>
                      <a:pt x="3156" y="11591"/>
                    </a:cubicBezTo>
                    <a:cubicBezTo>
                      <a:pt x="3188" y="11590"/>
                      <a:pt x="3218" y="11539"/>
                      <a:pt x="3224" y="11478"/>
                    </a:cubicBezTo>
                    <a:cubicBezTo>
                      <a:pt x="3230" y="11415"/>
                      <a:pt x="3210" y="11366"/>
                      <a:pt x="3178" y="11366"/>
                    </a:cubicBezTo>
                    <a:close/>
                    <a:moveTo>
                      <a:pt x="3334" y="11366"/>
                    </a:moveTo>
                    <a:cubicBezTo>
                      <a:pt x="3302" y="11366"/>
                      <a:pt x="3272" y="11417"/>
                      <a:pt x="3266" y="11479"/>
                    </a:cubicBezTo>
                    <a:cubicBezTo>
                      <a:pt x="3260" y="11541"/>
                      <a:pt x="3280" y="11591"/>
                      <a:pt x="3312" y="11591"/>
                    </a:cubicBezTo>
                    <a:cubicBezTo>
                      <a:pt x="3344" y="11590"/>
                      <a:pt x="3375" y="11539"/>
                      <a:pt x="3381" y="11478"/>
                    </a:cubicBezTo>
                    <a:cubicBezTo>
                      <a:pt x="3387" y="11415"/>
                      <a:pt x="3365" y="11366"/>
                      <a:pt x="3334" y="11366"/>
                    </a:cubicBezTo>
                    <a:close/>
                    <a:moveTo>
                      <a:pt x="3510" y="11366"/>
                    </a:moveTo>
                    <a:cubicBezTo>
                      <a:pt x="3478" y="11366"/>
                      <a:pt x="3448" y="11417"/>
                      <a:pt x="3442" y="11479"/>
                    </a:cubicBezTo>
                    <a:cubicBezTo>
                      <a:pt x="3436" y="11541"/>
                      <a:pt x="3456" y="11591"/>
                      <a:pt x="3488" y="11591"/>
                    </a:cubicBezTo>
                    <a:cubicBezTo>
                      <a:pt x="3520" y="11590"/>
                      <a:pt x="3551" y="11540"/>
                      <a:pt x="3557" y="11478"/>
                    </a:cubicBezTo>
                    <a:cubicBezTo>
                      <a:pt x="3562" y="11415"/>
                      <a:pt x="3541" y="11366"/>
                      <a:pt x="3510" y="11366"/>
                    </a:cubicBezTo>
                    <a:close/>
                    <a:moveTo>
                      <a:pt x="3665" y="11366"/>
                    </a:moveTo>
                    <a:cubicBezTo>
                      <a:pt x="3634" y="11366"/>
                      <a:pt x="3603" y="11417"/>
                      <a:pt x="3598" y="11479"/>
                    </a:cubicBezTo>
                    <a:cubicBezTo>
                      <a:pt x="3592" y="11541"/>
                      <a:pt x="3613" y="11591"/>
                      <a:pt x="3645" y="11591"/>
                    </a:cubicBezTo>
                    <a:cubicBezTo>
                      <a:pt x="3677" y="11590"/>
                      <a:pt x="3707" y="11539"/>
                      <a:pt x="3713" y="11478"/>
                    </a:cubicBezTo>
                    <a:cubicBezTo>
                      <a:pt x="3719" y="11415"/>
                      <a:pt x="3697" y="11366"/>
                      <a:pt x="3665" y="11366"/>
                    </a:cubicBezTo>
                    <a:close/>
                    <a:moveTo>
                      <a:pt x="3841" y="11366"/>
                    </a:moveTo>
                    <a:cubicBezTo>
                      <a:pt x="3809" y="11366"/>
                      <a:pt x="3779" y="11417"/>
                      <a:pt x="3773" y="11479"/>
                    </a:cubicBezTo>
                    <a:cubicBezTo>
                      <a:pt x="3768" y="11541"/>
                      <a:pt x="3789" y="11591"/>
                      <a:pt x="3821" y="11591"/>
                    </a:cubicBezTo>
                    <a:cubicBezTo>
                      <a:pt x="3853" y="11590"/>
                      <a:pt x="3883" y="11540"/>
                      <a:pt x="3888" y="11478"/>
                    </a:cubicBezTo>
                    <a:cubicBezTo>
                      <a:pt x="3894" y="11415"/>
                      <a:pt x="3872" y="11366"/>
                      <a:pt x="3841" y="11366"/>
                    </a:cubicBezTo>
                    <a:close/>
                    <a:moveTo>
                      <a:pt x="15981" y="11567"/>
                    </a:moveTo>
                    <a:cubicBezTo>
                      <a:pt x="15949" y="11567"/>
                      <a:pt x="15928" y="11619"/>
                      <a:pt x="15934" y="11682"/>
                    </a:cubicBezTo>
                    <a:cubicBezTo>
                      <a:pt x="15940" y="11745"/>
                      <a:pt x="15971" y="11795"/>
                      <a:pt x="16003" y="11795"/>
                    </a:cubicBezTo>
                    <a:cubicBezTo>
                      <a:pt x="16035" y="11795"/>
                      <a:pt x="16056" y="11743"/>
                      <a:pt x="16050" y="11680"/>
                    </a:cubicBezTo>
                    <a:cubicBezTo>
                      <a:pt x="16044" y="11617"/>
                      <a:pt x="16013" y="11567"/>
                      <a:pt x="15981" y="11567"/>
                    </a:cubicBezTo>
                    <a:close/>
                    <a:moveTo>
                      <a:pt x="16157" y="11567"/>
                    </a:moveTo>
                    <a:cubicBezTo>
                      <a:pt x="16125" y="11567"/>
                      <a:pt x="16104" y="11619"/>
                      <a:pt x="16110" y="11682"/>
                    </a:cubicBezTo>
                    <a:cubicBezTo>
                      <a:pt x="16117" y="11745"/>
                      <a:pt x="16147" y="11795"/>
                      <a:pt x="16179" y="11795"/>
                    </a:cubicBezTo>
                    <a:cubicBezTo>
                      <a:pt x="16211" y="11795"/>
                      <a:pt x="16232" y="11743"/>
                      <a:pt x="16226" y="11680"/>
                    </a:cubicBezTo>
                    <a:cubicBezTo>
                      <a:pt x="16219" y="11617"/>
                      <a:pt x="16189" y="11567"/>
                      <a:pt x="16157" y="11567"/>
                    </a:cubicBezTo>
                    <a:close/>
                    <a:moveTo>
                      <a:pt x="17308" y="11567"/>
                    </a:moveTo>
                    <a:cubicBezTo>
                      <a:pt x="17276" y="11567"/>
                      <a:pt x="17256" y="11619"/>
                      <a:pt x="17264" y="11682"/>
                    </a:cubicBezTo>
                    <a:cubicBezTo>
                      <a:pt x="17271" y="11745"/>
                      <a:pt x="17303" y="11795"/>
                      <a:pt x="17335" y="11795"/>
                    </a:cubicBezTo>
                    <a:cubicBezTo>
                      <a:pt x="17367" y="11795"/>
                      <a:pt x="17387" y="11743"/>
                      <a:pt x="17380" y="11680"/>
                    </a:cubicBezTo>
                    <a:cubicBezTo>
                      <a:pt x="17372" y="11617"/>
                      <a:pt x="17340" y="11567"/>
                      <a:pt x="17308" y="11567"/>
                    </a:cubicBezTo>
                    <a:close/>
                    <a:moveTo>
                      <a:pt x="7588" y="11617"/>
                    </a:moveTo>
                    <a:cubicBezTo>
                      <a:pt x="7556" y="11618"/>
                      <a:pt x="7528" y="11668"/>
                      <a:pt x="7526" y="11731"/>
                    </a:cubicBezTo>
                    <a:cubicBezTo>
                      <a:pt x="7525" y="11793"/>
                      <a:pt x="7549" y="11844"/>
                      <a:pt x="7581" y="11844"/>
                    </a:cubicBezTo>
                    <a:cubicBezTo>
                      <a:pt x="7613" y="11843"/>
                      <a:pt x="7640" y="11791"/>
                      <a:pt x="7642" y="11729"/>
                    </a:cubicBezTo>
                    <a:cubicBezTo>
                      <a:pt x="7644" y="11667"/>
                      <a:pt x="7619" y="11617"/>
                      <a:pt x="7588" y="11617"/>
                    </a:cubicBezTo>
                    <a:close/>
                    <a:moveTo>
                      <a:pt x="7744" y="11617"/>
                    </a:moveTo>
                    <a:cubicBezTo>
                      <a:pt x="7712" y="11618"/>
                      <a:pt x="7685" y="11668"/>
                      <a:pt x="7683" y="11731"/>
                    </a:cubicBezTo>
                    <a:cubicBezTo>
                      <a:pt x="7681" y="11793"/>
                      <a:pt x="7706" y="11844"/>
                      <a:pt x="7738" y="11844"/>
                    </a:cubicBezTo>
                    <a:cubicBezTo>
                      <a:pt x="7770" y="11843"/>
                      <a:pt x="7797" y="11791"/>
                      <a:pt x="7798" y="11729"/>
                    </a:cubicBezTo>
                    <a:cubicBezTo>
                      <a:pt x="7800" y="11667"/>
                      <a:pt x="7776" y="11617"/>
                      <a:pt x="7744" y="11617"/>
                    </a:cubicBezTo>
                    <a:close/>
                    <a:moveTo>
                      <a:pt x="7919" y="11617"/>
                    </a:moveTo>
                    <a:cubicBezTo>
                      <a:pt x="7888" y="11618"/>
                      <a:pt x="7860" y="11668"/>
                      <a:pt x="7859" y="11731"/>
                    </a:cubicBezTo>
                    <a:cubicBezTo>
                      <a:pt x="7857" y="11793"/>
                      <a:pt x="7882" y="11844"/>
                      <a:pt x="7914" y="11844"/>
                    </a:cubicBezTo>
                    <a:cubicBezTo>
                      <a:pt x="7946" y="11843"/>
                      <a:pt x="7973" y="11791"/>
                      <a:pt x="7974" y="11729"/>
                    </a:cubicBezTo>
                    <a:cubicBezTo>
                      <a:pt x="7976" y="11666"/>
                      <a:pt x="7951" y="11617"/>
                      <a:pt x="7919" y="11617"/>
                    </a:cubicBezTo>
                    <a:close/>
                    <a:moveTo>
                      <a:pt x="8076" y="11617"/>
                    </a:moveTo>
                    <a:cubicBezTo>
                      <a:pt x="8044" y="11618"/>
                      <a:pt x="8017" y="11668"/>
                      <a:pt x="8015" y="11731"/>
                    </a:cubicBezTo>
                    <a:cubicBezTo>
                      <a:pt x="8014" y="11793"/>
                      <a:pt x="8039" y="11844"/>
                      <a:pt x="8071" y="11844"/>
                    </a:cubicBezTo>
                    <a:cubicBezTo>
                      <a:pt x="8103" y="11843"/>
                      <a:pt x="8129" y="11791"/>
                      <a:pt x="8131" y="11729"/>
                    </a:cubicBezTo>
                    <a:cubicBezTo>
                      <a:pt x="8132" y="11666"/>
                      <a:pt x="8108" y="11617"/>
                      <a:pt x="8076" y="11617"/>
                    </a:cubicBezTo>
                    <a:close/>
                    <a:moveTo>
                      <a:pt x="8251" y="11617"/>
                    </a:moveTo>
                    <a:cubicBezTo>
                      <a:pt x="8219" y="11618"/>
                      <a:pt x="8192" y="11668"/>
                      <a:pt x="8191" y="11731"/>
                    </a:cubicBezTo>
                    <a:cubicBezTo>
                      <a:pt x="8190" y="11793"/>
                      <a:pt x="8215" y="11844"/>
                      <a:pt x="8247" y="11844"/>
                    </a:cubicBezTo>
                    <a:cubicBezTo>
                      <a:pt x="8279" y="11843"/>
                      <a:pt x="8306" y="11792"/>
                      <a:pt x="8307" y="11729"/>
                    </a:cubicBezTo>
                    <a:cubicBezTo>
                      <a:pt x="8308" y="11667"/>
                      <a:pt x="8283" y="11617"/>
                      <a:pt x="8251" y="11617"/>
                    </a:cubicBezTo>
                    <a:close/>
                    <a:moveTo>
                      <a:pt x="8739" y="11617"/>
                    </a:moveTo>
                    <a:cubicBezTo>
                      <a:pt x="8707" y="11618"/>
                      <a:pt x="8681" y="11668"/>
                      <a:pt x="8680" y="11731"/>
                    </a:cubicBezTo>
                    <a:cubicBezTo>
                      <a:pt x="8679" y="11793"/>
                      <a:pt x="8704" y="11844"/>
                      <a:pt x="8736" y="11844"/>
                    </a:cubicBezTo>
                    <a:cubicBezTo>
                      <a:pt x="8768" y="11843"/>
                      <a:pt x="8795" y="11793"/>
                      <a:pt x="8795" y="11731"/>
                    </a:cubicBezTo>
                    <a:cubicBezTo>
                      <a:pt x="8796" y="11668"/>
                      <a:pt x="8771" y="11617"/>
                      <a:pt x="8739" y="11617"/>
                    </a:cubicBezTo>
                    <a:close/>
                    <a:moveTo>
                      <a:pt x="8915" y="11617"/>
                    </a:moveTo>
                    <a:cubicBezTo>
                      <a:pt x="8883" y="11618"/>
                      <a:pt x="8857" y="11668"/>
                      <a:pt x="8856" y="11731"/>
                    </a:cubicBezTo>
                    <a:cubicBezTo>
                      <a:pt x="8855" y="11793"/>
                      <a:pt x="8881" y="11844"/>
                      <a:pt x="8913" y="11844"/>
                    </a:cubicBezTo>
                    <a:cubicBezTo>
                      <a:pt x="8945" y="11843"/>
                      <a:pt x="8971" y="11792"/>
                      <a:pt x="8971" y="11729"/>
                    </a:cubicBezTo>
                    <a:cubicBezTo>
                      <a:pt x="8972" y="11667"/>
                      <a:pt x="8946" y="11617"/>
                      <a:pt x="8915" y="11617"/>
                    </a:cubicBezTo>
                    <a:close/>
                    <a:moveTo>
                      <a:pt x="9071" y="11617"/>
                    </a:moveTo>
                    <a:cubicBezTo>
                      <a:pt x="9039" y="11618"/>
                      <a:pt x="9013" y="11668"/>
                      <a:pt x="9012" y="11731"/>
                    </a:cubicBezTo>
                    <a:cubicBezTo>
                      <a:pt x="9012" y="11793"/>
                      <a:pt x="9037" y="11844"/>
                      <a:pt x="9069" y="11844"/>
                    </a:cubicBezTo>
                    <a:cubicBezTo>
                      <a:pt x="9101" y="11843"/>
                      <a:pt x="9127" y="11793"/>
                      <a:pt x="9128" y="11731"/>
                    </a:cubicBezTo>
                    <a:cubicBezTo>
                      <a:pt x="9128" y="11668"/>
                      <a:pt x="9103" y="11617"/>
                      <a:pt x="9071" y="11617"/>
                    </a:cubicBezTo>
                    <a:close/>
                    <a:moveTo>
                      <a:pt x="9246" y="11617"/>
                    </a:moveTo>
                    <a:cubicBezTo>
                      <a:pt x="9214" y="11618"/>
                      <a:pt x="9189" y="11668"/>
                      <a:pt x="9188" y="11731"/>
                    </a:cubicBezTo>
                    <a:cubicBezTo>
                      <a:pt x="9188" y="11793"/>
                      <a:pt x="9214" y="11844"/>
                      <a:pt x="9246" y="11844"/>
                    </a:cubicBezTo>
                    <a:cubicBezTo>
                      <a:pt x="9278" y="11844"/>
                      <a:pt x="9304" y="11793"/>
                      <a:pt x="9304" y="11731"/>
                    </a:cubicBezTo>
                    <a:cubicBezTo>
                      <a:pt x="9304" y="11668"/>
                      <a:pt x="9278" y="11617"/>
                      <a:pt x="9246" y="11617"/>
                    </a:cubicBezTo>
                    <a:close/>
                    <a:moveTo>
                      <a:pt x="9403" y="11617"/>
                    </a:moveTo>
                    <a:cubicBezTo>
                      <a:pt x="9371" y="11618"/>
                      <a:pt x="9345" y="11668"/>
                      <a:pt x="9345" y="11731"/>
                    </a:cubicBezTo>
                    <a:cubicBezTo>
                      <a:pt x="9345" y="11793"/>
                      <a:pt x="9370" y="11844"/>
                      <a:pt x="9402" y="11844"/>
                    </a:cubicBezTo>
                    <a:cubicBezTo>
                      <a:pt x="9434" y="11843"/>
                      <a:pt x="9460" y="11793"/>
                      <a:pt x="9460" y="11731"/>
                    </a:cubicBezTo>
                    <a:cubicBezTo>
                      <a:pt x="9460" y="11668"/>
                      <a:pt x="9435" y="11617"/>
                      <a:pt x="9403" y="11617"/>
                    </a:cubicBezTo>
                    <a:close/>
                    <a:moveTo>
                      <a:pt x="9558" y="11617"/>
                    </a:moveTo>
                    <a:cubicBezTo>
                      <a:pt x="9527" y="11618"/>
                      <a:pt x="9501" y="11668"/>
                      <a:pt x="9501" y="11731"/>
                    </a:cubicBezTo>
                    <a:cubicBezTo>
                      <a:pt x="9501" y="11793"/>
                      <a:pt x="9527" y="11844"/>
                      <a:pt x="9559" y="11844"/>
                    </a:cubicBezTo>
                    <a:cubicBezTo>
                      <a:pt x="9591" y="11843"/>
                      <a:pt x="9617" y="11793"/>
                      <a:pt x="9617" y="11731"/>
                    </a:cubicBezTo>
                    <a:cubicBezTo>
                      <a:pt x="9616" y="11668"/>
                      <a:pt x="9590" y="11617"/>
                      <a:pt x="9558" y="11617"/>
                    </a:cubicBezTo>
                    <a:close/>
                    <a:moveTo>
                      <a:pt x="9734" y="11617"/>
                    </a:moveTo>
                    <a:cubicBezTo>
                      <a:pt x="9703" y="11618"/>
                      <a:pt x="9677" y="11668"/>
                      <a:pt x="9677" y="11731"/>
                    </a:cubicBezTo>
                    <a:cubicBezTo>
                      <a:pt x="9677" y="11793"/>
                      <a:pt x="9703" y="11844"/>
                      <a:pt x="9735" y="11844"/>
                    </a:cubicBezTo>
                    <a:cubicBezTo>
                      <a:pt x="9767" y="11843"/>
                      <a:pt x="9793" y="11793"/>
                      <a:pt x="9792" y="11731"/>
                    </a:cubicBezTo>
                    <a:cubicBezTo>
                      <a:pt x="9792" y="11668"/>
                      <a:pt x="9766" y="11617"/>
                      <a:pt x="9734" y="11617"/>
                    </a:cubicBezTo>
                    <a:close/>
                    <a:moveTo>
                      <a:pt x="9891" y="11617"/>
                    </a:moveTo>
                    <a:cubicBezTo>
                      <a:pt x="9859" y="11618"/>
                      <a:pt x="9833" y="11668"/>
                      <a:pt x="9833" y="11731"/>
                    </a:cubicBezTo>
                    <a:cubicBezTo>
                      <a:pt x="9834" y="11793"/>
                      <a:pt x="9860" y="11844"/>
                      <a:pt x="9892" y="11844"/>
                    </a:cubicBezTo>
                    <a:cubicBezTo>
                      <a:pt x="9924" y="11843"/>
                      <a:pt x="9949" y="11793"/>
                      <a:pt x="9949" y="11731"/>
                    </a:cubicBezTo>
                    <a:cubicBezTo>
                      <a:pt x="9948" y="11668"/>
                      <a:pt x="9923" y="11617"/>
                      <a:pt x="9891" y="11617"/>
                    </a:cubicBezTo>
                    <a:close/>
                    <a:moveTo>
                      <a:pt x="10066" y="11617"/>
                    </a:moveTo>
                    <a:cubicBezTo>
                      <a:pt x="10034" y="11618"/>
                      <a:pt x="10009" y="11668"/>
                      <a:pt x="10009" y="11731"/>
                    </a:cubicBezTo>
                    <a:cubicBezTo>
                      <a:pt x="10010" y="11793"/>
                      <a:pt x="10036" y="11844"/>
                      <a:pt x="10068" y="11844"/>
                    </a:cubicBezTo>
                    <a:cubicBezTo>
                      <a:pt x="10100" y="11843"/>
                      <a:pt x="10125" y="11793"/>
                      <a:pt x="10125" y="11731"/>
                    </a:cubicBezTo>
                    <a:cubicBezTo>
                      <a:pt x="10124" y="11668"/>
                      <a:pt x="10098" y="11617"/>
                      <a:pt x="10066" y="11617"/>
                    </a:cubicBezTo>
                    <a:close/>
                    <a:moveTo>
                      <a:pt x="10222" y="11617"/>
                    </a:moveTo>
                    <a:cubicBezTo>
                      <a:pt x="10190" y="11618"/>
                      <a:pt x="10165" y="11668"/>
                      <a:pt x="10166" y="11731"/>
                    </a:cubicBezTo>
                    <a:cubicBezTo>
                      <a:pt x="10166" y="11793"/>
                      <a:pt x="10192" y="11844"/>
                      <a:pt x="10224" y="11844"/>
                    </a:cubicBezTo>
                    <a:cubicBezTo>
                      <a:pt x="10256" y="11843"/>
                      <a:pt x="10282" y="11793"/>
                      <a:pt x="10281" y="11731"/>
                    </a:cubicBezTo>
                    <a:cubicBezTo>
                      <a:pt x="10280" y="11668"/>
                      <a:pt x="10254" y="11617"/>
                      <a:pt x="10222" y="11617"/>
                    </a:cubicBezTo>
                    <a:close/>
                    <a:moveTo>
                      <a:pt x="10398" y="11617"/>
                    </a:moveTo>
                    <a:cubicBezTo>
                      <a:pt x="10366" y="11618"/>
                      <a:pt x="10341" y="11668"/>
                      <a:pt x="10342" y="11731"/>
                    </a:cubicBezTo>
                    <a:cubicBezTo>
                      <a:pt x="10342" y="11793"/>
                      <a:pt x="10369" y="11844"/>
                      <a:pt x="10401" y="11844"/>
                    </a:cubicBezTo>
                    <a:cubicBezTo>
                      <a:pt x="10433" y="11843"/>
                      <a:pt x="10458" y="11793"/>
                      <a:pt x="10457" y="11731"/>
                    </a:cubicBezTo>
                    <a:cubicBezTo>
                      <a:pt x="10456" y="11668"/>
                      <a:pt x="10430" y="11617"/>
                      <a:pt x="10398" y="11617"/>
                    </a:cubicBezTo>
                    <a:close/>
                    <a:moveTo>
                      <a:pt x="10554" y="11617"/>
                    </a:moveTo>
                    <a:cubicBezTo>
                      <a:pt x="10523" y="11618"/>
                      <a:pt x="10497" y="11668"/>
                      <a:pt x="10498" y="11731"/>
                    </a:cubicBezTo>
                    <a:cubicBezTo>
                      <a:pt x="10499" y="11793"/>
                      <a:pt x="10525" y="11844"/>
                      <a:pt x="10557" y="11844"/>
                    </a:cubicBezTo>
                    <a:cubicBezTo>
                      <a:pt x="10589" y="11843"/>
                      <a:pt x="10615" y="11793"/>
                      <a:pt x="10614" y="11731"/>
                    </a:cubicBezTo>
                    <a:cubicBezTo>
                      <a:pt x="10613" y="11668"/>
                      <a:pt x="10586" y="11617"/>
                      <a:pt x="10554" y="11617"/>
                    </a:cubicBezTo>
                    <a:close/>
                    <a:moveTo>
                      <a:pt x="10710" y="11617"/>
                    </a:moveTo>
                    <a:cubicBezTo>
                      <a:pt x="10678" y="11618"/>
                      <a:pt x="10653" y="11668"/>
                      <a:pt x="10655" y="11731"/>
                    </a:cubicBezTo>
                    <a:cubicBezTo>
                      <a:pt x="10656" y="11793"/>
                      <a:pt x="10683" y="11844"/>
                      <a:pt x="10714" y="11844"/>
                    </a:cubicBezTo>
                    <a:cubicBezTo>
                      <a:pt x="10746" y="11843"/>
                      <a:pt x="10771" y="11793"/>
                      <a:pt x="10770" y="11731"/>
                    </a:cubicBezTo>
                    <a:cubicBezTo>
                      <a:pt x="10769" y="11668"/>
                      <a:pt x="10742" y="11617"/>
                      <a:pt x="10710" y="11617"/>
                    </a:cubicBezTo>
                    <a:close/>
                    <a:moveTo>
                      <a:pt x="10886" y="11617"/>
                    </a:moveTo>
                    <a:cubicBezTo>
                      <a:pt x="10854" y="11618"/>
                      <a:pt x="10829" y="11668"/>
                      <a:pt x="10830" y="11731"/>
                    </a:cubicBezTo>
                    <a:cubicBezTo>
                      <a:pt x="10832" y="11793"/>
                      <a:pt x="10859" y="11844"/>
                      <a:pt x="10891" y="11844"/>
                    </a:cubicBezTo>
                    <a:cubicBezTo>
                      <a:pt x="10923" y="11843"/>
                      <a:pt x="10947" y="11793"/>
                      <a:pt x="10946" y="11731"/>
                    </a:cubicBezTo>
                    <a:cubicBezTo>
                      <a:pt x="10945" y="11668"/>
                      <a:pt x="10918" y="11617"/>
                      <a:pt x="10886" y="11617"/>
                    </a:cubicBezTo>
                    <a:close/>
                    <a:moveTo>
                      <a:pt x="11042" y="11617"/>
                    </a:moveTo>
                    <a:cubicBezTo>
                      <a:pt x="11010" y="11618"/>
                      <a:pt x="10985" y="11668"/>
                      <a:pt x="10987" y="11731"/>
                    </a:cubicBezTo>
                    <a:cubicBezTo>
                      <a:pt x="10988" y="11793"/>
                      <a:pt x="11015" y="11844"/>
                      <a:pt x="11047" y="11844"/>
                    </a:cubicBezTo>
                    <a:cubicBezTo>
                      <a:pt x="11079" y="11843"/>
                      <a:pt x="11104" y="11793"/>
                      <a:pt x="11102" y="11731"/>
                    </a:cubicBezTo>
                    <a:cubicBezTo>
                      <a:pt x="11101" y="11668"/>
                      <a:pt x="11074" y="11617"/>
                      <a:pt x="11042" y="11617"/>
                    </a:cubicBezTo>
                    <a:close/>
                    <a:moveTo>
                      <a:pt x="11218" y="11617"/>
                    </a:moveTo>
                    <a:cubicBezTo>
                      <a:pt x="11186" y="11618"/>
                      <a:pt x="11161" y="11668"/>
                      <a:pt x="11163" y="11731"/>
                    </a:cubicBezTo>
                    <a:cubicBezTo>
                      <a:pt x="11164" y="11793"/>
                      <a:pt x="11191" y="11844"/>
                      <a:pt x="11223" y="11844"/>
                    </a:cubicBezTo>
                    <a:cubicBezTo>
                      <a:pt x="11255" y="11843"/>
                      <a:pt x="11280" y="11793"/>
                      <a:pt x="11278" y="11731"/>
                    </a:cubicBezTo>
                    <a:cubicBezTo>
                      <a:pt x="11277" y="11668"/>
                      <a:pt x="11250" y="11617"/>
                      <a:pt x="11218" y="11617"/>
                    </a:cubicBezTo>
                    <a:close/>
                    <a:moveTo>
                      <a:pt x="11374" y="11617"/>
                    </a:moveTo>
                    <a:cubicBezTo>
                      <a:pt x="11342" y="11618"/>
                      <a:pt x="11318" y="11668"/>
                      <a:pt x="11319" y="11731"/>
                    </a:cubicBezTo>
                    <a:cubicBezTo>
                      <a:pt x="11321" y="11793"/>
                      <a:pt x="11348" y="11844"/>
                      <a:pt x="11380" y="11844"/>
                    </a:cubicBezTo>
                    <a:cubicBezTo>
                      <a:pt x="11412" y="11843"/>
                      <a:pt x="11437" y="11793"/>
                      <a:pt x="11435" y="11731"/>
                    </a:cubicBezTo>
                    <a:cubicBezTo>
                      <a:pt x="11433" y="11668"/>
                      <a:pt x="11405" y="11617"/>
                      <a:pt x="11374" y="11617"/>
                    </a:cubicBezTo>
                    <a:close/>
                    <a:moveTo>
                      <a:pt x="11550" y="11617"/>
                    </a:moveTo>
                    <a:cubicBezTo>
                      <a:pt x="11518" y="11618"/>
                      <a:pt x="11493" y="11668"/>
                      <a:pt x="11495" y="11731"/>
                    </a:cubicBezTo>
                    <a:cubicBezTo>
                      <a:pt x="11497" y="11793"/>
                      <a:pt x="11524" y="11844"/>
                      <a:pt x="11556" y="11844"/>
                    </a:cubicBezTo>
                    <a:cubicBezTo>
                      <a:pt x="11588" y="11843"/>
                      <a:pt x="11613" y="11793"/>
                      <a:pt x="11611" y="11731"/>
                    </a:cubicBezTo>
                    <a:cubicBezTo>
                      <a:pt x="11609" y="11668"/>
                      <a:pt x="11581" y="11617"/>
                      <a:pt x="11550" y="11617"/>
                    </a:cubicBezTo>
                    <a:close/>
                    <a:moveTo>
                      <a:pt x="11705" y="11617"/>
                    </a:moveTo>
                    <a:cubicBezTo>
                      <a:pt x="11673" y="11618"/>
                      <a:pt x="11650" y="11668"/>
                      <a:pt x="11652" y="11731"/>
                    </a:cubicBezTo>
                    <a:cubicBezTo>
                      <a:pt x="11654" y="11793"/>
                      <a:pt x="11681" y="11844"/>
                      <a:pt x="11713" y="11844"/>
                    </a:cubicBezTo>
                    <a:cubicBezTo>
                      <a:pt x="11745" y="11843"/>
                      <a:pt x="11769" y="11793"/>
                      <a:pt x="11767" y="11731"/>
                    </a:cubicBezTo>
                    <a:cubicBezTo>
                      <a:pt x="11765" y="11668"/>
                      <a:pt x="11737" y="11617"/>
                      <a:pt x="11705" y="11617"/>
                    </a:cubicBezTo>
                    <a:close/>
                    <a:moveTo>
                      <a:pt x="11881" y="11617"/>
                    </a:moveTo>
                    <a:cubicBezTo>
                      <a:pt x="11849" y="11618"/>
                      <a:pt x="11825" y="11668"/>
                      <a:pt x="11828" y="11731"/>
                    </a:cubicBezTo>
                    <a:cubicBezTo>
                      <a:pt x="11830" y="11793"/>
                      <a:pt x="11858" y="11844"/>
                      <a:pt x="11890" y="11844"/>
                    </a:cubicBezTo>
                    <a:cubicBezTo>
                      <a:pt x="11922" y="11843"/>
                      <a:pt x="11945" y="11793"/>
                      <a:pt x="11943" y="11731"/>
                    </a:cubicBezTo>
                    <a:cubicBezTo>
                      <a:pt x="11941" y="11668"/>
                      <a:pt x="11913" y="11617"/>
                      <a:pt x="11881" y="11617"/>
                    </a:cubicBezTo>
                    <a:close/>
                    <a:moveTo>
                      <a:pt x="12038" y="11617"/>
                    </a:moveTo>
                    <a:cubicBezTo>
                      <a:pt x="12006" y="11618"/>
                      <a:pt x="11982" y="11670"/>
                      <a:pt x="11984" y="11732"/>
                    </a:cubicBezTo>
                    <a:cubicBezTo>
                      <a:pt x="11986" y="11795"/>
                      <a:pt x="12014" y="11844"/>
                      <a:pt x="12046" y="11844"/>
                    </a:cubicBezTo>
                    <a:cubicBezTo>
                      <a:pt x="12078" y="11843"/>
                      <a:pt x="12102" y="11793"/>
                      <a:pt x="12099" y="11731"/>
                    </a:cubicBezTo>
                    <a:cubicBezTo>
                      <a:pt x="12097" y="11668"/>
                      <a:pt x="12070" y="11617"/>
                      <a:pt x="12038" y="11617"/>
                    </a:cubicBezTo>
                    <a:close/>
                    <a:moveTo>
                      <a:pt x="2475" y="11668"/>
                    </a:moveTo>
                    <a:cubicBezTo>
                      <a:pt x="2443" y="11668"/>
                      <a:pt x="2412" y="11719"/>
                      <a:pt x="2406" y="11781"/>
                    </a:cubicBezTo>
                    <a:cubicBezTo>
                      <a:pt x="2399" y="11843"/>
                      <a:pt x="2419" y="11893"/>
                      <a:pt x="2451" y="11892"/>
                    </a:cubicBezTo>
                    <a:cubicBezTo>
                      <a:pt x="2483" y="11892"/>
                      <a:pt x="2514" y="11841"/>
                      <a:pt x="2521" y="11779"/>
                    </a:cubicBezTo>
                    <a:cubicBezTo>
                      <a:pt x="2528" y="11717"/>
                      <a:pt x="2507" y="11667"/>
                      <a:pt x="2475" y="11668"/>
                    </a:cubicBezTo>
                    <a:close/>
                    <a:moveTo>
                      <a:pt x="2651" y="11668"/>
                    </a:moveTo>
                    <a:cubicBezTo>
                      <a:pt x="2619" y="11668"/>
                      <a:pt x="2588" y="11719"/>
                      <a:pt x="2582" y="11781"/>
                    </a:cubicBezTo>
                    <a:cubicBezTo>
                      <a:pt x="2575" y="11843"/>
                      <a:pt x="2595" y="11893"/>
                      <a:pt x="2627" y="11892"/>
                    </a:cubicBezTo>
                    <a:cubicBezTo>
                      <a:pt x="2659" y="11892"/>
                      <a:pt x="2691" y="11841"/>
                      <a:pt x="2697" y="11779"/>
                    </a:cubicBezTo>
                    <a:cubicBezTo>
                      <a:pt x="2703" y="11717"/>
                      <a:pt x="2683" y="11667"/>
                      <a:pt x="2651" y="11668"/>
                    </a:cubicBezTo>
                    <a:close/>
                    <a:moveTo>
                      <a:pt x="2807" y="11668"/>
                    </a:moveTo>
                    <a:cubicBezTo>
                      <a:pt x="2775" y="11668"/>
                      <a:pt x="2744" y="11719"/>
                      <a:pt x="2738" y="11781"/>
                    </a:cubicBezTo>
                    <a:cubicBezTo>
                      <a:pt x="2732" y="11843"/>
                      <a:pt x="2752" y="11893"/>
                      <a:pt x="2784" y="11892"/>
                    </a:cubicBezTo>
                    <a:cubicBezTo>
                      <a:pt x="2816" y="11892"/>
                      <a:pt x="2847" y="11841"/>
                      <a:pt x="2853" y="11779"/>
                    </a:cubicBezTo>
                    <a:cubicBezTo>
                      <a:pt x="2860" y="11717"/>
                      <a:pt x="2839" y="11667"/>
                      <a:pt x="2807" y="11668"/>
                    </a:cubicBezTo>
                    <a:close/>
                    <a:moveTo>
                      <a:pt x="2983" y="11668"/>
                    </a:moveTo>
                    <a:cubicBezTo>
                      <a:pt x="2951" y="11668"/>
                      <a:pt x="2920" y="11719"/>
                      <a:pt x="2914" y="11781"/>
                    </a:cubicBezTo>
                    <a:cubicBezTo>
                      <a:pt x="2908" y="11843"/>
                      <a:pt x="2928" y="11893"/>
                      <a:pt x="2960" y="11892"/>
                    </a:cubicBezTo>
                    <a:cubicBezTo>
                      <a:pt x="2992" y="11892"/>
                      <a:pt x="3023" y="11841"/>
                      <a:pt x="3029" y="11779"/>
                    </a:cubicBezTo>
                    <a:cubicBezTo>
                      <a:pt x="3036" y="11717"/>
                      <a:pt x="3015" y="11667"/>
                      <a:pt x="2983" y="11668"/>
                    </a:cubicBezTo>
                    <a:close/>
                    <a:moveTo>
                      <a:pt x="3139" y="11668"/>
                    </a:moveTo>
                    <a:cubicBezTo>
                      <a:pt x="3107" y="11668"/>
                      <a:pt x="3076" y="11719"/>
                      <a:pt x="3070" y="11781"/>
                    </a:cubicBezTo>
                    <a:cubicBezTo>
                      <a:pt x="3064" y="11843"/>
                      <a:pt x="3085" y="11893"/>
                      <a:pt x="3117" y="11892"/>
                    </a:cubicBezTo>
                    <a:cubicBezTo>
                      <a:pt x="3149" y="11892"/>
                      <a:pt x="3180" y="11841"/>
                      <a:pt x="3186" y="11779"/>
                    </a:cubicBezTo>
                    <a:cubicBezTo>
                      <a:pt x="3192" y="11717"/>
                      <a:pt x="3171" y="11667"/>
                      <a:pt x="3139" y="11668"/>
                    </a:cubicBezTo>
                    <a:close/>
                    <a:moveTo>
                      <a:pt x="3315" y="11668"/>
                    </a:moveTo>
                    <a:cubicBezTo>
                      <a:pt x="3283" y="11668"/>
                      <a:pt x="3252" y="11719"/>
                      <a:pt x="3246" y="11781"/>
                    </a:cubicBezTo>
                    <a:cubicBezTo>
                      <a:pt x="3240" y="11843"/>
                      <a:pt x="3261" y="11893"/>
                      <a:pt x="3293" y="11892"/>
                    </a:cubicBezTo>
                    <a:cubicBezTo>
                      <a:pt x="3325" y="11892"/>
                      <a:pt x="3356" y="11841"/>
                      <a:pt x="3362" y="11779"/>
                    </a:cubicBezTo>
                    <a:cubicBezTo>
                      <a:pt x="3368" y="11717"/>
                      <a:pt x="3347" y="11667"/>
                      <a:pt x="3315" y="11668"/>
                    </a:cubicBezTo>
                    <a:close/>
                    <a:moveTo>
                      <a:pt x="3470" y="11668"/>
                    </a:moveTo>
                    <a:cubicBezTo>
                      <a:pt x="3439" y="11668"/>
                      <a:pt x="3408" y="11718"/>
                      <a:pt x="3403" y="11781"/>
                    </a:cubicBezTo>
                    <a:cubicBezTo>
                      <a:pt x="3397" y="11843"/>
                      <a:pt x="3418" y="11893"/>
                      <a:pt x="3450" y="11892"/>
                    </a:cubicBezTo>
                    <a:cubicBezTo>
                      <a:pt x="3482" y="11892"/>
                      <a:pt x="3512" y="11841"/>
                      <a:pt x="3518" y="11779"/>
                    </a:cubicBezTo>
                    <a:cubicBezTo>
                      <a:pt x="3524" y="11717"/>
                      <a:pt x="3502" y="11667"/>
                      <a:pt x="3470" y="11668"/>
                    </a:cubicBezTo>
                    <a:close/>
                    <a:moveTo>
                      <a:pt x="3646" y="11668"/>
                    </a:moveTo>
                    <a:cubicBezTo>
                      <a:pt x="3615" y="11668"/>
                      <a:pt x="3584" y="11718"/>
                      <a:pt x="3578" y="11781"/>
                    </a:cubicBezTo>
                    <a:cubicBezTo>
                      <a:pt x="3572" y="11843"/>
                      <a:pt x="3594" y="11893"/>
                      <a:pt x="3626" y="11892"/>
                    </a:cubicBezTo>
                    <a:cubicBezTo>
                      <a:pt x="3658" y="11892"/>
                      <a:pt x="3689" y="11841"/>
                      <a:pt x="3694" y="11779"/>
                    </a:cubicBezTo>
                    <a:cubicBezTo>
                      <a:pt x="3700" y="11717"/>
                      <a:pt x="3678" y="11667"/>
                      <a:pt x="3646" y="11668"/>
                    </a:cubicBezTo>
                    <a:close/>
                    <a:moveTo>
                      <a:pt x="3802" y="11668"/>
                    </a:moveTo>
                    <a:cubicBezTo>
                      <a:pt x="3770" y="11668"/>
                      <a:pt x="3740" y="11718"/>
                      <a:pt x="3734" y="11781"/>
                    </a:cubicBezTo>
                    <a:cubicBezTo>
                      <a:pt x="3729" y="11843"/>
                      <a:pt x="3751" y="11893"/>
                      <a:pt x="3783" y="11892"/>
                    </a:cubicBezTo>
                    <a:cubicBezTo>
                      <a:pt x="3815" y="11892"/>
                      <a:pt x="3845" y="11841"/>
                      <a:pt x="3850" y="11779"/>
                    </a:cubicBezTo>
                    <a:cubicBezTo>
                      <a:pt x="3855" y="11717"/>
                      <a:pt x="3834" y="11667"/>
                      <a:pt x="3802" y="11668"/>
                    </a:cubicBezTo>
                    <a:close/>
                    <a:moveTo>
                      <a:pt x="3978" y="11668"/>
                    </a:moveTo>
                    <a:cubicBezTo>
                      <a:pt x="3946" y="11668"/>
                      <a:pt x="3916" y="11719"/>
                      <a:pt x="3910" y="11781"/>
                    </a:cubicBezTo>
                    <a:cubicBezTo>
                      <a:pt x="3905" y="11843"/>
                      <a:pt x="3927" y="11893"/>
                      <a:pt x="3959" y="11892"/>
                    </a:cubicBezTo>
                    <a:cubicBezTo>
                      <a:pt x="3991" y="11892"/>
                      <a:pt x="4021" y="11841"/>
                      <a:pt x="4026" y="11779"/>
                    </a:cubicBezTo>
                    <a:cubicBezTo>
                      <a:pt x="4031" y="11717"/>
                      <a:pt x="4009" y="11667"/>
                      <a:pt x="3978" y="11668"/>
                    </a:cubicBezTo>
                    <a:close/>
                    <a:moveTo>
                      <a:pt x="4134" y="11668"/>
                    </a:moveTo>
                    <a:cubicBezTo>
                      <a:pt x="4102" y="11668"/>
                      <a:pt x="4072" y="11719"/>
                      <a:pt x="4067" y="11781"/>
                    </a:cubicBezTo>
                    <a:cubicBezTo>
                      <a:pt x="4062" y="11843"/>
                      <a:pt x="4084" y="11893"/>
                      <a:pt x="4116" y="11892"/>
                    </a:cubicBezTo>
                    <a:cubicBezTo>
                      <a:pt x="4148" y="11892"/>
                      <a:pt x="4177" y="11841"/>
                      <a:pt x="4182" y="11779"/>
                    </a:cubicBezTo>
                    <a:cubicBezTo>
                      <a:pt x="4187" y="11717"/>
                      <a:pt x="4166" y="11667"/>
                      <a:pt x="4134" y="11668"/>
                    </a:cubicBezTo>
                    <a:close/>
                    <a:moveTo>
                      <a:pt x="4290" y="11668"/>
                    </a:moveTo>
                    <a:cubicBezTo>
                      <a:pt x="4258" y="11668"/>
                      <a:pt x="4228" y="11719"/>
                      <a:pt x="4223" y="11781"/>
                    </a:cubicBezTo>
                    <a:cubicBezTo>
                      <a:pt x="4218" y="11843"/>
                      <a:pt x="4240" y="11893"/>
                      <a:pt x="4272" y="11892"/>
                    </a:cubicBezTo>
                    <a:cubicBezTo>
                      <a:pt x="4304" y="11892"/>
                      <a:pt x="4334" y="11841"/>
                      <a:pt x="4339" y="11779"/>
                    </a:cubicBezTo>
                    <a:cubicBezTo>
                      <a:pt x="4343" y="11717"/>
                      <a:pt x="4322" y="11667"/>
                      <a:pt x="4290" y="11668"/>
                    </a:cubicBezTo>
                    <a:close/>
                    <a:moveTo>
                      <a:pt x="17016" y="11869"/>
                    </a:moveTo>
                    <a:cubicBezTo>
                      <a:pt x="16984" y="11869"/>
                      <a:pt x="16963" y="11921"/>
                      <a:pt x="16970" y="11984"/>
                    </a:cubicBezTo>
                    <a:cubicBezTo>
                      <a:pt x="16978" y="12046"/>
                      <a:pt x="17009" y="12097"/>
                      <a:pt x="17041" y="12097"/>
                    </a:cubicBezTo>
                    <a:cubicBezTo>
                      <a:pt x="17073" y="12097"/>
                      <a:pt x="17094" y="12045"/>
                      <a:pt x="17087" y="11982"/>
                    </a:cubicBezTo>
                    <a:cubicBezTo>
                      <a:pt x="17079" y="11919"/>
                      <a:pt x="17048" y="11869"/>
                      <a:pt x="17016" y="11869"/>
                    </a:cubicBezTo>
                    <a:close/>
                    <a:moveTo>
                      <a:pt x="17172" y="11869"/>
                    </a:moveTo>
                    <a:cubicBezTo>
                      <a:pt x="17140" y="11869"/>
                      <a:pt x="17120" y="11921"/>
                      <a:pt x="17127" y="11984"/>
                    </a:cubicBezTo>
                    <a:cubicBezTo>
                      <a:pt x="17134" y="12046"/>
                      <a:pt x="17166" y="12097"/>
                      <a:pt x="17198" y="12097"/>
                    </a:cubicBezTo>
                    <a:cubicBezTo>
                      <a:pt x="17230" y="12096"/>
                      <a:pt x="17250" y="12045"/>
                      <a:pt x="17243" y="11982"/>
                    </a:cubicBezTo>
                    <a:cubicBezTo>
                      <a:pt x="17236" y="11919"/>
                      <a:pt x="17204" y="11869"/>
                      <a:pt x="17172" y="11869"/>
                    </a:cubicBezTo>
                    <a:close/>
                    <a:moveTo>
                      <a:pt x="17348" y="11869"/>
                    </a:moveTo>
                    <a:cubicBezTo>
                      <a:pt x="17316" y="11869"/>
                      <a:pt x="17295" y="11921"/>
                      <a:pt x="17303" y="11984"/>
                    </a:cubicBezTo>
                    <a:cubicBezTo>
                      <a:pt x="17310" y="12046"/>
                      <a:pt x="17343" y="12097"/>
                      <a:pt x="17375" y="12097"/>
                    </a:cubicBezTo>
                    <a:cubicBezTo>
                      <a:pt x="17407" y="12096"/>
                      <a:pt x="17427" y="12045"/>
                      <a:pt x="17419" y="11982"/>
                    </a:cubicBezTo>
                    <a:cubicBezTo>
                      <a:pt x="17412" y="11919"/>
                      <a:pt x="17380" y="11869"/>
                      <a:pt x="17348" y="11869"/>
                    </a:cubicBezTo>
                    <a:close/>
                    <a:moveTo>
                      <a:pt x="9891" y="11919"/>
                    </a:moveTo>
                    <a:cubicBezTo>
                      <a:pt x="9859" y="11919"/>
                      <a:pt x="9833" y="11970"/>
                      <a:pt x="9833" y="12032"/>
                    </a:cubicBezTo>
                    <a:cubicBezTo>
                      <a:pt x="9834" y="12095"/>
                      <a:pt x="9860" y="12146"/>
                      <a:pt x="9892" y="12145"/>
                    </a:cubicBezTo>
                    <a:cubicBezTo>
                      <a:pt x="9924" y="12145"/>
                      <a:pt x="9950" y="12095"/>
                      <a:pt x="9949" y="12032"/>
                    </a:cubicBezTo>
                    <a:cubicBezTo>
                      <a:pt x="9949" y="11970"/>
                      <a:pt x="9923" y="11919"/>
                      <a:pt x="9891" y="11919"/>
                    </a:cubicBezTo>
                    <a:close/>
                    <a:moveTo>
                      <a:pt x="10066" y="11919"/>
                    </a:moveTo>
                    <a:cubicBezTo>
                      <a:pt x="10034" y="11919"/>
                      <a:pt x="10009" y="11970"/>
                      <a:pt x="10009" y="12032"/>
                    </a:cubicBezTo>
                    <a:cubicBezTo>
                      <a:pt x="10010" y="12095"/>
                      <a:pt x="10037" y="12146"/>
                      <a:pt x="10069" y="12145"/>
                    </a:cubicBezTo>
                    <a:cubicBezTo>
                      <a:pt x="10101" y="12145"/>
                      <a:pt x="10126" y="12095"/>
                      <a:pt x="10125" y="12032"/>
                    </a:cubicBezTo>
                    <a:cubicBezTo>
                      <a:pt x="10125" y="11970"/>
                      <a:pt x="10098" y="11919"/>
                      <a:pt x="10066" y="11919"/>
                    </a:cubicBezTo>
                    <a:close/>
                    <a:moveTo>
                      <a:pt x="10223" y="11919"/>
                    </a:moveTo>
                    <a:cubicBezTo>
                      <a:pt x="10191" y="11919"/>
                      <a:pt x="10165" y="11970"/>
                      <a:pt x="10166" y="12032"/>
                    </a:cubicBezTo>
                    <a:cubicBezTo>
                      <a:pt x="10166" y="12095"/>
                      <a:pt x="10193" y="12146"/>
                      <a:pt x="10225" y="12145"/>
                    </a:cubicBezTo>
                    <a:cubicBezTo>
                      <a:pt x="10257" y="12145"/>
                      <a:pt x="10283" y="12095"/>
                      <a:pt x="10282" y="12032"/>
                    </a:cubicBezTo>
                    <a:cubicBezTo>
                      <a:pt x="10281" y="11970"/>
                      <a:pt x="10255" y="11919"/>
                      <a:pt x="10223" y="11919"/>
                    </a:cubicBezTo>
                    <a:close/>
                    <a:moveTo>
                      <a:pt x="10399" y="11919"/>
                    </a:moveTo>
                    <a:cubicBezTo>
                      <a:pt x="10366" y="11919"/>
                      <a:pt x="10341" y="11970"/>
                      <a:pt x="10342" y="12032"/>
                    </a:cubicBezTo>
                    <a:cubicBezTo>
                      <a:pt x="10343" y="12095"/>
                      <a:pt x="10369" y="12146"/>
                      <a:pt x="10402" y="12145"/>
                    </a:cubicBezTo>
                    <a:cubicBezTo>
                      <a:pt x="10434" y="12145"/>
                      <a:pt x="10459" y="12095"/>
                      <a:pt x="10458" y="12032"/>
                    </a:cubicBezTo>
                    <a:cubicBezTo>
                      <a:pt x="10457" y="11970"/>
                      <a:pt x="10430" y="11919"/>
                      <a:pt x="10399" y="11919"/>
                    </a:cubicBezTo>
                    <a:close/>
                    <a:moveTo>
                      <a:pt x="10554" y="11919"/>
                    </a:moveTo>
                    <a:cubicBezTo>
                      <a:pt x="10522" y="11919"/>
                      <a:pt x="10497" y="11970"/>
                      <a:pt x="10498" y="12032"/>
                    </a:cubicBezTo>
                    <a:cubicBezTo>
                      <a:pt x="10499" y="12095"/>
                      <a:pt x="10526" y="12146"/>
                      <a:pt x="10558" y="12145"/>
                    </a:cubicBezTo>
                    <a:cubicBezTo>
                      <a:pt x="10590" y="12145"/>
                      <a:pt x="10615" y="12095"/>
                      <a:pt x="10614" y="12032"/>
                    </a:cubicBezTo>
                    <a:cubicBezTo>
                      <a:pt x="10613" y="11970"/>
                      <a:pt x="10586" y="11919"/>
                      <a:pt x="10554" y="11919"/>
                    </a:cubicBezTo>
                    <a:close/>
                    <a:moveTo>
                      <a:pt x="10730" y="11919"/>
                    </a:moveTo>
                    <a:cubicBezTo>
                      <a:pt x="10698" y="11919"/>
                      <a:pt x="10673" y="11970"/>
                      <a:pt x="10674" y="12032"/>
                    </a:cubicBezTo>
                    <a:cubicBezTo>
                      <a:pt x="10675" y="12095"/>
                      <a:pt x="10702" y="12146"/>
                      <a:pt x="10734" y="12145"/>
                    </a:cubicBezTo>
                    <a:cubicBezTo>
                      <a:pt x="10766" y="12145"/>
                      <a:pt x="10791" y="12095"/>
                      <a:pt x="10790" y="12032"/>
                    </a:cubicBezTo>
                    <a:cubicBezTo>
                      <a:pt x="10789" y="11970"/>
                      <a:pt x="10762" y="11919"/>
                      <a:pt x="10730" y="11919"/>
                    </a:cubicBezTo>
                    <a:close/>
                    <a:moveTo>
                      <a:pt x="10886" y="11919"/>
                    </a:moveTo>
                    <a:cubicBezTo>
                      <a:pt x="10854" y="11919"/>
                      <a:pt x="10829" y="11970"/>
                      <a:pt x="10830" y="12032"/>
                    </a:cubicBezTo>
                    <a:cubicBezTo>
                      <a:pt x="10832" y="12095"/>
                      <a:pt x="10859" y="12146"/>
                      <a:pt x="10891" y="12145"/>
                    </a:cubicBezTo>
                    <a:cubicBezTo>
                      <a:pt x="10923" y="12145"/>
                      <a:pt x="10948" y="12095"/>
                      <a:pt x="10947" y="12032"/>
                    </a:cubicBezTo>
                    <a:cubicBezTo>
                      <a:pt x="10945" y="11970"/>
                      <a:pt x="10918" y="11919"/>
                      <a:pt x="10886" y="11919"/>
                    </a:cubicBezTo>
                    <a:close/>
                    <a:moveTo>
                      <a:pt x="11062" y="11919"/>
                    </a:moveTo>
                    <a:cubicBezTo>
                      <a:pt x="11030" y="11919"/>
                      <a:pt x="11005" y="11970"/>
                      <a:pt x="11006" y="12032"/>
                    </a:cubicBezTo>
                    <a:cubicBezTo>
                      <a:pt x="11008" y="12095"/>
                      <a:pt x="11035" y="12146"/>
                      <a:pt x="11067" y="12145"/>
                    </a:cubicBezTo>
                    <a:cubicBezTo>
                      <a:pt x="11099" y="12145"/>
                      <a:pt x="11124" y="12095"/>
                      <a:pt x="11123" y="12032"/>
                    </a:cubicBezTo>
                    <a:cubicBezTo>
                      <a:pt x="11121" y="11970"/>
                      <a:pt x="11094" y="11919"/>
                      <a:pt x="11062" y="11919"/>
                    </a:cubicBezTo>
                    <a:close/>
                    <a:moveTo>
                      <a:pt x="11218" y="11919"/>
                    </a:moveTo>
                    <a:cubicBezTo>
                      <a:pt x="11186" y="11919"/>
                      <a:pt x="11161" y="11970"/>
                      <a:pt x="11163" y="12032"/>
                    </a:cubicBezTo>
                    <a:cubicBezTo>
                      <a:pt x="11164" y="12095"/>
                      <a:pt x="11192" y="12146"/>
                      <a:pt x="11224" y="12145"/>
                    </a:cubicBezTo>
                    <a:cubicBezTo>
                      <a:pt x="11256" y="12145"/>
                      <a:pt x="11281" y="12095"/>
                      <a:pt x="11279" y="12032"/>
                    </a:cubicBezTo>
                    <a:cubicBezTo>
                      <a:pt x="11277" y="11970"/>
                      <a:pt x="11250" y="11919"/>
                      <a:pt x="11218" y="11919"/>
                    </a:cubicBezTo>
                    <a:close/>
                    <a:moveTo>
                      <a:pt x="11374" y="11919"/>
                    </a:moveTo>
                    <a:cubicBezTo>
                      <a:pt x="11342" y="11919"/>
                      <a:pt x="11318" y="11971"/>
                      <a:pt x="11319" y="12034"/>
                    </a:cubicBezTo>
                    <a:cubicBezTo>
                      <a:pt x="11321" y="12096"/>
                      <a:pt x="11348" y="12146"/>
                      <a:pt x="11380" y="12145"/>
                    </a:cubicBezTo>
                    <a:cubicBezTo>
                      <a:pt x="11412" y="12145"/>
                      <a:pt x="11437" y="12095"/>
                      <a:pt x="11435" y="12032"/>
                    </a:cubicBezTo>
                    <a:cubicBezTo>
                      <a:pt x="11433" y="11970"/>
                      <a:pt x="11406" y="11919"/>
                      <a:pt x="11374" y="11919"/>
                    </a:cubicBezTo>
                    <a:close/>
                    <a:moveTo>
                      <a:pt x="11550" y="11919"/>
                    </a:moveTo>
                    <a:cubicBezTo>
                      <a:pt x="11517" y="11919"/>
                      <a:pt x="11493" y="11971"/>
                      <a:pt x="11495" y="12034"/>
                    </a:cubicBezTo>
                    <a:cubicBezTo>
                      <a:pt x="11497" y="12096"/>
                      <a:pt x="11525" y="12146"/>
                      <a:pt x="11557" y="12145"/>
                    </a:cubicBezTo>
                    <a:cubicBezTo>
                      <a:pt x="11589" y="12145"/>
                      <a:pt x="11613" y="12095"/>
                      <a:pt x="11611" y="12032"/>
                    </a:cubicBezTo>
                    <a:cubicBezTo>
                      <a:pt x="11609" y="11970"/>
                      <a:pt x="11581" y="11919"/>
                      <a:pt x="11550" y="11919"/>
                    </a:cubicBezTo>
                    <a:close/>
                    <a:moveTo>
                      <a:pt x="11706" y="11919"/>
                    </a:moveTo>
                    <a:cubicBezTo>
                      <a:pt x="11674" y="11919"/>
                      <a:pt x="11650" y="11971"/>
                      <a:pt x="11652" y="12034"/>
                    </a:cubicBezTo>
                    <a:cubicBezTo>
                      <a:pt x="11654" y="12096"/>
                      <a:pt x="11681" y="12146"/>
                      <a:pt x="11713" y="12145"/>
                    </a:cubicBezTo>
                    <a:cubicBezTo>
                      <a:pt x="11745" y="12145"/>
                      <a:pt x="11770" y="12095"/>
                      <a:pt x="11768" y="12032"/>
                    </a:cubicBezTo>
                    <a:cubicBezTo>
                      <a:pt x="11765" y="11970"/>
                      <a:pt x="11738" y="11919"/>
                      <a:pt x="11706" y="11919"/>
                    </a:cubicBezTo>
                    <a:close/>
                    <a:moveTo>
                      <a:pt x="11882" y="11919"/>
                    </a:moveTo>
                    <a:cubicBezTo>
                      <a:pt x="11850" y="11919"/>
                      <a:pt x="11825" y="11971"/>
                      <a:pt x="11828" y="12034"/>
                    </a:cubicBezTo>
                    <a:cubicBezTo>
                      <a:pt x="11830" y="12096"/>
                      <a:pt x="11858" y="12146"/>
                      <a:pt x="11890" y="12145"/>
                    </a:cubicBezTo>
                    <a:cubicBezTo>
                      <a:pt x="11922" y="12145"/>
                      <a:pt x="11946" y="12095"/>
                      <a:pt x="11944" y="12032"/>
                    </a:cubicBezTo>
                    <a:cubicBezTo>
                      <a:pt x="11941" y="11970"/>
                      <a:pt x="11914" y="11919"/>
                      <a:pt x="11882" y="11919"/>
                    </a:cubicBezTo>
                    <a:close/>
                    <a:moveTo>
                      <a:pt x="15864" y="11919"/>
                    </a:moveTo>
                    <a:cubicBezTo>
                      <a:pt x="15832" y="11919"/>
                      <a:pt x="15811" y="11971"/>
                      <a:pt x="15817" y="12034"/>
                    </a:cubicBezTo>
                    <a:cubicBezTo>
                      <a:pt x="15823" y="12097"/>
                      <a:pt x="15854" y="12147"/>
                      <a:pt x="15886" y="12147"/>
                    </a:cubicBezTo>
                    <a:cubicBezTo>
                      <a:pt x="15918" y="12147"/>
                      <a:pt x="15939" y="12095"/>
                      <a:pt x="15933" y="12032"/>
                    </a:cubicBezTo>
                    <a:cubicBezTo>
                      <a:pt x="15927" y="11970"/>
                      <a:pt x="15896" y="11919"/>
                      <a:pt x="15864" y="11919"/>
                    </a:cubicBezTo>
                    <a:close/>
                    <a:moveTo>
                      <a:pt x="16196" y="11919"/>
                    </a:moveTo>
                    <a:cubicBezTo>
                      <a:pt x="16164" y="11919"/>
                      <a:pt x="16143" y="11971"/>
                      <a:pt x="16149" y="12034"/>
                    </a:cubicBezTo>
                    <a:cubicBezTo>
                      <a:pt x="16156" y="12097"/>
                      <a:pt x="16187" y="12147"/>
                      <a:pt x="16219" y="12147"/>
                    </a:cubicBezTo>
                    <a:cubicBezTo>
                      <a:pt x="16251" y="12147"/>
                      <a:pt x="16272" y="12095"/>
                      <a:pt x="16265" y="12032"/>
                    </a:cubicBezTo>
                    <a:cubicBezTo>
                      <a:pt x="16259" y="11969"/>
                      <a:pt x="16228" y="11919"/>
                      <a:pt x="16196" y="11919"/>
                    </a:cubicBezTo>
                    <a:close/>
                    <a:moveTo>
                      <a:pt x="3120" y="11969"/>
                    </a:moveTo>
                    <a:cubicBezTo>
                      <a:pt x="3088" y="11970"/>
                      <a:pt x="3057" y="12020"/>
                      <a:pt x="3051" y="12083"/>
                    </a:cubicBezTo>
                    <a:cubicBezTo>
                      <a:pt x="3045" y="12145"/>
                      <a:pt x="3066" y="12194"/>
                      <a:pt x="3098" y="12194"/>
                    </a:cubicBezTo>
                    <a:cubicBezTo>
                      <a:pt x="3130" y="12194"/>
                      <a:pt x="3161" y="12143"/>
                      <a:pt x="3167" y="12081"/>
                    </a:cubicBezTo>
                    <a:cubicBezTo>
                      <a:pt x="3173" y="12019"/>
                      <a:pt x="3152" y="11969"/>
                      <a:pt x="3120" y="11969"/>
                    </a:cubicBezTo>
                    <a:close/>
                    <a:moveTo>
                      <a:pt x="3276" y="11969"/>
                    </a:moveTo>
                    <a:cubicBezTo>
                      <a:pt x="3244" y="11970"/>
                      <a:pt x="3213" y="12020"/>
                      <a:pt x="3207" y="12083"/>
                    </a:cubicBezTo>
                    <a:cubicBezTo>
                      <a:pt x="3201" y="12145"/>
                      <a:pt x="3222" y="12195"/>
                      <a:pt x="3254" y="12194"/>
                    </a:cubicBezTo>
                    <a:cubicBezTo>
                      <a:pt x="3286" y="12194"/>
                      <a:pt x="3317" y="12143"/>
                      <a:pt x="3323" y="12081"/>
                    </a:cubicBezTo>
                    <a:cubicBezTo>
                      <a:pt x="3329" y="12019"/>
                      <a:pt x="3308" y="11969"/>
                      <a:pt x="3276" y="11969"/>
                    </a:cubicBezTo>
                    <a:close/>
                    <a:moveTo>
                      <a:pt x="3452" y="11969"/>
                    </a:moveTo>
                    <a:cubicBezTo>
                      <a:pt x="3420" y="11970"/>
                      <a:pt x="3389" y="12020"/>
                      <a:pt x="3383" y="12083"/>
                    </a:cubicBezTo>
                    <a:cubicBezTo>
                      <a:pt x="3377" y="12145"/>
                      <a:pt x="3398" y="12194"/>
                      <a:pt x="3430" y="12194"/>
                    </a:cubicBezTo>
                    <a:cubicBezTo>
                      <a:pt x="3462" y="12194"/>
                      <a:pt x="3493" y="12143"/>
                      <a:pt x="3499" y="12081"/>
                    </a:cubicBezTo>
                    <a:cubicBezTo>
                      <a:pt x="3505" y="12019"/>
                      <a:pt x="3484" y="11969"/>
                      <a:pt x="3452" y="11969"/>
                    </a:cubicBezTo>
                    <a:close/>
                    <a:moveTo>
                      <a:pt x="3607" y="11969"/>
                    </a:moveTo>
                    <a:cubicBezTo>
                      <a:pt x="3575" y="11970"/>
                      <a:pt x="3545" y="12020"/>
                      <a:pt x="3539" y="12083"/>
                    </a:cubicBezTo>
                    <a:cubicBezTo>
                      <a:pt x="3533" y="12145"/>
                      <a:pt x="3555" y="12194"/>
                      <a:pt x="3587" y="12194"/>
                    </a:cubicBezTo>
                    <a:cubicBezTo>
                      <a:pt x="3619" y="12194"/>
                      <a:pt x="3649" y="12143"/>
                      <a:pt x="3655" y="12081"/>
                    </a:cubicBezTo>
                    <a:cubicBezTo>
                      <a:pt x="3661" y="12019"/>
                      <a:pt x="3639" y="11969"/>
                      <a:pt x="3607" y="11969"/>
                    </a:cubicBezTo>
                    <a:close/>
                    <a:moveTo>
                      <a:pt x="3783" y="11969"/>
                    </a:moveTo>
                    <a:cubicBezTo>
                      <a:pt x="3751" y="11970"/>
                      <a:pt x="3720" y="12020"/>
                      <a:pt x="3715" y="12083"/>
                    </a:cubicBezTo>
                    <a:cubicBezTo>
                      <a:pt x="3709" y="12145"/>
                      <a:pt x="3731" y="12194"/>
                      <a:pt x="3763" y="12194"/>
                    </a:cubicBezTo>
                    <a:cubicBezTo>
                      <a:pt x="3795" y="12194"/>
                      <a:pt x="3826" y="12143"/>
                      <a:pt x="3831" y="12081"/>
                    </a:cubicBezTo>
                    <a:cubicBezTo>
                      <a:pt x="3836" y="12019"/>
                      <a:pt x="3815" y="11969"/>
                      <a:pt x="3783" y="11969"/>
                    </a:cubicBezTo>
                    <a:close/>
                    <a:moveTo>
                      <a:pt x="3939" y="11969"/>
                    </a:moveTo>
                    <a:cubicBezTo>
                      <a:pt x="3907" y="11970"/>
                      <a:pt x="3877" y="12020"/>
                      <a:pt x="3871" y="12083"/>
                    </a:cubicBezTo>
                    <a:cubicBezTo>
                      <a:pt x="3866" y="12145"/>
                      <a:pt x="3888" y="12194"/>
                      <a:pt x="3920" y="12194"/>
                    </a:cubicBezTo>
                    <a:cubicBezTo>
                      <a:pt x="3952" y="12194"/>
                      <a:pt x="3982" y="12143"/>
                      <a:pt x="3987" y="12081"/>
                    </a:cubicBezTo>
                    <a:cubicBezTo>
                      <a:pt x="3993" y="12019"/>
                      <a:pt x="3971" y="11969"/>
                      <a:pt x="3939" y="11969"/>
                    </a:cubicBezTo>
                    <a:close/>
                    <a:moveTo>
                      <a:pt x="4114" y="11969"/>
                    </a:moveTo>
                    <a:cubicBezTo>
                      <a:pt x="4082" y="11970"/>
                      <a:pt x="4052" y="12020"/>
                      <a:pt x="4047" y="12083"/>
                    </a:cubicBezTo>
                    <a:cubicBezTo>
                      <a:pt x="4042" y="12145"/>
                      <a:pt x="4064" y="12194"/>
                      <a:pt x="4096" y="12194"/>
                    </a:cubicBezTo>
                    <a:cubicBezTo>
                      <a:pt x="4128" y="12194"/>
                      <a:pt x="4158" y="12143"/>
                      <a:pt x="4163" y="12081"/>
                    </a:cubicBezTo>
                    <a:cubicBezTo>
                      <a:pt x="4168" y="12019"/>
                      <a:pt x="4146" y="11969"/>
                      <a:pt x="4114" y="11969"/>
                    </a:cubicBezTo>
                    <a:close/>
                    <a:moveTo>
                      <a:pt x="4271" y="11969"/>
                    </a:moveTo>
                    <a:cubicBezTo>
                      <a:pt x="4239" y="11970"/>
                      <a:pt x="4209" y="12020"/>
                      <a:pt x="4204" y="12083"/>
                    </a:cubicBezTo>
                    <a:cubicBezTo>
                      <a:pt x="4199" y="12145"/>
                      <a:pt x="4220" y="12194"/>
                      <a:pt x="4252" y="12194"/>
                    </a:cubicBezTo>
                    <a:cubicBezTo>
                      <a:pt x="4285" y="12194"/>
                      <a:pt x="4315" y="12143"/>
                      <a:pt x="4320" y="12081"/>
                    </a:cubicBezTo>
                    <a:cubicBezTo>
                      <a:pt x="4325" y="12019"/>
                      <a:pt x="4303" y="11969"/>
                      <a:pt x="4271" y="11969"/>
                    </a:cubicBezTo>
                    <a:close/>
                    <a:moveTo>
                      <a:pt x="4446" y="11969"/>
                    </a:moveTo>
                    <a:cubicBezTo>
                      <a:pt x="4414" y="11970"/>
                      <a:pt x="4384" y="12020"/>
                      <a:pt x="4380" y="12083"/>
                    </a:cubicBezTo>
                    <a:cubicBezTo>
                      <a:pt x="4375" y="12145"/>
                      <a:pt x="4397" y="12194"/>
                      <a:pt x="4429" y="12194"/>
                    </a:cubicBezTo>
                    <a:cubicBezTo>
                      <a:pt x="4461" y="12194"/>
                      <a:pt x="4491" y="12143"/>
                      <a:pt x="4496" y="12081"/>
                    </a:cubicBezTo>
                    <a:cubicBezTo>
                      <a:pt x="4500" y="12019"/>
                      <a:pt x="4478" y="11969"/>
                      <a:pt x="4446" y="11969"/>
                    </a:cubicBezTo>
                    <a:close/>
                    <a:moveTo>
                      <a:pt x="9071" y="11969"/>
                    </a:moveTo>
                    <a:cubicBezTo>
                      <a:pt x="9039" y="11970"/>
                      <a:pt x="9013" y="12020"/>
                      <a:pt x="9012" y="12083"/>
                    </a:cubicBezTo>
                    <a:cubicBezTo>
                      <a:pt x="9012" y="12145"/>
                      <a:pt x="9038" y="12196"/>
                      <a:pt x="9070" y="12196"/>
                    </a:cubicBezTo>
                    <a:cubicBezTo>
                      <a:pt x="9102" y="12196"/>
                      <a:pt x="9128" y="12145"/>
                      <a:pt x="9128" y="12083"/>
                    </a:cubicBezTo>
                    <a:cubicBezTo>
                      <a:pt x="9129" y="12020"/>
                      <a:pt x="9103" y="11969"/>
                      <a:pt x="9071" y="11969"/>
                    </a:cubicBezTo>
                    <a:close/>
                    <a:moveTo>
                      <a:pt x="9227" y="11969"/>
                    </a:moveTo>
                    <a:cubicBezTo>
                      <a:pt x="9195" y="11970"/>
                      <a:pt x="9169" y="12020"/>
                      <a:pt x="9169" y="12083"/>
                    </a:cubicBezTo>
                    <a:cubicBezTo>
                      <a:pt x="9168" y="12145"/>
                      <a:pt x="9194" y="12196"/>
                      <a:pt x="9226" y="12196"/>
                    </a:cubicBezTo>
                    <a:cubicBezTo>
                      <a:pt x="9258" y="12195"/>
                      <a:pt x="9285" y="12145"/>
                      <a:pt x="9285" y="12083"/>
                    </a:cubicBezTo>
                    <a:cubicBezTo>
                      <a:pt x="9285" y="12020"/>
                      <a:pt x="9259" y="11969"/>
                      <a:pt x="9227" y="11969"/>
                    </a:cubicBezTo>
                    <a:close/>
                    <a:moveTo>
                      <a:pt x="9403" y="11969"/>
                    </a:moveTo>
                    <a:cubicBezTo>
                      <a:pt x="9371" y="11970"/>
                      <a:pt x="9345" y="12020"/>
                      <a:pt x="9345" y="12083"/>
                    </a:cubicBezTo>
                    <a:cubicBezTo>
                      <a:pt x="9345" y="12145"/>
                      <a:pt x="9371" y="12196"/>
                      <a:pt x="9403" y="12196"/>
                    </a:cubicBezTo>
                    <a:cubicBezTo>
                      <a:pt x="9435" y="12196"/>
                      <a:pt x="9461" y="12145"/>
                      <a:pt x="9461" y="12083"/>
                    </a:cubicBezTo>
                    <a:cubicBezTo>
                      <a:pt x="9461" y="12020"/>
                      <a:pt x="9435" y="11969"/>
                      <a:pt x="9403" y="11969"/>
                    </a:cubicBezTo>
                    <a:close/>
                    <a:moveTo>
                      <a:pt x="9559" y="11969"/>
                    </a:moveTo>
                    <a:cubicBezTo>
                      <a:pt x="9527" y="11970"/>
                      <a:pt x="9501" y="12020"/>
                      <a:pt x="9501" y="12083"/>
                    </a:cubicBezTo>
                    <a:cubicBezTo>
                      <a:pt x="9501" y="12145"/>
                      <a:pt x="9527" y="12196"/>
                      <a:pt x="9559" y="12196"/>
                    </a:cubicBezTo>
                    <a:cubicBezTo>
                      <a:pt x="9591" y="12196"/>
                      <a:pt x="9617" y="12145"/>
                      <a:pt x="9617" y="12083"/>
                    </a:cubicBezTo>
                    <a:cubicBezTo>
                      <a:pt x="9617" y="12020"/>
                      <a:pt x="9591" y="11969"/>
                      <a:pt x="9559" y="11969"/>
                    </a:cubicBezTo>
                    <a:close/>
                    <a:moveTo>
                      <a:pt x="9734" y="11969"/>
                    </a:moveTo>
                    <a:cubicBezTo>
                      <a:pt x="9702" y="11970"/>
                      <a:pt x="9677" y="12020"/>
                      <a:pt x="9677" y="12083"/>
                    </a:cubicBezTo>
                    <a:cubicBezTo>
                      <a:pt x="9677" y="12145"/>
                      <a:pt x="9704" y="12196"/>
                      <a:pt x="9736" y="12196"/>
                    </a:cubicBezTo>
                    <a:cubicBezTo>
                      <a:pt x="9768" y="12195"/>
                      <a:pt x="9793" y="12145"/>
                      <a:pt x="9793" y="12083"/>
                    </a:cubicBezTo>
                    <a:cubicBezTo>
                      <a:pt x="9793" y="12020"/>
                      <a:pt x="9766" y="11969"/>
                      <a:pt x="9734" y="11969"/>
                    </a:cubicBezTo>
                    <a:close/>
                    <a:moveTo>
                      <a:pt x="2456" y="12020"/>
                    </a:moveTo>
                    <a:cubicBezTo>
                      <a:pt x="2424" y="12020"/>
                      <a:pt x="2393" y="12071"/>
                      <a:pt x="2386" y="12133"/>
                    </a:cubicBezTo>
                    <a:cubicBezTo>
                      <a:pt x="2379" y="12195"/>
                      <a:pt x="2400" y="12245"/>
                      <a:pt x="2432" y="12244"/>
                    </a:cubicBezTo>
                    <a:cubicBezTo>
                      <a:pt x="2464" y="12244"/>
                      <a:pt x="2495" y="12193"/>
                      <a:pt x="2502" y="12131"/>
                    </a:cubicBezTo>
                    <a:cubicBezTo>
                      <a:pt x="2509" y="12069"/>
                      <a:pt x="2488" y="12019"/>
                      <a:pt x="2456" y="12020"/>
                    </a:cubicBezTo>
                    <a:close/>
                    <a:moveTo>
                      <a:pt x="2612" y="12020"/>
                    </a:moveTo>
                    <a:cubicBezTo>
                      <a:pt x="2580" y="12020"/>
                      <a:pt x="2549" y="12071"/>
                      <a:pt x="2542" y="12133"/>
                    </a:cubicBezTo>
                    <a:cubicBezTo>
                      <a:pt x="2536" y="12195"/>
                      <a:pt x="2557" y="12245"/>
                      <a:pt x="2589" y="12244"/>
                    </a:cubicBezTo>
                    <a:cubicBezTo>
                      <a:pt x="2621" y="12244"/>
                      <a:pt x="2652" y="12193"/>
                      <a:pt x="2658" y="12131"/>
                    </a:cubicBezTo>
                    <a:cubicBezTo>
                      <a:pt x="2665" y="12069"/>
                      <a:pt x="2644" y="12019"/>
                      <a:pt x="2612" y="12020"/>
                    </a:cubicBezTo>
                    <a:close/>
                    <a:moveTo>
                      <a:pt x="2768" y="12020"/>
                    </a:moveTo>
                    <a:cubicBezTo>
                      <a:pt x="2736" y="12020"/>
                      <a:pt x="2705" y="12071"/>
                      <a:pt x="2699" y="12133"/>
                    </a:cubicBezTo>
                    <a:cubicBezTo>
                      <a:pt x="2692" y="12195"/>
                      <a:pt x="2713" y="12245"/>
                      <a:pt x="2745" y="12244"/>
                    </a:cubicBezTo>
                    <a:cubicBezTo>
                      <a:pt x="2777" y="12244"/>
                      <a:pt x="2809" y="12193"/>
                      <a:pt x="2815" y="12131"/>
                    </a:cubicBezTo>
                    <a:cubicBezTo>
                      <a:pt x="2821" y="12069"/>
                      <a:pt x="2800" y="12019"/>
                      <a:pt x="2768" y="12020"/>
                    </a:cubicBezTo>
                    <a:close/>
                    <a:moveTo>
                      <a:pt x="2944" y="12020"/>
                    </a:moveTo>
                    <a:cubicBezTo>
                      <a:pt x="2912" y="12020"/>
                      <a:pt x="2881" y="12071"/>
                      <a:pt x="2875" y="12133"/>
                    </a:cubicBezTo>
                    <a:cubicBezTo>
                      <a:pt x="2868" y="12195"/>
                      <a:pt x="2889" y="12245"/>
                      <a:pt x="2921" y="12244"/>
                    </a:cubicBezTo>
                    <a:cubicBezTo>
                      <a:pt x="2953" y="12244"/>
                      <a:pt x="2985" y="12193"/>
                      <a:pt x="2991" y="12131"/>
                    </a:cubicBezTo>
                    <a:cubicBezTo>
                      <a:pt x="2997" y="12069"/>
                      <a:pt x="2976" y="12019"/>
                      <a:pt x="2944" y="12020"/>
                    </a:cubicBezTo>
                    <a:close/>
                    <a:moveTo>
                      <a:pt x="18207" y="12171"/>
                    </a:moveTo>
                    <a:cubicBezTo>
                      <a:pt x="18175" y="12171"/>
                      <a:pt x="18155" y="12222"/>
                      <a:pt x="18164" y="12285"/>
                    </a:cubicBezTo>
                    <a:cubicBezTo>
                      <a:pt x="18172" y="12348"/>
                      <a:pt x="18205" y="12399"/>
                      <a:pt x="18237" y="12398"/>
                    </a:cubicBezTo>
                    <a:cubicBezTo>
                      <a:pt x="18269" y="12398"/>
                      <a:pt x="18289" y="12347"/>
                      <a:pt x="18280" y="12284"/>
                    </a:cubicBezTo>
                    <a:cubicBezTo>
                      <a:pt x="18272" y="12221"/>
                      <a:pt x="18239" y="12170"/>
                      <a:pt x="18207" y="12171"/>
                    </a:cubicBezTo>
                    <a:close/>
                    <a:moveTo>
                      <a:pt x="15884" y="12221"/>
                    </a:moveTo>
                    <a:cubicBezTo>
                      <a:pt x="15851" y="12221"/>
                      <a:pt x="15831" y="12273"/>
                      <a:pt x="15837" y="12336"/>
                    </a:cubicBezTo>
                    <a:cubicBezTo>
                      <a:pt x="15843" y="12399"/>
                      <a:pt x="15873" y="12449"/>
                      <a:pt x="15906" y="12449"/>
                    </a:cubicBezTo>
                    <a:cubicBezTo>
                      <a:pt x="15938" y="12448"/>
                      <a:pt x="15959" y="12397"/>
                      <a:pt x="15953" y="12334"/>
                    </a:cubicBezTo>
                    <a:cubicBezTo>
                      <a:pt x="15947" y="12271"/>
                      <a:pt x="15916" y="12221"/>
                      <a:pt x="15884" y="12221"/>
                    </a:cubicBezTo>
                    <a:close/>
                    <a:moveTo>
                      <a:pt x="16060" y="12221"/>
                    </a:moveTo>
                    <a:cubicBezTo>
                      <a:pt x="16027" y="12221"/>
                      <a:pt x="16006" y="12273"/>
                      <a:pt x="16012" y="12336"/>
                    </a:cubicBezTo>
                    <a:cubicBezTo>
                      <a:pt x="16019" y="12399"/>
                      <a:pt x="16050" y="12449"/>
                      <a:pt x="16082" y="12449"/>
                    </a:cubicBezTo>
                    <a:cubicBezTo>
                      <a:pt x="16114" y="12449"/>
                      <a:pt x="16135" y="12397"/>
                      <a:pt x="16129" y="12334"/>
                    </a:cubicBezTo>
                    <a:cubicBezTo>
                      <a:pt x="16123" y="12271"/>
                      <a:pt x="16092" y="12221"/>
                      <a:pt x="16060" y="12221"/>
                    </a:cubicBezTo>
                    <a:close/>
                    <a:moveTo>
                      <a:pt x="16215" y="12221"/>
                    </a:moveTo>
                    <a:cubicBezTo>
                      <a:pt x="16183" y="12221"/>
                      <a:pt x="16163" y="12273"/>
                      <a:pt x="16169" y="12336"/>
                    </a:cubicBezTo>
                    <a:cubicBezTo>
                      <a:pt x="16175" y="12399"/>
                      <a:pt x="16206" y="12449"/>
                      <a:pt x="16239" y="12449"/>
                    </a:cubicBezTo>
                    <a:cubicBezTo>
                      <a:pt x="16271" y="12449"/>
                      <a:pt x="16292" y="12397"/>
                      <a:pt x="16286" y="12334"/>
                    </a:cubicBezTo>
                    <a:cubicBezTo>
                      <a:pt x="16279" y="12271"/>
                      <a:pt x="16247" y="12221"/>
                      <a:pt x="16215" y="12221"/>
                    </a:cubicBezTo>
                    <a:close/>
                    <a:moveTo>
                      <a:pt x="16879" y="12221"/>
                    </a:moveTo>
                    <a:cubicBezTo>
                      <a:pt x="16847" y="12221"/>
                      <a:pt x="16827" y="12273"/>
                      <a:pt x="16834" y="12336"/>
                    </a:cubicBezTo>
                    <a:cubicBezTo>
                      <a:pt x="16841" y="12399"/>
                      <a:pt x="16872" y="12449"/>
                      <a:pt x="16904" y="12449"/>
                    </a:cubicBezTo>
                    <a:cubicBezTo>
                      <a:pt x="16937" y="12449"/>
                      <a:pt x="16957" y="12397"/>
                      <a:pt x="16950" y="12334"/>
                    </a:cubicBezTo>
                    <a:cubicBezTo>
                      <a:pt x="16943" y="12271"/>
                      <a:pt x="16912" y="12221"/>
                      <a:pt x="16879" y="12221"/>
                    </a:cubicBezTo>
                    <a:close/>
                    <a:moveTo>
                      <a:pt x="17055" y="12221"/>
                    </a:moveTo>
                    <a:cubicBezTo>
                      <a:pt x="17023" y="12221"/>
                      <a:pt x="17003" y="12273"/>
                      <a:pt x="17010" y="12336"/>
                    </a:cubicBezTo>
                    <a:cubicBezTo>
                      <a:pt x="17017" y="12399"/>
                      <a:pt x="17049" y="12449"/>
                      <a:pt x="17081" y="12449"/>
                    </a:cubicBezTo>
                    <a:cubicBezTo>
                      <a:pt x="17113" y="12449"/>
                      <a:pt x="17133" y="12397"/>
                      <a:pt x="17126" y="12334"/>
                    </a:cubicBezTo>
                    <a:cubicBezTo>
                      <a:pt x="17119" y="12271"/>
                      <a:pt x="17088" y="12221"/>
                      <a:pt x="17055" y="12221"/>
                    </a:cubicBezTo>
                    <a:close/>
                    <a:moveTo>
                      <a:pt x="17211" y="12221"/>
                    </a:moveTo>
                    <a:cubicBezTo>
                      <a:pt x="17179" y="12221"/>
                      <a:pt x="17159" y="12273"/>
                      <a:pt x="17166" y="12336"/>
                    </a:cubicBezTo>
                    <a:cubicBezTo>
                      <a:pt x="17173" y="12399"/>
                      <a:pt x="17205" y="12449"/>
                      <a:pt x="17237" y="12449"/>
                    </a:cubicBezTo>
                    <a:cubicBezTo>
                      <a:pt x="17270" y="12449"/>
                      <a:pt x="17290" y="12397"/>
                      <a:pt x="17283" y="12334"/>
                    </a:cubicBezTo>
                    <a:cubicBezTo>
                      <a:pt x="17275" y="12271"/>
                      <a:pt x="17243" y="12221"/>
                      <a:pt x="17211" y="12221"/>
                    </a:cubicBezTo>
                    <a:close/>
                    <a:moveTo>
                      <a:pt x="17387" y="12221"/>
                    </a:moveTo>
                    <a:cubicBezTo>
                      <a:pt x="17355" y="12221"/>
                      <a:pt x="17335" y="12273"/>
                      <a:pt x="17342" y="12336"/>
                    </a:cubicBezTo>
                    <a:cubicBezTo>
                      <a:pt x="17349" y="12399"/>
                      <a:pt x="17382" y="12449"/>
                      <a:pt x="17414" y="12449"/>
                    </a:cubicBezTo>
                    <a:cubicBezTo>
                      <a:pt x="17446" y="12448"/>
                      <a:pt x="17466" y="12397"/>
                      <a:pt x="17459" y="12334"/>
                    </a:cubicBezTo>
                    <a:cubicBezTo>
                      <a:pt x="17451" y="12271"/>
                      <a:pt x="17419" y="12221"/>
                      <a:pt x="17387" y="12221"/>
                    </a:cubicBezTo>
                    <a:close/>
                    <a:moveTo>
                      <a:pt x="9227" y="12271"/>
                    </a:moveTo>
                    <a:cubicBezTo>
                      <a:pt x="9195" y="12271"/>
                      <a:pt x="9169" y="12322"/>
                      <a:pt x="9169" y="12384"/>
                    </a:cubicBezTo>
                    <a:cubicBezTo>
                      <a:pt x="9168" y="12447"/>
                      <a:pt x="9194" y="12498"/>
                      <a:pt x="9227" y="12498"/>
                    </a:cubicBezTo>
                    <a:cubicBezTo>
                      <a:pt x="9259" y="12497"/>
                      <a:pt x="9285" y="12445"/>
                      <a:pt x="9285" y="12383"/>
                    </a:cubicBezTo>
                    <a:cubicBezTo>
                      <a:pt x="9286" y="12320"/>
                      <a:pt x="9259" y="12271"/>
                      <a:pt x="9227" y="12271"/>
                    </a:cubicBezTo>
                    <a:close/>
                    <a:moveTo>
                      <a:pt x="9403" y="12271"/>
                    </a:moveTo>
                    <a:cubicBezTo>
                      <a:pt x="9371" y="12271"/>
                      <a:pt x="9345" y="12322"/>
                      <a:pt x="9345" y="12384"/>
                    </a:cubicBezTo>
                    <a:cubicBezTo>
                      <a:pt x="9344" y="12447"/>
                      <a:pt x="9370" y="12498"/>
                      <a:pt x="9403" y="12498"/>
                    </a:cubicBezTo>
                    <a:cubicBezTo>
                      <a:pt x="9435" y="12497"/>
                      <a:pt x="9461" y="12447"/>
                      <a:pt x="9461" y="12384"/>
                    </a:cubicBezTo>
                    <a:cubicBezTo>
                      <a:pt x="9461" y="12322"/>
                      <a:pt x="9435" y="12271"/>
                      <a:pt x="9403" y="12271"/>
                    </a:cubicBezTo>
                    <a:close/>
                    <a:moveTo>
                      <a:pt x="9559" y="12271"/>
                    </a:moveTo>
                    <a:cubicBezTo>
                      <a:pt x="9527" y="12272"/>
                      <a:pt x="9501" y="12322"/>
                      <a:pt x="9501" y="12384"/>
                    </a:cubicBezTo>
                    <a:cubicBezTo>
                      <a:pt x="9501" y="12447"/>
                      <a:pt x="9527" y="12498"/>
                      <a:pt x="9560" y="12498"/>
                    </a:cubicBezTo>
                    <a:cubicBezTo>
                      <a:pt x="9592" y="12497"/>
                      <a:pt x="9618" y="12447"/>
                      <a:pt x="9618" y="12384"/>
                    </a:cubicBezTo>
                    <a:cubicBezTo>
                      <a:pt x="9618" y="12322"/>
                      <a:pt x="9591" y="12271"/>
                      <a:pt x="9559" y="12271"/>
                    </a:cubicBezTo>
                    <a:close/>
                    <a:moveTo>
                      <a:pt x="9735" y="12271"/>
                    </a:moveTo>
                    <a:cubicBezTo>
                      <a:pt x="9703" y="12272"/>
                      <a:pt x="9677" y="12322"/>
                      <a:pt x="9677" y="12384"/>
                    </a:cubicBezTo>
                    <a:cubicBezTo>
                      <a:pt x="9677" y="12447"/>
                      <a:pt x="9703" y="12498"/>
                      <a:pt x="9736" y="12498"/>
                    </a:cubicBezTo>
                    <a:cubicBezTo>
                      <a:pt x="9768" y="12497"/>
                      <a:pt x="9794" y="12447"/>
                      <a:pt x="9794" y="12384"/>
                    </a:cubicBezTo>
                    <a:cubicBezTo>
                      <a:pt x="9793" y="12322"/>
                      <a:pt x="9767" y="12271"/>
                      <a:pt x="9735" y="12271"/>
                    </a:cubicBezTo>
                    <a:close/>
                    <a:moveTo>
                      <a:pt x="9891" y="12271"/>
                    </a:moveTo>
                    <a:cubicBezTo>
                      <a:pt x="9859" y="12271"/>
                      <a:pt x="9833" y="12322"/>
                      <a:pt x="9833" y="12384"/>
                    </a:cubicBezTo>
                    <a:cubicBezTo>
                      <a:pt x="9834" y="12447"/>
                      <a:pt x="9860" y="12498"/>
                      <a:pt x="9893" y="12498"/>
                    </a:cubicBezTo>
                    <a:cubicBezTo>
                      <a:pt x="9925" y="12497"/>
                      <a:pt x="9951" y="12445"/>
                      <a:pt x="9950" y="12383"/>
                    </a:cubicBezTo>
                    <a:cubicBezTo>
                      <a:pt x="9950" y="12320"/>
                      <a:pt x="9923" y="12271"/>
                      <a:pt x="9891" y="12271"/>
                    </a:cubicBezTo>
                    <a:close/>
                    <a:moveTo>
                      <a:pt x="10067" y="12271"/>
                    </a:moveTo>
                    <a:cubicBezTo>
                      <a:pt x="10035" y="12271"/>
                      <a:pt x="10009" y="12322"/>
                      <a:pt x="10009" y="12384"/>
                    </a:cubicBezTo>
                    <a:cubicBezTo>
                      <a:pt x="10010" y="12447"/>
                      <a:pt x="10036" y="12498"/>
                      <a:pt x="10069" y="12498"/>
                    </a:cubicBezTo>
                    <a:cubicBezTo>
                      <a:pt x="10101" y="12497"/>
                      <a:pt x="10127" y="12447"/>
                      <a:pt x="10126" y="12384"/>
                    </a:cubicBezTo>
                    <a:cubicBezTo>
                      <a:pt x="10125" y="12322"/>
                      <a:pt x="10099" y="12271"/>
                      <a:pt x="10067" y="12271"/>
                    </a:cubicBezTo>
                    <a:close/>
                    <a:moveTo>
                      <a:pt x="10223" y="12271"/>
                    </a:moveTo>
                    <a:cubicBezTo>
                      <a:pt x="10190" y="12271"/>
                      <a:pt x="10165" y="12322"/>
                      <a:pt x="10166" y="12384"/>
                    </a:cubicBezTo>
                    <a:cubicBezTo>
                      <a:pt x="10166" y="12447"/>
                      <a:pt x="10193" y="12498"/>
                      <a:pt x="10225" y="12498"/>
                    </a:cubicBezTo>
                    <a:cubicBezTo>
                      <a:pt x="10257" y="12497"/>
                      <a:pt x="10283" y="12447"/>
                      <a:pt x="10282" y="12384"/>
                    </a:cubicBezTo>
                    <a:cubicBezTo>
                      <a:pt x="10282" y="12322"/>
                      <a:pt x="10255" y="12271"/>
                      <a:pt x="10223" y="12271"/>
                    </a:cubicBezTo>
                    <a:close/>
                    <a:moveTo>
                      <a:pt x="10399" y="12271"/>
                    </a:moveTo>
                    <a:cubicBezTo>
                      <a:pt x="10366" y="12271"/>
                      <a:pt x="10341" y="12322"/>
                      <a:pt x="10342" y="12384"/>
                    </a:cubicBezTo>
                    <a:cubicBezTo>
                      <a:pt x="10343" y="12447"/>
                      <a:pt x="10369" y="12498"/>
                      <a:pt x="10402" y="12498"/>
                    </a:cubicBezTo>
                    <a:cubicBezTo>
                      <a:pt x="10434" y="12497"/>
                      <a:pt x="10459" y="12447"/>
                      <a:pt x="10458" y="12384"/>
                    </a:cubicBezTo>
                    <a:cubicBezTo>
                      <a:pt x="10458" y="12322"/>
                      <a:pt x="10431" y="12271"/>
                      <a:pt x="10399" y="12271"/>
                    </a:cubicBezTo>
                    <a:close/>
                    <a:moveTo>
                      <a:pt x="10554" y="12271"/>
                    </a:moveTo>
                    <a:cubicBezTo>
                      <a:pt x="10522" y="12272"/>
                      <a:pt x="10497" y="12322"/>
                      <a:pt x="10498" y="12384"/>
                    </a:cubicBezTo>
                    <a:cubicBezTo>
                      <a:pt x="10499" y="12447"/>
                      <a:pt x="10526" y="12498"/>
                      <a:pt x="10558" y="12498"/>
                    </a:cubicBezTo>
                    <a:cubicBezTo>
                      <a:pt x="10590" y="12497"/>
                      <a:pt x="10616" y="12447"/>
                      <a:pt x="10615" y="12384"/>
                    </a:cubicBezTo>
                    <a:cubicBezTo>
                      <a:pt x="10614" y="12322"/>
                      <a:pt x="10586" y="12271"/>
                      <a:pt x="10554" y="12271"/>
                    </a:cubicBezTo>
                    <a:close/>
                    <a:moveTo>
                      <a:pt x="10730" y="12271"/>
                    </a:moveTo>
                    <a:cubicBezTo>
                      <a:pt x="10698" y="12271"/>
                      <a:pt x="10673" y="12322"/>
                      <a:pt x="10674" y="12384"/>
                    </a:cubicBezTo>
                    <a:cubicBezTo>
                      <a:pt x="10675" y="12447"/>
                      <a:pt x="10702" y="12498"/>
                      <a:pt x="10735" y="12498"/>
                    </a:cubicBezTo>
                    <a:cubicBezTo>
                      <a:pt x="10767" y="12497"/>
                      <a:pt x="10792" y="12447"/>
                      <a:pt x="10791" y="12384"/>
                    </a:cubicBezTo>
                    <a:cubicBezTo>
                      <a:pt x="10790" y="12322"/>
                      <a:pt x="10762" y="12271"/>
                      <a:pt x="10730" y="12271"/>
                    </a:cubicBezTo>
                    <a:close/>
                    <a:moveTo>
                      <a:pt x="10906" y="12271"/>
                    </a:moveTo>
                    <a:cubicBezTo>
                      <a:pt x="10874" y="12271"/>
                      <a:pt x="10849" y="12322"/>
                      <a:pt x="10850" y="12384"/>
                    </a:cubicBezTo>
                    <a:cubicBezTo>
                      <a:pt x="10851" y="12447"/>
                      <a:pt x="10878" y="12498"/>
                      <a:pt x="10911" y="12498"/>
                    </a:cubicBezTo>
                    <a:cubicBezTo>
                      <a:pt x="10943" y="12497"/>
                      <a:pt x="10968" y="12447"/>
                      <a:pt x="10967" y="12384"/>
                    </a:cubicBezTo>
                    <a:cubicBezTo>
                      <a:pt x="10965" y="12322"/>
                      <a:pt x="10938" y="12271"/>
                      <a:pt x="10906" y="12271"/>
                    </a:cubicBezTo>
                    <a:close/>
                    <a:moveTo>
                      <a:pt x="11062" y="12271"/>
                    </a:moveTo>
                    <a:cubicBezTo>
                      <a:pt x="11030" y="12272"/>
                      <a:pt x="11005" y="12322"/>
                      <a:pt x="11006" y="12384"/>
                    </a:cubicBezTo>
                    <a:cubicBezTo>
                      <a:pt x="11008" y="12447"/>
                      <a:pt x="11035" y="12498"/>
                      <a:pt x="11068" y="12498"/>
                    </a:cubicBezTo>
                    <a:cubicBezTo>
                      <a:pt x="11100" y="12497"/>
                      <a:pt x="11125" y="12447"/>
                      <a:pt x="11123" y="12384"/>
                    </a:cubicBezTo>
                    <a:cubicBezTo>
                      <a:pt x="11122" y="12322"/>
                      <a:pt x="11094" y="12271"/>
                      <a:pt x="11062" y="12271"/>
                    </a:cubicBezTo>
                    <a:close/>
                    <a:moveTo>
                      <a:pt x="11238" y="12271"/>
                    </a:moveTo>
                    <a:cubicBezTo>
                      <a:pt x="11206" y="12272"/>
                      <a:pt x="11181" y="12322"/>
                      <a:pt x="11182" y="12384"/>
                    </a:cubicBezTo>
                    <a:cubicBezTo>
                      <a:pt x="11184" y="12447"/>
                      <a:pt x="11211" y="12498"/>
                      <a:pt x="11243" y="12498"/>
                    </a:cubicBezTo>
                    <a:cubicBezTo>
                      <a:pt x="11276" y="12497"/>
                      <a:pt x="11301" y="12447"/>
                      <a:pt x="11299" y="12384"/>
                    </a:cubicBezTo>
                    <a:cubicBezTo>
                      <a:pt x="11297" y="12322"/>
                      <a:pt x="11270" y="12271"/>
                      <a:pt x="11238" y="12271"/>
                    </a:cubicBezTo>
                    <a:close/>
                    <a:moveTo>
                      <a:pt x="11394" y="12271"/>
                    </a:moveTo>
                    <a:cubicBezTo>
                      <a:pt x="11362" y="12271"/>
                      <a:pt x="11337" y="12322"/>
                      <a:pt x="11339" y="12384"/>
                    </a:cubicBezTo>
                    <a:cubicBezTo>
                      <a:pt x="11340" y="12447"/>
                      <a:pt x="11368" y="12498"/>
                      <a:pt x="11400" y="12498"/>
                    </a:cubicBezTo>
                    <a:cubicBezTo>
                      <a:pt x="11433" y="12497"/>
                      <a:pt x="11457" y="12447"/>
                      <a:pt x="11455" y="12384"/>
                    </a:cubicBezTo>
                    <a:cubicBezTo>
                      <a:pt x="11454" y="12322"/>
                      <a:pt x="11426" y="12271"/>
                      <a:pt x="11394" y="12271"/>
                    </a:cubicBezTo>
                    <a:close/>
                    <a:moveTo>
                      <a:pt x="11570" y="12271"/>
                    </a:moveTo>
                    <a:cubicBezTo>
                      <a:pt x="11538" y="12271"/>
                      <a:pt x="11513" y="12322"/>
                      <a:pt x="11515" y="12384"/>
                    </a:cubicBezTo>
                    <a:cubicBezTo>
                      <a:pt x="11517" y="12447"/>
                      <a:pt x="11544" y="12498"/>
                      <a:pt x="11576" y="12498"/>
                    </a:cubicBezTo>
                    <a:cubicBezTo>
                      <a:pt x="11609" y="12497"/>
                      <a:pt x="11633" y="12447"/>
                      <a:pt x="11631" y="12384"/>
                    </a:cubicBezTo>
                    <a:cubicBezTo>
                      <a:pt x="11629" y="12322"/>
                      <a:pt x="11602" y="12271"/>
                      <a:pt x="11570" y="12271"/>
                    </a:cubicBezTo>
                    <a:close/>
                    <a:moveTo>
                      <a:pt x="11726" y="12271"/>
                    </a:moveTo>
                    <a:cubicBezTo>
                      <a:pt x="11693" y="12272"/>
                      <a:pt x="11669" y="12322"/>
                      <a:pt x="11671" y="12384"/>
                    </a:cubicBezTo>
                    <a:cubicBezTo>
                      <a:pt x="11673" y="12447"/>
                      <a:pt x="11701" y="12498"/>
                      <a:pt x="11733" y="12498"/>
                    </a:cubicBezTo>
                    <a:cubicBezTo>
                      <a:pt x="11766" y="12497"/>
                      <a:pt x="11790" y="12447"/>
                      <a:pt x="11788" y="12384"/>
                    </a:cubicBezTo>
                    <a:cubicBezTo>
                      <a:pt x="11786" y="12322"/>
                      <a:pt x="11758" y="12271"/>
                      <a:pt x="11726" y="12271"/>
                    </a:cubicBezTo>
                    <a:close/>
                    <a:moveTo>
                      <a:pt x="2242" y="12321"/>
                    </a:moveTo>
                    <a:cubicBezTo>
                      <a:pt x="2210" y="12322"/>
                      <a:pt x="2178" y="12373"/>
                      <a:pt x="2171" y="12435"/>
                    </a:cubicBezTo>
                    <a:cubicBezTo>
                      <a:pt x="2164" y="12497"/>
                      <a:pt x="2184" y="12546"/>
                      <a:pt x="2217" y="12546"/>
                    </a:cubicBezTo>
                    <a:cubicBezTo>
                      <a:pt x="2249" y="12546"/>
                      <a:pt x="2281" y="12495"/>
                      <a:pt x="2288" y="12433"/>
                    </a:cubicBezTo>
                    <a:cubicBezTo>
                      <a:pt x="2294" y="12371"/>
                      <a:pt x="2274" y="12321"/>
                      <a:pt x="2242" y="12321"/>
                    </a:cubicBezTo>
                    <a:close/>
                    <a:moveTo>
                      <a:pt x="2417" y="12321"/>
                    </a:moveTo>
                    <a:cubicBezTo>
                      <a:pt x="2385" y="12322"/>
                      <a:pt x="2354" y="12373"/>
                      <a:pt x="2347" y="12435"/>
                    </a:cubicBezTo>
                    <a:cubicBezTo>
                      <a:pt x="2340" y="12497"/>
                      <a:pt x="2361" y="12546"/>
                      <a:pt x="2393" y="12546"/>
                    </a:cubicBezTo>
                    <a:cubicBezTo>
                      <a:pt x="2426" y="12546"/>
                      <a:pt x="2457" y="12495"/>
                      <a:pt x="2464" y="12433"/>
                    </a:cubicBezTo>
                    <a:cubicBezTo>
                      <a:pt x="2470" y="12371"/>
                      <a:pt x="2449" y="12321"/>
                      <a:pt x="2417" y="12321"/>
                    </a:cubicBezTo>
                    <a:close/>
                    <a:moveTo>
                      <a:pt x="2574" y="12321"/>
                    </a:moveTo>
                    <a:cubicBezTo>
                      <a:pt x="2541" y="12322"/>
                      <a:pt x="2510" y="12373"/>
                      <a:pt x="2503" y="12435"/>
                    </a:cubicBezTo>
                    <a:cubicBezTo>
                      <a:pt x="2497" y="12497"/>
                      <a:pt x="2518" y="12547"/>
                      <a:pt x="2550" y="12546"/>
                    </a:cubicBezTo>
                    <a:cubicBezTo>
                      <a:pt x="2582" y="12546"/>
                      <a:pt x="2614" y="12495"/>
                      <a:pt x="2620" y="12433"/>
                    </a:cubicBezTo>
                    <a:cubicBezTo>
                      <a:pt x="2626" y="12371"/>
                      <a:pt x="2606" y="12321"/>
                      <a:pt x="2574" y="12321"/>
                    </a:cubicBezTo>
                    <a:close/>
                    <a:moveTo>
                      <a:pt x="2749" y="12321"/>
                    </a:moveTo>
                    <a:cubicBezTo>
                      <a:pt x="2717" y="12322"/>
                      <a:pt x="2686" y="12373"/>
                      <a:pt x="2679" y="12435"/>
                    </a:cubicBezTo>
                    <a:cubicBezTo>
                      <a:pt x="2673" y="12497"/>
                      <a:pt x="2694" y="12547"/>
                      <a:pt x="2726" y="12546"/>
                    </a:cubicBezTo>
                    <a:cubicBezTo>
                      <a:pt x="2759" y="12546"/>
                      <a:pt x="2790" y="12495"/>
                      <a:pt x="2796" y="12433"/>
                    </a:cubicBezTo>
                    <a:cubicBezTo>
                      <a:pt x="2802" y="12371"/>
                      <a:pt x="2781" y="12321"/>
                      <a:pt x="2749" y="12321"/>
                    </a:cubicBezTo>
                    <a:close/>
                    <a:moveTo>
                      <a:pt x="2905" y="12321"/>
                    </a:moveTo>
                    <a:cubicBezTo>
                      <a:pt x="2873" y="12322"/>
                      <a:pt x="2842" y="12373"/>
                      <a:pt x="2836" y="12435"/>
                    </a:cubicBezTo>
                    <a:cubicBezTo>
                      <a:pt x="2829" y="12497"/>
                      <a:pt x="2850" y="12547"/>
                      <a:pt x="2883" y="12546"/>
                    </a:cubicBezTo>
                    <a:cubicBezTo>
                      <a:pt x="2915" y="12546"/>
                      <a:pt x="2946" y="12495"/>
                      <a:pt x="2952" y="12433"/>
                    </a:cubicBezTo>
                    <a:cubicBezTo>
                      <a:pt x="2959" y="12371"/>
                      <a:pt x="2937" y="12321"/>
                      <a:pt x="2905" y="12321"/>
                    </a:cubicBezTo>
                    <a:close/>
                    <a:moveTo>
                      <a:pt x="3081" y="12321"/>
                    </a:moveTo>
                    <a:cubicBezTo>
                      <a:pt x="3048" y="12322"/>
                      <a:pt x="3018" y="12373"/>
                      <a:pt x="3012" y="12435"/>
                    </a:cubicBezTo>
                    <a:cubicBezTo>
                      <a:pt x="3006" y="12497"/>
                      <a:pt x="3026" y="12546"/>
                      <a:pt x="3059" y="12546"/>
                    </a:cubicBezTo>
                    <a:cubicBezTo>
                      <a:pt x="3091" y="12546"/>
                      <a:pt x="3122" y="12495"/>
                      <a:pt x="3128" y="12433"/>
                    </a:cubicBezTo>
                    <a:cubicBezTo>
                      <a:pt x="3134" y="12371"/>
                      <a:pt x="3113" y="12321"/>
                      <a:pt x="3081" y="12321"/>
                    </a:cubicBezTo>
                    <a:close/>
                    <a:moveTo>
                      <a:pt x="3257" y="12321"/>
                    </a:moveTo>
                    <a:cubicBezTo>
                      <a:pt x="3224" y="12322"/>
                      <a:pt x="3194" y="12373"/>
                      <a:pt x="3188" y="12435"/>
                    </a:cubicBezTo>
                    <a:cubicBezTo>
                      <a:pt x="3182" y="12497"/>
                      <a:pt x="3203" y="12547"/>
                      <a:pt x="3235" y="12546"/>
                    </a:cubicBezTo>
                    <a:cubicBezTo>
                      <a:pt x="3268" y="12546"/>
                      <a:pt x="3298" y="12495"/>
                      <a:pt x="3304" y="12433"/>
                    </a:cubicBezTo>
                    <a:cubicBezTo>
                      <a:pt x="3309" y="12371"/>
                      <a:pt x="3289" y="12321"/>
                      <a:pt x="3257" y="12321"/>
                    </a:cubicBezTo>
                    <a:close/>
                    <a:moveTo>
                      <a:pt x="3412" y="12321"/>
                    </a:moveTo>
                    <a:cubicBezTo>
                      <a:pt x="3380" y="12322"/>
                      <a:pt x="3350" y="12373"/>
                      <a:pt x="3344" y="12435"/>
                    </a:cubicBezTo>
                    <a:cubicBezTo>
                      <a:pt x="3338" y="12497"/>
                      <a:pt x="3359" y="12546"/>
                      <a:pt x="3392" y="12546"/>
                    </a:cubicBezTo>
                    <a:cubicBezTo>
                      <a:pt x="3424" y="12546"/>
                      <a:pt x="3454" y="12495"/>
                      <a:pt x="3460" y="12433"/>
                    </a:cubicBezTo>
                    <a:cubicBezTo>
                      <a:pt x="3466" y="12371"/>
                      <a:pt x="3445" y="12321"/>
                      <a:pt x="3412" y="12321"/>
                    </a:cubicBezTo>
                    <a:close/>
                    <a:moveTo>
                      <a:pt x="3588" y="12321"/>
                    </a:moveTo>
                    <a:cubicBezTo>
                      <a:pt x="3556" y="12322"/>
                      <a:pt x="3525" y="12373"/>
                      <a:pt x="3519" y="12435"/>
                    </a:cubicBezTo>
                    <a:cubicBezTo>
                      <a:pt x="3514" y="12497"/>
                      <a:pt x="3535" y="12547"/>
                      <a:pt x="3568" y="12546"/>
                    </a:cubicBezTo>
                    <a:cubicBezTo>
                      <a:pt x="3600" y="12546"/>
                      <a:pt x="3630" y="12495"/>
                      <a:pt x="3636" y="12433"/>
                    </a:cubicBezTo>
                    <a:cubicBezTo>
                      <a:pt x="3642" y="12371"/>
                      <a:pt x="3620" y="12321"/>
                      <a:pt x="3588" y="12321"/>
                    </a:cubicBezTo>
                    <a:close/>
                    <a:moveTo>
                      <a:pt x="3744" y="12321"/>
                    </a:moveTo>
                    <a:cubicBezTo>
                      <a:pt x="3712" y="12322"/>
                      <a:pt x="3681" y="12373"/>
                      <a:pt x="3676" y="12435"/>
                    </a:cubicBezTo>
                    <a:cubicBezTo>
                      <a:pt x="3670" y="12497"/>
                      <a:pt x="3692" y="12547"/>
                      <a:pt x="3725" y="12546"/>
                    </a:cubicBezTo>
                    <a:cubicBezTo>
                      <a:pt x="3757" y="12546"/>
                      <a:pt x="3787" y="12495"/>
                      <a:pt x="3792" y="12433"/>
                    </a:cubicBezTo>
                    <a:cubicBezTo>
                      <a:pt x="3798" y="12371"/>
                      <a:pt x="3776" y="12321"/>
                      <a:pt x="3744" y="12321"/>
                    </a:cubicBezTo>
                    <a:close/>
                    <a:moveTo>
                      <a:pt x="3919" y="12321"/>
                    </a:moveTo>
                    <a:cubicBezTo>
                      <a:pt x="3887" y="12322"/>
                      <a:pt x="3857" y="12373"/>
                      <a:pt x="3852" y="12435"/>
                    </a:cubicBezTo>
                    <a:cubicBezTo>
                      <a:pt x="3846" y="12497"/>
                      <a:pt x="3868" y="12546"/>
                      <a:pt x="3901" y="12546"/>
                    </a:cubicBezTo>
                    <a:cubicBezTo>
                      <a:pt x="3933" y="12546"/>
                      <a:pt x="3963" y="12495"/>
                      <a:pt x="3968" y="12433"/>
                    </a:cubicBezTo>
                    <a:cubicBezTo>
                      <a:pt x="3974" y="12371"/>
                      <a:pt x="3952" y="12321"/>
                      <a:pt x="3919" y="12321"/>
                    </a:cubicBezTo>
                    <a:close/>
                    <a:moveTo>
                      <a:pt x="4076" y="12321"/>
                    </a:moveTo>
                    <a:cubicBezTo>
                      <a:pt x="4044" y="12322"/>
                      <a:pt x="4013" y="12373"/>
                      <a:pt x="4008" y="12435"/>
                    </a:cubicBezTo>
                    <a:cubicBezTo>
                      <a:pt x="4003" y="12497"/>
                      <a:pt x="4025" y="12547"/>
                      <a:pt x="4057" y="12546"/>
                    </a:cubicBezTo>
                    <a:cubicBezTo>
                      <a:pt x="4089" y="12546"/>
                      <a:pt x="4120" y="12495"/>
                      <a:pt x="4125" y="12433"/>
                    </a:cubicBezTo>
                    <a:cubicBezTo>
                      <a:pt x="4130" y="12371"/>
                      <a:pt x="4108" y="12321"/>
                      <a:pt x="4076" y="12321"/>
                    </a:cubicBezTo>
                    <a:close/>
                    <a:moveTo>
                      <a:pt x="4251" y="12321"/>
                    </a:moveTo>
                    <a:cubicBezTo>
                      <a:pt x="4219" y="12322"/>
                      <a:pt x="4189" y="12373"/>
                      <a:pt x="4184" y="12435"/>
                    </a:cubicBezTo>
                    <a:cubicBezTo>
                      <a:pt x="4179" y="12497"/>
                      <a:pt x="4201" y="12546"/>
                      <a:pt x="4234" y="12546"/>
                    </a:cubicBezTo>
                    <a:cubicBezTo>
                      <a:pt x="4266" y="12546"/>
                      <a:pt x="4296" y="12495"/>
                      <a:pt x="4301" y="12433"/>
                    </a:cubicBezTo>
                    <a:cubicBezTo>
                      <a:pt x="4306" y="12371"/>
                      <a:pt x="4283" y="12321"/>
                      <a:pt x="4251" y="12321"/>
                    </a:cubicBezTo>
                    <a:close/>
                    <a:moveTo>
                      <a:pt x="4408" y="12321"/>
                    </a:moveTo>
                    <a:cubicBezTo>
                      <a:pt x="4375" y="12322"/>
                      <a:pt x="4345" y="12373"/>
                      <a:pt x="4340" y="12435"/>
                    </a:cubicBezTo>
                    <a:cubicBezTo>
                      <a:pt x="4336" y="12497"/>
                      <a:pt x="4358" y="12546"/>
                      <a:pt x="4390" y="12546"/>
                    </a:cubicBezTo>
                    <a:cubicBezTo>
                      <a:pt x="4422" y="12546"/>
                      <a:pt x="4452" y="12495"/>
                      <a:pt x="4457" y="12433"/>
                    </a:cubicBezTo>
                    <a:cubicBezTo>
                      <a:pt x="4462" y="12371"/>
                      <a:pt x="4440" y="12321"/>
                      <a:pt x="4408" y="12321"/>
                    </a:cubicBezTo>
                    <a:close/>
                    <a:moveTo>
                      <a:pt x="18246" y="12472"/>
                    </a:moveTo>
                    <a:cubicBezTo>
                      <a:pt x="18214" y="12473"/>
                      <a:pt x="18195" y="12524"/>
                      <a:pt x="18203" y="12587"/>
                    </a:cubicBezTo>
                    <a:cubicBezTo>
                      <a:pt x="18211" y="12650"/>
                      <a:pt x="18244" y="12701"/>
                      <a:pt x="18276" y="12700"/>
                    </a:cubicBezTo>
                    <a:cubicBezTo>
                      <a:pt x="18308" y="12700"/>
                      <a:pt x="18328" y="12649"/>
                      <a:pt x="18320" y="12586"/>
                    </a:cubicBezTo>
                    <a:cubicBezTo>
                      <a:pt x="18312" y="12523"/>
                      <a:pt x="18278" y="12472"/>
                      <a:pt x="18246" y="12472"/>
                    </a:cubicBezTo>
                    <a:close/>
                    <a:moveTo>
                      <a:pt x="16079" y="12523"/>
                    </a:moveTo>
                    <a:cubicBezTo>
                      <a:pt x="16047" y="12523"/>
                      <a:pt x="16026" y="12574"/>
                      <a:pt x="16032" y="12637"/>
                    </a:cubicBezTo>
                    <a:cubicBezTo>
                      <a:pt x="16038" y="12700"/>
                      <a:pt x="16069" y="12751"/>
                      <a:pt x="16102" y="12751"/>
                    </a:cubicBezTo>
                    <a:cubicBezTo>
                      <a:pt x="16134" y="12750"/>
                      <a:pt x="16156" y="12699"/>
                      <a:pt x="16149" y="12636"/>
                    </a:cubicBezTo>
                    <a:cubicBezTo>
                      <a:pt x="16143" y="12573"/>
                      <a:pt x="16111" y="12522"/>
                      <a:pt x="16079" y="12523"/>
                    </a:cubicBezTo>
                    <a:close/>
                    <a:moveTo>
                      <a:pt x="16255" y="12523"/>
                    </a:moveTo>
                    <a:cubicBezTo>
                      <a:pt x="16223" y="12523"/>
                      <a:pt x="16202" y="12574"/>
                      <a:pt x="16208" y="12637"/>
                    </a:cubicBezTo>
                    <a:cubicBezTo>
                      <a:pt x="16214" y="12700"/>
                      <a:pt x="16245" y="12751"/>
                      <a:pt x="16278" y="12751"/>
                    </a:cubicBezTo>
                    <a:cubicBezTo>
                      <a:pt x="16310" y="12750"/>
                      <a:pt x="16332" y="12699"/>
                      <a:pt x="16325" y="12636"/>
                    </a:cubicBezTo>
                    <a:cubicBezTo>
                      <a:pt x="16319" y="12573"/>
                      <a:pt x="16287" y="12522"/>
                      <a:pt x="16255" y="12523"/>
                    </a:cubicBezTo>
                    <a:close/>
                    <a:moveTo>
                      <a:pt x="17094" y="12523"/>
                    </a:moveTo>
                    <a:cubicBezTo>
                      <a:pt x="17062" y="12523"/>
                      <a:pt x="17042" y="12574"/>
                      <a:pt x="17049" y="12637"/>
                    </a:cubicBezTo>
                    <a:cubicBezTo>
                      <a:pt x="17056" y="12700"/>
                      <a:pt x="17088" y="12751"/>
                      <a:pt x="17120" y="12751"/>
                    </a:cubicBezTo>
                    <a:cubicBezTo>
                      <a:pt x="17153" y="12750"/>
                      <a:pt x="17173" y="12699"/>
                      <a:pt x="17166" y="12636"/>
                    </a:cubicBezTo>
                    <a:cubicBezTo>
                      <a:pt x="17159" y="12573"/>
                      <a:pt x="17127" y="12522"/>
                      <a:pt x="17094" y="12523"/>
                    </a:cubicBezTo>
                    <a:close/>
                    <a:moveTo>
                      <a:pt x="17251" y="12523"/>
                    </a:moveTo>
                    <a:cubicBezTo>
                      <a:pt x="17219" y="12523"/>
                      <a:pt x="17198" y="12574"/>
                      <a:pt x="17205" y="12637"/>
                    </a:cubicBezTo>
                    <a:cubicBezTo>
                      <a:pt x="17212" y="12700"/>
                      <a:pt x="17245" y="12751"/>
                      <a:pt x="17277" y="12751"/>
                    </a:cubicBezTo>
                    <a:cubicBezTo>
                      <a:pt x="17310" y="12750"/>
                      <a:pt x="17330" y="12699"/>
                      <a:pt x="17322" y="12636"/>
                    </a:cubicBezTo>
                    <a:cubicBezTo>
                      <a:pt x="17315" y="12573"/>
                      <a:pt x="17283" y="12522"/>
                      <a:pt x="17251" y="12523"/>
                    </a:cubicBezTo>
                    <a:close/>
                    <a:moveTo>
                      <a:pt x="17426" y="12523"/>
                    </a:moveTo>
                    <a:cubicBezTo>
                      <a:pt x="17394" y="12523"/>
                      <a:pt x="17374" y="12574"/>
                      <a:pt x="17381" y="12637"/>
                    </a:cubicBezTo>
                    <a:cubicBezTo>
                      <a:pt x="17388" y="12700"/>
                      <a:pt x="17421" y="12751"/>
                      <a:pt x="17453" y="12751"/>
                    </a:cubicBezTo>
                    <a:cubicBezTo>
                      <a:pt x="17486" y="12750"/>
                      <a:pt x="17506" y="12699"/>
                      <a:pt x="17498" y="12636"/>
                    </a:cubicBezTo>
                    <a:cubicBezTo>
                      <a:pt x="17491" y="12573"/>
                      <a:pt x="17459" y="12522"/>
                      <a:pt x="17426" y="12523"/>
                    </a:cubicBezTo>
                    <a:close/>
                    <a:moveTo>
                      <a:pt x="17583" y="12523"/>
                    </a:moveTo>
                    <a:cubicBezTo>
                      <a:pt x="17550" y="12523"/>
                      <a:pt x="17530" y="12574"/>
                      <a:pt x="17538" y="12637"/>
                    </a:cubicBezTo>
                    <a:cubicBezTo>
                      <a:pt x="17546" y="12700"/>
                      <a:pt x="17578" y="12751"/>
                      <a:pt x="17610" y="12751"/>
                    </a:cubicBezTo>
                    <a:cubicBezTo>
                      <a:pt x="17643" y="12750"/>
                      <a:pt x="17662" y="12699"/>
                      <a:pt x="17655" y="12636"/>
                    </a:cubicBezTo>
                    <a:cubicBezTo>
                      <a:pt x="17647" y="12573"/>
                      <a:pt x="17615" y="12522"/>
                      <a:pt x="17583" y="12523"/>
                    </a:cubicBezTo>
                    <a:close/>
                    <a:moveTo>
                      <a:pt x="9735" y="12573"/>
                    </a:moveTo>
                    <a:cubicBezTo>
                      <a:pt x="9703" y="12573"/>
                      <a:pt x="9677" y="12623"/>
                      <a:pt x="9677" y="12686"/>
                    </a:cubicBezTo>
                    <a:cubicBezTo>
                      <a:pt x="9677" y="12748"/>
                      <a:pt x="9704" y="12799"/>
                      <a:pt x="9736" y="12799"/>
                    </a:cubicBezTo>
                    <a:cubicBezTo>
                      <a:pt x="9769" y="12799"/>
                      <a:pt x="9795" y="12748"/>
                      <a:pt x="9794" y="12686"/>
                    </a:cubicBezTo>
                    <a:cubicBezTo>
                      <a:pt x="9794" y="12623"/>
                      <a:pt x="9767" y="12573"/>
                      <a:pt x="9735" y="12573"/>
                    </a:cubicBezTo>
                    <a:close/>
                    <a:moveTo>
                      <a:pt x="9891" y="12573"/>
                    </a:moveTo>
                    <a:cubicBezTo>
                      <a:pt x="9859" y="12573"/>
                      <a:pt x="9833" y="12623"/>
                      <a:pt x="9833" y="12686"/>
                    </a:cubicBezTo>
                    <a:cubicBezTo>
                      <a:pt x="9834" y="12748"/>
                      <a:pt x="9860" y="12800"/>
                      <a:pt x="9893" y="12799"/>
                    </a:cubicBezTo>
                    <a:cubicBezTo>
                      <a:pt x="9925" y="12799"/>
                      <a:pt x="9951" y="12748"/>
                      <a:pt x="9951" y="12686"/>
                    </a:cubicBezTo>
                    <a:cubicBezTo>
                      <a:pt x="9950" y="12623"/>
                      <a:pt x="9924" y="12573"/>
                      <a:pt x="9891" y="12573"/>
                    </a:cubicBezTo>
                    <a:close/>
                    <a:moveTo>
                      <a:pt x="10067" y="12573"/>
                    </a:moveTo>
                    <a:cubicBezTo>
                      <a:pt x="10034" y="12573"/>
                      <a:pt x="10009" y="12623"/>
                      <a:pt x="10009" y="12686"/>
                    </a:cubicBezTo>
                    <a:cubicBezTo>
                      <a:pt x="10010" y="12748"/>
                      <a:pt x="10037" y="12800"/>
                      <a:pt x="10069" y="12799"/>
                    </a:cubicBezTo>
                    <a:cubicBezTo>
                      <a:pt x="10102" y="12799"/>
                      <a:pt x="10127" y="12748"/>
                      <a:pt x="10127" y="12686"/>
                    </a:cubicBezTo>
                    <a:cubicBezTo>
                      <a:pt x="10126" y="12623"/>
                      <a:pt x="10099" y="12573"/>
                      <a:pt x="10067" y="12573"/>
                    </a:cubicBezTo>
                    <a:close/>
                    <a:moveTo>
                      <a:pt x="10243" y="12573"/>
                    </a:moveTo>
                    <a:cubicBezTo>
                      <a:pt x="10210" y="12573"/>
                      <a:pt x="10185" y="12623"/>
                      <a:pt x="10185" y="12686"/>
                    </a:cubicBezTo>
                    <a:cubicBezTo>
                      <a:pt x="10186" y="12748"/>
                      <a:pt x="10213" y="12800"/>
                      <a:pt x="10245" y="12799"/>
                    </a:cubicBezTo>
                    <a:cubicBezTo>
                      <a:pt x="10278" y="12799"/>
                      <a:pt x="10303" y="12748"/>
                      <a:pt x="10303" y="12686"/>
                    </a:cubicBezTo>
                    <a:cubicBezTo>
                      <a:pt x="10302" y="12623"/>
                      <a:pt x="10275" y="12573"/>
                      <a:pt x="10243" y="12573"/>
                    </a:cubicBezTo>
                    <a:close/>
                    <a:moveTo>
                      <a:pt x="10399" y="12573"/>
                    </a:moveTo>
                    <a:cubicBezTo>
                      <a:pt x="10367" y="12573"/>
                      <a:pt x="10341" y="12625"/>
                      <a:pt x="10342" y="12688"/>
                    </a:cubicBezTo>
                    <a:cubicBezTo>
                      <a:pt x="10342" y="12750"/>
                      <a:pt x="10370" y="12800"/>
                      <a:pt x="10402" y="12799"/>
                    </a:cubicBezTo>
                    <a:cubicBezTo>
                      <a:pt x="10435" y="12799"/>
                      <a:pt x="10460" y="12748"/>
                      <a:pt x="10459" y="12686"/>
                    </a:cubicBezTo>
                    <a:cubicBezTo>
                      <a:pt x="10458" y="12623"/>
                      <a:pt x="10431" y="12573"/>
                      <a:pt x="10399" y="12573"/>
                    </a:cubicBezTo>
                    <a:close/>
                    <a:moveTo>
                      <a:pt x="10574" y="12573"/>
                    </a:moveTo>
                    <a:cubicBezTo>
                      <a:pt x="10542" y="12573"/>
                      <a:pt x="10517" y="12623"/>
                      <a:pt x="10518" y="12686"/>
                    </a:cubicBezTo>
                    <a:cubicBezTo>
                      <a:pt x="10519" y="12748"/>
                      <a:pt x="10546" y="12800"/>
                      <a:pt x="10578" y="12799"/>
                    </a:cubicBezTo>
                    <a:cubicBezTo>
                      <a:pt x="10611" y="12799"/>
                      <a:pt x="10636" y="12748"/>
                      <a:pt x="10635" y="12686"/>
                    </a:cubicBezTo>
                    <a:cubicBezTo>
                      <a:pt x="10634" y="12623"/>
                      <a:pt x="10607" y="12573"/>
                      <a:pt x="10574" y="12573"/>
                    </a:cubicBezTo>
                    <a:close/>
                    <a:moveTo>
                      <a:pt x="10730" y="12573"/>
                    </a:moveTo>
                    <a:cubicBezTo>
                      <a:pt x="10698" y="12573"/>
                      <a:pt x="10673" y="12625"/>
                      <a:pt x="10674" y="12688"/>
                    </a:cubicBezTo>
                    <a:cubicBezTo>
                      <a:pt x="10675" y="12750"/>
                      <a:pt x="10702" y="12800"/>
                      <a:pt x="10735" y="12799"/>
                    </a:cubicBezTo>
                    <a:cubicBezTo>
                      <a:pt x="10767" y="12799"/>
                      <a:pt x="10793" y="12748"/>
                      <a:pt x="10791" y="12686"/>
                    </a:cubicBezTo>
                    <a:cubicBezTo>
                      <a:pt x="10790" y="12623"/>
                      <a:pt x="10763" y="12573"/>
                      <a:pt x="10730" y="12573"/>
                    </a:cubicBezTo>
                    <a:close/>
                    <a:moveTo>
                      <a:pt x="10906" y="12573"/>
                    </a:moveTo>
                    <a:cubicBezTo>
                      <a:pt x="10874" y="12573"/>
                      <a:pt x="10849" y="12625"/>
                      <a:pt x="10850" y="12688"/>
                    </a:cubicBezTo>
                    <a:cubicBezTo>
                      <a:pt x="10851" y="12750"/>
                      <a:pt x="10879" y="12800"/>
                      <a:pt x="10911" y="12799"/>
                    </a:cubicBezTo>
                    <a:cubicBezTo>
                      <a:pt x="10943" y="12799"/>
                      <a:pt x="10969" y="12748"/>
                      <a:pt x="10967" y="12686"/>
                    </a:cubicBezTo>
                    <a:cubicBezTo>
                      <a:pt x="10966" y="12623"/>
                      <a:pt x="10938" y="12573"/>
                      <a:pt x="10906" y="12573"/>
                    </a:cubicBezTo>
                    <a:close/>
                    <a:moveTo>
                      <a:pt x="11063" y="12573"/>
                    </a:moveTo>
                    <a:cubicBezTo>
                      <a:pt x="11030" y="12573"/>
                      <a:pt x="11005" y="12625"/>
                      <a:pt x="11006" y="12688"/>
                    </a:cubicBezTo>
                    <a:cubicBezTo>
                      <a:pt x="11008" y="12750"/>
                      <a:pt x="11035" y="12800"/>
                      <a:pt x="11068" y="12799"/>
                    </a:cubicBezTo>
                    <a:cubicBezTo>
                      <a:pt x="11100" y="12799"/>
                      <a:pt x="11125" y="12749"/>
                      <a:pt x="11124" y="12686"/>
                    </a:cubicBezTo>
                    <a:cubicBezTo>
                      <a:pt x="11122" y="12623"/>
                      <a:pt x="11095" y="12573"/>
                      <a:pt x="11063" y="12573"/>
                    </a:cubicBezTo>
                    <a:close/>
                    <a:moveTo>
                      <a:pt x="11238" y="12573"/>
                    </a:moveTo>
                    <a:cubicBezTo>
                      <a:pt x="11206" y="12573"/>
                      <a:pt x="11181" y="12625"/>
                      <a:pt x="11182" y="12688"/>
                    </a:cubicBezTo>
                    <a:cubicBezTo>
                      <a:pt x="11184" y="12750"/>
                      <a:pt x="11212" y="12800"/>
                      <a:pt x="11244" y="12799"/>
                    </a:cubicBezTo>
                    <a:cubicBezTo>
                      <a:pt x="11276" y="12799"/>
                      <a:pt x="11301" y="12748"/>
                      <a:pt x="11300" y="12686"/>
                    </a:cubicBezTo>
                    <a:cubicBezTo>
                      <a:pt x="11298" y="12623"/>
                      <a:pt x="11270" y="12573"/>
                      <a:pt x="11238" y="12573"/>
                    </a:cubicBezTo>
                    <a:close/>
                    <a:moveTo>
                      <a:pt x="11394" y="12573"/>
                    </a:moveTo>
                    <a:cubicBezTo>
                      <a:pt x="11362" y="12573"/>
                      <a:pt x="11337" y="12625"/>
                      <a:pt x="11339" y="12688"/>
                    </a:cubicBezTo>
                    <a:cubicBezTo>
                      <a:pt x="11340" y="12750"/>
                      <a:pt x="11368" y="12800"/>
                      <a:pt x="11400" y="12799"/>
                    </a:cubicBezTo>
                    <a:cubicBezTo>
                      <a:pt x="11433" y="12799"/>
                      <a:pt x="11458" y="12749"/>
                      <a:pt x="11456" y="12686"/>
                    </a:cubicBezTo>
                    <a:cubicBezTo>
                      <a:pt x="11454" y="12623"/>
                      <a:pt x="11427" y="12573"/>
                      <a:pt x="11394" y="12573"/>
                    </a:cubicBezTo>
                    <a:close/>
                    <a:moveTo>
                      <a:pt x="11570" y="12573"/>
                    </a:moveTo>
                    <a:cubicBezTo>
                      <a:pt x="11537" y="12573"/>
                      <a:pt x="11513" y="12625"/>
                      <a:pt x="11515" y="12688"/>
                    </a:cubicBezTo>
                    <a:cubicBezTo>
                      <a:pt x="11517" y="12750"/>
                      <a:pt x="11545" y="12800"/>
                      <a:pt x="11577" y="12799"/>
                    </a:cubicBezTo>
                    <a:cubicBezTo>
                      <a:pt x="11609" y="12799"/>
                      <a:pt x="11634" y="12748"/>
                      <a:pt x="11632" y="12686"/>
                    </a:cubicBezTo>
                    <a:cubicBezTo>
                      <a:pt x="11630" y="12623"/>
                      <a:pt x="11602" y="12573"/>
                      <a:pt x="11570" y="12573"/>
                    </a:cubicBezTo>
                    <a:close/>
                    <a:moveTo>
                      <a:pt x="16919" y="12573"/>
                    </a:moveTo>
                    <a:cubicBezTo>
                      <a:pt x="16887" y="12573"/>
                      <a:pt x="16866" y="12625"/>
                      <a:pt x="16873" y="12688"/>
                    </a:cubicBezTo>
                    <a:cubicBezTo>
                      <a:pt x="16880" y="12751"/>
                      <a:pt x="16912" y="12801"/>
                      <a:pt x="16944" y="12801"/>
                    </a:cubicBezTo>
                    <a:cubicBezTo>
                      <a:pt x="16977" y="12800"/>
                      <a:pt x="16997" y="12749"/>
                      <a:pt x="16990" y="12686"/>
                    </a:cubicBezTo>
                    <a:cubicBezTo>
                      <a:pt x="16983" y="12623"/>
                      <a:pt x="16951" y="12573"/>
                      <a:pt x="16919" y="12573"/>
                    </a:cubicBezTo>
                    <a:close/>
                    <a:moveTo>
                      <a:pt x="2222" y="12623"/>
                    </a:moveTo>
                    <a:cubicBezTo>
                      <a:pt x="2190" y="12624"/>
                      <a:pt x="2158" y="12674"/>
                      <a:pt x="2151" y="12736"/>
                    </a:cubicBezTo>
                    <a:cubicBezTo>
                      <a:pt x="2145" y="12798"/>
                      <a:pt x="2165" y="12848"/>
                      <a:pt x="2198" y="12848"/>
                    </a:cubicBezTo>
                    <a:cubicBezTo>
                      <a:pt x="2230" y="12848"/>
                      <a:pt x="2262" y="12797"/>
                      <a:pt x="2269" y="12735"/>
                    </a:cubicBezTo>
                    <a:cubicBezTo>
                      <a:pt x="2276" y="12673"/>
                      <a:pt x="2255" y="12623"/>
                      <a:pt x="2222" y="12623"/>
                    </a:cubicBezTo>
                    <a:close/>
                    <a:moveTo>
                      <a:pt x="2379" y="12623"/>
                    </a:moveTo>
                    <a:cubicBezTo>
                      <a:pt x="2346" y="12624"/>
                      <a:pt x="2315" y="12674"/>
                      <a:pt x="2308" y="12736"/>
                    </a:cubicBezTo>
                    <a:cubicBezTo>
                      <a:pt x="2301" y="12799"/>
                      <a:pt x="2322" y="12848"/>
                      <a:pt x="2354" y="12848"/>
                    </a:cubicBezTo>
                    <a:cubicBezTo>
                      <a:pt x="2387" y="12848"/>
                      <a:pt x="2418" y="12797"/>
                      <a:pt x="2425" y="12735"/>
                    </a:cubicBezTo>
                    <a:cubicBezTo>
                      <a:pt x="2432" y="12673"/>
                      <a:pt x="2411" y="12623"/>
                      <a:pt x="2379" y="12623"/>
                    </a:cubicBezTo>
                    <a:close/>
                    <a:moveTo>
                      <a:pt x="2554" y="12623"/>
                    </a:moveTo>
                    <a:cubicBezTo>
                      <a:pt x="2522" y="12623"/>
                      <a:pt x="2490" y="12674"/>
                      <a:pt x="2484" y="12736"/>
                    </a:cubicBezTo>
                    <a:cubicBezTo>
                      <a:pt x="2477" y="12799"/>
                      <a:pt x="2498" y="12848"/>
                      <a:pt x="2530" y="12848"/>
                    </a:cubicBezTo>
                    <a:cubicBezTo>
                      <a:pt x="2563" y="12848"/>
                      <a:pt x="2595" y="12797"/>
                      <a:pt x="2601" y="12735"/>
                    </a:cubicBezTo>
                    <a:cubicBezTo>
                      <a:pt x="2608" y="12673"/>
                      <a:pt x="2586" y="12623"/>
                      <a:pt x="2554" y="12623"/>
                    </a:cubicBezTo>
                    <a:close/>
                    <a:moveTo>
                      <a:pt x="2710" y="12623"/>
                    </a:moveTo>
                    <a:cubicBezTo>
                      <a:pt x="2678" y="12623"/>
                      <a:pt x="2647" y="12674"/>
                      <a:pt x="2640" y="12736"/>
                    </a:cubicBezTo>
                    <a:cubicBezTo>
                      <a:pt x="2634" y="12799"/>
                      <a:pt x="2655" y="12848"/>
                      <a:pt x="2687" y="12848"/>
                    </a:cubicBezTo>
                    <a:cubicBezTo>
                      <a:pt x="2720" y="12848"/>
                      <a:pt x="2751" y="12797"/>
                      <a:pt x="2757" y="12735"/>
                    </a:cubicBezTo>
                    <a:cubicBezTo>
                      <a:pt x="2764" y="12673"/>
                      <a:pt x="2743" y="12623"/>
                      <a:pt x="2710" y="12623"/>
                    </a:cubicBezTo>
                    <a:close/>
                    <a:moveTo>
                      <a:pt x="2886" y="12623"/>
                    </a:moveTo>
                    <a:cubicBezTo>
                      <a:pt x="2853" y="12623"/>
                      <a:pt x="2822" y="12674"/>
                      <a:pt x="2816" y="12736"/>
                    </a:cubicBezTo>
                    <a:cubicBezTo>
                      <a:pt x="2810" y="12798"/>
                      <a:pt x="2831" y="12848"/>
                      <a:pt x="2863" y="12848"/>
                    </a:cubicBezTo>
                    <a:cubicBezTo>
                      <a:pt x="2896" y="12848"/>
                      <a:pt x="2927" y="12797"/>
                      <a:pt x="2933" y="12735"/>
                    </a:cubicBezTo>
                    <a:cubicBezTo>
                      <a:pt x="2940" y="12673"/>
                      <a:pt x="2918" y="12623"/>
                      <a:pt x="2886" y="12623"/>
                    </a:cubicBezTo>
                    <a:close/>
                    <a:moveTo>
                      <a:pt x="3062" y="12623"/>
                    </a:moveTo>
                    <a:cubicBezTo>
                      <a:pt x="3029" y="12624"/>
                      <a:pt x="2998" y="12674"/>
                      <a:pt x="2992" y="12736"/>
                    </a:cubicBezTo>
                    <a:cubicBezTo>
                      <a:pt x="2986" y="12799"/>
                      <a:pt x="3007" y="12848"/>
                      <a:pt x="3040" y="12848"/>
                    </a:cubicBezTo>
                    <a:cubicBezTo>
                      <a:pt x="3072" y="12848"/>
                      <a:pt x="3103" y="12797"/>
                      <a:pt x="3109" y="12735"/>
                    </a:cubicBezTo>
                    <a:cubicBezTo>
                      <a:pt x="3115" y="12673"/>
                      <a:pt x="3094" y="12623"/>
                      <a:pt x="3062" y="12623"/>
                    </a:cubicBezTo>
                    <a:close/>
                    <a:moveTo>
                      <a:pt x="3218" y="12623"/>
                    </a:moveTo>
                    <a:cubicBezTo>
                      <a:pt x="3185" y="12623"/>
                      <a:pt x="3154" y="12674"/>
                      <a:pt x="3148" y="12736"/>
                    </a:cubicBezTo>
                    <a:cubicBezTo>
                      <a:pt x="3143" y="12799"/>
                      <a:pt x="3164" y="12848"/>
                      <a:pt x="3196" y="12848"/>
                    </a:cubicBezTo>
                    <a:cubicBezTo>
                      <a:pt x="3229" y="12848"/>
                      <a:pt x="3259" y="12797"/>
                      <a:pt x="3265" y="12735"/>
                    </a:cubicBezTo>
                    <a:cubicBezTo>
                      <a:pt x="3271" y="12673"/>
                      <a:pt x="3250" y="12623"/>
                      <a:pt x="3218" y="12623"/>
                    </a:cubicBezTo>
                    <a:close/>
                    <a:moveTo>
                      <a:pt x="3393" y="12623"/>
                    </a:moveTo>
                    <a:cubicBezTo>
                      <a:pt x="3361" y="12623"/>
                      <a:pt x="3330" y="12674"/>
                      <a:pt x="3324" y="12736"/>
                    </a:cubicBezTo>
                    <a:cubicBezTo>
                      <a:pt x="3319" y="12799"/>
                      <a:pt x="3340" y="12848"/>
                      <a:pt x="3372" y="12848"/>
                    </a:cubicBezTo>
                    <a:cubicBezTo>
                      <a:pt x="3405" y="12848"/>
                      <a:pt x="3435" y="12797"/>
                      <a:pt x="3441" y="12735"/>
                    </a:cubicBezTo>
                    <a:cubicBezTo>
                      <a:pt x="3447" y="12673"/>
                      <a:pt x="3425" y="12623"/>
                      <a:pt x="3393" y="12623"/>
                    </a:cubicBezTo>
                    <a:close/>
                    <a:moveTo>
                      <a:pt x="3549" y="12623"/>
                    </a:moveTo>
                    <a:cubicBezTo>
                      <a:pt x="3517" y="12623"/>
                      <a:pt x="3486" y="12674"/>
                      <a:pt x="3480" y="12736"/>
                    </a:cubicBezTo>
                    <a:cubicBezTo>
                      <a:pt x="3475" y="12799"/>
                      <a:pt x="3497" y="12848"/>
                      <a:pt x="3529" y="12848"/>
                    </a:cubicBezTo>
                    <a:cubicBezTo>
                      <a:pt x="3561" y="12848"/>
                      <a:pt x="3592" y="12797"/>
                      <a:pt x="3598" y="12735"/>
                    </a:cubicBezTo>
                    <a:cubicBezTo>
                      <a:pt x="3603" y="12673"/>
                      <a:pt x="3582" y="12623"/>
                      <a:pt x="3549" y="12623"/>
                    </a:cubicBezTo>
                    <a:close/>
                    <a:moveTo>
                      <a:pt x="3725" y="12623"/>
                    </a:moveTo>
                    <a:cubicBezTo>
                      <a:pt x="3692" y="12624"/>
                      <a:pt x="3662" y="12674"/>
                      <a:pt x="3656" y="12736"/>
                    </a:cubicBezTo>
                    <a:cubicBezTo>
                      <a:pt x="3651" y="12799"/>
                      <a:pt x="3673" y="12848"/>
                      <a:pt x="3705" y="12848"/>
                    </a:cubicBezTo>
                    <a:cubicBezTo>
                      <a:pt x="3737" y="12848"/>
                      <a:pt x="3768" y="12797"/>
                      <a:pt x="3773" y="12735"/>
                    </a:cubicBezTo>
                    <a:cubicBezTo>
                      <a:pt x="3779" y="12673"/>
                      <a:pt x="3757" y="12623"/>
                      <a:pt x="3725" y="12623"/>
                    </a:cubicBezTo>
                    <a:close/>
                    <a:moveTo>
                      <a:pt x="3881" y="12623"/>
                    </a:moveTo>
                    <a:cubicBezTo>
                      <a:pt x="3849" y="12623"/>
                      <a:pt x="3818" y="12674"/>
                      <a:pt x="3813" y="12736"/>
                    </a:cubicBezTo>
                    <a:cubicBezTo>
                      <a:pt x="3807" y="12799"/>
                      <a:pt x="3830" y="12848"/>
                      <a:pt x="3862" y="12848"/>
                    </a:cubicBezTo>
                    <a:cubicBezTo>
                      <a:pt x="3895" y="12848"/>
                      <a:pt x="3925" y="12797"/>
                      <a:pt x="3930" y="12735"/>
                    </a:cubicBezTo>
                    <a:cubicBezTo>
                      <a:pt x="3935" y="12673"/>
                      <a:pt x="3913" y="12623"/>
                      <a:pt x="3881" y="12623"/>
                    </a:cubicBezTo>
                    <a:close/>
                    <a:moveTo>
                      <a:pt x="4056" y="12623"/>
                    </a:moveTo>
                    <a:cubicBezTo>
                      <a:pt x="4024" y="12623"/>
                      <a:pt x="3994" y="12674"/>
                      <a:pt x="3989" y="12736"/>
                    </a:cubicBezTo>
                    <a:cubicBezTo>
                      <a:pt x="3983" y="12799"/>
                      <a:pt x="4006" y="12848"/>
                      <a:pt x="4038" y="12848"/>
                    </a:cubicBezTo>
                    <a:cubicBezTo>
                      <a:pt x="4070" y="12848"/>
                      <a:pt x="4101" y="12797"/>
                      <a:pt x="4106" y="12735"/>
                    </a:cubicBezTo>
                    <a:cubicBezTo>
                      <a:pt x="4111" y="12673"/>
                      <a:pt x="4089" y="12623"/>
                      <a:pt x="4056" y="12623"/>
                    </a:cubicBezTo>
                    <a:close/>
                    <a:moveTo>
                      <a:pt x="4232" y="12623"/>
                    </a:moveTo>
                    <a:cubicBezTo>
                      <a:pt x="4200" y="12624"/>
                      <a:pt x="4169" y="12674"/>
                      <a:pt x="4164" y="12736"/>
                    </a:cubicBezTo>
                    <a:cubicBezTo>
                      <a:pt x="4159" y="12799"/>
                      <a:pt x="4182" y="12848"/>
                      <a:pt x="4214" y="12848"/>
                    </a:cubicBezTo>
                    <a:cubicBezTo>
                      <a:pt x="4246" y="12848"/>
                      <a:pt x="4277" y="12797"/>
                      <a:pt x="4282" y="12735"/>
                    </a:cubicBezTo>
                    <a:cubicBezTo>
                      <a:pt x="4287" y="12673"/>
                      <a:pt x="4265" y="12623"/>
                      <a:pt x="4232" y="12623"/>
                    </a:cubicBezTo>
                    <a:close/>
                    <a:moveTo>
                      <a:pt x="4388" y="12623"/>
                    </a:moveTo>
                    <a:cubicBezTo>
                      <a:pt x="4356" y="12624"/>
                      <a:pt x="4326" y="12674"/>
                      <a:pt x="4321" y="12736"/>
                    </a:cubicBezTo>
                    <a:cubicBezTo>
                      <a:pt x="4316" y="12799"/>
                      <a:pt x="4339" y="12848"/>
                      <a:pt x="4371" y="12848"/>
                    </a:cubicBezTo>
                    <a:cubicBezTo>
                      <a:pt x="4403" y="12848"/>
                      <a:pt x="4433" y="12797"/>
                      <a:pt x="4438" y="12735"/>
                    </a:cubicBezTo>
                    <a:cubicBezTo>
                      <a:pt x="4443" y="12673"/>
                      <a:pt x="4420" y="12623"/>
                      <a:pt x="4388" y="12623"/>
                    </a:cubicBezTo>
                    <a:close/>
                    <a:moveTo>
                      <a:pt x="4564" y="12623"/>
                    </a:moveTo>
                    <a:cubicBezTo>
                      <a:pt x="4532" y="12623"/>
                      <a:pt x="4502" y="12674"/>
                      <a:pt x="4497" y="12736"/>
                    </a:cubicBezTo>
                    <a:cubicBezTo>
                      <a:pt x="4492" y="12799"/>
                      <a:pt x="4515" y="12848"/>
                      <a:pt x="4547" y="12848"/>
                    </a:cubicBezTo>
                    <a:cubicBezTo>
                      <a:pt x="4579" y="12848"/>
                      <a:pt x="4610" y="12797"/>
                      <a:pt x="4614" y="12735"/>
                    </a:cubicBezTo>
                    <a:cubicBezTo>
                      <a:pt x="4619" y="12672"/>
                      <a:pt x="4596" y="12623"/>
                      <a:pt x="4564" y="12623"/>
                    </a:cubicBezTo>
                    <a:close/>
                    <a:moveTo>
                      <a:pt x="9072" y="12623"/>
                    </a:moveTo>
                    <a:cubicBezTo>
                      <a:pt x="9039" y="12623"/>
                      <a:pt x="9013" y="12674"/>
                      <a:pt x="9012" y="12736"/>
                    </a:cubicBezTo>
                    <a:cubicBezTo>
                      <a:pt x="9012" y="12799"/>
                      <a:pt x="9038" y="12850"/>
                      <a:pt x="9070" y="12850"/>
                    </a:cubicBezTo>
                    <a:cubicBezTo>
                      <a:pt x="9103" y="12849"/>
                      <a:pt x="9129" y="12799"/>
                      <a:pt x="9130" y="12736"/>
                    </a:cubicBezTo>
                    <a:cubicBezTo>
                      <a:pt x="9130" y="12674"/>
                      <a:pt x="9104" y="12623"/>
                      <a:pt x="9072" y="12623"/>
                    </a:cubicBezTo>
                    <a:close/>
                    <a:moveTo>
                      <a:pt x="9228" y="12623"/>
                    </a:moveTo>
                    <a:cubicBezTo>
                      <a:pt x="9196" y="12624"/>
                      <a:pt x="9169" y="12674"/>
                      <a:pt x="9169" y="12736"/>
                    </a:cubicBezTo>
                    <a:cubicBezTo>
                      <a:pt x="9168" y="12799"/>
                      <a:pt x="9194" y="12850"/>
                      <a:pt x="9227" y="12850"/>
                    </a:cubicBezTo>
                    <a:cubicBezTo>
                      <a:pt x="9259" y="12849"/>
                      <a:pt x="9286" y="12799"/>
                      <a:pt x="9286" y="12736"/>
                    </a:cubicBezTo>
                    <a:cubicBezTo>
                      <a:pt x="9286" y="12674"/>
                      <a:pt x="9260" y="12623"/>
                      <a:pt x="9228" y="12623"/>
                    </a:cubicBezTo>
                    <a:close/>
                    <a:moveTo>
                      <a:pt x="9403" y="12623"/>
                    </a:moveTo>
                    <a:cubicBezTo>
                      <a:pt x="9371" y="12624"/>
                      <a:pt x="9345" y="12674"/>
                      <a:pt x="9345" y="12736"/>
                    </a:cubicBezTo>
                    <a:cubicBezTo>
                      <a:pt x="9345" y="12799"/>
                      <a:pt x="9371" y="12850"/>
                      <a:pt x="9403" y="12850"/>
                    </a:cubicBezTo>
                    <a:cubicBezTo>
                      <a:pt x="9436" y="12849"/>
                      <a:pt x="9462" y="12799"/>
                      <a:pt x="9462" y="12736"/>
                    </a:cubicBezTo>
                    <a:cubicBezTo>
                      <a:pt x="9462" y="12674"/>
                      <a:pt x="9436" y="12623"/>
                      <a:pt x="9403" y="12623"/>
                    </a:cubicBezTo>
                    <a:close/>
                    <a:moveTo>
                      <a:pt x="9560" y="12623"/>
                    </a:moveTo>
                    <a:cubicBezTo>
                      <a:pt x="9527" y="12623"/>
                      <a:pt x="9501" y="12674"/>
                      <a:pt x="9501" y="12736"/>
                    </a:cubicBezTo>
                    <a:cubicBezTo>
                      <a:pt x="9501" y="12799"/>
                      <a:pt x="9527" y="12850"/>
                      <a:pt x="9560" y="12850"/>
                    </a:cubicBezTo>
                    <a:cubicBezTo>
                      <a:pt x="9592" y="12849"/>
                      <a:pt x="9618" y="12799"/>
                      <a:pt x="9618" y="12736"/>
                    </a:cubicBezTo>
                    <a:cubicBezTo>
                      <a:pt x="9618" y="12674"/>
                      <a:pt x="9592" y="12623"/>
                      <a:pt x="9560" y="12623"/>
                    </a:cubicBezTo>
                    <a:close/>
                    <a:moveTo>
                      <a:pt x="16294" y="12824"/>
                    </a:moveTo>
                    <a:cubicBezTo>
                      <a:pt x="16262" y="12825"/>
                      <a:pt x="16241" y="12876"/>
                      <a:pt x="16247" y="12939"/>
                    </a:cubicBezTo>
                    <a:cubicBezTo>
                      <a:pt x="16253" y="13002"/>
                      <a:pt x="16285" y="13053"/>
                      <a:pt x="16317" y="13052"/>
                    </a:cubicBezTo>
                    <a:cubicBezTo>
                      <a:pt x="16350" y="13052"/>
                      <a:pt x="16371" y="13000"/>
                      <a:pt x="16365" y="12938"/>
                    </a:cubicBezTo>
                    <a:cubicBezTo>
                      <a:pt x="16359" y="12875"/>
                      <a:pt x="16327" y="12824"/>
                      <a:pt x="16294" y="12824"/>
                    </a:cubicBezTo>
                    <a:close/>
                    <a:moveTo>
                      <a:pt x="16451" y="12824"/>
                    </a:moveTo>
                    <a:cubicBezTo>
                      <a:pt x="16418" y="12825"/>
                      <a:pt x="16397" y="12876"/>
                      <a:pt x="16403" y="12939"/>
                    </a:cubicBezTo>
                    <a:cubicBezTo>
                      <a:pt x="16410" y="13002"/>
                      <a:pt x="16441" y="13053"/>
                      <a:pt x="16474" y="13052"/>
                    </a:cubicBezTo>
                    <a:cubicBezTo>
                      <a:pt x="16506" y="13052"/>
                      <a:pt x="16528" y="13000"/>
                      <a:pt x="16521" y="12938"/>
                    </a:cubicBezTo>
                    <a:cubicBezTo>
                      <a:pt x="16515" y="12875"/>
                      <a:pt x="16483" y="12824"/>
                      <a:pt x="16451" y="12824"/>
                    </a:cubicBezTo>
                    <a:close/>
                    <a:moveTo>
                      <a:pt x="16958" y="12824"/>
                    </a:moveTo>
                    <a:cubicBezTo>
                      <a:pt x="16926" y="12825"/>
                      <a:pt x="16905" y="12876"/>
                      <a:pt x="16912" y="12939"/>
                    </a:cubicBezTo>
                    <a:cubicBezTo>
                      <a:pt x="16919" y="13002"/>
                      <a:pt x="16951" y="13053"/>
                      <a:pt x="16983" y="13052"/>
                    </a:cubicBezTo>
                    <a:cubicBezTo>
                      <a:pt x="17016" y="13052"/>
                      <a:pt x="17037" y="13001"/>
                      <a:pt x="17030" y="12938"/>
                    </a:cubicBezTo>
                    <a:cubicBezTo>
                      <a:pt x="17023" y="12875"/>
                      <a:pt x="16991" y="12824"/>
                      <a:pt x="16958" y="12824"/>
                    </a:cubicBezTo>
                    <a:close/>
                    <a:moveTo>
                      <a:pt x="17115" y="12824"/>
                    </a:moveTo>
                    <a:cubicBezTo>
                      <a:pt x="17082" y="12825"/>
                      <a:pt x="17061" y="12876"/>
                      <a:pt x="17068" y="12939"/>
                    </a:cubicBezTo>
                    <a:cubicBezTo>
                      <a:pt x="17075" y="13002"/>
                      <a:pt x="17108" y="13053"/>
                      <a:pt x="17140" y="13052"/>
                    </a:cubicBezTo>
                    <a:cubicBezTo>
                      <a:pt x="17173" y="13052"/>
                      <a:pt x="17193" y="13001"/>
                      <a:pt x="17186" y="12938"/>
                    </a:cubicBezTo>
                    <a:cubicBezTo>
                      <a:pt x="17179" y="12875"/>
                      <a:pt x="17147" y="12824"/>
                      <a:pt x="17115" y="12824"/>
                    </a:cubicBezTo>
                    <a:close/>
                    <a:moveTo>
                      <a:pt x="17290" y="12824"/>
                    </a:moveTo>
                    <a:cubicBezTo>
                      <a:pt x="17258" y="12825"/>
                      <a:pt x="17237" y="12876"/>
                      <a:pt x="17244" y="12939"/>
                    </a:cubicBezTo>
                    <a:cubicBezTo>
                      <a:pt x="17251" y="13002"/>
                      <a:pt x="17284" y="13053"/>
                      <a:pt x="17316" y="13052"/>
                    </a:cubicBezTo>
                    <a:cubicBezTo>
                      <a:pt x="17349" y="13052"/>
                      <a:pt x="17369" y="13001"/>
                      <a:pt x="17362" y="12938"/>
                    </a:cubicBezTo>
                    <a:cubicBezTo>
                      <a:pt x="17355" y="12875"/>
                      <a:pt x="17322" y="12824"/>
                      <a:pt x="17290" y="12824"/>
                    </a:cubicBezTo>
                    <a:close/>
                    <a:moveTo>
                      <a:pt x="18637" y="12824"/>
                    </a:moveTo>
                    <a:cubicBezTo>
                      <a:pt x="18605" y="12825"/>
                      <a:pt x="18585" y="12876"/>
                      <a:pt x="18594" y="12939"/>
                    </a:cubicBezTo>
                    <a:cubicBezTo>
                      <a:pt x="18602" y="13002"/>
                      <a:pt x="18636" y="13053"/>
                      <a:pt x="18668" y="13052"/>
                    </a:cubicBezTo>
                    <a:cubicBezTo>
                      <a:pt x="18701" y="13052"/>
                      <a:pt x="18720" y="13001"/>
                      <a:pt x="18712" y="12938"/>
                    </a:cubicBezTo>
                    <a:cubicBezTo>
                      <a:pt x="18703" y="12874"/>
                      <a:pt x="18670" y="12824"/>
                      <a:pt x="18637" y="12824"/>
                    </a:cubicBezTo>
                    <a:close/>
                    <a:moveTo>
                      <a:pt x="18969" y="12824"/>
                    </a:moveTo>
                    <a:cubicBezTo>
                      <a:pt x="18936" y="12825"/>
                      <a:pt x="18918" y="12876"/>
                      <a:pt x="18927" y="12939"/>
                    </a:cubicBezTo>
                    <a:cubicBezTo>
                      <a:pt x="18935" y="13002"/>
                      <a:pt x="18969" y="13053"/>
                      <a:pt x="19001" y="13052"/>
                    </a:cubicBezTo>
                    <a:cubicBezTo>
                      <a:pt x="19034" y="13052"/>
                      <a:pt x="19053" y="13001"/>
                      <a:pt x="19044" y="12938"/>
                    </a:cubicBezTo>
                    <a:cubicBezTo>
                      <a:pt x="19035" y="12874"/>
                      <a:pt x="19001" y="12824"/>
                      <a:pt x="18969" y="12824"/>
                    </a:cubicBezTo>
                    <a:close/>
                    <a:moveTo>
                      <a:pt x="19145" y="12824"/>
                    </a:moveTo>
                    <a:cubicBezTo>
                      <a:pt x="19112" y="12825"/>
                      <a:pt x="19094" y="12876"/>
                      <a:pt x="19103" y="12939"/>
                    </a:cubicBezTo>
                    <a:cubicBezTo>
                      <a:pt x="19112" y="13002"/>
                      <a:pt x="19145" y="13053"/>
                      <a:pt x="19178" y="13052"/>
                    </a:cubicBezTo>
                    <a:cubicBezTo>
                      <a:pt x="19210" y="13052"/>
                      <a:pt x="19229" y="13001"/>
                      <a:pt x="19220" y="12938"/>
                    </a:cubicBezTo>
                    <a:cubicBezTo>
                      <a:pt x="19211" y="12874"/>
                      <a:pt x="19177" y="12824"/>
                      <a:pt x="19145" y="12824"/>
                    </a:cubicBezTo>
                    <a:close/>
                    <a:moveTo>
                      <a:pt x="17622" y="12875"/>
                    </a:moveTo>
                    <a:cubicBezTo>
                      <a:pt x="17589" y="12875"/>
                      <a:pt x="17570" y="12927"/>
                      <a:pt x="17577" y="12989"/>
                    </a:cubicBezTo>
                    <a:cubicBezTo>
                      <a:pt x="17585" y="13053"/>
                      <a:pt x="17617" y="13103"/>
                      <a:pt x="17649" y="13103"/>
                    </a:cubicBezTo>
                    <a:cubicBezTo>
                      <a:pt x="17682" y="13102"/>
                      <a:pt x="17702" y="13051"/>
                      <a:pt x="17694" y="12988"/>
                    </a:cubicBezTo>
                    <a:cubicBezTo>
                      <a:pt x="17687" y="12925"/>
                      <a:pt x="17654" y="12874"/>
                      <a:pt x="17622" y="12875"/>
                    </a:cubicBezTo>
                    <a:close/>
                    <a:moveTo>
                      <a:pt x="17778" y="12875"/>
                    </a:moveTo>
                    <a:cubicBezTo>
                      <a:pt x="17746" y="12875"/>
                      <a:pt x="17726" y="12927"/>
                      <a:pt x="17734" y="12989"/>
                    </a:cubicBezTo>
                    <a:cubicBezTo>
                      <a:pt x="17741" y="13053"/>
                      <a:pt x="17774" y="13103"/>
                      <a:pt x="17806" y="13103"/>
                    </a:cubicBezTo>
                    <a:cubicBezTo>
                      <a:pt x="17839" y="13102"/>
                      <a:pt x="17859" y="13051"/>
                      <a:pt x="17851" y="12988"/>
                    </a:cubicBezTo>
                    <a:cubicBezTo>
                      <a:pt x="17844" y="12925"/>
                      <a:pt x="17811" y="12874"/>
                      <a:pt x="17778" y="12875"/>
                    </a:cubicBezTo>
                    <a:close/>
                    <a:moveTo>
                      <a:pt x="3023" y="12925"/>
                    </a:moveTo>
                    <a:cubicBezTo>
                      <a:pt x="2990" y="12925"/>
                      <a:pt x="2959" y="12976"/>
                      <a:pt x="2953" y="13038"/>
                    </a:cubicBezTo>
                    <a:cubicBezTo>
                      <a:pt x="2947" y="13100"/>
                      <a:pt x="2968" y="13150"/>
                      <a:pt x="3001" y="13150"/>
                    </a:cubicBezTo>
                    <a:cubicBezTo>
                      <a:pt x="3033" y="13150"/>
                      <a:pt x="3064" y="13099"/>
                      <a:pt x="3070" y="13037"/>
                    </a:cubicBezTo>
                    <a:cubicBezTo>
                      <a:pt x="3076" y="12975"/>
                      <a:pt x="3055" y="12925"/>
                      <a:pt x="3023" y="12925"/>
                    </a:cubicBezTo>
                    <a:close/>
                    <a:moveTo>
                      <a:pt x="3178" y="12925"/>
                    </a:moveTo>
                    <a:cubicBezTo>
                      <a:pt x="3146" y="12925"/>
                      <a:pt x="3115" y="12976"/>
                      <a:pt x="3109" y="13038"/>
                    </a:cubicBezTo>
                    <a:cubicBezTo>
                      <a:pt x="3103" y="13100"/>
                      <a:pt x="3124" y="13150"/>
                      <a:pt x="3157" y="13150"/>
                    </a:cubicBezTo>
                    <a:cubicBezTo>
                      <a:pt x="3190" y="13150"/>
                      <a:pt x="3221" y="13099"/>
                      <a:pt x="3227" y="13037"/>
                    </a:cubicBezTo>
                    <a:cubicBezTo>
                      <a:pt x="3233" y="12975"/>
                      <a:pt x="3211" y="12925"/>
                      <a:pt x="3178" y="12925"/>
                    </a:cubicBezTo>
                    <a:close/>
                    <a:moveTo>
                      <a:pt x="3354" y="12925"/>
                    </a:moveTo>
                    <a:cubicBezTo>
                      <a:pt x="3322" y="12925"/>
                      <a:pt x="3291" y="12976"/>
                      <a:pt x="3285" y="13038"/>
                    </a:cubicBezTo>
                    <a:cubicBezTo>
                      <a:pt x="3280" y="13100"/>
                      <a:pt x="3301" y="13150"/>
                      <a:pt x="3334" y="13150"/>
                    </a:cubicBezTo>
                    <a:cubicBezTo>
                      <a:pt x="3366" y="13150"/>
                      <a:pt x="3397" y="13099"/>
                      <a:pt x="3403" y="13037"/>
                    </a:cubicBezTo>
                    <a:cubicBezTo>
                      <a:pt x="3408" y="12975"/>
                      <a:pt x="3387" y="12925"/>
                      <a:pt x="3354" y="12925"/>
                    </a:cubicBezTo>
                    <a:close/>
                    <a:moveTo>
                      <a:pt x="3530" y="12925"/>
                    </a:moveTo>
                    <a:cubicBezTo>
                      <a:pt x="3497" y="12925"/>
                      <a:pt x="3466" y="12976"/>
                      <a:pt x="3461" y="13038"/>
                    </a:cubicBezTo>
                    <a:cubicBezTo>
                      <a:pt x="3455" y="13100"/>
                      <a:pt x="3477" y="13150"/>
                      <a:pt x="3510" y="13150"/>
                    </a:cubicBezTo>
                    <a:cubicBezTo>
                      <a:pt x="3542" y="13150"/>
                      <a:pt x="3573" y="13099"/>
                      <a:pt x="3579" y="13037"/>
                    </a:cubicBezTo>
                    <a:cubicBezTo>
                      <a:pt x="3584" y="12975"/>
                      <a:pt x="3562" y="12925"/>
                      <a:pt x="3530" y="12925"/>
                    </a:cubicBezTo>
                    <a:close/>
                    <a:moveTo>
                      <a:pt x="3686" y="12925"/>
                    </a:moveTo>
                    <a:cubicBezTo>
                      <a:pt x="3654" y="12925"/>
                      <a:pt x="3623" y="12976"/>
                      <a:pt x="3617" y="13038"/>
                    </a:cubicBezTo>
                    <a:cubicBezTo>
                      <a:pt x="3612" y="13100"/>
                      <a:pt x="3634" y="13150"/>
                      <a:pt x="3667" y="13150"/>
                    </a:cubicBezTo>
                    <a:cubicBezTo>
                      <a:pt x="3699" y="13150"/>
                      <a:pt x="3730" y="13099"/>
                      <a:pt x="3735" y="13037"/>
                    </a:cubicBezTo>
                    <a:cubicBezTo>
                      <a:pt x="3740" y="12974"/>
                      <a:pt x="3719" y="12925"/>
                      <a:pt x="3686" y="12925"/>
                    </a:cubicBezTo>
                    <a:close/>
                    <a:moveTo>
                      <a:pt x="3861" y="12925"/>
                    </a:moveTo>
                    <a:cubicBezTo>
                      <a:pt x="3829" y="12925"/>
                      <a:pt x="3798" y="12976"/>
                      <a:pt x="3793" y="13038"/>
                    </a:cubicBezTo>
                    <a:cubicBezTo>
                      <a:pt x="3788" y="13100"/>
                      <a:pt x="3810" y="13150"/>
                      <a:pt x="3843" y="13150"/>
                    </a:cubicBezTo>
                    <a:cubicBezTo>
                      <a:pt x="3875" y="13149"/>
                      <a:pt x="3906" y="13099"/>
                      <a:pt x="3911" y="13037"/>
                    </a:cubicBezTo>
                    <a:cubicBezTo>
                      <a:pt x="3916" y="12975"/>
                      <a:pt x="3894" y="12925"/>
                      <a:pt x="3861" y="12925"/>
                    </a:cubicBezTo>
                    <a:close/>
                    <a:moveTo>
                      <a:pt x="4037" y="12925"/>
                    </a:moveTo>
                    <a:cubicBezTo>
                      <a:pt x="4005" y="12925"/>
                      <a:pt x="3974" y="12976"/>
                      <a:pt x="3969" y="13038"/>
                    </a:cubicBezTo>
                    <a:cubicBezTo>
                      <a:pt x="3964" y="13100"/>
                      <a:pt x="3986" y="13150"/>
                      <a:pt x="4018" y="13150"/>
                    </a:cubicBezTo>
                    <a:cubicBezTo>
                      <a:pt x="4051" y="13150"/>
                      <a:pt x="4082" y="13099"/>
                      <a:pt x="4087" y="13037"/>
                    </a:cubicBezTo>
                    <a:cubicBezTo>
                      <a:pt x="4092" y="12975"/>
                      <a:pt x="4070" y="12925"/>
                      <a:pt x="4037" y="12925"/>
                    </a:cubicBezTo>
                    <a:close/>
                    <a:moveTo>
                      <a:pt x="4193" y="12925"/>
                    </a:moveTo>
                    <a:cubicBezTo>
                      <a:pt x="4161" y="12925"/>
                      <a:pt x="4130" y="12976"/>
                      <a:pt x="4125" y="13038"/>
                    </a:cubicBezTo>
                    <a:cubicBezTo>
                      <a:pt x="4120" y="13100"/>
                      <a:pt x="4143" y="13150"/>
                      <a:pt x="4175" y="13150"/>
                    </a:cubicBezTo>
                    <a:cubicBezTo>
                      <a:pt x="4208" y="13150"/>
                      <a:pt x="4238" y="13099"/>
                      <a:pt x="4243" y="13037"/>
                    </a:cubicBezTo>
                    <a:cubicBezTo>
                      <a:pt x="4248" y="12975"/>
                      <a:pt x="4226" y="12925"/>
                      <a:pt x="4193" y="12925"/>
                    </a:cubicBezTo>
                    <a:close/>
                    <a:moveTo>
                      <a:pt x="4369" y="12925"/>
                    </a:moveTo>
                    <a:cubicBezTo>
                      <a:pt x="4337" y="12925"/>
                      <a:pt x="4306" y="12976"/>
                      <a:pt x="4301" y="13038"/>
                    </a:cubicBezTo>
                    <a:cubicBezTo>
                      <a:pt x="4296" y="13100"/>
                      <a:pt x="4319" y="13150"/>
                      <a:pt x="4351" y="13150"/>
                    </a:cubicBezTo>
                    <a:cubicBezTo>
                      <a:pt x="4384" y="13150"/>
                      <a:pt x="4414" y="13099"/>
                      <a:pt x="4419" y="13037"/>
                    </a:cubicBezTo>
                    <a:cubicBezTo>
                      <a:pt x="4424" y="12975"/>
                      <a:pt x="4402" y="12925"/>
                      <a:pt x="4369" y="12925"/>
                    </a:cubicBezTo>
                    <a:close/>
                    <a:moveTo>
                      <a:pt x="4525" y="12925"/>
                    </a:moveTo>
                    <a:cubicBezTo>
                      <a:pt x="4493" y="12925"/>
                      <a:pt x="4462" y="12976"/>
                      <a:pt x="4458" y="13038"/>
                    </a:cubicBezTo>
                    <a:cubicBezTo>
                      <a:pt x="4453" y="13100"/>
                      <a:pt x="4475" y="13150"/>
                      <a:pt x="4508" y="13150"/>
                    </a:cubicBezTo>
                    <a:cubicBezTo>
                      <a:pt x="4540" y="13150"/>
                      <a:pt x="4571" y="13099"/>
                      <a:pt x="4576" y="13037"/>
                    </a:cubicBezTo>
                    <a:cubicBezTo>
                      <a:pt x="4580" y="12975"/>
                      <a:pt x="4557" y="12925"/>
                      <a:pt x="4525" y="12925"/>
                    </a:cubicBezTo>
                    <a:close/>
                    <a:moveTo>
                      <a:pt x="4700" y="12925"/>
                    </a:moveTo>
                    <a:cubicBezTo>
                      <a:pt x="4668" y="12925"/>
                      <a:pt x="4638" y="12976"/>
                      <a:pt x="4634" y="13038"/>
                    </a:cubicBezTo>
                    <a:cubicBezTo>
                      <a:pt x="4629" y="13100"/>
                      <a:pt x="4652" y="13150"/>
                      <a:pt x="4684" y="13150"/>
                    </a:cubicBezTo>
                    <a:cubicBezTo>
                      <a:pt x="4717" y="13150"/>
                      <a:pt x="4747" y="13099"/>
                      <a:pt x="4752" y="13037"/>
                    </a:cubicBezTo>
                    <a:cubicBezTo>
                      <a:pt x="4756" y="12974"/>
                      <a:pt x="4733" y="12925"/>
                      <a:pt x="4700" y="12925"/>
                    </a:cubicBezTo>
                    <a:close/>
                    <a:moveTo>
                      <a:pt x="4876" y="12925"/>
                    </a:moveTo>
                    <a:cubicBezTo>
                      <a:pt x="4844" y="12925"/>
                      <a:pt x="4814" y="12976"/>
                      <a:pt x="4810" y="13038"/>
                    </a:cubicBezTo>
                    <a:cubicBezTo>
                      <a:pt x="4805" y="13100"/>
                      <a:pt x="4828" y="13150"/>
                      <a:pt x="4860" y="13150"/>
                    </a:cubicBezTo>
                    <a:cubicBezTo>
                      <a:pt x="4893" y="13150"/>
                      <a:pt x="4923" y="13099"/>
                      <a:pt x="4928" y="13037"/>
                    </a:cubicBezTo>
                    <a:cubicBezTo>
                      <a:pt x="4932" y="12975"/>
                      <a:pt x="4909" y="12925"/>
                      <a:pt x="4876" y="12925"/>
                    </a:cubicBezTo>
                    <a:close/>
                    <a:moveTo>
                      <a:pt x="9072" y="12925"/>
                    </a:moveTo>
                    <a:cubicBezTo>
                      <a:pt x="9040" y="12925"/>
                      <a:pt x="9013" y="12976"/>
                      <a:pt x="9012" y="13038"/>
                    </a:cubicBezTo>
                    <a:cubicBezTo>
                      <a:pt x="9012" y="13101"/>
                      <a:pt x="9038" y="13152"/>
                      <a:pt x="9070" y="13151"/>
                    </a:cubicBezTo>
                    <a:cubicBezTo>
                      <a:pt x="9103" y="13151"/>
                      <a:pt x="9130" y="13101"/>
                      <a:pt x="9130" y="13038"/>
                    </a:cubicBezTo>
                    <a:cubicBezTo>
                      <a:pt x="9131" y="12976"/>
                      <a:pt x="9105" y="12925"/>
                      <a:pt x="9072" y="12925"/>
                    </a:cubicBezTo>
                    <a:close/>
                    <a:moveTo>
                      <a:pt x="9228" y="12925"/>
                    </a:moveTo>
                    <a:cubicBezTo>
                      <a:pt x="9196" y="12925"/>
                      <a:pt x="9169" y="12976"/>
                      <a:pt x="9169" y="13038"/>
                    </a:cubicBezTo>
                    <a:cubicBezTo>
                      <a:pt x="9168" y="13101"/>
                      <a:pt x="9195" y="13152"/>
                      <a:pt x="9227" y="13151"/>
                    </a:cubicBezTo>
                    <a:cubicBezTo>
                      <a:pt x="9260" y="13151"/>
                      <a:pt x="9286" y="13101"/>
                      <a:pt x="9287" y="13038"/>
                    </a:cubicBezTo>
                    <a:cubicBezTo>
                      <a:pt x="9287" y="12976"/>
                      <a:pt x="9260" y="12925"/>
                      <a:pt x="9228" y="12925"/>
                    </a:cubicBezTo>
                    <a:close/>
                    <a:moveTo>
                      <a:pt x="9404" y="12925"/>
                    </a:moveTo>
                    <a:cubicBezTo>
                      <a:pt x="9371" y="12925"/>
                      <a:pt x="9345" y="12976"/>
                      <a:pt x="9345" y="13038"/>
                    </a:cubicBezTo>
                    <a:cubicBezTo>
                      <a:pt x="9345" y="13101"/>
                      <a:pt x="9371" y="13152"/>
                      <a:pt x="9403" y="13151"/>
                    </a:cubicBezTo>
                    <a:cubicBezTo>
                      <a:pt x="9436" y="13151"/>
                      <a:pt x="9463" y="13101"/>
                      <a:pt x="9463" y="13038"/>
                    </a:cubicBezTo>
                    <a:cubicBezTo>
                      <a:pt x="9463" y="12976"/>
                      <a:pt x="9436" y="12925"/>
                      <a:pt x="9404" y="12925"/>
                    </a:cubicBezTo>
                    <a:close/>
                    <a:moveTo>
                      <a:pt x="9560" y="12925"/>
                    </a:moveTo>
                    <a:cubicBezTo>
                      <a:pt x="9527" y="12925"/>
                      <a:pt x="9501" y="12976"/>
                      <a:pt x="9501" y="13038"/>
                    </a:cubicBezTo>
                    <a:cubicBezTo>
                      <a:pt x="9501" y="13101"/>
                      <a:pt x="9528" y="13152"/>
                      <a:pt x="9560" y="13151"/>
                    </a:cubicBezTo>
                    <a:cubicBezTo>
                      <a:pt x="9593" y="13151"/>
                      <a:pt x="9619" y="13101"/>
                      <a:pt x="9619" y="13038"/>
                    </a:cubicBezTo>
                    <a:cubicBezTo>
                      <a:pt x="9619" y="12976"/>
                      <a:pt x="9592" y="12925"/>
                      <a:pt x="9560" y="12925"/>
                    </a:cubicBezTo>
                    <a:close/>
                    <a:moveTo>
                      <a:pt x="9736" y="12925"/>
                    </a:moveTo>
                    <a:cubicBezTo>
                      <a:pt x="9703" y="12925"/>
                      <a:pt x="9677" y="12976"/>
                      <a:pt x="9677" y="13038"/>
                    </a:cubicBezTo>
                    <a:cubicBezTo>
                      <a:pt x="9677" y="13101"/>
                      <a:pt x="9704" y="13152"/>
                      <a:pt x="9736" y="13151"/>
                    </a:cubicBezTo>
                    <a:cubicBezTo>
                      <a:pt x="9769" y="13151"/>
                      <a:pt x="9795" y="13101"/>
                      <a:pt x="9795" y="13038"/>
                    </a:cubicBezTo>
                    <a:cubicBezTo>
                      <a:pt x="9795" y="12976"/>
                      <a:pt x="9768" y="12925"/>
                      <a:pt x="9736" y="12925"/>
                    </a:cubicBezTo>
                    <a:close/>
                    <a:moveTo>
                      <a:pt x="9911" y="12925"/>
                    </a:moveTo>
                    <a:cubicBezTo>
                      <a:pt x="9879" y="12925"/>
                      <a:pt x="9853" y="12976"/>
                      <a:pt x="9853" y="13038"/>
                    </a:cubicBezTo>
                    <a:cubicBezTo>
                      <a:pt x="9853" y="13101"/>
                      <a:pt x="9880" y="13152"/>
                      <a:pt x="9913" y="13151"/>
                    </a:cubicBezTo>
                    <a:cubicBezTo>
                      <a:pt x="9945" y="13151"/>
                      <a:pt x="9971" y="13101"/>
                      <a:pt x="9971" y="13038"/>
                    </a:cubicBezTo>
                    <a:cubicBezTo>
                      <a:pt x="9970" y="12976"/>
                      <a:pt x="9943" y="12925"/>
                      <a:pt x="9911" y="12925"/>
                    </a:cubicBezTo>
                    <a:close/>
                    <a:moveTo>
                      <a:pt x="10067" y="12925"/>
                    </a:moveTo>
                    <a:cubicBezTo>
                      <a:pt x="10035" y="12925"/>
                      <a:pt x="10009" y="12976"/>
                      <a:pt x="10009" y="13038"/>
                    </a:cubicBezTo>
                    <a:cubicBezTo>
                      <a:pt x="10010" y="13101"/>
                      <a:pt x="10037" y="13152"/>
                      <a:pt x="10069" y="13151"/>
                    </a:cubicBezTo>
                    <a:cubicBezTo>
                      <a:pt x="10102" y="13151"/>
                      <a:pt x="10128" y="13101"/>
                      <a:pt x="10127" y="13038"/>
                    </a:cubicBezTo>
                    <a:cubicBezTo>
                      <a:pt x="10127" y="12976"/>
                      <a:pt x="10100" y="12925"/>
                      <a:pt x="10067" y="12925"/>
                    </a:cubicBezTo>
                    <a:close/>
                    <a:moveTo>
                      <a:pt x="10243" y="12925"/>
                    </a:moveTo>
                    <a:cubicBezTo>
                      <a:pt x="10210" y="12925"/>
                      <a:pt x="10185" y="12976"/>
                      <a:pt x="10185" y="13038"/>
                    </a:cubicBezTo>
                    <a:cubicBezTo>
                      <a:pt x="10186" y="13101"/>
                      <a:pt x="10213" y="13152"/>
                      <a:pt x="10245" y="13151"/>
                    </a:cubicBezTo>
                    <a:cubicBezTo>
                      <a:pt x="10278" y="13151"/>
                      <a:pt x="10304" y="13101"/>
                      <a:pt x="10303" y="13038"/>
                    </a:cubicBezTo>
                    <a:cubicBezTo>
                      <a:pt x="10302" y="12976"/>
                      <a:pt x="10275" y="12925"/>
                      <a:pt x="10243" y="12925"/>
                    </a:cubicBezTo>
                    <a:close/>
                    <a:moveTo>
                      <a:pt x="10399" y="12925"/>
                    </a:moveTo>
                    <a:cubicBezTo>
                      <a:pt x="10367" y="12925"/>
                      <a:pt x="10341" y="12976"/>
                      <a:pt x="10342" y="13038"/>
                    </a:cubicBezTo>
                    <a:cubicBezTo>
                      <a:pt x="10343" y="13101"/>
                      <a:pt x="10370" y="13152"/>
                      <a:pt x="10402" y="13151"/>
                    </a:cubicBezTo>
                    <a:cubicBezTo>
                      <a:pt x="10435" y="13151"/>
                      <a:pt x="10461" y="13101"/>
                      <a:pt x="10460" y="13038"/>
                    </a:cubicBezTo>
                    <a:cubicBezTo>
                      <a:pt x="10459" y="12976"/>
                      <a:pt x="10432" y="12925"/>
                      <a:pt x="10399" y="12925"/>
                    </a:cubicBezTo>
                    <a:close/>
                    <a:moveTo>
                      <a:pt x="10574" y="12925"/>
                    </a:moveTo>
                    <a:cubicBezTo>
                      <a:pt x="10542" y="12925"/>
                      <a:pt x="10517" y="12976"/>
                      <a:pt x="10518" y="13038"/>
                    </a:cubicBezTo>
                    <a:cubicBezTo>
                      <a:pt x="10519" y="13101"/>
                      <a:pt x="10546" y="13152"/>
                      <a:pt x="10578" y="13151"/>
                    </a:cubicBezTo>
                    <a:cubicBezTo>
                      <a:pt x="10611" y="13151"/>
                      <a:pt x="10637" y="13101"/>
                      <a:pt x="10636" y="13038"/>
                    </a:cubicBezTo>
                    <a:cubicBezTo>
                      <a:pt x="10635" y="12976"/>
                      <a:pt x="10607" y="12925"/>
                      <a:pt x="10574" y="12925"/>
                    </a:cubicBezTo>
                    <a:close/>
                    <a:moveTo>
                      <a:pt x="10750" y="12925"/>
                    </a:moveTo>
                    <a:cubicBezTo>
                      <a:pt x="10718" y="12925"/>
                      <a:pt x="10693" y="12976"/>
                      <a:pt x="10694" y="13038"/>
                    </a:cubicBezTo>
                    <a:cubicBezTo>
                      <a:pt x="10695" y="13101"/>
                      <a:pt x="10722" y="13152"/>
                      <a:pt x="10755" y="13151"/>
                    </a:cubicBezTo>
                    <a:cubicBezTo>
                      <a:pt x="10787" y="13151"/>
                      <a:pt x="10813" y="13101"/>
                      <a:pt x="10812" y="13038"/>
                    </a:cubicBezTo>
                    <a:cubicBezTo>
                      <a:pt x="10810" y="12976"/>
                      <a:pt x="10783" y="12925"/>
                      <a:pt x="10750" y="12925"/>
                    </a:cubicBezTo>
                    <a:close/>
                    <a:moveTo>
                      <a:pt x="10907" y="12925"/>
                    </a:moveTo>
                    <a:cubicBezTo>
                      <a:pt x="10874" y="12925"/>
                      <a:pt x="10849" y="12976"/>
                      <a:pt x="10850" y="13038"/>
                    </a:cubicBezTo>
                    <a:cubicBezTo>
                      <a:pt x="10851" y="13101"/>
                      <a:pt x="10879" y="13152"/>
                      <a:pt x="10911" y="13151"/>
                    </a:cubicBezTo>
                    <a:cubicBezTo>
                      <a:pt x="10944" y="13151"/>
                      <a:pt x="10969" y="13101"/>
                      <a:pt x="10968" y="13038"/>
                    </a:cubicBezTo>
                    <a:cubicBezTo>
                      <a:pt x="10967" y="12976"/>
                      <a:pt x="10939" y="12925"/>
                      <a:pt x="10907" y="12925"/>
                    </a:cubicBezTo>
                    <a:close/>
                    <a:moveTo>
                      <a:pt x="11082" y="12925"/>
                    </a:moveTo>
                    <a:cubicBezTo>
                      <a:pt x="11050" y="12925"/>
                      <a:pt x="11025" y="12976"/>
                      <a:pt x="11026" y="13038"/>
                    </a:cubicBezTo>
                    <a:cubicBezTo>
                      <a:pt x="11027" y="13101"/>
                      <a:pt x="11055" y="13152"/>
                      <a:pt x="11088" y="13151"/>
                    </a:cubicBezTo>
                    <a:cubicBezTo>
                      <a:pt x="11120" y="13151"/>
                      <a:pt x="11145" y="13101"/>
                      <a:pt x="11144" y="13038"/>
                    </a:cubicBezTo>
                    <a:cubicBezTo>
                      <a:pt x="11142" y="12976"/>
                      <a:pt x="11115" y="12925"/>
                      <a:pt x="11082" y="12925"/>
                    </a:cubicBezTo>
                    <a:close/>
                    <a:moveTo>
                      <a:pt x="11258" y="12925"/>
                    </a:moveTo>
                    <a:cubicBezTo>
                      <a:pt x="11226" y="12925"/>
                      <a:pt x="11200" y="12976"/>
                      <a:pt x="11202" y="13038"/>
                    </a:cubicBezTo>
                    <a:cubicBezTo>
                      <a:pt x="11204" y="13101"/>
                      <a:pt x="11231" y="13152"/>
                      <a:pt x="11264" y="13151"/>
                    </a:cubicBezTo>
                    <a:cubicBezTo>
                      <a:pt x="11296" y="13151"/>
                      <a:pt x="11322" y="13101"/>
                      <a:pt x="11320" y="13038"/>
                    </a:cubicBezTo>
                    <a:cubicBezTo>
                      <a:pt x="11318" y="12976"/>
                      <a:pt x="11291" y="12925"/>
                      <a:pt x="11258" y="12925"/>
                    </a:cubicBezTo>
                    <a:close/>
                    <a:moveTo>
                      <a:pt x="11414" y="12925"/>
                    </a:moveTo>
                    <a:cubicBezTo>
                      <a:pt x="11382" y="12925"/>
                      <a:pt x="11357" y="12976"/>
                      <a:pt x="11358" y="13038"/>
                    </a:cubicBezTo>
                    <a:cubicBezTo>
                      <a:pt x="11360" y="13101"/>
                      <a:pt x="11388" y="13152"/>
                      <a:pt x="11421" y="13151"/>
                    </a:cubicBezTo>
                    <a:cubicBezTo>
                      <a:pt x="11453" y="13151"/>
                      <a:pt x="11478" y="13101"/>
                      <a:pt x="11476" y="13038"/>
                    </a:cubicBezTo>
                    <a:cubicBezTo>
                      <a:pt x="11474" y="12976"/>
                      <a:pt x="11446" y="12925"/>
                      <a:pt x="11414" y="12925"/>
                    </a:cubicBezTo>
                    <a:close/>
                    <a:moveTo>
                      <a:pt x="2184" y="12975"/>
                    </a:moveTo>
                    <a:cubicBezTo>
                      <a:pt x="2151" y="12976"/>
                      <a:pt x="2119" y="13026"/>
                      <a:pt x="2112" y="13088"/>
                    </a:cubicBezTo>
                    <a:cubicBezTo>
                      <a:pt x="2105" y="13151"/>
                      <a:pt x="2126" y="13200"/>
                      <a:pt x="2159" y="13200"/>
                    </a:cubicBezTo>
                    <a:cubicBezTo>
                      <a:pt x="2191" y="13200"/>
                      <a:pt x="2223" y="13149"/>
                      <a:pt x="2230" y="13087"/>
                    </a:cubicBezTo>
                    <a:cubicBezTo>
                      <a:pt x="2237" y="13025"/>
                      <a:pt x="2216" y="12975"/>
                      <a:pt x="2184" y="12975"/>
                    </a:cubicBezTo>
                    <a:close/>
                    <a:moveTo>
                      <a:pt x="2340" y="12975"/>
                    </a:moveTo>
                    <a:cubicBezTo>
                      <a:pt x="2307" y="12976"/>
                      <a:pt x="2275" y="13026"/>
                      <a:pt x="2269" y="13088"/>
                    </a:cubicBezTo>
                    <a:cubicBezTo>
                      <a:pt x="2262" y="13151"/>
                      <a:pt x="2283" y="13200"/>
                      <a:pt x="2316" y="13200"/>
                    </a:cubicBezTo>
                    <a:cubicBezTo>
                      <a:pt x="2348" y="13200"/>
                      <a:pt x="2380" y="13149"/>
                      <a:pt x="2387" y="13087"/>
                    </a:cubicBezTo>
                    <a:cubicBezTo>
                      <a:pt x="2393" y="13025"/>
                      <a:pt x="2372" y="12975"/>
                      <a:pt x="2340" y="12975"/>
                    </a:cubicBezTo>
                    <a:close/>
                    <a:moveTo>
                      <a:pt x="2516" y="12975"/>
                    </a:moveTo>
                    <a:cubicBezTo>
                      <a:pt x="2483" y="12976"/>
                      <a:pt x="2451" y="13026"/>
                      <a:pt x="2445" y="13088"/>
                    </a:cubicBezTo>
                    <a:cubicBezTo>
                      <a:pt x="2438" y="13151"/>
                      <a:pt x="2459" y="13200"/>
                      <a:pt x="2492" y="13200"/>
                    </a:cubicBezTo>
                    <a:cubicBezTo>
                      <a:pt x="2524" y="13200"/>
                      <a:pt x="2556" y="13149"/>
                      <a:pt x="2563" y="13087"/>
                    </a:cubicBezTo>
                    <a:cubicBezTo>
                      <a:pt x="2569" y="13025"/>
                      <a:pt x="2548" y="12975"/>
                      <a:pt x="2516" y="12975"/>
                    </a:cubicBezTo>
                    <a:close/>
                    <a:moveTo>
                      <a:pt x="2671" y="12975"/>
                    </a:moveTo>
                    <a:cubicBezTo>
                      <a:pt x="2639" y="12976"/>
                      <a:pt x="2608" y="13026"/>
                      <a:pt x="2601" y="13088"/>
                    </a:cubicBezTo>
                    <a:cubicBezTo>
                      <a:pt x="2595" y="13151"/>
                      <a:pt x="2616" y="13200"/>
                      <a:pt x="2648" y="13200"/>
                    </a:cubicBezTo>
                    <a:cubicBezTo>
                      <a:pt x="2681" y="13200"/>
                      <a:pt x="2713" y="13149"/>
                      <a:pt x="2719" y="13087"/>
                    </a:cubicBezTo>
                    <a:cubicBezTo>
                      <a:pt x="2725" y="13025"/>
                      <a:pt x="2704" y="12975"/>
                      <a:pt x="2671" y="12975"/>
                    </a:cubicBezTo>
                    <a:close/>
                    <a:moveTo>
                      <a:pt x="2847" y="12975"/>
                    </a:moveTo>
                    <a:cubicBezTo>
                      <a:pt x="2815" y="12976"/>
                      <a:pt x="2783" y="13026"/>
                      <a:pt x="2777" y="13088"/>
                    </a:cubicBezTo>
                    <a:cubicBezTo>
                      <a:pt x="2771" y="13151"/>
                      <a:pt x="2792" y="13200"/>
                      <a:pt x="2825" y="13200"/>
                    </a:cubicBezTo>
                    <a:cubicBezTo>
                      <a:pt x="2857" y="13200"/>
                      <a:pt x="2889" y="13149"/>
                      <a:pt x="2895" y="13087"/>
                    </a:cubicBezTo>
                    <a:cubicBezTo>
                      <a:pt x="2901" y="13025"/>
                      <a:pt x="2880" y="12975"/>
                      <a:pt x="2847" y="12975"/>
                    </a:cubicBezTo>
                    <a:close/>
                    <a:moveTo>
                      <a:pt x="19185" y="13126"/>
                    </a:moveTo>
                    <a:cubicBezTo>
                      <a:pt x="19152" y="13126"/>
                      <a:pt x="19133" y="13178"/>
                      <a:pt x="19142" y="13241"/>
                    </a:cubicBezTo>
                    <a:cubicBezTo>
                      <a:pt x="19151" y="13304"/>
                      <a:pt x="19184" y="13354"/>
                      <a:pt x="19217" y="13354"/>
                    </a:cubicBezTo>
                    <a:cubicBezTo>
                      <a:pt x="19250" y="13354"/>
                      <a:pt x="19269" y="13302"/>
                      <a:pt x="19260" y="13239"/>
                    </a:cubicBezTo>
                    <a:cubicBezTo>
                      <a:pt x="19251" y="13176"/>
                      <a:pt x="19217" y="13126"/>
                      <a:pt x="19185" y="13126"/>
                    </a:cubicBezTo>
                    <a:close/>
                    <a:moveTo>
                      <a:pt x="19360" y="13126"/>
                    </a:moveTo>
                    <a:cubicBezTo>
                      <a:pt x="19327" y="13126"/>
                      <a:pt x="19309" y="13178"/>
                      <a:pt x="19318" y="13241"/>
                    </a:cubicBezTo>
                    <a:cubicBezTo>
                      <a:pt x="19327" y="13304"/>
                      <a:pt x="19361" y="13354"/>
                      <a:pt x="19393" y="13354"/>
                    </a:cubicBezTo>
                    <a:cubicBezTo>
                      <a:pt x="19426" y="13354"/>
                      <a:pt x="19445" y="13302"/>
                      <a:pt x="19436" y="13239"/>
                    </a:cubicBezTo>
                    <a:cubicBezTo>
                      <a:pt x="19426" y="13176"/>
                      <a:pt x="19392" y="13126"/>
                      <a:pt x="19360" y="13126"/>
                    </a:cubicBezTo>
                    <a:close/>
                    <a:moveTo>
                      <a:pt x="19516" y="13126"/>
                    </a:moveTo>
                    <a:cubicBezTo>
                      <a:pt x="19484" y="13126"/>
                      <a:pt x="19465" y="13178"/>
                      <a:pt x="19474" y="13241"/>
                    </a:cubicBezTo>
                    <a:cubicBezTo>
                      <a:pt x="19483" y="13304"/>
                      <a:pt x="19517" y="13354"/>
                      <a:pt x="19550" y="13354"/>
                    </a:cubicBezTo>
                    <a:cubicBezTo>
                      <a:pt x="19583" y="13354"/>
                      <a:pt x="19601" y="13302"/>
                      <a:pt x="19592" y="13239"/>
                    </a:cubicBezTo>
                    <a:cubicBezTo>
                      <a:pt x="19583" y="13176"/>
                      <a:pt x="19549" y="13126"/>
                      <a:pt x="19516" y="13126"/>
                    </a:cubicBezTo>
                    <a:close/>
                    <a:moveTo>
                      <a:pt x="20219" y="13126"/>
                    </a:moveTo>
                    <a:cubicBezTo>
                      <a:pt x="20187" y="13126"/>
                      <a:pt x="20168" y="13178"/>
                      <a:pt x="20178" y="13241"/>
                    </a:cubicBezTo>
                    <a:cubicBezTo>
                      <a:pt x="20188" y="13304"/>
                      <a:pt x="20223" y="13354"/>
                      <a:pt x="20255" y="13354"/>
                    </a:cubicBezTo>
                    <a:cubicBezTo>
                      <a:pt x="20288" y="13354"/>
                      <a:pt x="20306" y="13302"/>
                      <a:pt x="20296" y="13239"/>
                    </a:cubicBezTo>
                    <a:cubicBezTo>
                      <a:pt x="20286" y="13176"/>
                      <a:pt x="20252" y="13126"/>
                      <a:pt x="20219" y="13126"/>
                    </a:cubicBezTo>
                    <a:close/>
                    <a:moveTo>
                      <a:pt x="16314" y="13176"/>
                    </a:moveTo>
                    <a:cubicBezTo>
                      <a:pt x="16282" y="13177"/>
                      <a:pt x="16260" y="13229"/>
                      <a:pt x="16267" y="13291"/>
                    </a:cubicBezTo>
                    <a:cubicBezTo>
                      <a:pt x="16273" y="13354"/>
                      <a:pt x="16304" y="13405"/>
                      <a:pt x="16337" y="13404"/>
                    </a:cubicBezTo>
                    <a:cubicBezTo>
                      <a:pt x="16370" y="13404"/>
                      <a:pt x="16392" y="13353"/>
                      <a:pt x="16385" y="13290"/>
                    </a:cubicBezTo>
                    <a:cubicBezTo>
                      <a:pt x="16379" y="13227"/>
                      <a:pt x="16347" y="13176"/>
                      <a:pt x="16314" y="13176"/>
                    </a:cubicBezTo>
                    <a:close/>
                    <a:moveTo>
                      <a:pt x="16490" y="13176"/>
                    </a:moveTo>
                    <a:cubicBezTo>
                      <a:pt x="16458" y="13177"/>
                      <a:pt x="16436" y="13229"/>
                      <a:pt x="16443" y="13291"/>
                    </a:cubicBezTo>
                    <a:cubicBezTo>
                      <a:pt x="16449" y="13354"/>
                      <a:pt x="16481" y="13405"/>
                      <a:pt x="16513" y="13404"/>
                    </a:cubicBezTo>
                    <a:cubicBezTo>
                      <a:pt x="16546" y="13404"/>
                      <a:pt x="16568" y="13353"/>
                      <a:pt x="16561" y="13290"/>
                    </a:cubicBezTo>
                    <a:cubicBezTo>
                      <a:pt x="16555" y="13227"/>
                      <a:pt x="16523" y="13176"/>
                      <a:pt x="16490" y="13176"/>
                    </a:cubicBezTo>
                    <a:close/>
                    <a:moveTo>
                      <a:pt x="17661" y="13176"/>
                    </a:moveTo>
                    <a:cubicBezTo>
                      <a:pt x="17629" y="13177"/>
                      <a:pt x="17609" y="13228"/>
                      <a:pt x="17616" y="13291"/>
                    </a:cubicBezTo>
                    <a:cubicBezTo>
                      <a:pt x="17624" y="13354"/>
                      <a:pt x="17656" y="13405"/>
                      <a:pt x="17689" y="13404"/>
                    </a:cubicBezTo>
                    <a:cubicBezTo>
                      <a:pt x="17722" y="13404"/>
                      <a:pt x="17742" y="13353"/>
                      <a:pt x="17734" y="13290"/>
                    </a:cubicBezTo>
                    <a:cubicBezTo>
                      <a:pt x="17726" y="13227"/>
                      <a:pt x="17694" y="13176"/>
                      <a:pt x="17661" y="13176"/>
                    </a:cubicBezTo>
                    <a:close/>
                    <a:moveTo>
                      <a:pt x="17837" y="13176"/>
                    </a:moveTo>
                    <a:cubicBezTo>
                      <a:pt x="17805" y="13177"/>
                      <a:pt x="17785" y="13228"/>
                      <a:pt x="17792" y="13291"/>
                    </a:cubicBezTo>
                    <a:cubicBezTo>
                      <a:pt x="17800" y="13354"/>
                      <a:pt x="17832" y="13405"/>
                      <a:pt x="17865" y="13404"/>
                    </a:cubicBezTo>
                    <a:cubicBezTo>
                      <a:pt x="17898" y="13404"/>
                      <a:pt x="17918" y="13353"/>
                      <a:pt x="17910" y="13290"/>
                    </a:cubicBezTo>
                    <a:cubicBezTo>
                      <a:pt x="17902" y="13227"/>
                      <a:pt x="17870" y="13176"/>
                      <a:pt x="17837" y="13176"/>
                    </a:cubicBezTo>
                    <a:close/>
                    <a:moveTo>
                      <a:pt x="18852" y="13176"/>
                    </a:moveTo>
                    <a:cubicBezTo>
                      <a:pt x="18820" y="13177"/>
                      <a:pt x="18800" y="13228"/>
                      <a:pt x="18809" y="13291"/>
                    </a:cubicBezTo>
                    <a:cubicBezTo>
                      <a:pt x="18817" y="13354"/>
                      <a:pt x="18851" y="13405"/>
                      <a:pt x="18884" y="13404"/>
                    </a:cubicBezTo>
                    <a:cubicBezTo>
                      <a:pt x="18917" y="13404"/>
                      <a:pt x="18936" y="13353"/>
                      <a:pt x="18927" y="13290"/>
                    </a:cubicBezTo>
                    <a:cubicBezTo>
                      <a:pt x="18919" y="13227"/>
                      <a:pt x="18885" y="13176"/>
                      <a:pt x="18852" y="13176"/>
                    </a:cubicBezTo>
                    <a:close/>
                    <a:moveTo>
                      <a:pt x="19028" y="13176"/>
                    </a:moveTo>
                    <a:cubicBezTo>
                      <a:pt x="18996" y="13177"/>
                      <a:pt x="18976" y="13228"/>
                      <a:pt x="18985" y="13291"/>
                    </a:cubicBezTo>
                    <a:cubicBezTo>
                      <a:pt x="18994" y="13354"/>
                      <a:pt x="19027" y="13405"/>
                      <a:pt x="19060" y="13404"/>
                    </a:cubicBezTo>
                    <a:cubicBezTo>
                      <a:pt x="19093" y="13404"/>
                      <a:pt x="19112" y="13353"/>
                      <a:pt x="19103" y="13290"/>
                    </a:cubicBezTo>
                    <a:cubicBezTo>
                      <a:pt x="19094" y="13227"/>
                      <a:pt x="19061" y="13176"/>
                      <a:pt x="19028" y="13176"/>
                    </a:cubicBezTo>
                    <a:close/>
                    <a:moveTo>
                      <a:pt x="9736" y="13227"/>
                    </a:moveTo>
                    <a:cubicBezTo>
                      <a:pt x="9703" y="13227"/>
                      <a:pt x="9677" y="13278"/>
                      <a:pt x="9677" y="13340"/>
                    </a:cubicBezTo>
                    <a:cubicBezTo>
                      <a:pt x="9677" y="13402"/>
                      <a:pt x="9703" y="13453"/>
                      <a:pt x="9736" y="13453"/>
                    </a:cubicBezTo>
                    <a:cubicBezTo>
                      <a:pt x="9769" y="13453"/>
                      <a:pt x="9796" y="13402"/>
                      <a:pt x="9796" y="13340"/>
                    </a:cubicBezTo>
                    <a:cubicBezTo>
                      <a:pt x="9795" y="13278"/>
                      <a:pt x="9768" y="13227"/>
                      <a:pt x="9736" y="13227"/>
                    </a:cubicBezTo>
                    <a:close/>
                    <a:moveTo>
                      <a:pt x="9912" y="13227"/>
                    </a:moveTo>
                    <a:cubicBezTo>
                      <a:pt x="9879" y="13227"/>
                      <a:pt x="9853" y="13278"/>
                      <a:pt x="9853" y="13340"/>
                    </a:cubicBezTo>
                    <a:cubicBezTo>
                      <a:pt x="9853" y="13403"/>
                      <a:pt x="9880" y="13453"/>
                      <a:pt x="9913" y="13453"/>
                    </a:cubicBezTo>
                    <a:cubicBezTo>
                      <a:pt x="9946" y="13453"/>
                      <a:pt x="9972" y="13403"/>
                      <a:pt x="9971" y="13340"/>
                    </a:cubicBezTo>
                    <a:cubicBezTo>
                      <a:pt x="9971" y="13278"/>
                      <a:pt x="9944" y="13226"/>
                      <a:pt x="9912" y="13227"/>
                    </a:cubicBezTo>
                    <a:close/>
                    <a:moveTo>
                      <a:pt x="10067" y="13227"/>
                    </a:moveTo>
                    <a:cubicBezTo>
                      <a:pt x="10035" y="13227"/>
                      <a:pt x="10009" y="13278"/>
                      <a:pt x="10009" y="13340"/>
                    </a:cubicBezTo>
                    <a:cubicBezTo>
                      <a:pt x="10010" y="13403"/>
                      <a:pt x="10037" y="13453"/>
                      <a:pt x="10069" y="13453"/>
                    </a:cubicBezTo>
                    <a:cubicBezTo>
                      <a:pt x="10102" y="13453"/>
                      <a:pt x="10128" y="13403"/>
                      <a:pt x="10128" y="13340"/>
                    </a:cubicBezTo>
                    <a:cubicBezTo>
                      <a:pt x="10127" y="13278"/>
                      <a:pt x="10100" y="13227"/>
                      <a:pt x="10067" y="13227"/>
                    </a:cubicBezTo>
                    <a:close/>
                    <a:moveTo>
                      <a:pt x="10243" y="13227"/>
                    </a:moveTo>
                    <a:cubicBezTo>
                      <a:pt x="10211" y="13227"/>
                      <a:pt x="10185" y="13278"/>
                      <a:pt x="10185" y="13340"/>
                    </a:cubicBezTo>
                    <a:cubicBezTo>
                      <a:pt x="10186" y="13403"/>
                      <a:pt x="10213" y="13453"/>
                      <a:pt x="10246" y="13453"/>
                    </a:cubicBezTo>
                    <a:cubicBezTo>
                      <a:pt x="10279" y="13453"/>
                      <a:pt x="10305" y="13403"/>
                      <a:pt x="10304" y="13340"/>
                    </a:cubicBezTo>
                    <a:cubicBezTo>
                      <a:pt x="10303" y="13278"/>
                      <a:pt x="10276" y="13227"/>
                      <a:pt x="10243" y="13227"/>
                    </a:cubicBezTo>
                    <a:close/>
                    <a:moveTo>
                      <a:pt x="10419" y="13227"/>
                    </a:moveTo>
                    <a:cubicBezTo>
                      <a:pt x="10386" y="13227"/>
                      <a:pt x="10360" y="13278"/>
                      <a:pt x="10361" y="13340"/>
                    </a:cubicBezTo>
                    <a:cubicBezTo>
                      <a:pt x="10362" y="13403"/>
                      <a:pt x="10389" y="13453"/>
                      <a:pt x="10422" y="13453"/>
                    </a:cubicBezTo>
                    <a:cubicBezTo>
                      <a:pt x="10454" y="13453"/>
                      <a:pt x="10481" y="13403"/>
                      <a:pt x="10480" y="13340"/>
                    </a:cubicBezTo>
                    <a:cubicBezTo>
                      <a:pt x="10479" y="13277"/>
                      <a:pt x="10451" y="13227"/>
                      <a:pt x="10419" y="13227"/>
                    </a:cubicBezTo>
                    <a:close/>
                    <a:moveTo>
                      <a:pt x="10575" y="13227"/>
                    </a:moveTo>
                    <a:cubicBezTo>
                      <a:pt x="10543" y="13227"/>
                      <a:pt x="10517" y="13278"/>
                      <a:pt x="10518" y="13340"/>
                    </a:cubicBezTo>
                    <a:cubicBezTo>
                      <a:pt x="10519" y="13402"/>
                      <a:pt x="10546" y="13453"/>
                      <a:pt x="10579" y="13453"/>
                    </a:cubicBezTo>
                    <a:cubicBezTo>
                      <a:pt x="10612" y="13453"/>
                      <a:pt x="10637" y="13403"/>
                      <a:pt x="10636" y="13340"/>
                    </a:cubicBezTo>
                    <a:cubicBezTo>
                      <a:pt x="10635" y="13278"/>
                      <a:pt x="10608" y="13226"/>
                      <a:pt x="10575" y="13227"/>
                    </a:cubicBezTo>
                    <a:close/>
                    <a:moveTo>
                      <a:pt x="10750" y="13227"/>
                    </a:moveTo>
                    <a:cubicBezTo>
                      <a:pt x="10718" y="13227"/>
                      <a:pt x="10693" y="13278"/>
                      <a:pt x="10694" y="13340"/>
                    </a:cubicBezTo>
                    <a:cubicBezTo>
                      <a:pt x="10695" y="13403"/>
                      <a:pt x="10722" y="13453"/>
                      <a:pt x="10755" y="13453"/>
                    </a:cubicBezTo>
                    <a:cubicBezTo>
                      <a:pt x="10788" y="13453"/>
                      <a:pt x="10813" y="13403"/>
                      <a:pt x="10812" y="13340"/>
                    </a:cubicBezTo>
                    <a:cubicBezTo>
                      <a:pt x="10811" y="13278"/>
                      <a:pt x="10783" y="13227"/>
                      <a:pt x="10750" y="13227"/>
                    </a:cubicBezTo>
                    <a:close/>
                    <a:moveTo>
                      <a:pt x="10926" y="13227"/>
                    </a:moveTo>
                    <a:cubicBezTo>
                      <a:pt x="10894" y="13227"/>
                      <a:pt x="10868" y="13278"/>
                      <a:pt x="10870" y="13340"/>
                    </a:cubicBezTo>
                    <a:cubicBezTo>
                      <a:pt x="10871" y="13403"/>
                      <a:pt x="10899" y="13453"/>
                      <a:pt x="10931" y="13453"/>
                    </a:cubicBezTo>
                    <a:cubicBezTo>
                      <a:pt x="10964" y="13453"/>
                      <a:pt x="10989" y="13403"/>
                      <a:pt x="10988" y="13340"/>
                    </a:cubicBezTo>
                    <a:cubicBezTo>
                      <a:pt x="10987" y="13278"/>
                      <a:pt x="10959" y="13226"/>
                      <a:pt x="10926" y="13227"/>
                    </a:cubicBezTo>
                    <a:close/>
                    <a:moveTo>
                      <a:pt x="11083" y="13227"/>
                    </a:moveTo>
                    <a:cubicBezTo>
                      <a:pt x="11050" y="13227"/>
                      <a:pt x="11025" y="13278"/>
                      <a:pt x="11026" y="13340"/>
                    </a:cubicBezTo>
                    <a:cubicBezTo>
                      <a:pt x="11027" y="13403"/>
                      <a:pt x="11055" y="13453"/>
                      <a:pt x="11088" y="13453"/>
                    </a:cubicBezTo>
                    <a:cubicBezTo>
                      <a:pt x="11120" y="13453"/>
                      <a:pt x="11146" y="13403"/>
                      <a:pt x="11144" y="13340"/>
                    </a:cubicBezTo>
                    <a:cubicBezTo>
                      <a:pt x="11143" y="13277"/>
                      <a:pt x="11115" y="13226"/>
                      <a:pt x="11083" y="13227"/>
                    </a:cubicBezTo>
                    <a:close/>
                    <a:moveTo>
                      <a:pt x="11258" y="13227"/>
                    </a:moveTo>
                    <a:cubicBezTo>
                      <a:pt x="11225" y="13227"/>
                      <a:pt x="11200" y="13278"/>
                      <a:pt x="11202" y="13340"/>
                    </a:cubicBezTo>
                    <a:cubicBezTo>
                      <a:pt x="11204" y="13403"/>
                      <a:pt x="11231" y="13453"/>
                      <a:pt x="11264" y="13453"/>
                    </a:cubicBezTo>
                    <a:cubicBezTo>
                      <a:pt x="11297" y="13453"/>
                      <a:pt x="11322" y="13403"/>
                      <a:pt x="11320" y="13340"/>
                    </a:cubicBezTo>
                    <a:cubicBezTo>
                      <a:pt x="11319" y="13278"/>
                      <a:pt x="11291" y="13227"/>
                      <a:pt x="11258" y="13227"/>
                    </a:cubicBezTo>
                    <a:close/>
                    <a:moveTo>
                      <a:pt x="2145" y="13277"/>
                    </a:moveTo>
                    <a:cubicBezTo>
                      <a:pt x="2112" y="13277"/>
                      <a:pt x="2080" y="13328"/>
                      <a:pt x="2073" y="13390"/>
                    </a:cubicBezTo>
                    <a:cubicBezTo>
                      <a:pt x="2066" y="13452"/>
                      <a:pt x="2087" y="13502"/>
                      <a:pt x="2120" y="13502"/>
                    </a:cubicBezTo>
                    <a:cubicBezTo>
                      <a:pt x="2153" y="13502"/>
                      <a:pt x="2185" y="13451"/>
                      <a:pt x="2192" y="13389"/>
                    </a:cubicBezTo>
                    <a:cubicBezTo>
                      <a:pt x="2199" y="13327"/>
                      <a:pt x="2177" y="13277"/>
                      <a:pt x="2145" y="13277"/>
                    </a:cubicBezTo>
                    <a:close/>
                    <a:moveTo>
                      <a:pt x="2301" y="13277"/>
                    </a:moveTo>
                    <a:cubicBezTo>
                      <a:pt x="2268" y="13277"/>
                      <a:pt x="2236" y="13328"/>
                      <a:pt x="2230" y="13390"/>
                    </a:cubicBezTo>
                    <a:cubicBezTo>
                      <a:pt x="2223" y="13452"/>
                      <a:pt x="2244" y="13502"/>
                      <a:pt x="2277" y="13502"/>
                    </a:cubicBezTo>
                    <a:cubicBezTo>
                      <a:pt x="2309" y="13502"/>
                      <a:pt x="2342" y="13451"/>
                      <a:pt x="2348" y="13389"/>
                    </a:cubicBezTo>
                    <a:cubicBezTo>
                      <a:pt x="2355" y="13327"/>
                      <a:pt x="2334" y="13277"/>
                      <a:pt x="2301" y="13277"/>
                    </a:cubicBezTo>
                    <a:close/>
                    <a:moveTo>
                      <a:pt x="2476" y="13277"/>
                    </a:moveTo>
                    <a:cubicBezTo>
                      <a:pt x="2444" y="13277"/>
                      <a:pt x="2412" y="13328"/>
                      <a:pt x="2406" y="13390"/>
                    </a:cubicBezTo>
                    <a:cubicBezTo>
                      <a:pt x="2399" y="13452"/>
                      <a:pt x="2420" y="13502"/>
                      <a:pt x="2453" y="13502"/>
                    </a:cubicBezTo>
                    <a:cubicBezTo>
                      <a:pt x="2485" y="13502"/>
                      <a:pt x="2518" y="13451"/>
                      <a:pt x="2524" y="13389"/>
                    </a:cubicBezTo>
                    <a:cubicBezTo>
                      <a:pt x="2531" y="13327"/>
                      <a:pt x="2509" y="13277"/>
                      <a:pt x="2476" y="13277"/>
                    </a:cubicBezTo>
                    <a:close/>
                    <a:moveTo>
                      <a:pt x="2652" y="13277"/>
                    </a:moveTo>
                    <a:cubicBezTo>
                      <a:pt x="2620" y="13277"/>
                      <a:pt x="2588" y="13328"/>
                      <a:pt x="2582" y="13390"/>
                    </a:cubicBezTo>
                    <a:cubicBezTo>
                      <a:pt x="2575" y="13452"/>
                      <a:pt x="2596" y="13502"/>
                      <a:pt x="2629" y="13502"/>
                    </a:cubicBezTo>
                    <a:cubicBezTo>
                      <a:pt x="2662" y="13501"/>
                      <a:pt x="2694" y="13451"/>
                      <a:pt x="2700" y="13389"/>
                    </a:cubicBezTo>
                    <a:cubicBezTo>
                      <a:pt x="2706" y="13327"/>
                      <a:pt x="2685" y="13277"/>
                      <a:pt x="2652" y="13277"/>
                    </a:cubicBezTo>
                    <a:close/>
                    <a:moveTo>
                      <a:pt x="2808" y="13277"/>
                    </a:moveTo>
                    <a:cubicBezTo>
                      <a:pt x="2776" y="13277"/>
                      <a:pt x="2744" y="13328"/>
                      <a:pt x="2738" y="13390"/>
                    </a:cubicBezTo>
                    <a:cubicBezTo>
                      <a:pt x="2732" y="13452"/>
                      <a:pt x="2753" y="13502"/>
                      <a:pt x="2786" y="13502"/>
                    </a:cubicBezTo>
                    <a:cubicBezTo>
                      <a:pt x="2818" y="13502"/>
                      <a:pt x="2850" y="13451"/>
                      <a:pt x="2856" y="13389"/>
                    </a:cubicBezTo>
                    <a:cubicBezTo>
                      <a:pt x="2863" y="13327"/>
                      <a:pt x="2841" y="13277"/>
                      <a:pt x="2808" y="13277"/>
                    </a:cubicBezTo>
                    <a:close/>
                    <a:moveTo>
                      <a:pt x="2984" y="13277"/>
                    </a:moveTo>
                    <a:cubicBezTo>
                      <a:pt x="2952" y="13277"/>
                      <a:pt x="2920" y="13328"/>
                      <a:pt x="2914" y="13390"/>
                    </a:cubicBezTo>
                    <a:cubicBezTo>
                      <a:pt x="2908" y="13452"/>
                      <a:pt x="2929" y="13502"/>
                      <a:pt x="2962" y="13502"/>
                    </a:cubicBezTo>
                    <a:cubicBezTo>
                      <a:pt x="2995" y="13501"/>
                      <a:pt x="3026" y="13451"/>
                      <a:pt x="3032" y="13389"/>
                    </a:cubicBezTo>
                    <a:cubicBezTo>
                      <a:pt x="3038" y="13327"/>
                      <a:pt x="3017" y="13277"/>
                      <a:pt x="2984" y="13277"/>
                    </a:cubicBezTo>
                    <a:close/>
                    <a:moveTo>
                      <a:pt x="3159" y="13277"/>
                    </a:moveTo>
                    <a:cubicBezTo>
                      <a:pt x="3127" y="13277"/>
                      <a:pt x="3096" y="13328"/>
                      <a:pt x="3090" y="13390"/>
                    </a:cubicBezTo>
                    <a:cubicBezTo>
                      <a:pt x="3084" y="13452"/>
                      <a:pt x="3105" y="13502"/>
                      <a:pt x="3138" y="13502"/>
                    </a:cubicBezTo>
                    <a:cubicBezTo>
                      <a:pt x="3171" y="13502"/>
                      <a:pt x="3202" y="13451"/>
                      <a:pt x="3208" y="13389"/>
                    </a:cubicBezTo>
                    <a:cubicBezTo>
                      <a:pt x="3214" y="13327"/>
                      <a:pt x="3192" y="13277"/>
                      <a:pt x="3159" y="13277"/>
                    </a:cubicBezTo>
                    <a:close/>
                    <a:moveTo>
                      <a:pt x="3335" y="13277"/>
                    </a:moveTo>
                    <a:cubicBezTo>
                      <a:pt x="3302" y="13277"/>
                      <a:pt x="3272" y="13328"/>
                      <a:pt x="3266" y="13390"/>
                    </a:cubicBezTo>
                    <a:cubicBezTo>
                      <a:pt x="3260" y="13452"/>
                      <a:pt x="3281" y="13502"/>
                      <a:pt x="3314" y="13502"/>
                    </a:cubicBezTo>
                    <a:cubicBezTo>
                      <a:pt x="3347" y="13502"/>
                      <a:pt x="3378" y="13451"/>
                      <a:pt x="3384" y="13389"/>
                    </a:cubicBezTo>
                    <a:cubicBezTo>
                      <a:pt x="3389" y="13326"/>
                      <a:pt x="3367" y="13277"/>
                      <a:pt x="3335" y="13277"/>
                    </a:cubicBezTo>
                    <a:close/>
                    <a:moveTo>
                      <a:pt x="3491" y="13277"/>
                    </a:moveTo>
                    <a:cubicBezTo>
                      <a:pt x="3459" y="13277"/>
                      <a:pt x="3427" y="13328"/>
                      <a:pt x="3422" y="13390"/>
                    </a:cubicBezTo>
                    <a:cubicBezTo>
                      <a:pt x="3416" y="13452"/>
                      <a:pt x="3438" y="13502"/>
                      <a:pt x="3471" y="13502"/>
                    </a:cubicBezTo>
                    <a:cubicBezTo>
                      <a:pt x="3504" y="13501"/>
                      <a:pt x="3535" y="13451"/>
                      <a:pt x="3540" y="13389"/>
                    </a:cubicBezTo>
                    <a:cubicBezTo>
                      <a:pt x="3546" y="13327"/>
                      <a:pt x="3524" y="13277"/>
                      <a:pt x="3491" y="13277"/>
                    </a:cubicBezTo>
                    <a:close/>
                    <a:moveTo>
                      <a:pt x="3667" y="13277"/>
                    </a:moveTo>
                    <a:cubicBezTo>
                      <a:pt x="3634" y="13277"/>
                      <a:pt x="3603" y="13328"/>
                      <a:pt x="3598" y="13390"/>
                    </a:cubicBezTo>
                    <a:cubicBezTo>
                      <a:pt x="3592" y="13452"/>
                      <a:pt x="3614" y="13502"/>
                      <a:pt x="3647" y="13502"/>
                    </a:cubicBezTo>
                    <a:cubicBezTo>
                      <a:pt x="3680" y="13502"/>
                      <a:pt x="3711" y="13451"/>
                      <a:pt x="3716" y="13389"/>
                    </a:cubicBezTo>
                    <a:cubicBezTo>
                      <a:pt x="3721" y="13326"/>
                      <a:pt x="3699" y="13277"/>
                      <a:pt x="3667" y="13277"/>
                    </a:cubicBezTo>
                    <a:close/>
                    <a:moveTo>
                      <a:pt x="3823" y="13277"/>
                    </a:moveTo>
                    <a:cubicBezTo>
                      <a:pt x="3790" y="13277"/>
                      <a:pt x="3759" y="13328"/>
                      <a:pt x="3754" y="13390"/>
                    </a:cubicBezTo>
                    <a:cubicBezTo>
                      <a:pt x="3749" y="13452"/>
                      <a:pt x="3771" y="13502"/>
                      <a:pt x="3803" y="13502"/>
                    </a:cubicBezTo>
                    <a:cubicBezTo>
                      <a:pt x="3836" y="13502"/>
                      <a:pt x="3867" y="13451"/>
                      <a:pt x="3872" y="13389"/>
                    </a:cubicBezTo>
                    <a:cubicBezTo>
                      <a:pt x="3878" y="13327"/>
                      <a:pt x="3856" y="13277"/>
                      <a:pt x="3823" y="13277"/>
                    </a:cubicBezTo>
                    <a:close/>
                    <a:moveTo>
                      <a:pt x="3998" y="13277"/>
                    </a:moveTo>
                    <a:cubicBezTo>
                      <a:pt x="3966" y="13277"/>
                      <a:pt x="3935" y="13328"/>
                      <a:pt x="3930" y="13390"/>
                    </a:cubicBezTo>
                    <a:cubicBezTo>
                      <a:pt x="3925" y="13452"/>
                      <a:pt x="3947" y="13502"/>
                      <a:pt x="3980" y="13502"/>
                    </a:cubicBezTo>
                    <a:cubicBezTo>
                      <a:pt x="4013" y="13502"/>
                      <a:pt x="4043" y="13451"/>
                      <a:pt x="4048" y="13389"/>
                    </a:cubicBezTo>
                    <a:cubicBezTo>
                      <a:pt x="4053" y="13326"/>
                      <a:pt x="4031" y="13277"/>
                      <a:pt x="3998" y="13277"/>
                    </a:cubicBezTo>
                    <a:close/>
                    <a:moveTo>
                      <a:pt x="4174" y="13277"/>
                    </a:moveTo>
                    <a:cubicBezTo>
                      <a:pt x="4142" y="13277"/>
                      <a:pt x="4111" y="13328"/>
                      <a:pt x="4106" y="13390"/>
                    </a:cubicBezTo>
                    <a:cubicBezTo>
                      <a:pt x="4101" y="13452"/>
                      <a:pt x="4123" y="13502"/>
                      <a:pt x="4156" y="13502"/>
                    </a:cubicBezTo>
                    <a:cubicBezTo>
                      <a:pt x="4189" y="13502"/>
                      <a:pt x="4219" y="13451"/>
                      <a:pt x="4224" y="13389"/>
                    </a:cubicBezTo>
                    <a:cubicBezTo>
                      <a:pt x="4229" y="13326"/>
                      <a:pt x="4207" y="13277"/>
                      <a:pt x="4174" y="13277"/>
                    </a:cubicBezTo>
                    <a:close/>
                    <a:moveTo>
                      <a:pt x="4350" y="13277"/>
                    </a:moveTo>
                    <a:cubicBezTo>
                      <a:pt x="4317" y="13277"/>
                      <a:pt x="4287" y="13328"/>
                      <a:pt x="4282" y="13390"/>
                    </a:cubicBezTo>
                    <a:cubicBezTo>
                      <a:pt x="4277" y="13452"/>
                      <a:pt x="4300" y="13502"/>
                      <a:pt x="4332" y="13502"/>
                    </a:cubicBezTo>
                    <a:cubicBezTo>
                      <a:pt x="4365" y="13502"/>
                      <a:pt x="4396" y="13451"/>
                      <a:pt x="4400" y="13389"/>
                    </a:cubicBezTo>
                    <a:cubicBezTo>
                      <a:pt x="4405" y="13326"/>
                      <a:pt x="4382" y="13277"/>
                      <a:pt x="4350" y="13277"/>
                    </a:cubicBezTo>
                    <a:close/>
                    <a:moveTo>
                      <a:pt x="4506" y="13277"/>
                    </a:moveTo>
                    <a:cubicBezTo>
                      <a:pt x="4473" y="13277"/>
                      <a:pt x="4443" y="13328"/>
                      <a:pt x="4438" y="13390"/>
                    </a:cubicBezTo>
                    <a:cubicBezTo>
                      <a:pt x="4433" y="13452"/>
                      <a:pt x="4456" y="13502"/>
                      <a:pt x="4489" y="13502"/>
                    </a:cubicBezTo>
                    <a:cubicBezTo>
                      <a:pt x="4522" y="13501"/>
                      <a:pt x="4552" y="13451"/>
                      <a:pt x="4557" y="13389"/>
                    </a:cubicBezTo>
                    <a:cubicBezTo>
                      <a:pt x="4561" y="13326"/>
                      <a:pt x="4539" y="13277"/>
                      <a:pt x="4506" y="13277"/>
                    </a:cubicBezTo>
                    <a:close/>
                    <a:moveTo>
                      <a:pt x="4681" y="13277"/>
                    </a:moveTo>
                    <a:cubicBezTo>
                      <a:pt x="4649" y="13277"/>
                      <a:pt x="4619" y="13328"/>
                      <a:pt x="4614" y="13390"/>
                    </a:cubicBezTo>
                    <a:cubicBezTo>
                      <a:pt x="4610" y="13452"/>
                      <a:pt x="4632" y="13502"/>
                      <a:pt x="4665" y="13502"/>
                    </a:cubicBezTo>
                    <a:cubicBezTo>
                      <a:pt x="4698" y="13502"/>
                      <a:pt x="4728" y="13451"/>
                      <a:pt x="4733" y="13389"/>
                    </a:cubicBezTo>
                    <a:cubicBezTo>
                      <a:pt x="4737" y="13326"/>
                      <a:pt x="4714" y="13277"/>
                      <a:pt x="4681" y="13277"/>
                    </a:cubicBezTo>
                    <a:close/>
                    <a:moveTo>
                      <a:pt x="4838" y="13277"/>
                    </a:moveTo>
                    <a:cubicBezTo>
                      <a:pt x="4805" y="13277"/>
                      <a:pt x="4775" y="13328"/>
                      <a:pt x="4771" y="13390"/>
                    </a:cubicBezTo>
                    <a:cubicBezTo>
                      <a:pt x="4766" y="13452"/>
                      <a:pt x="4789" y="13502"/>
                      <a:pt x="4822" y="13502"/>
                    </a:cubicBezTo>
                    <a:cubicBezTo>
                      <a:pt x="4855" y="13502"/>
                      <a:pt x="4885" y="13451"/>
                      <a:pt x="4889" y="13389"/>
                    </a:cubicBezTo>
                    <a:cubicBezTo>
                      <a:pt x="4893" y="13326"/>
                      <a:pt x="4870" y="13277"/>
                      <a:pt x="4838" y="13277"/>
                    </a:cubicBezTo>
                    <a:close/>
                    <a:moveTo>
                      <a:pt x="5013" y="13277"/>
                    </a:moveTo>
                    <a:cubicBezTo>
                      <a:pt x="4980" y="13277"/>
                      <a:pt x="4951" y="13328"/>
                      <a:pt x="4946" y="13390"/>
                    </a:cubicBezTo>
                    <a:cubicBezTo>
                      <a:pt x="4942" y="13453"/>
                      <a:pt x="4965" y="13502"/>
                      <a:pt x="4998" y="13502"/>
                    </a:cubicBezTo>
                    <a:cubicBezTo>
                      <a:pt x="5031" y="13501"/>
                      <a:pt x="5061" y="13451"/>
                      <a:pt x="5065" y="13389"/>
                    </a:cubicBezTo>
                    <a:cubicBezTo>
                      <a:pt x="5069" y="13326"/>
                      <a:pt x="5046" y="13277"/>
                      <a:pt x="5013" y="13277"/>
                    </a:cubicBezTo>
                    <a:close/>
                    <a:moveTo>
                      <a:pt x="5189" y="13277"/>
                    </a:moveTo>
                    <a:cubicBezTo>
                      <a:pt x="5156" y="13277"/>
                      <a:pt x="5127" y="13328"/>
                      <a:pt x="5122" y="13390"/>
                    </a:cubicBezTo>
                    <a:cubicBezTo>
                      <a:pt x="5118" y="13452"/>
                      <a:pt x="5142" y="13502"/>
                      <a:pt x="5174" y="13502"/>
                    </a:cubicBezTo>
                    <a:cubicBezTo>
                      <a:pt x="5207" y="13502"/>
                      <a:pt x="5236" y="13451"/>
                      <a:pt x="5240" y="13389"/>
                    </a:cubicBezTo>
                    <a:cubicBezTo>
                      <a:pt x="5244" y="13326"/>
                      <a:pt x="5222" y="13277"/>
                      <a:pt x="5189" y="13277"/>
                    </a:cubicBezTo>
                    <a:close/>
                    <a:moveTo>
                      <a:pt x="5345" y="13277"/>
                    </a:moveTo>
                    <a:cubicBezTo>
                      <a:pt x="5312" y="13277"/>
                      <a:pt x="5283" y="13328"/>
                      <a:pt x="5279" y="13390"/>
                    </a:cubicBezTo>
                    <a:cubicBezTo>
                      <a:pt x="5275" y="13453"/>
                      <a:pt x="5298" y="13502"/>
                      <a:pt x="5331" y="13502"/>
                    </a:cubicBezTo>
                    <a:cubicBezTo>
                      <a:pt x="5363" y="13502"/>
                      <a:pt x="5393" y="13451"/>
                      <a:pt x="5397" y="13389"/>
                    </a:cubicBezTo>
                    <a:cubicBezTo>
                      <a:pt x="5401" y="13326"/>
                      <a:pt x="5377" y="13277"/>
                      <a:pt x="5345" y="13277"/>
                    </a:cubicBezTo>
                    <a:close/>
                    <a:moveTo>
                      <a:pt x="9229" y="13277"/>
                    </a:moveTo>
                    <a:cubicBezTo>
                      <a:pt x="9196" y="13277"/>
                      <a:pt x="9169" y="13328"/>
                      <a:pt x="9169" y="13390"/>
                    </a:cubicBezTo>
                    <a:cubicBezTo>
                      <a:pt x="9168" y="13453"/>
                      <a:pt x="9195" y="13504"/>
                      <a:pt x="9227" y="13503"/>
                    </a:cubicBezTo>
                    <a:cubicBezTo>
                      <a:pt x="9260" y="13503"/>
                      <a:pt x="9287" y="13451"/>
                      <a:pt x="9287" y="13389"/>
                    </a:cubicBezTo>
                    <a:cubicBezTo>
                      <a:pt x="9287" y="13326"/>
                      <a:pt x="9261" y="13277"/>
                      <a:pt x="9229" y="13277"/>
                    </a:cubicBezTo>
                    <a:close/>
                    <a:moveTo>
                      <a:pt x="9404" y="13277"/>
                    </a:moveTo>
                    <a:cubicBezTo>
                      <a:pt x="9371" y="13277"/>
                      <a:pt x="9345" y="13328"/>
                      <a:pt x="9345" y="13390"/>
                    </a:cubicBezTo>
                    <a:cubicBezTo>
                      <a:pt x="9345" y="13453"/>
                      <a:pt x="9371" y="13504"/>
                      <a:pt x="9404" y="13503"/>
                    </a:cubicBezTo>
                    <a:cubicBezTo>
                      <a:pt x="9437" y="13503"/>
                      <a:pt x="9463" y="13453"/>
                      <a:pt x="9463" y="13390"/>
                    </a:cubicBezTo>
                    <a:cubicBezTo>
                      <a:pt x="9463" y="13328"/>
                      <a:pt x="9437" y="13277"/>
                      <a:pt x="9404" y="13277"/>
                    </a:cubicBezTo>
                    <a:close/>
                    <a:moveTo>
                      <a:pt x="9560" y="13277"/>
                    </a:moveTo>
                    <a:cubicBezTo>
                      <a:pt x="9528" y="13277"/>
                      <a:pt x="9501" y="13328"/>
                      <a:pt x="9501" y="13390"/>
                    </a:cubicBezTo>
                    <a:cubicBezTo>
                      <a:pt x="9501" y="13453"/>
                      <a:pt x="9528" y="13504"/>
                      <a:pt x="9560" y="13503"/>
                    </a:cubicBezTo>
                    <a:cubicBezTo>
                      <a:pt x="9593" y="13503"/>
                      <a:pt x="9620" y="13453"/>
                      <a:pt x="9620" y="13390"/>
                    </a:cubicBezTo>
                    <a:cubicBezTo>
                      <a:pt x="9619" y="13328"/>
                      <a:pt x="9593" y="13277"/>
                      <a:pt x="9560" y="13277"/>
                    </a:cubicBezTo>
                    <a:close/>
                    <a:moveTo>
                      <a:pt x="19243" y="13478"/>
                    </a:moveTo>
                    <a:cubicBezTo>
                      <a:pt x="19210" y="13479"/>
                      <a:pt x="19191" y="13530"/>
                      <a:pt x="19200" y="13593"/>
                    </a:cubicBezTo>
                    <a:cubicBezTo>
                      <a:pt x="19209" y="13656"/>
                      <a:pt x="19243" y="13706"/>
                      <a:pt x="19276" y="13706"/>
                    </a:cubicBezTo>
                    <a:cubicBezTo>
                      <a:pt x="19309" y="13706"/>
                      <a:pt x="19328" y="13655"/>
                      <a:pt x="19319" y="13591"/>
                    </a:cubicBezTo>
                    <a:cubicBezTo>
                      <a:pt x="19310" y="13528"/>
                      <a:pt x="19276" y="13478"/>
                      <a:pt x="19243" y="13478"/>
                    </a:cubicBezTo>
                    <a:close/>
                    <a:moveTo>
                      <a:pt x="19400" y="13478"/>
                    </a:moveTo>
                    <a:cubicBezTo>
                      <a:pt x="19367" y="13479"/>
                      <a:pt x="19348" y="13530"/>
                      <a:pt x="19357" y="13593"/>
                    </a:cubicBezTo>
                    <a:cubicBezTo>
                      <a:pt x="19366" y="13656"/>
                      <a:pt x="19400" y="13706"/>
                      <a:pt x="19433" y="13706"/>
                    </a:cubicBezTo>
                    <a:cubicBezTo>
                      <a:pt x="19465" y="13706"/>
                      <a:pt x="19484" y="13655"/>
                      <a:pt x="19475" y="13591"/>
                    </a:cubicBezTo>
                    <a:cubicBezTo>
                      <a:pt x="19466" y="13528"/>
                      <a:pt x="19432" y="13478"/>
                      <a:pt x="19400" y="13478"/>
                    </a:cubicBezTo>
                    <a:close/>
                    <a:moveTo>
                      <a:pt x="19576" y="13478"/>
                    </a:moveTo>
                    <a:cubicBezTo>
                      <a:pt x="19543" y="13479"/>
                      <a:pt x="19523" y="13530"/>
                      <a:pt x="19533" y="13593"/>
                    </a:cubicBezTo>
                    <a:cubicBezTo>
                      <a:pt x="19542" y="13656"/>
                      <a:pt x="19576" y="13706"/>
                      <a:pt x="19609" y="13706"/>
                    </a:cubicBezTo>
                    <a:cubicBezTo>
                      <a:pt x="19642" y="13706"/>
                      <a:pt x="19661" y="13655"/>
                      <a:pt x="19651" y="13591"/>
                    </a:cubicBezTo>
                    <a:cubicBezTo>
                      <a:pt x="19642" y="13528"/>
                      <a:pt x="19608" y="13478"/>
                      <a:pt x="19576" y="13478"/>
                    </a:cubicBezTo>
                    <a:close/>
                    <a:moveTo>
                      <a:pt x="19751" y="13478"/>
                    </a:moveTo>
                    <a:cubicBezTo>
                      <a:pt x="19718" y="13478"/>
                      <a:pt x="19699" y="13530"/>
                      <a:pt x="19709" y="13593"/>
                    </a:cubicBezTo>
                    <a:cubicBezTo>
                      <a:pt x="19718" y="13656"/>
                      <a:pt x="19752" y="13706"/>
                      <a:pt x="19785" y="13706"/>
                    </a:cubicBezTo>
                    <a:cubicBezTo>
                      <a:pt x="19818" y="13706"/>
                      <a:pt x="19837" y="13655"/>
                      <a:pt x="19828" y="13591"/>
                    </a:cubicBezTo>
                    <a:cubicBezTo>
                      <a:pt x="19818" y="13528"/>
                      <a:pt x="19784" y="13478"/>
                      <a:pt x="19751" y="13478"/>
                    </a:cubicBezTo>
                    <a:close/>
                    <a:moveTo>
                      <a:pt x="20083" y="13478"/>
                    </a:moveTo>
                    <a:cubicBezTo>
                      <a:pt x="20050" y="13478"/>
                      <a:pt x="20031" y="13530"/>
                      <a:pt x="20041" y="13593"/>
                    </a:cubicBezTo>
                    <a:cubicBezTo>
                      <a:pt x="20051" y="13656"/>
                      <a:pt x="20085" y="13706"/>
                      <a:pt x="20118" y="13706"/>
                    </a:cubicBezTo>
                    <a:cubicBezTo>
                      <a:pt x="20151" y="13706"/>
                      <a:pt x="20170" y="13655"/>
                      <a:pt x="20160" y="13591"/>
                    </a:cubicBezTo>
                    <a:cubicBezTo>
                      <a:pt x="20150" y="13528"/>
                      <a:pt x="20116" y="13478"/>
                      <a:pt x="20083" y="13478"/>
                    </a:cubicBezTo>
                    <a:close/>
                    <a:moveTo>
                      <a:pt x="20395" y="13478"/>
                    </a:moveTo>
                    <a:cubicBezTo>
                      <a:pt x="20363" y="13478"/>
                      <a:pt x="20344" y="13530"/>
                      <a:pt x="20354" y="13593"/>
                    </a:cubicBezTo>
                    <a:cubicBezTo>
                      <a:pt x="20364" y="13656"/>
                      <a:pt x="20399" y="13706"/>
                      <a:pt x="20432" y="13706"/>
                    </a:cubicBezTo>
                    <a:cubicBezTo>
                      <a:pt x="20465" y="13706"/>
                      <a:pt x="20483" y="13656"/>
                      <a:pt x="20473" y="13593"/>
                    </a:cubicBezTo>
                    <a:cubicBezTo>
                      <a:pt x="20463" y="13530"/>
                      <a:pt x="20428" y="13478"/>
                      <a:pt x="20395" y="13478"/>
                    </a:cubicBezTo>
                    <a:close/>
                    <a:moveTo>
                      <a:pt x="16686" y="13529"/>
                    </a:moveTo>
                    <a:cubicBezTo>
                      <a:pt x="16653" y="13529"/>
                      <a:pt x="16632" y="13580"/>
                      <a:pt x="16638" y="13643"/>
                    </a:cubicBezTo>
                    <a:cubicBezTo>
                      <a:pt x="16645" y="13706"/>
                      <a:pt x="16677" y="13757"/>
                      <a:pt x="16710" y="13756"/>
                    </a:cubicBezTo>
                    <a:cubicBezTo>
                      <a:pt x="16743" y="13756"/>
                      <a:pt x="16764" y="13705"/>
                      <a:pt x="16757" y="13642"/>
                    </a:cubicBezTo>
                    <a:cubicBezTo>
                      <a:pt x="16751" y="13579"/>
                      <a:pt x="16719" y="13528"/>
                      <a:pt x="16686" y="13529"/>
                    </a:cubicBezTo>
                    <a:close/>
                    <a:moveTo>
                      <a:pt x="4135" y="13579"/>
                    </a:moveTo>
                    <a:cubicBezTo>
                      <a:pt x="4102" y="13579"/>
                      <a:pt x="4072" y="13630"/>
                      <a:pt x="4067" y="13692"/>
                    </a:cubicBezTo>
                    <a:cubicBezTo>
                      <a:pt x="4062" y="13754"/>
                      <a:pt x="4085" y="13804"/>
                      <a:pt x="4117" y="13804"/>
                    </a:cubicBezTo>
                    <a:cubicBezTo>
                      <a:pt x="4150" y="13803"/>
                      <a:pt x="4181" y="13753"/>
                      <a:pt x="4186" y="13690"/>
                    </a:cubicBezTo>
                    <a:cubicBezTo>
                      <a:pt x="4191" y="13628"/>
                      <a:pt x="4168" y="13579"/>
                      <a:pt x="4135" y="13579"/>
                    </a:cubicBezTo>
                    <a:close/>
                    <a:moveTo>
                      <a:pt x="4311" y="13579"/>
                    </a:moveTo>
                    <a:cubicBezTo>
                      <a:pt x="4278" y="13579"/>
                      <a:pt x="4248" y="13630"/>
                      <a:pt x="4243" y="13692"/>
                    </a:cubicBezTo>
                    <a:cubicBezTo>
                      <a:pt x="4238" y="13754"/>
                      <a:pt x="4260" y="13804"/>
                      <a:pt x="4293" y="13804"/>
                    </a:cubicBezTo>
                    <a:cubicBezTo>
                      <a:pt x="4326" y="13803"/>
                      <a:pt x="4357" y="13753"/>
                      <a:pt x="4362" y="13690"/>
                    </a:cubicBezTo>
                    <a:cubicBezTo>
                      <a:pt x="4367" y="13628"/>
                      <a:pt x="4344" y="13579"/>
                      <a:pt x="4311" y="13579"/>
                    </a:cubicBezTo>
                    <a:close/>
                    <a:moveTo>
                      <a:pt x="4486" y="13579"/>
                    </a:moveTo>
                    <a:cubicBezTo>
                      <a:pt x="4454" y="13579"/>
                      <a:pt x="4423" y="13630"/>
                      <a:pt x="4419" y="13692"/>
                    </a:cubicBezTo>
                    <a:cubicBezTo>
                      <a:pt x="4414" y="13754"/>
                      <a:pt x="4436" y="13804"/>
                      <a:pt x="4469" y="13804"/>
                    </a:cubicBezTo>
                    <a:cubicBezTo>
                      <a:pt x="4502" y="13803"/>
                      <a:pt x="4533" y="13753"/>
                      <a:pt x="4538" y="13690"/>
                    </a:cubicBezTo>
                    <a:cubicBezTo>
                      <a:pt x="4542" y="13628"/>
                      <a:pt x="4519" y="13579"/>
                      <a:pt x="4486" y="13579"/>
                    </a:cubicBezTo>
                    <a:close/>
                    <a:moveTo>
                      <a:pt x="4662" y="13579"/>
                    </a:moveTo>
                    <a:cubicBezTo>
                      <a:pt x="4629" y="13579"/>
                      <a:pt x="4599" y="13630"/>
                      <a:pt x="4595" y="13692"/>
                    </a:cubicBezTo>
                    <a:cubicBezTo>
                      <a:pt x="4590" y="13754"/>
                      <a:pt x="4613" y="13804"/>
                      <a:pt x="4646" y="13804"/>
                    </a:cubicBezTo>
                    <a:cubicBezTo>
                      <a:pt x="4679" y="13803"/>
                      <a:pt x="4709" y="13753"/>
                      <a:pt x="4714" y="13690"/>
                    </a:cubicBezTo>
                    <a:cubicBezTo>
                      <a:pt x="4718" y="13628"/>
                      <a:pt x="4695" y="13579"/>
                      <a:pt x="4662" y="13579"/>
                    </a:cubicBezTo>
                    <a:close/>
                    <a:moveTo>
                      <a:pt x="4818" y="13579"/>
                    </a:moveTo>
                    <a:cubicBezTo>
                      <a:pt x="4785" y="13579"/>
                      <a:pt x="4755" y="13630"/>
                      <a:pt x="4751" y="13692"/>
                    </a:cubicBezTo>
                    <a:cubicBezTo>
                      <a:pt x="4747" y="13754"/>
                      <a:pt x="4769" y="13804"/>
                      <a:pt x="4802" y="13804"/>
                    </a:cubicBezTo>
                    <a:cubicBezTo>
                      <a:pt x="4835" y="13803"/>
                      <a:pt x="4866" y="13753"/>
                      <a:pt x="4870" y="13690"/>
                    </a:cubicBezTo>
                    <a:cubicBezTo>
                      <a:pt x="4874" y="13628"/>
                      <a:pt x="4851" y="13579"/>
                      <a:pt x="4818" y="13579"/>
                    </a:cubicBezTo>
                    <a:close/>
                    <a:moveTo>
                      <a:pt x="4994" y="13579"/>
                    </a:moveTo>
                    <a:cubicBezTo>
                      <a:pt x="4961" y="13579"/>
                      <a:pt x="4931" y="13630"/>
                      <a:pt x="4927" y="13692"/>
                    </a:cubicBezTo>
                    <a:cubicBezTo>
                      <a:pt x="4923" y="13754"/>
                      <a:pt x="4946" y="13804"/>
                      <a:pt x="4979" y="13804"/>
                    </a:cubicBezTo>
                    <a:cubicBezTo>
                      <a:pt x="5012" y="13803"/>
                      <a:pt x="5042" y="13753"/>
                      <a:pt x="5046" y="13690"/>
                    </a:cubicBezTo>
                    <a:cubicBezTo>
                      <a:pt x="5050" y="13628"/>
                      <a:pt x="5027" y="13578"/>
                      <a:pt x="4994" y="13579"/>
                    </a:cubicBezTo>
                    <a:close/>
                    <a:moveTo>
                      <a:pt x="5169" y="13579"/>
                    </a:moveTo>
                    <a:cubicBezTo>
                      <a:pt x="5137" y="13579"/>
                      <a:pt x="5107" y="13630"/>
                      <a:pt x="5103" y="13692"/>
                    </a:cubicBezTo>
                    <a:cubicBezTo>
                      <a:pt x="5099" y="13754"/>
                      <a:pt x="5122" y="13804"/>
                      <a:pt x="5155" y="13804"/>
                    </a:cubicBezTo>
                    <a:cubicBezTo>
                      <a:pt x="5188" y="13803"/>
                      <a:pt x="5217" y="13753"/>
                      <a:pt x="5221" y="13690"/>
                    </a:cubicBezTo>
                    <a:cubicBezTo>
                      <a:pt x="5225" y="13628"/>
                      <a:pt x="5202" y="13579"/>
                      <a:pt x="5169" y="13579"/>
                    </a:cubicBezTo>
                    <a:close/>
                    <a:moveTo>
                      <a:pt x="5326" y="13579"/>
                    </a:moveTo>
                    <a:cubicBezTo>
                      <a:pt x="5293" y="13579"/>
                      <a:pt x="5263" y="13630"/>
                      <a:pt x="5259" y="13692"/>
                    </a:cubicBezTo>
                    <a:cubicBezTo>
                      <a:pt x="5255" y="13754"/>
                      <a:pt x="5279" y="13804"/>
                      <a:pt x="5312" y="13804"/>
                    </a:cubicBezTo>
                    <a:cubicBezTo>
                      <a:pt x="5345" y="13803"/>
                      <a:pt x="5374" y="13753"/>
                      <a:pt x="5378" y="13690"/>
                    </a:cubicBezTo>
                    <a:cubicBezTo>
                      <a:pt x="5382" y="13628"/>
                      <a:pt x="5359" y="13579"/>
                      <a:pt x="5326" y="13579"/>
                    </a:cubicBezTo>
                    <a:close/>
                    <a:moveTo>
                      <a:pt x="5501" y="13579"/>
                    </a:moveTo>
                    <a:cubicBezTo>
                      <a:pt x="5468" y="13579"/>
                      <a:pt x="5439" y="13630"/>
                      <a:pt x="5435" y="13692"/>
                    </a:cubicBezTo>
                    <a:cubicBezTo>
                      <a:pt x="5431" y="13754"/>
                      <a:pt x="5455" y="13804"/>
                      <a:pt x="5488" y="13804"/>
                    </a:cubicBezTo>
                    <a:cubicBezTo>
                      <a:pt x="5521" y="13803"/>
                      <a:pt x="5550" y="13753"/>
                      <a:pt x="5554" y="13690"/>
                    </a:cubicBezTo>
                    <a:cubicBezTo>
                      <a:pt x="5557" y="13628"/>
                      <a:pt x="5534" y="13579"/>
                      <a:pt x="5501" y="13579"/>
                    </a:cubicBezTo>
                    <a:close/>
                    <a:moveTo>
                      <a:pt x="9405" y="13579"/>
                    </a:moveTo>
                    <a:cubicBezTo>
                      <a:pt x="9372" y="13579"/>
                      <a:pt x="9345" y="13629"/>
                      <a:pt x="9345" y="13692"/>
                    </a:cubicBezTo>
                    <a:cubicBezTo>
                      <a:pt x="9344" y="13755"/>
                      <a:pt x="9371" y="13805"/>
                      <a:pt x="9404" y="13805"/>
                    </a:cubicBezTo>
                    <a:cubicBezTo>
                      <a:pt x="9437" y="13805"/>
                      <a:pt x="9464" y="13755"/>
                      <a:pt x="9464" y="13692"/>
                    </a:cubicBezTo>
                    <a:cubicBezTo>
                      <a:pt x="9464" y="13630"/>
                      <a:pt x="9437" y="13579"/>
                      <a:pt x="9405" y="13579"/>
                    </a:cubicBezTo>
                    <a:close/>
                    <a:moveTo>
                      <a:pt x="9560" y="13579"/>
                    </a:moveTo>
                    <a:cubicBezTo>
                      <a:pt x="9528" y="13579"/>
                      <a:pt x="9501" y="13630"/>
                      <a:pt x="9501" y="13692"/>
                    </a:cubicBezTo>
                    <a:cubicBezTo>
                      <a:pt x="9501" y="13755"/>
                      <a:pt x="9527" y="13805"/>
                      <a:pt x="9560" y="13805"/>
                    </a:cubicBezTo>
                    <a:cubicBezTo>
                      <a:pt x="9593" y="13805"/>
                      <a:pt x="9620" y="13755"/>
                      <a:pt x="9620" y="13692"/>
                    </a:cubicBezTo>
                    <a:cubicBezTo>
                      <a:pt x="9620" y="13629"/>
                      <a:pt x="9593" y="13579"/>
                      <a:pt x="9560" y="13579"/>
                    </a:cubicBezTo>
                    <a:close/>
                    <a:moveTo>
                      <a:pt x="9736" y="13579"/>
                    </a:moveTo>
                    <a:cubicBezTo>
                      <a:pt x="9704" y="13579"/>
                      <a:pt x="9677" y="13630"/>
                      <a:pt x="9677" y="13692"/>
                    </a:cubicBezTo>
                    <a:cubicBezTo>
                      <a:pt x="9677" y="13755"/>
                      <a:pt x="9704" y="13805"/>
                      <a:pt x="9737" y="13805"/>
                    </a:cubicBezTo>
                    <a:cubicBezTo>
                      <a:pt x="9770" y="13805"/>
                      <a:pt x="9796" y="13754"/>
                      <a:pt x="9796" y="13692"/>
                    </a:cubicBezTo>
                    <a:cubicBezTo>
                      <a:pt x="9796" y="13629"/>
                      <a:pt x="9769" y="13579"/>
                      <a:pt x="9736" y="13579"/>
                    </a:cubicBezTo>
                    <a:close/>
                    <a:moveTo>
                      <a:pt x="9912" y="13579"/>
                    </a:moveTo>
                    <a:cubicBezTo>
                      <a:pt x="9879" y="13579"/>
                      <a:pt x="9853" y="13629"/>
                      <a:pt x="9853" y="13692"/>
                    </a:cubicBezTo>
                    <a:cubicBezTo>
                      <a:pt x="9853" y="13755"/>
                      <a:pt x="9880" y="13805"/>
                      <a:pt x="9913" y="13805"/>
                    </a:cubicBezTo>
                    <a:cubicBezTo>
                      <a:pt x="9946" y="13805"/>
                      <a:pt x="9973" y="13754"/>
                      <a:pt x="9972" y="13692"/>
                    </a:cubicBezTo>
                    <a:cubicBezTo>
                      <a:pt x="9972" y="13629"/>
                      <a:pt x="9944" y="13579"/>
                      <a:pt x="9912" y="13579"/>
                    </a:cubicBezTo>
                    <a:close/>
                    <a:moveTo>
                      <a:pt x="10068" y="13579"/>
                    </a:moveTo>
                    <a:cubicBezTo>
                      <a:pt x="10035" y="13579"/>
                      <a:pt x="10009" y="13629"/>
                      <a:pt x="10009" y="13692"/>
                    </a:cubicBezTo>
                    <a:cubicBezTo>
                      <a:pt x="10010" y="13755"/>
                      <a:pt x="10037" y="13805"/>
                      <a:pt x="10070" y="13805"/>
                    </a:cubicBezTo>
                    <a:cubicBezTo>
                      <a:pt x="10103" y="13805"/>
                      <a:pt x="10129" y="13754"/>
                      <a:pt x="10128" y="13692"/>
                    </a:cubicBezTo>
                    <a:cubicBezTo>
                      <a:pt x="10128" y="13629"/>
                      <a:pt x="10101" y="13579"/>
                      <a:pt x="10068" y="13579"/>
                    </a:cubicBezTo>
                    <a:close/>
                    <a:moveTo>
                      <a:pt x="10243" y="13579"/>
                    </a:moveTo>
                    <a:cubicBezTo>
                      <a:pt x="10211" y="13579"/>
                      <a:pt x="10185" y="13629"/>
                      <a:pt x="10185" y="13692"/>
                    </a:cubicBezTo>
                    <a:cubicBezTo>
                      <a:pt x="10186" y="13755"/>
                      <a:pt x="10213" y="13805"/>
                      <a:pt x="10246" y="13805"/>
                    </a:cubicBezTo>
                    <a:cubicBezTo>
                      <a:pt x="10279" y="13805"/>
                      <a:pt x="10305" y="13755"/>
                      <a:pt x="10304" y="13692"/>
                    </a:cubicBezTo>
                    <a:cubicBezTo>
                      <a:pt x="10304" y="13629"/>
                      <a:pt x="10276" y="13579"/>
                      <a:pt x="10243" y="13579"/>
                    </a:cubicBezTo>
                    <a:close/>
                    <a:moveTo>
                      <a:pt x="10419" y="13579"/>
                    </a:moveTo>
                    <a:cubicBezTo>
                      <a:pt x="10386" y="13579"/>
                      <a:pt x="10360" y="13629"/>
                      <a:pt x="10361" y="13692"/>
                    </a:cubicBezTo>
                    <a:cubicBezTo>
                      <a:pt x="10362" y="13755"/>
                      <a:pt x="10389" y="13805"/>
                      <a:pt x="10422" y="13805"/>
                    </a:cubicBezTo>
                    <a:cubicBezTo>
                      <a:pt x="10455" y="13805"/>
                      <a:pt x="10481" y="13755"/>
                      <a:pt x="10480" y="13692"/>
                    </a:cubicBezTo>
                    <a:cubicBezTo>
                      <a:pt x="10479" y="13629"/>
                      <a:pt x="10452" y="13579"/>
                      <a:pt x="10419" y="13579"/>
                    </a:cubicBezTo>
                    <a:close/>
                    <a:moveTo>
                      <a:pt x="10575" y="13579"/>
                    </a:moveTo>
                    <a:cubicBezTo>
                      <a:pt x="10542" y="13579"/>
                      <a:pt x="10517" y="13629"/>
                      <a:pt x="10518" y="13692"/>
                    </a:cubicBezTo>
                    <a:cubicBezTo>
                      <a:pt x="10519" y="13755"/>
                      <a:pt x="10546" y="13805"/>
                      <a:pt x="10579" y="13805"/>
                    </a:cubicBezTo>
                    <a:cubicBezTo>
                      <a:pt x="10612" y="13805"/>
                      <a:pt x="10638" y="13755"/>
                      <a:pt x="10637" y="13692"/>
                    </a:cubicBezTo>
                    <a:cubicBezTo>
                      <a:pt x="10636" y="13629"/>
                      <a:pt x="10608" y="13579"/>
                      <a:pt x="10575" y="13579"/>
                    </a:cubicBezTo>
                    <a:close/>
                    <a:moveTo>
                      <a:pt x="10751" y="13579"/>
                    </a:moveTo>
                    <a:cubicBezTo>
                      <a:pt x="10718" y="13579"/>
                      <a:pt x="10693" y="13629"/>
                      <a:pt x="10694" y="13692"/>
                    </a:cubicBezTo>
                    <a:cubicBezTo>
                      <a:pt x="10695" y="13755"/>
                      <a:pt x="10723" y="13805"/>
                      <a:pt x="10755" y="13805"/>
                    </a:cubicBezTo>
                    <a:cubicBezTo>
                      <a:pt x="10788" y="13805"/>
                      <a:pt x="10814" y="13755"/>
                      <a:pt x="10813" y="13692"/>
                    </a:cubicBezTo>
                    <a:cubicBezTo>
                      <a:pt x="10812" y="13629"/>
                      <a:pt x="10784" y="13579"/>
                      <a:pt x="10751" y="13579"/>
                    </a:cubicBezTo>
                    <a:close/>
                    <a:moveTo>
                      <a:pt x="10927" y="13579"/>
                    </a:moveTo>
                    <a:cubicBezTo>
                      <a:pt x="10894" y="13579"/>
                      <a:pt x="10868" y="13629"/>
                      <a:pt x="10870" y="13692"/>
                    </a:cubicBezTo>
                    <a:cubicBezTo>
                      <a:pt x="10871" y="13755"/>
                      <a:pt x="10898" y="13805"/>
                      <a:pt x="10931" y="13805"/>
                    </a:cubicBezTo>
                    <a:cubicBezTo>
                      <a:pt x="10964" y="13805"/>
                      <a:pt x="10990" y="13755"/>
                      <a:pt x="10989" y="13692"/>
                    </a:cubicBezTo>
                    <a:cubicBezTo>
                      <a:pt x="10987" y="13629"/>
                      <a:pt x="10960" y="13579"/>
                      <a:pt x="10927" y="13579"/>
                    </a:cubicBezTo>
                    <a:close/>
                    <a:moveTo>
                      <a:pt x="11102" y="13579"/>
                    </a:moveTo>
                    <a:cubicBezTo>
                      <a:pt x="11070" y="13579"/>
                      <a:pt x="11044" y="13629"/>
                      <a:pt x="11046" y="13692"/>
                    </a:cubicBezTo>
                    <a:cubicBezTo>
                      <a:pt x="11047" y="13755"/>
                      <a:pt x="11075" y="13805"/>
                      <a:pt x="11108" y="13805"/>
                    </a:cubicBezTo>
                    <a:cubicBezTo>
                      <a:pt x="11141" y="13805"/>
                      <a:pt x="11166" y="13755"/>
                      <a:pt x="11165" y="13692"/>
                    </a:cubicBezTo>
                    <a:cubicBezTo>
                      <a:pt x="11163" y="13629"/>
                      <a:pt x="11135" y="13579"/>
                      <a:pt x="11102" y="13579"/>
                    </a:cubicBezTo>
                    <a:close/>
                    <a:moveTo>
                      <a:pt x="11259" y="13579"/>
                    </a:moveTo>
                    <a:cubicBezTo>
                      <a:pt x="11226" y="13579"/>
                      <a:pt x="11200" y="13629"/>
                      <a:pt x="11202" y="13692"/>
                    </a:cubicBezTo>
                    <a:cubicBezTo>
                      <a:pt x="11203" y="13755"/>
                      <a:pt x="11231" y="13805"/>
                      <a:pt x="11264" y="13805"/>
                    </a:cubicBezTo>
                    <a:cubicBezTo>
                      <a:pt x="11297" y="13805"/>
                      <a:pt x="11323" y="13755"/>
                      <a:pt x="11321" y="13692"/>
                    </a:cubicBezTo>
                    <a:cubicBezTo>
                      <a:pt x="11319" y="13629"/>
                      <a:pt x="11292" y="13579"/>
                      <a:pt x="11259" y="13579"/>
                    </a:cubicBezTo>
                    <a:close/>
                    <a:moveTo>
                      <a:pt x="2106" y="13629"/>
                    </a:moveTo>
                    <a:cubicBezTo>
                      <a:pt x="2073" y="13629"/>
                      <a:pt x="2041" y="13680"/>
                      <a:pt x="2034" y="13742"/>
                    </a:cubicBezTo>
                    <a:cubicBezTo>
                      <a:pt x="2027" y="13804"/>
                      <a:pt x="2048" y="13854"/>
                      <a:pt x="2081" y="13854"/>
                    </a:cubicBezTo>
                    <a:cubicBezTo>
                      <a:pt x="2114" y="13854"/>
                      <a:pt x="2146" y="13803"/>
                      <a:pt x="2153" y="13741"/>
                    </a:cubicBezTo>
                    <a:cubicBezTo>
                      <a:pt x="2160" y="13679"/>
                      <a:pt x="2139" y="13629"/>
                      <a:pt x="2106" y="13629"/>
                    </a:cubicBezTo>
                    <a:close/>
                    <a:moveTo>
                      <a:pt x="2282" y="13629"/>
                    </a:moveTo>
                    <a:cubicBezTo>
                      <a:pt x="2249" y="13629"/>
                      <a:pt x="2217" y="13680"/>
                      <a:pt x="2210" y="13742"/>
                    </a:cubicBezTo>
                    <a:cubicBezTo>
                      <a:pt x="2203" y="13804"/>
                      <a:pt x="2224" y="13854"/>
                      <a:pt x="2257" y="13854"/>
                    </a:cubicBezTo>
                    <a:cubicBezTo>
                      <a:pt x="2290" y="13854"/>
                      <a:pt x="2323" y="13803"/>
                      <a:pt x="2329" y="13741"/>
                    </a:cubicBezTo>
                    <a:cubicBezTo>
                      <a:pt x="2336" y="13679"/>
                      <a:pt x="2314" y="13629"/>
                      <a:pt x="2282" y="13629"/>
                    </a:cubicBezTo>
                    <a:close/>
                    <a:moveTo>
                      <a:pt x="2438" y="13629"/>
                    </a:moveTo>
                    <a:cubicBezTo>
                      <a:pt x="2405" y="13629"/>
                      <a:pt x="2373" y="13680"/>
                      <a:pt x="2366" y="13742"/>
                    </a:cubicBezTo>
                    <a:cubicBezTo>
                      <a:pt x="2360" y="13805"/>
                      <a:pt x="2381" y="13854"/>
                      <a:pt x="2414" y="13854"/>
                    </a:cubicBezTo>
                    <a:cubicBezTo>
                      <a:pt x="2447" y="13854"/>
                      <a:pt x="2479" y="13803"/>
                      <a:pt x="2486" y="13741"/>
                    </a:cubicBezTo>
                    <a:cubicBezTo>
                      <a:pt x="2492" y="13679"/>
                      <a:pt x="2471" y="13629"/>
                      <a:pt x="2438" y="13629"/>
                    </a:cubicBezTo>
                    <a:close/>
                    <a:moveTo>
                      <a:pt x="2613" y="13629"/>
                    </a:moveTo>
                    <a:cubicBezTo>
                      <a:pt x="2581" y="13629"/>
                      <a:pt x="2549" y="13680"/>
                      <a:pt x="2542" y="13742"/>
                    </a:cubicBezTo>
                    <a:cubicBezTo>
                      <a:pt x="2536" y="13804"/>
                      <a:pt x="2557" y="13854"/>
                      <a:pt x="2590" y="13854"/>
                    </a:cubicBezTo>
                    <a:cubicBezTo>
                      <a:pt x="2623" y="13854"/>
                      <a:pt x="2655" y="13803"/>
                      <a:pt x="2661" y="13741"/>
                    </a:cubicBezTo>
                    <a:cubicBezTo>
                      <a:pt x="2667" y="13679"/>
                      <a:pt x="2646" y="13629"/>
                      <a:pt x="2613" y="13629"/>
                    </a:cubicBezTo>
                    <a:close/>
                    <a:moveTo>
                      <a:pt x="2789" y="13629"/>
                    </a:moveTo>
                    <a:cubicBezTo>
                      <a:pt x="2756" y="13629"/>
                      <a:pt x="2725" y="13680"/>
                      <a:pt x="2718" y="13742"/>
                    </a:cubicBezTo>
                    <a:cubicBezTo>
                      <a:pt x="2712" y="13804"/>
                      <a:pt x="2734" y="13854"/>
                      <a:pt x="2767" y="13854"/>
                    </a:cubicBezTo>
                    <a:cubicBezTo>
                      <a:pt x="2799" y="13854"/>
                      <a:pt x="2831" y="13803"/>
                      <a:pt x="2837" y="13741"/>
                    </a:cubicBezTo>
                    <a:cubicBezTo>
                      <a:pt x="2843" y="13679"/>
                      <a:pt x="2822" y="13629"/>
                      <a:pt x="2789" y="13629"/>
                    </a:cubicBezTo>
                    <a:close/>
                    <a:moveTo>
                      <a:pt x="2965" y="13629"/>
                    </a:moveTo>
                    <a:cubicBezTo>
                      <a:pt x="2932" y="13629"/>
                      <a:pt x="2900" y="13680"/>
                      <a:pt x="2894" y="13742"/>
                    </a:cubicBezTo>
                    <a:cubicBezTo>
                      <a:pt x="2888" y="13804"/>
                      <a:pt x="2910" y="13854"/>
                      <a:pt x="2943" y="13854"/>
                    </a:cubicBezTo>
                    <a:cubicBezTo>
                      <a:pt x="2976" y="13854"/>
                      <a:pt x="3007" y="13803"/>
                      <a:pt x="3013" y="13741"/>
                    </a:cubicBezTo>
                    <a:cubicBezTo>
                      <a:pt x="3019" y="13679"/>
                      <a:pt x="2997" y="13629"/>
                      <a:pt x="2965" y="13629"/>
                    </a:cubicBezTo>
                    <a:close/>
                    <a:moveTo>
                      <a:pt x="3120" y="13629"/>
                    </a:moveTo>
                    <a:cubicBezTo>
                      <a:pt x="3088" y="13629"/>
                      <a:pt x="3057" y="13680"/>
                      <a:pt x="3051" y="13742"/>
                    </a:cubicBezTo>
                    <a:cubicBezTo>
                      <a:pt x="3045" y="13804"/>
                      <a:pt x="3066" y="13854"/>
                      <a:pt x="3099" y="13854"/>
                    </a:cubicBezTo>
                    <a:cubicBezTo>
                      <a:pt x="3132" y="13854"/>
                      <a:pt x="3163" y="13803"/>
                      <a:pt x="3169" y="13741"/>
                    </a:cubicBezTo>
                    <a:cubicBezTo>
                      <a:pt x="3175" y="13679"/>
                      <a:pt x="3153" y="13629"/>
                      <a:pt x="3120" y="13629"/>
                    </a:cubicBezTo>
                    <a:close/>
                    <a:moveTo>
                      <a:pt x="3296" y="13629"/>
                    </a:moveTo>
                    <a:cubicBezTo>
                      <a:pt x="3264" y="13629"/>
                      <a:pt x="3232" y="13680"/>
                      <a:pt x="3227" y="13742"/>
                    </a:cubicBezTo>
                    <a:cubicBezTo>
                      <a:pt x="3221" y="13804"/>
                      <a:pt x="3243" y="13854"/>
                      <a:pt x="3276" y="13854"/>
                    </a:cubicBezTo>
                    <a:cubicBezTo>
                      <a:pt x="3308" y="13854"/>
                      <a:pt x="3339" y="13803"/>
                      <a:pt x="3345" y="13741"/>
                    </a:cubicBezTo>
                    <a:cubicBezTo>
                      <a:pt x="3351" y="13679"/>
                      <a:pt x="3329" y="13629"/>
                      <a:pt x="3296" y="13629"/>
                    </a:cubicBezTo>
                    <a:close/>
                    <a:moveTo>
                      <a:pt x="3472" y="13629"/>
                    </a:moveTo>
                    <a:cubicBezTo>
                      <a:pt x="3439" y="13629"/>
                      <a:pt x="3408" y="13680"/>
                      <a:pt x="3402" y="13742"/>
                    </a:cubicBezTo>
                    <a:cubicBezTo>
                      <a:pt x="3396" y="13804"/>
                      <a:pt x="3419" y="13854"/>
                      <a:pt x="3452" y="13854"/>
                    </a:cubicBezTo>
                    <a:cubicBezTo>
                      <a:pt x="3484" y="13854"/>
                      <a:pt x="3516" y="13803"/>
                      <a:pt x="3521" y="13741"/>
                    </a:cubicBezTo>
                    <a:cubicBezTo>
                      <a:pt x="3527" y="13679"/>
                      <a:pt x="3504" y="13629"/>
                      <a:pt x="3472" y="13629"/>
                    </a:cubicBezTo>
                    <a:close/>
                    <a:moveTo>
                      <a:pt x="3628" y="13629"/>
                    </a:moveTo>
                    <a:cubicBezTo>
                      <a:pt x="3595" y="13629"/>
                      <a:pt x="3564" y="13680"/>
                      <a:pt x="3558" y="13742"/>
                    </a:cubicBezTo>
                    <a:cubicBezTo>
                      <a:pt x="3553" y="13804"/>
                      <a:pt x="3575" y="13854"/>
                      <a:pt x="3608" y="13854"/>
                    </a:cubicBezTo>
                    <a:cubicBezTo>
                      <a:pt x="3641" y="13854"/>
                      <a:pt x="3672" y="13803"/>
                      <a:pt x="3678" y="13741"/>
                    </a:cubicBezTo>
                    <a:cubicBezTo>
                      <a:pt x="3683" y="13679"/>
                      <a:pt x="3661" y="13629"/>
                      <a:pt x="3628" y="13629"/>
                    </a:cubicBezTo>
                    <a:close/>
                    <a:moveTo>
                      <a:pt x="3803" y="13629"/>
                    </a:moveTo>
                    <a:cubicBezTo>
                      <a:pt x="3771" y="13629"/>
                      <a:pt x="3740" y="13680"/>
                      <a:pt x="3734" y="13742"/>
                    </a:cubicBezTo>
                    <a:cubicBezTo>
                      <a:pt x="3729" y="13804"/>
                      <a:pt x="3752" y="13854"/>
                      <a:pt x="3784" y="13854"/>
                    </a:cubicBezTo>
                    <a:cubicBezTo>
                      <a:pt x="3817" y="13854"/>
                      <a:pt x="3848" y="13803"/>
                      <a:pt x="3854" y="13741"/>
                    </a:cubicBezTo>
                    <a:cubicBezTo>
                      <a:pt x="3859" y="13679"/>
                      <a:pt x="3836" y="13629"/>
                      <a:pt x="3803" y="13629"/>
                    </a:cubicBezTo>
                    <a:close/>
                    <a:moveTo>
                      <a:pt x="3979" y="13629"/>
                    </a:moveTo>
                    <a:cubicBezTo>
                      <a:pt x="3947" y="13629"/>
                      <a:pt x="3915" y="13680"/>
                      <a:pt x="3910" y="13742"/>
                    </a:cubicBezTo>
                    <a:cubicBezTo>
                      <a:pt x="3905" y="13804"/>
                      <a:pt x="3928" y="13854"/>
                      <a:pt x="3960" y="13854"/>
                    </a:cubicBezTo>
                    <a:cubicBezTo>
                      <a:pt x="3993" y="13854"/>
                      <a:pt x="4024" y="13803"/>
                      <a:pt x="4029" y="13741"/>
                    </a:cubicBezTo>
                    <a:cubicBezTo>
                      <a:pt x="4034" y="13679"/>
                      <a:pt x="4012" y="13629"/>
                      <a:pt x="3979" y="13629"/>
                    </a:cubicBezTo>
                    <a:close/>
                    <a:moveTo>
                      <a:pt x="19283" y="13780"/>
                    </a:moveTo>
                    <a:cubicBezTo>
                      <a:pt x="19250" y="13780"/>
                      <a:pt x="19231" y="13832"/>
                      <a:pt x="19239" y="13895"/>
                    </a:cubicBezTo>
                    <a:cubicBezTo>
                      <a:pt x="19248" y="13958"/>
                      <a:pt x="19282" y="14008"/>
                      <a:pt x="19315" y="14008"/>
                    </a:cubicBezTo>
                    <a:cubicBezTo>
                      <a:pt x="19348" y="14008"/>
                      <a:pt x="19368" y="13956"/>
                      <a:pt x="19359" y="13893"/>
                    </a:cubicBezTo>
                    <a:cubicBezTo>
                      <a:pt x="19350" y="13830"/>
                      <a:pt x="19316" y="13780"/>
                      <a:pt x="19283" y="13780"/>
                    </a:cubicBezTo>
                    <a:close/>
                    <a:moveTo>
                      <a:pt x="19439" y="13780"/>
                    </a:moveTo>
                    <a:cubicBezTo>
                      <a:pt x="19406" y="13780"/>
                      <a:pt x="19387" y="13832"/>
                      <a:pt x="19396" y="13895"/>
                    </a:cubicBezTo>
                    <a:cubicBezTo>
                      <a:pt x="19405" y="13958"/>
                      <a:pt x="19439" y="14008"/>
                      <a:pt x="19472" y="14008"/>
                    </a:cubicBezTo>
                    <a:cubicBezTo>
                      <a:pt x="19505" y="14008"/>
                      <a:pt x="19524" y="13956"/>
                      <a:pt x="19515" y="13893"/>
                    </a:cubicBezTo>
                    <a:cubicBezTo>
                      <a:pt x="19506" y="13830"/>
                      <a:pt x="19471" y="13780"/>
                      <a:pt x="19439" y="13780"/>
                    </a:cubicBezTo>
                    <a:close/>
                    <a:moveTo>
                      <a:pt x="19615" y="13780"/>
                    </a:moveTo>
                    <a:cubicBezTo>
                      <a:pt x="19582" y="13780"/>
                      <a:pt x="19563" y="13832"/>
                      <a:pt x="19572" y="13895"/>
                    </a:cubicBezTo>
                    <a:cubicBezTo>
                      <a:pt x="19581" y="13958"/>
                      <a:pt x="19615" y="14008"/>
                      <a:pt x="19648" y="14008"/>
                    </a:cubicBezTo>
                    <a:cubicBezTo>
                      <a:pt x="19681" y="14008"/>
                      <a:pt x="19700" y="13956"/>
                      <a:pt x="19691" y="13893"/>
                    </a:cubicBezTo>
                    <a:cubicBezTo>
                      <a:pt x="19682" y="13830"/>
                      <a:pt x="19647" y="13780"/>
                      <a:pt x="19615" y="13780"/>
                    </a:cubicBezTo>
                    <a:close/>
                    <a:moveTo>
                      <a:pt x="19790" y="13780"/>
                    </a:moveTo>
                    <a:cubicBezTo>
                      <a:pt x="19757" y="13780"/>
                      <a:pt x="19738" y="13832"/>
                      <a:pt x="19748" y="13895"/>
                    </a:cubicBezTo>
                    <a:cubicBezTo>
                      <a:pt x="19757" y="13958"/>
                      <a:pt x="19792" y="14008"/>
                      <a:pt x="19825" y="14008"/>
                    </a:cubicBezTo>
                    <a:cubicBezTo>
                      <a:pt x="19858" y="14008"/>
                      <a:pt x="19876" y="13956"/>
                      <a:pt x="19867" y="13893"/>
                    </a:cubicBezTo>
                    <a:cubicBezTo>
                      <a:pt x="19857" y="13830"/>
                      <a:pt x="19823" y="13780"/>
                      <a:pt x="19790" y="13780"/>
                    </a:cubicBezTo>
                    <a:close/>
                    <a:moveTo>
                      <a:pt x="19946" y="13780"/>
                    </a:moveTo>
                    <a:cubicBezTo>
                      <a:pt x="19913" y="13780"/>
                      <a:pt x="19895" y="13832"/>
                      <a:pt x="19904" y="13895"/>
                    </a:cubicBezTo>
                    <a:cubicBezTo>
                      <a:pt x="19914" y="13958"/>
                      <a:pt x="19948" y="14008"/>
                      <a:pt x="19981" y="14008"/>
                    </a:cubicBezTo>
                    <a:cubicBezTo>
                      <a:pt x="20014" y="14008"/>
                      <a:pt x="20033" y="13956"/>
                      <a:pt x="20023" y="13893"/>
                    </a:cubicBezTo>
                    <a:cubicBezTo>
                      <a:pt x="20014" y="13830"/>
                      <a:pt x="19979" y="13780"/>
                      <a:pt x="19946" y="13780"/>
                    </a:cubicBezTo>
                    <a:close/>
                    <a:moveTo>
                      <a:pt x="17057" y="13830"/>
                    </a:moveTo>
                    <a:cubicBezTo>
                      <a:pt x="17024" y="13830"/>
                      <a:pt x="17003" y="13882"/>
                      <a:pt x="17010" y="13945"/>
                    </a:cubicBezTo>
                    <a:cubicBezTo>
                      <a:pt x="17016" y="14008"/>
                      <a:pt x="17049" y="14058"/>
                      <a:pt x="17082" y="14058"/>
                    </a:cubicBezTo>
                    <a:cubicBezTo>
                      <a:pt x="17115" y="14058"/>
                      <a:pt x="17136" y="14006"/>
                      <a:pt x="17129" y="13943"/>
                    </a:cubicBezTo>
                    <a:cubicBezTo>
                      <a:pt x="17122" y="13881"/>
                      <a:pt x="17089" y="13830"/>
                      <a:pt x="17057" y="13830"/>
                    </a:cubicBezTo>
                    <a:close/>
                    <a:moveTo>
                      <a:pt x="17233" y="13830"/>
                    </a:moveTo>
                    <a:cubicBezTo>
                      <a:pt x="17200" y="13831"/>
                      <a:pt x="17178" y="13882"/>
                      <a:pt x="17186" y="13945"/>
                    </a:cubicBezTo>
                    <a:cubicBezTo>
                      <a:pt x="17193" y="14008"/>
                      <a:pt x="17225" y="14058"/>
                      <a:pt x="17258" y="14058"/>
                    </a:cubicBezTo>
                    <a:cubicBezTo>
                      <a:pt x="17291" y="14058"/>
                      <a:pt x="17312" y="14006"/>
                      <a:pt x="17305" y="13943"/>
                    </a:cubicBezTo>
                    <a:cubicBezTo>
                      <a:pt x="17298" y="13881"/>
                      <a:pt x="17265" y="13830"/>
                      <a:pt x="17233" y="13830"/>
                    </a:cubicBezTo>
                    <a:close/>
                    <a:moveTo>
                      <a:pt x="5150" y="13881"/>
                    </a:moveTo>
                    <a:cubicBezTo>
                      <a:pt x="5117" y="13881"/>
                      <a:pt x="5087" y="13932"/>
                      <a:pt x="5083" y="13994"/>
                    </a:cubicBezTo>
                    <a:cubicBezTo>
                      <a:pt x="5079" y="14056"/>
                      <a:pt x="5103" y="14106"/>
                      <a:pt x="5136" y="14105"/>
                    </a:cubicBezTo>
                    <a:cubicBezTo>
                      <a:pt x="5169" y="14105"/>
                      <a:pt x="5199" y="14054"/>
                      <a:pt x="5202" y="13992"/>
                    </a:cubicBezTo>
                    <a:cubicBezTo>
                      <a:pt x="5206" y="13930"/>
                      <a:pt x="5183" y="13880"/>
                      <a:pt x="5150" y="13881"/>
                    </a:cubicBezTo>
                    <a:close/>
                    <a:moveTo>
                      <a:pt x="5306" y="13881"/>
                    </a:moveTo>
                    <a:cubicBezTo>
                      <a:pt x="5273" y="13881"/>
                      <a:pt x="5244" y="13931"/>
                      <a:pt x="5240" y="13994"/>
                    </a:cubicBezTo>
                    <a:cubicBezTo>
                      <a:pt x="5236" y="14056"/>
                      <a:pt x="5259" y="14106"/>
                      <a:pt x="5292" y="14105"/>
                    </a:cubicBezTo>
                    <a:cubicBezTo>
                      <a:pt x="5325" y="14105"/>
                      <a:pt x="5355" y="14054"/>
                      <a:pt x="5359" y="13992"/>
                    </a:cubicBezTo>
                    <a:cubicBezTo>
                      <a:pt x="5363" y="13930"/>
                      <a:pt x="5339" y="13880"/>
                      <a:pt x="5306" y="13881"/>
                    </a:cubicBezTo>
                    <a:close/>
                    <a:moveTo>
                      <a:pt x="5482" y="13881"/>
                    </a:moveTo>
                    <a:cubicBezTo>
                      <a:pt x="5449" y="13881"/>
                      <a:pt x="5419" y="13932"/>
                      <a:pt x="5416" y="13994"/>
                    </a:cubicBezTo>
                    <a:cubicBezTo>
                      <a:pt x="5412" y="14056"/>
                      <a:pt x="5435" y="14105"/>
                      <a:pt x="5468" y="14105"/>
                    </a:cubicBezTo>
                    <a:cubicBezTo>
                      <a:pt x="5501" y="14105"/>
                      <a:pt x="5531" y="14054"/>
                      <a:pt x="5535" y="13992"/>
                    </a:cubicBezTo>
                    <a:cubicBezTo>
                      <a:pt x="5538" y="13930"/>
                      <a:pt x="5515" y="13880"/>
                      <a:pt x="5482" y="13881"/>
                    </a:cubicBezTo>
                    <a:close/>
                    <a:moveTo>
                      <a:pt x="9405" y="13881"/>
                    </a:moveTo>
                    <a:cubicBezTo>
                      <a:pt x="9372" y="13881"/>
                      <a:pt x="9345" y="13931"/>
                      <a:pt x="9345" y="13994"/>
                    </a:cubicBezTo>
                    <a:cubicBezTo>
                      <a:pt x="9344" y="14056"/>
                      <a:pt x="9371" y="14107"/>
                      <a:pt x="9404" y="14107"/>
                    </a:cubicBezTo>
                    <a:cubicBezTo>
                      <a:pt x="9437" y="14107"/>
                      <a:pt x="9464" y="14056"/>
                      <a:pt x="9464" y="13994"/>
                    </a:cubicBezTo>
                    <a:cubicBezTo>
                      <a:pt x="9464" y="13931"/>
                      <a:pt x="9438" y="13880"/>
                      <a:pt x="9405" y="13881"/>
                    </a:cubicBezTo>
                    <a:close/>
                    <a:moveTo>
                      <a:pt x="9561" y="13881"/>
                    </a:moveTo>
                    <a:cubicBezTo>
                      <a:pt x="9528" y="13881"/>
                      <a:pt x="9501" y="13931"/>
                      <a:pt x="9501" y="13994"/>
                    </a:cubicBezTo>
                    <a:cubicBezTo>
                      <a:pt x="9501" y="14056"/>
                      <a:pt x="9528" y="14107"/>
                      <a:pt x="9561" y="14107"/>
                    </a:cubicBezTo>
                    <a:cubicBezTo>
                      <a:pt x="9594" y="14107"/>
                      <a:pt x="9621" y="14056"/>
                      <a:pt x="9621" y="13994"/>
                    </a:cubicBezTo>
                    <a:cubicBezTo>
                      <a:pt x="9621" y="13931"/>
                      <a:pt x="9594" y="13880"/>
                      <a:pt x="9561" y="13881"/>
                    </a:cubicBezTo>
                    <a:close/>
                    <a:moveTo>
                      <a:pt x="9736" y="13881"/>
                    </a:moveTo>
                    <a:cubicBezTo>
                      <a:pt x="9703" y="13881"/>
                      <a:pt x="9677" y="13931"/>
                      <a:pt x="9677" y="13994"/>
                    </a:cubicBezTo>
                    <a:cubicBezTo>
                      <a:pt x="9677" y="14056"/>
                      <a:pt x="9704" y="14107"/>
                      <a:pt x="9737" y="14107"/>
                    </a:cubicBezTo>
                    <a:cubicBezTo>
                      <a:pt x="9770" y="14107"/>
                      <a:pt x="9796" y="14056"/>
                      <a:pt x="9796" y="13994"/>
                    </a:cubicBezTo>
                    <a:cubicBezTo>
                      <a:pt x="9796" y="13931"/>
                      <a:pt x="9769" y="13880"/>
                      <a:pt x="9736" y="13881"/>
                    </a:cubicBezTo>
                    <a:close/>
                    <a:moveTo>
                      <a:pt x="9912" y="13881"/>
                    </a:moveTo>
                    <a:cubicBezTo>
                      <a:pt x="9879" y="13881"/>
                      <a:pt x="9853" y="13931"/>
                      <a:pt x="9853" y="13994"/>
                    </a:cubicBezTo>
                    <a:cubicBezTo>
                      <a:pt x="9853" y="14056"/>
                      <a:pt x="9880" y="14107"/>
                      <a:pt x="9913" y="14107"/>
                    </a:cubicBezTo>
                    <a:cubicBezTo>
                      <a:pt x="9946" y="14107"/>
                      <a:pt x="9973" y="14056"/>
                      <a:pt x="9973" y="13994"/>
                    </a:cubicBezTo>
                    <a:cubicBezTo>
                      <a:pt x="9972" y="13931"/>
                      <a:pt x="9945" y="13880"/>
                      <a:pt x="9912" y="13881"/>
                    </a:cubicBezTo>
                    <a:close/>
                    <a:moveTo>
                      <a:pt x="10068" y="13881"/>
                    </a:moveTo>
                    <a:cubicBezTo>
                      <a:pt x="10035" y="13881"/>
                      <a:pt x="10009" y="13931"/>
                      <a:pt x="10009" y="13994"/>
                    </a:cubicBezTo>
                    <a:cubicBezTo>
                      <a:pt x="10010" y="14056"/>
                      <a:pt x="10037" y="14107"/>
                      <a:pt x="10070" y="14107"/>
                    </a:cubicBezTo>
                    <a:cubicBezTo>
                      <a:pt x="10103" y="14107"/>
                      <a:pt x="10130" y="14056"/>
                      <a:pt x="10129" y="13994"/>
                    </a:cubicBezTo>
                    <a:cubicBezTo>
                      <a:pt x="10129" y="13931"/>
                      <a:pt x="10101" y="13880"/>
                      <a:pt x="10068" y="13881"/>
                    </a:cubicBezTo>
                    <a:close/>
                    <a:moveTo>
                      <a:pt x="10244" y="13881"/>
                    </a:moveTo>
                    <a:cubicBezTo>
                      <a:pt x="10211" y="13881"/>
                      <a:pt x="10185" y="13931"/>
                      <a:pt x="10185" y="13994"/>
                    </a:cubicBezTo>
                    <a:cubicBezTo>
                      <a:pt x="10186" y="14056"/>
                      <a:pt x="10213" y="14107"/>
                      <a:pt x="10246" y="14107"/>
                    </a:cubicBezTo>
                    <a:cubicBezTo>
                      <a:pt x="10279" y="14107"/>
                      <a:pt x="10306" y="14056"/>
                      <a:pt x="10305" y="13994"/>
                    </a:cubicBezTo>
                    <a:cubicBezTo>
                      <a:pt x="10304" y="13931"/>
                      <a:pt x="10277" y="13880"/>
                      <a:pt x="10244" y="13881"/>
                    </a:cubicBezTo>
                    <a:close/>
                    <a:moveTo>
                      <a:pt x="10419" y="13881"/>
                    </a:moveTo>
                    <a:cubicBezTo>
                      <a:pt x="10386" y="13881"/>
                      <a:pt x="10360" y="13931"/>
                      <a:pt x="10361" y="13994"/>
                    </a:cubicBezTo>
                    <a:cubicBezTo>
                      <a:pt x="10362" y="14056"/>
                      <a:pt x="10389" y="14107"/>
                      <a:pt x="10422" y="14107"/>
                    </a:cubicBezTo>
                    <a:cubicBezTo>
                      <a:pt x="10455" y="14107"/>
                      <a:pt x="10482" y="14056"/>
                      <a:pt x="10481" y="13994"/>
                    </a:cubicBezTo>
                    <a:cubicBezTo>
                      <a:pt x="10480" y="13931"/>
                      <a:pt x="10452" y="13880"/>
                      <a:pt x="10419" y="13881"/>
                    </a:cubicBezTo>
                    <a:close/>
                    <a:moveTo>
                      <a:pt x="10595" y="13881"/>
                    </a:moveTo>
                    <a:cubicBezTo>
                      <a:pt x="10562" y="13881"/>
                      <a:pt x="10536" y="13931"/>
                      <a:pt x="10537" y="13994"/>
                    </a:cubicBezTo>
                    <a:cubicBezTo>
                      <a:pt x="10538" y="14056"/>
                      <a:pt x="10566" y="14107"/>
                      <a:pt x="10599" y="14107"/>
                    </a:cubicBezTo>
                    <a:cubicBezTo>
                      <a:pt x="10632" y="14107"/>
                      <a:pt x="10657" y="14056"/>
                      <a:pt x="10656" y="13994"/>
                    </a:cubicBezTo>
                    <a:cubicBezTo>
                      <a:pt x="10655" y="13931"/>
                      <a:pt x="10628" y="13880"/>
                      <a:pt x="10595" y="13881"/>
                    </a:cubicBezTo>
                    <a:close/>
                    <a:moveTo>
                      <a:pt x="10751" y="13881"/>
                    </a:moveTo>
                    <a:cubicBezTo>
                      <a:pt x="10718" y="13881"/>
                      <a:pt x="10693" y="13931"/>
                      <a:pt x="10694" y="13994"/>
                    </a:cubicBezTo>
                    <a:cubicBezTo>
                      <a:pt x="10695" y="14056"/>
                      <a:pt x="10722" y="14107"/>
                      <a:pt x="10755" y="14107"/>
                    </a:cubicBezTo>
                    <a:cubicBezTo>
                      <a:pt x="10788" y="14107"/>
                      <a:pt x="10815" y="14056"/>
                      <a:pt x="10813" y="13994"/>
                    </a:cubicBezTo>
                    <a:cubicBezTo>
                      <a:pt x="10812" y="13931"/>
                      <a:pt x="10784" y="13880"/>
                      <a:pt x="10751" y="13881"/>
                    </a:cubicBezTo>
                    <a:close/>
                    <a:moveTo>
                      <a:pt x="10927" y="13881"/>
                    </a:moveTo>
                    <a:cubicBezTo>
                      <a:pt x="10894" y="13881"/>
                      <a:pt x="10868" y="13931"/>
                      <a:pt x="10870" y="13994"/>
                    </a:cubicBezTo>
                    <a:cubicBezTo>
                      <a:pt x="10871" y="14056"/>
                      <a:pt x="10899" y="14107"/>
                      <a:pt x="10932" y="14107"/>
                    </a:cubicBezTo>
                    <a:cubicBezTo>
                      <a:pt x="10965" y="14107"/>
                      <a:pt x="10991" y="14056"/>
                      <a:pt x="10989" y="13994"/>
                    </a:cubicBezTo>
                    <a:cubicBezTo>
                      <a:pt x="10988" y="13931"/>
                      <a:pt x="10960" y="13880"/>
                      <a:pt x="10927" y="13881"/>
                    </a:cubicBezTo>
                    <a:close/>
                    <a:moveTo>
                      <a:pt x="11102" y="13881"/>
                    </a:moveTo>
                    <a:cubicBezTo>
                      <a:pt x="11069" y="13881"/>
                      <a:pt x="11044" y="13931"/>
                      <a:pt x="11046" y="13994"/>
                    </a:cubicBezTo>
                    <a:cubicBezTo>
                      <a:pt x="11047" y="14056"/>
                      <a:pt x="11075" y="14107"/>
                      <a:pt x="11108" y="14107"/>
                    </a:cubicBezTo>
                    <a:cubicBezTo>
                      <a:pt x="11141" y="14107"/>
                      <a:pt x="11167" y="14056"/>
                      <a:pt x="11165" y="13994"/>
                    </a:cubicBezTo>
                    <a:cubicBezTo>
                      <a:pt x="11164" y="13931"/>
                      <a:pt x="11135" y="13880"/>
                      <a:pt x="11102" y="13881"/>
                    </a:cubicBezTo>
                    <a:close/>
                    <a:moveTo>
                      <a:pt x="11278" y="13881"/>
                    </a:moveTo>
                    <a:cubicBezTo>
                      <a:pt x="11245" y="13881"/>
                      <a:pt x="11220" y="13931"/>
                      <a:pt x="11221" y="13994"/>
                    </a:cubicBezTo>
                    <a:cubicBezTo>
                      <a:pt x="11223" y="14056"/>
                      <a:pt x="11251" y="14107"/>
                      <a:pt x="11284" y="14107"/>
                    </a:cubicBezTo>
                    <a:cubicBezTo>
                      <a:pt x="11317" y="14107"/>
                      <a:pt x="11343" y="14056"/>
                      <a:pt x="11341" y="13994"/>
                    </a:cubicBezTo>
                    <a:cubicBezTo>
                      <a:pt x="11340" y="13931"/>
                      <a:pt x="11311" y="13880"/>
                      <a:pt x="11278" y="13881"/>
                    </a:cubicBezTo>
                    <a:close/>
                    <a:moveTo>
                      <a:pt x="2243" y="13931"/>
                    </a:moveTo>
                    <a:cubicBezTo>
                      <a:pt x="2210" y="13931"/>
                      <a:pt x="2178" y="13982"/>
                      <a:pt x="2171" y="14044"/>
                    </a:cubicBezTo>
                    <a:cubicBezTo>
                      <a:pt x="2164" y="14106"/>
                      <a:pt x="2186" y="14156"/>
                      <a:pt x="2219" y="14156"/>
                    </a:cubicBezTo>
                    <a:cubicBezTo>
                      <a:pt x="2252" y="14155"/>
                      <a:pt x="2284" y="14105"/>
                      <a:pt x="2291" y="14042"/>
                    </a:cubicBezTo>
                    <a:cubicBezTo>
                      <a:pt x="2297" y="13980"/>
                      <a:pt x="2276" y="13931"/>
                      <a:pt x="2243" y="13931"/>
                    </a:cubicBezTo>
                    <a:close/>
                    <a:moveTo>
                      <a:pt x="2418" y="13931"/>
                    </a:moveTo>
                    <a:cubicBezTo>
                      <a:pt x="2386" y="13931"/>
                      <a:pt x="2354" y="13982"/>
                      <a:pt x="2347" y="14044"/>
                    </a:cubicBezTo>
                    <a:cubicBezTo>
                      <a:pt x="2340" y="14106"/>
                      <a:pt x="2362" y="14156"/>
                      <a:pt x="2395" y="14156"/>
                    </a:cubicBezTo>
                    <a:cubicBezTo>
                      <a:pt x="2428" y="14155"/>
                      <a:pt x="2460" y="14105"/>
                      <a:pt x="2466" y="14042"/>
                    </a:cubicBezTo>
                    <a:cubicBezTo>
                      <a:pt x="2473" y="13980"/>
                      <a:pt x="2451" y="13931"/>
                      <a:pt x="2418" y="13931"/>
                    </a:cubicBezTo>
                    <a:close/>
                    <a:moveTo>
                      <a:pt x="2575" y="13931"/>
                    </a:moveTo>
                    <a:cubicBezTo>
                      <a:pt x="2542" y="13931"/>
                      <a:pt x="2510" y="13982"/>
                      <a:pt x="2503" y="14044"/>
                    </a:cubicBezTo>
                    <a:cubicBezTo>
                      <a:pt x="2497" y="14106"/>
                      <a:pt x="2518" y="14156"/>
                      <a:pt x="2552" y="14156"/>
                    </a:cubicBezTo>
                    <a:cubicBezTo>
                      <a:pt x="2585" y="14155"/>
                      <a:pt x="2616" y="14105"/>
                      <a:pt x="2622" y="14042"/>
                    </a:cubicBezTo>
                    <a:cubicBezTo>
                      <a:pt x="2629" y="13980"/>
                      <a:pt x="2608" y="13931"/>
                      <a:pt x="2575" y="13931"/>
                    </a:cubicBezTo>
                    <a:close/>
                    <a:moveTo>
                      <a:pt x="2750" y="13931"/>
                    </a:moveTo>
                    <a:cubicBezTo>
                      <a:pt x="2717" y="13931"/>
                      <a:pt x="2686" y="13982"/>
                      <a:pt x="2679" y="14044"/>
                    </a:cubicBezTo>
                    <a:cubicBezTo>
                      <a:pt x="2673" y="14106"/>
                      <a:pt x="2694" y="14156"/>
                      <a:pt x="2728" y="14156"/>
                    </a:cubicBezTo>
                    <a:cubicBezTo>
                      <a:pt x="2761" y="14156"/>
                      <a:pt x="2792" y="14105"/>
                      <a:pt x="2798" y="14042"/>
                    </a:cubicBezTo>
                    <a:cubicBezTo>
                      <a:pt x="2805" y="13980"/>
                      <a:pt x="2783" y="13931"/>
                      <a:pt x="2750" y="13931"/>
                    </a:cubicBezTo>
                    <a:close/>
                    <a:moveTo>
                      <a:pt x="2925" y="13931"/>
                    </a:moveTo>
                    <a:cubicBezTo>
                      <a:pt x="2893" y="13931"/>
                      <a:pt x="2861" y="13982"/>
                      <a:pt x="2855" y="14044"/>
                    </a:cubicBezTo>
                    <a:cubicBezTo>
                      <a:pt x="2849" y="14106"/>
                      <a:pt x="2871" y="14156"/>
                      <a:pt x="2904" y="14156"/>
                    </a:cubicBezTo>
                    <a:cubicBezTo>
                      <a:pt x="2937" y="14155"/>
                      <a:pt x="2968" y="14105"/>
                      <a:pt x="2974" y="14042"/>
                    </a:cubicBezTo>
                    <a:cubicBezTo>
                      <a:pt x="2980" y="13980"/>
                      <a:pt x="2958" y="13931"/>
                      <a:pt x="2925" y="13931"/>
                    </a:cubicBezTo>
                    <a:close/>
                    <a:moveTo>
                      <a:pt x="3101" y="13931"/>
                    </a:moveTo>
                    <a:cubicBezTo>
                      <a:pt x="3068" y="13931"/>
                      <a:pt x="3037" y="13982"/>
                      <a:pt x="3031" y="14044"/>
                    </a:cubicBezTo>
                    <a:cubicBezTo>
                      <a:pt x="3025" y="14106"/>
                      <a:pt x="3047" y="14156"/>
                      <a:pt x="3080" y="14156"/>
                    </a:cubicBezTo>
                    <a:cubicBezTo>
                      <a:pt x="3113" y="14155"/>
                      <a:pt x="3144" y="14105"/>
                      <a:pt x="3150" y="14042"/>
                    </a:cubicBezTo>
                    <a:cubicBezTo>
                      <a:pt x="3156" y="13980"/>
                      <a:pt x="3134" y="13931"/>
                      <a:pt x="3101" y="13931"/>
                    </a:cubicBezTo>
                    <a:close/>
                    <a:moveTo>
                      <a:pt x="3257" y="13931"/>
                    </a:moveTo>
                    <a:cubicBezTo>
                      <a:pt x="3224" y="13931"/>
                      <a:pt x="3193" y="13982"/>
                      <a:pt x="3188" y="14044"/>
                    </a:cubicBezTo>
                    <a:cubicBezTo>
                      <a:pt x="3182" y="14106"/>
                      <a:pt x="3203" y="14156"/>
                      <a:pt x="3236" y="14156"/>
                    </a:cubicBezTo>
                    <a:cubicBezTo>
                      <a:pt x="3270" y="14155"/>
                      <a:pt x="3301" y="14105"/>
                      <a:pt x="3307" y="14042"/>
                    </a:cubicBezTo>
                    <a:cubicBezTo>
                      <a:pt x="3312" y="13980"/>
                      <a:pt x="3290" y="13931"/>
                      <a:pt x="3257" y="13931"/>
                    </a:cubicBezTo>
                    <a:close/>
                    <a:moveTo>
                      <a:pt x="3433" y="13931"/>
                    </a:moveTo>
                    <a:cubicBezTo>
                      <a:pt x="3400" y="13931"/>
                      <a:pt x="3369" y="13982"/>
                      <a:pt x="3363" y="14044"/>
                    </a:cubicBezTo>
                    <a:cubicBezTo>
                      <a:pt x="3357" y="14106"/>
                      <a:pt x="3380" y="14156"/>
                      <a:pt x="3413" y="14156"/>
                    </a:cubicBezTo>
                    <a:cubicBezTo>
                      <a:pt x="3446" y="14155"/>
                      <a:pt x="3477" y="14105"/>
                      <a:pt x="3483" y="14042"/>
                    </a:cubicBezTo>
                    <a:cubicBezTo>
                      <a:pt x="3488" y="13980"/>
                      <a:pt x="3466" y="13931"/>
                      <a:pt x="3433" y="13931"/>
                    </a:cubicBezTo>
                    <a:close/>
                    <a:moveTo>
                      <a:pt x="3609" y="13931"/>
                    </a:moveTo>
                    <a:cubicBezTo>
                      <a:pt x="3576" y="13931"/>
                      <a:pt x="3544" y="13982"/>
                      <a:pt x="3539" y="14044"/>
                    </a:cubicBezTo>
                    <a:cubicBezTo>
                      <a:pt x="3533" y="14106"/>
                      <a:pt x="3556" y="14156"/>
                      <a:pt x="3589" y="14156"/>
                    </a:cubicBezTo>
                    <a:cubicBezTo>
                      <a:pt x="3622" y="14155"/>
                      <a:pt x="3653" y="14105"/>
                      <a:pt x="3659" y="14042"/>
                    </a:cubicBezTo>
                    <a:cubicBezTo>
                      <a:pt x="3664" y="13980"/>
                      <a:pt x="3641" y="13931"/>
                      <a:pt x="3609" y="13931"/>
                    </a:cubicBezTo>
                    <a:close/>
                    <a:moveTo>
                      <a:pt x="3784" y="13931"/>
                    </a:moveTo>
                    <a:cubicBezTo>
                      <a:pt x="3752" y="13931"/>
                      <a:pt x="3720" y="13982"/>
                      <a:pt x="3715" y="14044"/>
                    </a:cubicBezTo>
                    <a:cubicBezTo>
                      <a:pt x="3709" y="14106"/>
                      <a:pt x="3732" y="14156"/>
                      <a:pt x="3765" y="14156"/>
                    </a:cubicBezTo>
                    <a:cubicBezTo>
                      <a:pt x="3798" y="14155"/>
                      <a:pt x="3829" y="14105"/>
                      <a:pt x="3835" y="14042"/>
                    </a:cubicBezTo>
                    <a:cubicBezTo>
                      <a:pt x="3840" y="13980"/>
                      <a:pt x="3817" y="13931"/>
                      <a:pt x="3784" y="13931"/>
                    </a:cubicBezTo>
                    <a:close/>
                    <a:moveTo>
                      <a:pt x="3940" y="13931"/>
                    </a:moveTo>
                    <a:cubicBezTo>
                      <a:pt x="3907" y="13931"/>
                      <a:pt x="3876" y="13982"/>
                      <a:pt x="3871" y="14044"/>
                    </a:cubicBezTo>
                    <a:cubicBezTo>
                      <a:pt x="3866" y="14106"/>
                      <a:pt x="3889" y="14156"/>
                      <a:pt x="3922" y="14156"/>
                    </a:cubicBezTo>
                    <a:cubicBezTo>
                      <a:pt x="3955" y="14155"/>
                      <a:pt x="3986" y="14105"/>
                      <a:pt x="3991" y="14042"/>
                    </a:cubicBezTo>
                    <a:cubicBezTo>
                      <a:pt x="3996" y="13980"/>
                      <a:pt x="3973" y="13931"/>
                      <a:pt x="3940" y="13931"/>
                    </a:cubicBezTo>
                    <a:close/>
                    <a:moveTo>
                      <a:pt x="4116" y="13931"/>
                    </a:moveTo>
                    <a:cubicBezTo>
                      <a:pt x="4083" y="13931"/>
                      <a:pt x="4052" y="13982"/>
                      <a:pt x="4047" y="14044"/>
                    </a:cubicBezTo>
                    <a:cubicBezTo>
                      <a:pt x="4042" y="14106"/>
                      <a:pt x="4065" y="14156"/>
                      <a:pt x="4098" y="14156"/>
                    </a:cubicBezTo>
                    <a:cubicBezTo>
                      <a:pt x="4131" y="14155"/>
                      <a:pt x="4162" y="14105"/>
                      <a:pt x="4167" y="14042"/>
                    </a:cubicBezTo>
                    <a:cubicBezTo>
                      <a:pt x="4172" y="13980"/>
                      <a:pt x="4149" y="13931"/>
                      <a:pt x="4116" y="13931"/>
                    </a:cubicBezTo>
                    <a:close/>
                    <a:moveTo>
                      <a:pt x="4292" y="13931"/>
                    </a:moveTo>
                    <a:cubicBezTo>
                      <a:pt x="4259" y="13931"/>
                      <a:pt x="4228" y="13982"/>
                      <a:pt x="4223" y="14044"/>
                    </a:cubicBezTo>
                    <a:cubicBezTo>
                      <a:pt x="4218" y="14106"/>
                      <a:pt x="4241" y="14156"/>
                      <a:pt x="4274" y="14156"/>
                    </a:cubicBezTo>
                    <a:cubicBezTo>
                      <a:pt x="4307" y="14155"/>
                      <a:pt x="4338" y="14105"/>
                      <a:pt x="4343" y="14042"/>
                    </a:cubicBezTo>
                    <a:cubicBezTo>
                      <a:pt x="4348" y="13980"/>
                      <a:pt x="4324" y="13931"/>
                      <a:pt x="4292" y="13931"/>
                    </a:cubicBezTo>
                    <a:close/>
                    <a:moveTo>
                      <a:pt x="4467" y="13931"/>
                    </a:moveTo>
                    <a:cubicBezTo>
                      <a:pt x="4434" y="13931"/>
                      <a:pt x="4404" y="13982"/>
                      <a:pt x="4399" y="14044"/>
                    </a:cubicBezTo>
                    <a:cubicBezTo>
                      <a:pt x="4394" y="14106"/>
                      <a:pt x="4417" y="14156"/>
                      <a:pt x="4450" y="14156"/>
                    </a:cubicBezTo>
                    <a:cubicBezTo>
                      <a:pt x="4483" y="14155"/>
                      <a:pt x="4514" y="14105"/>
                      <a:pt x="4519" y="14042"/>
                    </a:cubicBezTo>
                    <a:cubicBezTo>
                      <a:pt x="4523" y="13980"/>
                      <a:pt x="4500" y="13931"/>
                      <a:pt x="4467" y="13931"/>
                    </a:cubicBezTo>
                    <a:close/>
                    <a:moveTo>
                      <a:pt x="4623" y="13931"/>
                    </a:moveTo>
                    <a:cubicBezTo>
                      <a:pt x="4590" y="13931"/>
                      <a:pt x="4560" y="13982"/>
                      <a:pt x="4555" y="14044"/>
                    </a:cubicBezTo>
                    <a:cubicBezTo>
                      <a:pt x="4551" y="14106"/>
                      <a:pt x="4574" y="14156"/>
                      <a:pt x="4607" y="14156"/>
                    </a:cubicBezTo>
                    <a:cubicBezTo>
                      <a:pt x="4640" y="14155"/>
                      <a:pt x="4670" y="14105"/>
                      <a:pt x="4675" y="14042"/>
                    </a:cubicBezTo>
                    <a:cubicBezTo>
                      <a:pt x="4679" y="13980"/>
                      <a:pt x="4656" y="13931"/>
                      <a:pt x="4623" y="13931"/>
                    </a:cubicBezTo>
                    <a:close/>
                    <a:moveTo>
                      <a:pt x="4799" y="13931"/>
                    </a:moveTo>
                    <a:cubicBezTo>
                      <a:pt x="4766" y="13931"/>
                      <a:pt x="4736" y="13982"/>
                      <a:pt x="4731" y="14044"/>
                    </a:cubicBezTo>
                    <a:cubicBezTo>
                      <a:pt x="4727" y="14106"/>
                      <a:pt x="4750" y="14156"/>
                      <a:pt x="4783" y="14156"/>
                    </a:cubicBezTo>
                    <a:cubicBezTo>
                      <a:pt x="4816" y="14155"/>
                      <a:pt x="4846" y="14105"/>
                      <a:pt x="4851" y="14042"/>
                    </a:cubicBezTo>
                    <a:cubicBezTo>
                      <a:pt x="4855" y="13980"/>
                      <a:pt x="4832" y="13931"/>
                      <a:pt x="4799" y="13931"/>
                    </a:cubicBezTo>
                    <a:close/>
                    <a:moveTo>
                      <a:pt x="4975" y="13931"/>
                    </a:moveTo>
                    <a:cubicBezTo>
                      <a:pt x="4942" y="13931"/>
                      <a:pt x="4912" y="13982"/>
                      <a:pt x="4907" y="14044"/>
                    </a:cubicBezTo>
                    <a:cubicBezTo>
                      <a:pt x="4903" y="14106"/>
                      <a:pt x="4926" y="14156"/>
                      <a:pt x="4959" y="14156"/>
                    </a:cubicBezTo>
                    <a:cubicBezTo>
                      <a:pt x="4992" y="14155"/>
                      <a:pt x="5022" y="14105"/>
                      <a:pt x="5027" y="14042"/>
                    </a:cubicBezTo>
                    <a:cubicBezTo>
                      <a:pt x="5031" y="13980"/>
                      <a:pt x="5008" y="13931"/>
                      <a:pt x="4975" y="13931"/>
                    </a:cubicBezTo>
                    <a:close/>
                    <a:moveTo>
                      <a:pt x="18131" y="14132"/>
                    </a:moveTo>
                    <a:cubicBezTo>
                      <a:pt x="18098" y="14132"/>
                      <a:pt x="18078" y="14184"/>
                      <a:pt x="18085" y="14247"/>
                    </a:cubicBezTo>
                    <a:cubicBezTo>
                      <a:pt x="18093" y="14310"/>
                      <a:pt x="18126" y="14360"/>
                      <a:pt x="18159" y="14360"/>
                    </a:cubicBezTo>
                    <a:cubicBezTo>
                      <a:pt x="18192" y="14360"/>
                      <a:pt x="18213" y="14308"/>
                      <a:pt x="18205" y="14245"/>
                    </a:cubicBezTo>
                    <a:cubicBezTo>
                      <a:pt x="18197" y="14182"/>
                      <a:pt x="18164" y="14132"/>
                      <a:pt x="18131" y="14132"/>
                    </a:cubicBezTo>
                    <a:close/>
                    <a:moveTo>
                      <a:pt x="20025" y="14132"/>
                    </a:moveTo>
                    <a:cubicBezTo>
                      <a:pt x="19992" y="14132"/>
                      <a:pt x="19973" y="14184"/>
                      <a:pt x="19982" y="14247"/>
                    </a:cubicBezTo>
                    <a:cubicBezTo>
                      <a:pt x="19992" y="14310"/>
                      <a:pt x="20027" y="14360"/>
                      <a:pt x="20060" y="14360"/>
                    </a:cubicBezTo>
                    <a:cubicBezTo>
                      <a:pt x="20093" y="14360"/>
                      <a:pt x="20112" y="14308"/>
                      <a:pt x="20103" y="14245"/>
                    </a:cubicBezTo>
                    <a:cubicBezTo>
                      <a:pt x="20093" y="14182"/>
                      <a:pt x="20058" y="14132"/>
                      <a:pt x="20025" y="14132"/>
                    </a:cubicBezTo>
                    <a:close/>
                    <a:moveTo>
                      <a:pt x="20201" y="14132"/>
                    </a:moveTo>
                    <a:cubicBezTo>
                      <a:pt x="20167" y="14132"/>
                      <a:pt x="20149" y="14184"/>
                      <a:pt x="20158" y="14247"/>
                    </a:cubicBezTo>
                    <a:cubicBezTo>
                      <a:pt x="20168" y="14310"/>
                      <a:pt x="20203" y="14362"/>
                      <a:pt x="20236" y="14362"/>
                    </a:cubicBezTo>
                    <a:cubicBezTo>
                      <a:pt x="20269" y="14361"/>
                      <a:pt x="20289" y="14308"/>
                      <a:pt x="20279" y="14245"/>
                    </a:cubicBezTo>
                    <a:cubicBezTo>
                      <a:pt x="20269" y="14182"/>
                      <a:pt x="20234" y="14132"/>
                      <a:pt x="20201" y="14132"/>
                    </a:cubicBezTo>
                    <a:close/>
                    <a:moveTo>
                      <a:pt x="2204" y="14233"/>
                    </a:moveTo>
                    <a:cubicBezTo>
                      <a:pt x="2171" y="14233"/>
                      <a:pt x="2139" y="14284"/>
                      <a:pt x="2132" y="14346"/>
                    </a:cubicBezTo>
                    <a:cubicBezTo>
                      <a:pt x="2125" y="14408"/>
                      <a:pt x="2146" y="14458"/>
                      <a:pt x="2180" y="14457"/>
                    </a:cubicBezTo>
                    <a:cubicBezTo>
                      <a:pt x="2213" y="14457"/>
                      <a:pt x="2245" y="14406"/>
                      <a:pt x="2252" y="14344"/>
                    </a:cubicBezTo>
                    <a:cubicBezTo>
                      <a:pt x="2258" y="14282"/>
                      <a:pt x="2237" y="14232"/>
                      <a:pt x="2204" y="14233"/>
                    </a:cubicBezTo>
                    <a:close/>
                    <a:moveTo>
                      <a:pt x="2380" y="14233"/>
                    </a:moveTo>
                    <a:cubicBezTo>
                      <a:pt x="2347" y="14233"/>
                      <a:pt x="2314" y="14284"/>
                      <a:pt x="2308" y="14346"/>
                    </a:cubicBezTo>
                    <a:cubicBezTo>
                      <a:pt x="2301" y="14408"/>
                      <a:pt x="2323" y="14458"/>
                      <a:pt x="2356" y="14457"/>
                    </a:cubicBezTo>
                    <a:cubicBezTo>
                      <a:pt x="2389" y="14457"/>
                      <a:pt x="2421" y="14406"/>
                      <a:pt x="2428" y="14344"/>
                    </a:cubicBezTo>
                    <a:cubicBezTo>
                      <a:pt x="2434" y="14282"/>
                      <a:pt x="2413" y="14232"/>
                      <a:pt x="2380" y="14233"/>
                    </a:cubicBezTo>
                    <a:close/>
                    <a:moveTo>
                      <a:pt x="2555" y="14233"/>
                    </a:moveTo>
                    <a:cubicBezTo>
                      <a:pt x="2522" y="14233"/>
                      <a:pt x="2490" y="14284"/>
                      <a:pt x="2484" y="14346"/>
                    </a:cubicBezTo>
                    <a:cubicBezTo>
                      <a:pt x="2477" y="14408"/>
                      <a:pt x="2499" y="14458"/>
                      <a:pt x="2532" y="14457"/>
                    </a:cubicBezTo>
                    <a:cubicBezTo>
                      <a:pt x="2565" y="14457"/>
                      <a:pt x="2597" y="14406"/>
                      <a:pt x="2604" y="14344"/>
                    </a:cubicBezTo>
                    <a:cubicBezTo>
                      <a:pt x="2610" y="14282"/>
                      <a:pt x="2588" y="14232"/>
                      <a:pt x="2555" y="14233"/>
                    </a:cubicBezTo>
                    <a:close/>
                    <a:moveTo>
                      <a:pt x="2712" y="14233"/>
                    </a:moveTo>
                    <a:cubicBezTo>
                      <a:pt x="2679" y="14233"/>
                      <a:pt x="2646" y="14284"/>
                      <a:pt x="2640" y="14346"/>
                    </a:cubicBezTo>
                    <a:cubicBezTo>
                      <a:pt x="2634" y="14408"/>
                      <a:pt x="2656" y="14458"/>
                      <a:pt x="2689" y="14457"/>
                    </a:cubicBezTo>
                    <a:cubicBezTo>
                      <a:pt x="2722" y="14457"/>
                      <a:pt x="2754" y="14406"/>
                      <a:pt x="2760" y="14344"/>
                    </a:cubicBezTo>
                    <a:cubicBezTo>
                      <a:pt x="2766" y="14282"/>
                      <a:pt x="2745" y="14232"/>
                      <a:pt x="2712" y="14233"/>
                    </a:cubicBezTo>
                    <a:close/>
                    <a:moveTo>
                      <a:pt x="2887" y="14233"/>
                    </a:moveTo>
                    <a:cubicBezTo>
                      <a:pt x="2854" y="14233"/>
                      <a:pt x="2822" y="14284"/>
                      <a:pt x="2816" y="14346"/>
                    </a:cubicBezTo>
                    <a:cubicBezTo>
                      <a:pt x="2810" y="14408"/>
                      <a:pt x="2832" y="14458"/>
                      <a:pt x="2865" y="14457"/>
                    </a:cubicBezTo>
                    <a:cubicBezTo>
                      <a:pt x="2898" y="14457"/>
                      <a:pt x="2930" y="14406"/>
                      <a:pt x="2936" y="14344"/>
                    </a:cubicBezTo>
                    <a:cubicBezTo>
                      <a:pt x="2942" y="14282"/>
                      <a:pt x="2920" y="14232"/>
                      <a:pt x="2887" y="14233"/>
                    </a:cubicBezTo>
                    <a:close/>
                    <a:moveTo>
                      <a:pt x="3062" y="14233"/>
                    </a:moveTo>
                    <a:cubicBezTo>
                      <a:pt x="3029" y="14233"/>
                      <a:pt x="2998" y="14284"/>
                      <a:pt x="2992" y="14346"/>
                    </a:cubicBezTo>
                    <a:cubicBezTo>
                      <a:pt x="2986" y="14408"/>
                      <a:pt x="3008" y="14458"/>
                      <a:pt x="3041" y="14457"/>
                    </a:cubicBezTo>
                    <a:cubicBezTo>
                      <a:pt x="3074" y="14457"/>
                      <a:pt x="3106" y="14406"/>
                      <a:pt x="3112" y="14344"/>
                    </a:cubicBezTo>
                    <a:cubicBezTo>
                      <a:pt x="3118" y="14282"/>
                      <a:pt x="3095" y="14232"/>
                      <a:pt x="3062" y="14233"/>
                    </a:cubicBezTo>
                    <a:close/>
                    <a:moveTo>
                      <a:pt x="3238" y="14233"/>
                    </a:moveTo>
                    <a:cubicBezTo>
                      <a:pt x="3205" y="14233"/>
                      <a:pt x="3174" y="14284"/>
                      <a:pt x="3168" y="14346"/>
                    </a:cubicBezTo>
                    <a:cubicBezTo>
                      <a:pt x="3162" y="14408"/>
                      <a:pt x="3184" y="14458"/>
                      <a:pt x="3218" y="14457"/>
                    </a:cubicBezTo>
                    <a:cubicBezTo>
                      <a:pt x="3251" y="14457"/>
                      <a:pt x="3282" y="14406"/>
                      <a:pt x="3288" y="14344"/>
                    </a:cubicBezTo>
                    <a:cubicBezTo>
                      <a:pt x="3293" y="14282"/>
                      <a:pt x="3271" y="14232"/>
                      <a:pt x="3238" y="14233"/>
                    </a:cubicBezTo>
                    <a:close/>
                    <a:moveTo>
                      <a:pt x="3414" y="14233"/>
                    </a:moveTo>
                    <a:cubicBezTo>
                      <a:pt x="3381" y="14233"/>
                      <a:pt x="3349" y="14284"/>
                      <a:pt x="3343" y="14346"/>
                    </a:cubicBezTo>
                    <a:cubicBezTo>
                      <a:pt x="3338" y="14408"/>
                      <a:pt x="3360" y="14458"/>
                      <a:pt x="3393" y="14457"/>
                    </a:cubicBezTo>
                    <a:cubicBezTo>
                      <a:pt x="3427" y="14457"/>
                      <a:pt x="3458" y="14406"/>
                      <a:pt x="3464" y="14344"/>
                    </a:cubicBezTo>
                    <a:cubicBezTo>
                      <a:pt x="3469" y="14282"/>
                      <a:pt x="3447" y="14232"/>
                      <a:pt x="3414" y="14233"/>
                    </a:cubicBezTo>
                    <a:close/>
                    <a:moveTo>
                      <a:pt x="3590" y="14233"/>
                    </a:moveTo>
                    <a:cubicBezTo>
                      <a:pt x="3557" y="14233"/>
                      <a:pt x="3525" y="14284"/>
                      <a:pt x="3519" y="14346"/>
                    </a:cubicBezTo>
                    <a:cubicBezTo>
                      <a:pt x="3514" y="14408"/>
                      <a:pt x="3536" y="14458"/>
                      <a:pt x="3569" y="14457"/>
                    </a:cubicBezTo>
                    <a:cubicBezTo>
                      <a:pt x="3603" y="14457"/>
                      <a:pt x="3634" y="14406"/>
                      <a:pt x="3640" y="14344"/>
                    </a:cubicBezTo>
                    <a:cubicBezTo>
                      <a:pt x="3645" y="14282"/>
                      <a:pt x="3623" y="14232"/>
                      <a:pt x="3590" y="14233"/>
                    </a:cubicBezTo>
                    <a:close/>
                    <a:moveTo>
                      <a:pt x="3745" y="14233"/>
                    </a:moveTo>
                    <a:cubicBezTo>
                      <a:pt x="3712" y="14233"/>
                      <a:pt x="3681" y="14284"/>
                      <a:pt x="3676" y="14346"/>
                    </a:cubicBezTo>
                    <a:cubicBezTo>
                      <a:pt x="3670" y="14408"/>
                      <a:pt x="3693" y="14458"/>
                      <a:pt x="3726" y="14457"/>
                    </a:cubicBezTo>
                    <a:cubicBezTo>
                      <a:pt x="3760" y="14457"/>
                      <a:pt x="3791" y="14408"/>
                      <a:pt x="3796" y="14346"/>
                    </a:cubicBezTo>
                    <a:cubicBezTo>
                      <a:pt x="3801" y="14284"/>
                      <a:pt x="3779" y="14232"/>
                      <a:pt x="3745" y="14233"/>
                    </a:cubicBezTo>
                    <a:close/>
                    <a:moveTo>
                      <a:pt x="3921" y="14233"/>
                    </a:moveTo>
                    <a:cubicBezTo>
                      <a:pt x="3888" y="14233"/>
                      <a:pt x="3857" y="14284"/>
                      <a:pt x="3852" y="14346"/>
                    </a:cubicBezTo>
                    <a:cubicBezTo>
                      <a:pt x="3846" y="14408"/>
                      <a:pt x="3869" y="14458"/>
                      <a:pt x="3902" y="14457"/>
                    </a:cubicBezTo>
                    <a:cubicBezTo>
                      <a:pt x="3936" y="14457"/>
                      <a:pt x="3967" y="14406"/>
                      <a:pt x="3972" y="14344"/>
                    </a:cubicBezTo>
                    <a:cubicBezTo>
                      <a:pt x="3977" y="14282"/>
                      <a:pt x="3954" y="14232"/>
                      <a:pt x="3921" y="14233"/>
                    </a:cubicBezTo>
                    <a:close/>
                    <a:moveTo>
                      <a:pt x="4097" y="14233"/>
                    </a:moveTo>
                    <a:cubicBezTo>
                      <a:pt x="4064" y="14233"/>
                      <a:pt x="4033" y="14284"/>
                      <a:pt x="4028" y="14346"/>
                    </a:cubicBezTo>
                    <a:cubicBezTo>
                      <a:pt x="4023" y="14408"/>
                      <a:pt x="4046" y="14458"/>
                      <a:pt x="4079" y="14457"/>
                    </a:cubicBezTo>
                    <a:cubicBezTo>
                      <a:pt x="4112" y="14457"/>
                      <a:pt x="4143" y="14408"/>
                      <a:pt x="4148" y="14346"/>
                    </a:cubicBezTo>
                    <a:cubicBezTo>
                      <a:pt x="4153" y="14284"/>
                      <a:pt x="4130" y="14232"/>
                      <a:pt x="4097" y="14233"/>
                    </a:cubicBezTo>
                    <a:close/>
                    <a:moveTo>
                      <a:pt x="4273" y="14233"/>
                    </a:moveTo>
                    <a:cubicBezTo>
                      <a:pt x="4240" y="14233"/>
                      <a:pt x="4208" y="14284"/>
                      <a:pt x="4204" y="14346"/>
                    </a:cubicBezTo>
                    <a:cubicBezTo>
                      <a:pt x="4199" y="14408"/>
                      <a:pt x="4222" y="14458"/>
                      <a:pt x="4255" y="14457"/>
                    </a:cubicBezTo>
                    <a:cubicBezTo>
                      <a:pt x="4288" y="14457"/>
                      <a:pt x="4319" y="14408"/>
                      <a:pt x="4324" y="14346"/>
                    </a:cubicBezTo>
                    <a:cubicBezTo>
                      <a:pt x="4329" y="14284"/>
                      <a:pt x="4306" y="14232"/>
                      <a:pt x="4273" y="14233"/>
                    </a:cubicBezTo>
                    <a:close/>
                    <a:moveTo>
                      <a:pt x="4428" y="14233"/>
                    </a:moveTo>
                    <a:cubicBezTo>
                      <a:pt x="4395" y="14233"/>
                      <a:pt x="4365" y="14284"/>
                      <a:pt x="4360" y="14346"/>
                    </a:cubicBezTo>
                    <a:cubicBezTo>
                      <a:pt x="4355" y="14408"/>
                      <a:pt x="4378" y="14458"/>
                      <a:pt x="4411" y="14457"/>
                    </a:cubicBezTo>
                    <a:cubicBezTo>
                      <a:pt x="4445" y="14457"/>
                      <a:pt x="4475" y="14406"/>
                      <a:pt x="4480" y="14344"/>
                    </a:cubicBezTo>
                    <a:cubicBezTo>
                      <a:pt x="4484" y="14282"/>
                      <a:pt x="4462" y="14232"/>
                      <a:pt x="4428" y="14233"/>
                    </a:cubicBezTo>
                    <a:close/>
                    <a:moveTo>
                      <a:pt x="4604" y="14233"/>
                    </a:moveTo>
                    <a:cubicBezTo>
                      <a:pt x="4571" y="14233"/>
                      <a:pt x="4540" y="14284"/>
                      <a:pt x="4536" y="14346"/>
                    </a:cubicBezTo>
                    <a:cubicBezTo>
                      <a:pt x="4531" y="14408"/>
                      <a:pt x="4555" y="14458"/>
                      <a:pt x="4588" y="14457"/>
                    </a:cubicBezTo>
                    <a:cubicBezTo>
                      <a:pt x="4621" y="14457"/>
                      <a:pt x="4651" y="14408"/>
                      <a:pt x="4656" y="14346"/>
                    </a:cubicBezTo>
                    <a:cubicBezTo>
                      <a:pt x="4660" y="14284"/>
                      <a:pt x="4637" y="14232"/>
                      <a:pt x="4604" y="14233"/>
                    </a:cubicBezTo>
                    <a:close/>
                    <a:moveTo>
                      <a:pt x="4780" y="14233"/>
                    </a:moveTo>
                    <a:cubicBezTo>
                      <a:pt x="4747" y="14233"/>
                      <a:pt x="4716" y="14283"/>
                      <a:pt x="4712" y="14346"/>
                    </a:cubicBezTo>
                    <a:cubicBezTo>
                      <a:pt x="4707" y="14408"/>
                      <a:pt x="4731" y="14458"/>
                      <a:pt x="4764" y="14457"/>
                    </a:cubicBezTo>
                    <a:cubicBezTo>
                      <a:pt x="4797" y="14457"/>
                      <a:pt x="4827" y="14408"/>
                      <a:pt x="4832" y="14346"/>
                    </a:cubicBezTo>
                    <a:cubicBezTo>
                      <a:pt x="4836" y="14284"/>
                      <a:pt x="4813" y="14232"/>
                      <a:pt x="4780" y="14233"/>
                    </a:cubicBezTo>
                    <a:close/>
                    <a:moveTo>
                      <a:pt x="4955" y="14233"/>
                    </a:moveTo>
                    <a:cubicBezTo>
                      <a:pt x="4922" y="14233"/>
                      <a:pt x="4892" y="14284"/>
                      <a:pt x="4888" y="14346"/>
                    </a:cubicBezTo>
                    <a:cubicBezTo>
                      <a:pt x="4884" y="14408"/>
                      <a:pt x="4907" y="14458"/>
                      <a:pt x="4940" y="14457"/>
                    </a:cubicBezTo>
                    <a:cubicBezTo>
                      <a:pt x="4974" y="14457"/>
                      <a:pt x="5003" y="14408"/>
                      <a:pt x="5008" y="14346"/>
                    </a:cubicBezTo>
                    <a:cubicBezTo>
                      <a:pt x="5012" y="14283"/>
                      <a:pt x="4988" y="14232"/>
                      <a:pt x="4955" y="14233"/>
                    </a:cubicBezTo>
                    <a:close/>
                    <a:moveTo>
                      <a:pt x="5131" y="14233"/>
                    </a:moveTo>
                    <a:cubicBezTo>
                      <a:pt x="5098" y="14233"/>
                      <a:pt x="5068" y="14284"/>
                      <a:pt x="5064" y="14346"/>
                    </a:cubicBezTo>
                    <a:cubicBezTo>
                      <a:pt x="5060" y="14408"/>
                      <a:pt x="5083" y="14458"/>
                      <a:pt x="5116" y="14457"/>
                    </a:cubicBezTo>
                    <a:cubicBezTo>
                      <a:pt x="5149" y="14457"/>
                      <a:pt x="5180" y="14408"/>
                      <a:pt x="5184" y="14346"/>
                    </a:cubicBezTo>
                    <a:cubicBezTo>
                      <a:pt x="5187" y="14284"/>
                      <a:pt x="5164" y="14232"/>
                      <a:pt x="5131" y="14233"/>
                    </a:cubicBezTo>
                    <a:close/>
                    <a:moveTo>
                      <a:pt x="5268" y="14233"/>
                    </a:moveTo>
                    <a:cubicBezTo>
                      <a:pt x="5235" y="14233"/>
                      <a:pt x="5205" y="14284"/>
                      <a:pt x="5201" y="14346"/>
                    </a:cubicBezTo>
                    <a:cubicBezTo>
                      <a:pt x="5197" y="14408"/>
                      <a:pt x="5221" y="14458"/>
                      <a:pt x="5254" y="14457"/>
                    </a:cubicBezTo>
                    <a:cubicBezTo>
                      <a:pt x="5287" y="14457"/>
                      <a:pt x="5317" y="14408"/>
                      <a:pt x="5320" y="14346"/>
                    </a:cubicBezTo>
                    <a:cubicBezTo>
                      <a:pt x="5324" y="14284"/>
                      <a:pt x="5301" y="14232"/>
                      <a:pt x="5268" y="14233"/>
                    </a:cubicBezTo>
                    <a:close/>
                    <a:moveTo>
                      <a:pt x="5463" y="14233"/>
                    </a:moveTo>
                    <a:cubicBezTo>
                      <a:pt x="5430" y="14233"/>
                      <a:pt x="5400" y="14284"/>
                      <a:pt x="5396" y="14346"/>
                    </a:cubicBezTo>
                    <a:cubicBezTo>
                      <a:pt x="5392" y="14408"/>
                      <a:pt x="5416" y="14458"/>
                      <a:pt x="5449" y="14457"/>
                    </a:cubicBezTo>
                    <a:cubicBezTo>
                      <a:pt x="5482" y="14457"/>
                      <a:pt x="5512" y="14408"/>
                      <a:pt x="5516" y="14346"/>
                    </a:cubicBezTo>
                    <a:cubicBezTo>
                      <a:pt x="5520" y="14284"/>
                      <a:pt x="5496" y="14232"/>
                      <a:pt x="5463" y="14233"/>
                    </a:cubicBezTo>
                    <a:close/>
                    <a:moveTo>
                      <a:pt x="9405" y="14233"/>
                    </a:moveTo>
                    <a:cubicBezTo>
                      <a:pt x="9372" y="14233"/>
                      <a:pt x="9345" y="14283"/>
                      <a:pt x="9345" y="14346"/>
                    </a:cubicBezTo>
                    <a:cubicBezTo>
                      <a:pt x="9344" y="14408"/>
                      <a:pt x="9371" y="14459"/>
                      <a:pt x="9405" y="14459"/>
                    </a:cubicBezTo>
                    <a:cubicBezTo>
                      <a:pt x="9438" y="14459"/>
                      <a:pt x="9465" y="14408"/>
                      <a:pt x="9465" y="14346"/>
                    </a:cubicBezTo>
                    <a:cubicBezTo>
                      <a:pt x="9465" y="14283"/>
                      <a:pt x="9438" y="14232"/>
                      <a:pt x="9405" y="14233"/>
                    </a:cubicBezTo>
                    <a:close/>
                    <a:moveTo>
                      <a:pt x="9561" y="14233"/>
                    </a:moveTo>
                    <a:cubicBezTo>
                      <a:pt x="9528" y="14233"/>
                      <a:pt x="9501" y="14283"/>
                      <a:pt x="9501" y="14346"/>
                    </a:cubicBezTo>
                    <a:cubicBezTo>
                      <a:pt x="9501" y="14408"/>
                      <a:pt x="9528" y="14459"/>
                      <a:pt x="9561" y="14459"/>
                    </a:cubicBezTo>
                    <a:cubicBezTo>
                      <a:pt x="9594" y="14459"/>
                      <a:pt x="9622" y="14408"/>
                      <a:pt x="9621" y="14346"/>
                    </a:cubicBezTo>
                    <a:cubicBezTo>
                      <a:pt x="9621" y="14283"/>
                      <a:pt x="9594" y="14232"/>
                      <a:pt x="9561" y="14233"/>
                    </a:cubicBezTo>
                    <a:close/>
                    <a:moveTo>
                      <a:pt x="9736" y="14233"/>
                    </a:moveTo>
                    <a:cubicBezTo>
                      <a:pt x="9703" y="14233"/>
                      <a:pt x="9677" y="14283"/>
                      <a:pt x="9677" y="14346"/>
                    </a:cubicBezTo>
                    <a:cubicBezTo>
                      <a:pt x="9677" y="14408"/>
                      <a:pt x="9704" y="14459"/>
                      <a:pt x="9737" y="14459"/>
                    </a:cubicBezTo>
                    <a:cubicBezTo>
                      <a:pt x="9771" y="14459"/>
                      <a:pt x="9797" y="14408"/>
                      <a:pt x="9797" y="14346"/>
                    </a:cubicBezTo>
                    <a:cubicBezTo>
                      <a:pt x="9796" y="14283"/>
                      <a:pt x="9769" y="14232"/>
                      <a:pt x="9736" y="14233"/>
                    </a:cubicBezTo>
                    <a:close/>
                    <a:moveTo>
                      <a:pt x="9912" y="14233"/>
                    </a:moveTo>
                    <a:cubicBezTo>
                      <a:pt x="9879" y="14233"/>
                      <a:pt x="9853" y="14283"/>
                      <a:pt x="9853" y="14346"/>
                    </a:cubicBezTo>
                    <a:cubicBezTo>
                      <a:pt x="9853" y="14408"/>
                      <a:pt x="9880" y="14459"/>
                      <a:pt x="9913" y="14459"/>
                    </a:cubicBezTo>
                    <a:cubicBezTo>
                      <a:pt x="9947" y="14459"/>
                      <a:pt x="9974" y="14408"/>
                      <a:pt x="9973" y="14346"/>
                    </a:cubicBezTo>
                    <a:cubicBezTo>
                      <a:pt x="9973" y="14283"/>
                      <a:pt x="9945" y="14232"/>
                      <a:pt x="9912" y="14233"/>
                    </a:cubicBezTo>
                    <a:close/>
                    <a:moveTo>
                      <a:pt x="10069" y="14233"/>
                    </a:moveTo>
                    <a:cubicBezTo>
                      <a:pt x="10036" y="14233"/>
                      <a:pt x="10009" y="14283"/>
                      <a:pt x="10009" y="14346"/>
                    </a:cubicBezTo>
                    <a:cubicBezTo>
                      <a:pt x="10010" y="14408"/>
                      <a:pt x="10037" y="14459"/>
                      <a:pt x="10070" y="14459"/>
                    </a:cubicBezTo>
                    <a:cubicBezTo>
                      <a:pt x="10104" y="14459"/>
                      <a:pt x="10130" y="14408"/>
                      <a:pt x="10130" y="14346"/>
                    </a:cubicBezTo>
                    <a:cubicBezTo>
                      <a:pt x="10129" y="14283"/>
                      <a:pt x="10102" y="14232"/>
                      <a:pt x="10069" y="14233"/>
                    </a:cubicBezTo>
                    <a:close/>
                    <a:moveTo>
                      <a:pt x="10244" y="14233"/>
                    </a:moveTo>
                    <a:cubicBezTo>
                      <a:pt x="10211" y="14233"/>
                      <a:pt x="10185" y="14283"/>
                      <a:pt x="10185" y="14346"/>
                    </a:cubicBezTo>
                    <a:cubicBezTo>
                      <a:pt x="10186" y="14408"/>
                      <a:pt x="10213" y="14459"/>
                      <a:pt x="10246" y="14459"/>
                    </a:cubicBezTo>
                    <a:cubicBezTo>
                      <a:pt x="10280" y="14459"/>
                      <a:pt x="10306" y="14408"/>
                      <a:pt x="10305" y="14346"/>
                    </a:cubicBezTo>
                    <a:cubicBezTo>
                      <a:pt x="10304" y="14283"/>
                      <a:pt x="10277" y="14232"/>
                      <a:pt x="10244" y="14233"/>
                    </a:cubicBezTo>
                    <a:close/>
                    <a:moveTo>
                      <a:pt x="10420" y="14233"/>
                    </a:moveTo>
                    <a:cubicBezTo>
                      <a:pt x="10387" y="14233"/>
                      <a:pt x="10360" y="14283"/>
                      <a:pt x="10361" y="14346"/>
                    </a:cubicBezTo>
                    <a:cubicBezTo>
                      <a:pt x="10362" y="14408"/>
                      <a:pt x="10390" y="14459"/>
                      <a:pt x="10423" y="14459"/>
                    </a:cubicBezTo>
                    <a:cubicBezTo>
                      <a:pt x="10456" y="14459"/>
                      <a:pt x="10483" y="14408"/>
                      <a:pt x="10482" y="14346"/>
                    </a:cubicBezTo>
                    <a:cubicBezTo>
                      <a:pt x="10481" y="14283"/>
                      <a:pt x="10453" y="14232"/>
                      <a:pt x="10420" y="14233"/>
                    </a:cubicBezTo>
                    <a:close/>
                    <a:moveTo>
                      <a:pt x="10595" y="14233"/>
                    </a:moveTo>
                    <a:cubicBezTo>
                      <a:pt x="10562" y="14233"/>
                      <a:pt x="10536" y="14283"/>
                      <a:pt x="10537" y="14346"/>
                    </a:cubicBezTo>
                    <a:cubicBezTo>
                      <a:pt x="10538" y="14408"/>
                      <a:pt x="10566" y="14459"/>
                      <a:pt x="10599" y="14459"/>
                    </a:cubicBezTo>
                    <a:cubicBezTo>
                      <a:pt x="10632" y="14459"/>
                      <a:pt x="10658" y="14408"/>
                      <a:pt x="10657" y="14346"/>
                    </a:cubicBezTo>
                    <a:cubicBezTo>
                      <a:pt x="10656" y="14283"/>
                      <a:pt x="10628" y="14232"/>
                      <a:pt x="10595" y="14233"/>
                    </a:cubicBezTo>
                    <a:close/>
                    <a:moveTo>
                      <a:pt x="10771" y="14233"/>
                    </a:moveTo>
                    <a:cubicBezTo>
                      <a:pt x="10738" y="14233"/>
                      <a:pt x="10712" y="14283"/>
                      <a:pt x="10713" y="14346"/>
                    </a:cubicBezTo>
                    <a:cubicBezTo>
                      <a:pt x="10714" y="14408"/>
                      <a:pt x="10742" y="14459"/>
                      <a:pt x="10775" y="14459"/>
                    </a:cubicBezTo>
                    <a:cubicBezTo>
                      <a:pt x="10809" y="14459"/>
                      <a:pt x="10835" y="14408"/>
                      <a:pt x="10834" y="14346"/>
                    </a:cubicBezTo>
                    <a:cubicBezTo>
                      <a:pt x="10832" y="14283"/>
                      <a:pt x="10804" y="14232"/>
                      <a:pt x="10771" y="14233"/>
                    </a:cubicBezTo>
                    <a:close/>
                    <a:moveTo>
                      <a:pt x="10947" y="14233"/>
                    </a:moveTo>
                    <a:cubicBezTo>
                      <a:pt x="10914" y="14233"/>
                      <a:pt x="10888" y="14283"/>
                      <a:pt x="10889" y="14346"/>
                    </a:cubicBezTo>
                    <a:cubicBezTo>
                      <a:pt x="10890" y="14408"/>
                      <a:pt x="10918" y="14459"/>
                      <a:pt x="10951" y="14459"/>
                    </a:cubicBezTo>
                    <a:cubicBezTo>
                      <a:pt x="10985" y="14459"/>
                      <a:pt x="11011" y="14408"/>
                      <a:pt x="11009" y="14346"/>
                    </a:cubicBezTo>
                    <a:cubicBezTo>
                      <a:pt x="11008" y="14283"/>
                      <a:pt x="10980" y="14232"/>
                      <a:pt x="10947" y="14233"/>
                    </a:cubicBezTo>
                    <a:close/>
                    <a:moveTo>
                      <a:pt x="11103" y="14233"/>
                    </a:moveTo>
                    <a:cubicBezTo>
                      <a:pt x="11070" y="14233"/>
                      <a:pt x="11044" y="14283"/>
                      <a:pt x="11046" y="14346"/>
                    </a:cubicBezTo>
                    <a:cubicBezTo>
                      <a:pt x="11047" y="14408"/>
                      <a:pt x="11075" y="14459"/>
                      <a:pt x="11108" y="14459"/>
                    </a:cubicBezTo>
                    <a:cubicBezTo>
                      <a:pt x="11142" y="14459"/>
                      <a:pt x="11167" y="14408"/>
                      <a:pt x="11166" y="14346"/>
                    </a:cubicBezTo>
                    <a:cubicBezTo>
                      <a:pt x="11164" y="14283"/>
                      <a:pt x="11136" y="14232"/>
                      <a:pt x="11103" y="14233"/>
                    </a:cubicBezTo>
                    <a:close/>
                    <a:moveTo>
                      <a:pt x="11279" y="14233"/>
                    </a:moveTo>
                    <a:cubicBezTo>
                      <a:pt x="11246" y="14233"/>
                      <a:pt x="11220" y="14285"/>
                      <a:pt x="11221" y="14347"/>
                    </a:cubicBezTo>
                    <a:cubicBezTo>
                      <a:pt x="11223" y="14410"/>
                      <a:pt x="11251" y="14459"/>
                      <a:pt x="11284" y="14459"/>
                    </a:cubicBezTo>
                    <a:cubicBezTo>
                      <a:pt x="11318" y="14459"/>
                      <a:pt x="11344" y="14408"/>
                      <a:pt x="11342" y="14346"/>
                    </a:cubicBezTo>
                    <a:cubicBezTo>
                      <a:pt x="11340" y="14283"/>
                      <a:pt x="11312" y="14232"/>
                      <a:pt x="11279" y="14233"/>
                    </a:cubicBezTo>
                    <a:close/>
                    <a:moveTo>
                      <a:pt x="11454" y="14233"/>
                    </a:moveTo>
                    <a:cubicBezTo>
                      <a:pt x="11421" y="14233"/>
                      <a:pt x="11396" y="14283"/>
                      <a:pt x="11397" y="14346"/>
                    </a:cubicBezTo>
                    <a:cubicBezTo>
                      <a:pt x="11399" y="14408"/>
                      <a:pt x="11428" y="14459"/>
                      <a:pt x="11461" y="14459"/>
                    </a:cubicBezTo>
                    <a:cubicBezTo>
                      <a:pt x="11494" y="14459"/>
                      <a:pt x="11520" y="14408"/>
                      <a:pt x="11518" y="14346"/>
                    </a:cubicBezTo>
                    <a:cubicBezTo>
                      <a:pt x="11516" y="14283"/>
                      <a:pt x="11487" y="14232"/>
                      <a:pt x="11454" y="14233"/>
                    </a:cubicBezTo>
                    <a:close/>
                    <a:moveTo>
                      <a:pt x="18854" y="14434"/>
                    </a:moveTo>
                    <a:cubicBezTo>
                      <a:pt x="18821" y="14434"/>
                      <a:pt x="18800" y="14486"/>
                      <a:pt x="18809" y="14549"/>
                    </a:cubicBezTo>
                    <a:cubicBezTo>
                      <a:pt x="18817" y="14611"/>
                      <a:pt x="18851" y="14662"/>
                      <a:pt x="18885" y="14662"/>
                    </a:cubicBezTo>
                    <a:cubicBezTo>
                      <a:pt x="18918" y="14661"/>
                      <a:pt x="18938" y="14610"/>
                      <a:pt x="18930" y="14547"/>
                    </a:cubicBezTo>
                    <a:cubicBezTo>
                      <a:pt x="18921" y="14484"/>
                      <a:pt x="18887" y="14434"/>
                      <a:pt x="18854" y="14434"/>
                    </a:cubicBezTo>
                    <a:close/>
                    <a:moveTo>
                      <a:pt x="19029" y="14434"/>
                    </a:moveTo>
                    <a:cubicBezTo>
                      <a:pt x="18996" y="14434"/>
                      <a:pt x="18976" y="14486"/>
                      <a:pt x="18985" y="14549"/>
                    </a:cubicBezTo>
                    <a:cubicBezTo>
                      <a:pt x="18993" y="14612"/>
                      <a:pt x="19028" y="14662"/>
                      <a:pt x="19061" y="14662"/>
                    </a:cubicBezTo>
                    <a:cubicBezTo>
                      <a:pt x="19094" y="14661"/>
                      <a:pt x="19114" y="14610"/>
                      <a:pt x="19106" y="14547"/>
                    </a:cubicBezTo>
                    <a:cubicBezTo>
                      <a:pt x="19097" y="14484"/>
                      <a:pt x="19062" y="14434"/>
                      <a:pt x="19029" y="14434"/>
                    </a:cubicBezTo>
                    <a:close/>
                    <a:moveTo>
                      <a:pt x="19557" y="14434"/>
                    </a:moveTo>
                    <a:cubicBezTo>
                      <a:pt x="19523" y="14434"/>
                      <a:pt x="19504" y="14486"/>
                      <a:pt x="19513" y="14549"/>
                    </a:cubicBezTo>
                    <a:cubicBezTo>
                      <a:pt x="19522" y="14612"/>
                      <a:pt x="19556" y="14662"/>
                      <a:pt x="19590" y="14662"/>
                    </a:cubicBezTo>
                    <a:cubicBezTo>
                      <a:pt x="19623" y="14662"/>
                      <a:pt x="19643" y="14610"/>
                      <a:pt x="19634" y="14547"/>
                    </a:cubicBezTo>
                    <a:cubicBezTo>
                      <a:pt x="19624" y="14484"/>
                      <a:pt x="19590" y="14434"/>
                      <a:pt x="19557" y="14434"/>
                    </a:cubicBezTo>
                    <a:close/>
                    <a:moveTo>
                      <a:pt x="4585" y="14534"/>
                    </a:moveTo>
                    <a:cubicBezTo>
                      <a:pt x="4552" y="14535"/>
                      <a:pt x="4521" y="14585"/>
                      <a:pt x="4516" y="14648"/>
                    </a:cubicBezTo>
                    <a:cubicBezTo>
                      <a:pt x="4512" y="14710"/>
                      <a:pt x="4535" y="14759"/>
                      <a:pt x="4568" y="14759"/>
                    </a:cubicBezTo>
                    <a:cubicBezTo>
                      <a:pt x="4602" y="14759"/>
                      <a:pt x="4632" y="14708"/>
                      <a:pt x="4637" y="14646"/>
                    </a:cubicBezTo>
                    <a:cubicBezTo>
                      <a:pt x="4641" y="14584"/>
                      <a:pt x="4618" y="14534"/>
                      <a:pt x="4585" y="14534"/>
                    </a:cubicBezTo>
                    <a:close/>
                    <a:moveTo>
                      <a:pt x="4760" y="14534"/>
                    </a:moveTo>
                    <a:cubicBezTo>
                      <a:pt x="4727" y="14535"/>
                      <a:pt x="4697" y="14585"/>
                      <a:pt x="4692" y="14648"/>
                    </a:cubicBezTo>
                    <a:cubicBezTo>
                      <a:pt x="4688" y="14710"/>
                      <a:pt x="4712" y="14759"/>
                      <a:pt x="4745" y="14759"/>
                    </a:cubicBezTo>
                    <a:cubicBezTo>
                      <a:pt x="4778" y="14759"/>
                      <a:pt x="4808" y="14708"/>
                      <a:pt x="4813" y="14646"/>
                    </a:cubicBezTo>
                    <a:cubicBezTo>
                      <a:pt x="4817" y="14584"/>
                      <a:pt x="4793" y="14534"/>
                      <a:pt x="4760" y="14534"/>
                    </a:cubicBezTo>
                    <a:close/>
                    <a:moveTo>
                      <a:pt x="4936" y="14534"/>
                    </a:moveTo>
                    <a:cubicBezTo>
                      <a:pt x="4903" y="14535"/>
                      <a:pt x="4873" y="14586"/>
                      <a:pt x="4868" y="14648"/>
                    </a:cubicBezTo>
                    <a:cubicBezTo>
                      <a:pt x="4864" y="14710"/>
                      <a:pt x="4887" y="14759"/>
                      <a:pt x="4921" y="14759"/>
                    </a:cubicBezTo>
                    <a:cubicBezTo>
                      <a:pt x="4954" y="14759"/>
                      <a:pt x="4985" y="14708"/>
                      <a:pt x="4989" y="14646"/>
                    </a:cubicBezTo>
                    <a:cubicBezTo>
                      <a:pt x="4993" y="14584"/>
                      <a:pt x="4969" y="14534"/>
                      <a:pt x="4936" y="14534"/>
                    </a:cubicBezTo>
                    <a:close/>
                    <a:moveTo>
                      <a:pt x="5092" y="14534"/>
                    </a:moveTo>
                    <a:cubicBezTo>
                      <a:pt x="5059" y="14535"/>
                      <a:pt x="5029" y="14585"/>
                      <a:pt x="5025" y="14648"/>
                    </a:cubicBezTo>
                    <a:cubicBezTo>
                      <a:pt x="5021" y="14710"/>
                      <a:pt x="5044" y="14759"/>
                      <a:pt x="5078" y="14759"/>
                    </a:cubicBezTo>
                    <a:cubicBezTo>
                      <a:pt x="5111" y="14759"/>
                      <a:pt x="5141" y="14708"/>
                      <a:pt x="5145" y="14646"/>
                    </a:cubicBezTo>
                    <a:cubicBezTo>
                      <a:pt x="5149" y="14584"/>
                      <a:pt x="5125" y="14534"/>
                      <a:pt x="5092" y="14534"/>
                    </a:cubicBezTo>
                    <a:close/>
                    <a:moveTo>
                      <a:pt x="5248" y="14534"/>
                    </a:moveTo>
                    <a:cubicBezTo>
                      <a:pt x="5215" y="14535"/>
                      <a:pt x="5185" y="14585"/>
                      <a:pt x="5181" y="14648"/>
                    </a:cubicBezTo>
                    <a:cubicBezTo>
                      <a:pt x="5177" y="14710"/>
                      <a:pt x="5201" y="14759"/>
                      <a:pt x="5234" y="14759"/>
                    </a:cubicBezTo>
                    <a:cubicBezTo>
                      <a:pt x="5268" y="14759"/>
                      <a:pt x="5298" y="14710"/>
                      <a:pt x="5301" y="14648"/>
                    </a:cubicBezTo>
                    <a:cubicBezTo>
                      <a:pt x="5305" y="14585"/>
                      <a:pt x="5282" y="14534"/>
                      <a:pt x="5248" y="14534"/>
                    </a:cubicBezTo>
                    <a:close/>
                    <a:moveTo>
                      <a:pt x="9386" y="14534"/>
                    </a:moveTo>
                    <a:cubicBezTo>
                      <a:pt x="9352" y="14535"/>
                      <a:pt x="9325" y="14585"/>
                      <a:pt x="9325" y="14648"/>
                    </a:cubicBezTo>
                    <a:cubicBezTo>
                      <a:pt x="9325" y="14710"/>
                      <a:pt x="9352" y="14761"/>
                      <a:pt x="9385" y="14761"/>
                    </a:cubicBezTo>
                    <a:cubicBezTo>
                      <a:pt x="9418" y="14760"/>
                      <a:pt x="9446" y="14710"/>
                      <a:pt x="9446" y="14648"/>
                    </a:cubicBezTo>
                    <a:cubicBezTo>
                      <a:pt x="9446" y="14585"/>
                      <a:pt x="9419" y="14534"/>
                      <a:pt x="9386" y="14534"/>
                    </a:cubicBezTo>
                    <a:close/>
                    <a:moveTo>
                      <a:pt x="9562" y="14534"/>
                    </a:moveTo>
                    <a:cubicBezTo>
                      <a:pt x="9528" y="14535"/>
                      <a:pt x="9501" y="14585"/>
                      <a:pt x="9501" y="14648"/>
                    </a:cubicBezTo>
                    <a:cubicBezTo>
                      <a:pt x="9501" y="14710"/>
                      <a:pt x="9528" y="14761"/>
                      <a:pt x="9562" y="14761"/>
                    </a:cubicBezTo>
                    <a:cubicBezTo>
                      <a:pt x="9595" y="14760"/>
                      <a:pt x="9622" y="14710"/>
                      <a:pt x="9622" y="14648"/>
                    </a:cubicBezTo>
                    <a:cubicBezTo>
                      <a:pt x="9622" y="14585"/>
                      <a:pt x="9595" y="14534"/>
                      <a:pt x="9562" y="14534"/>
                    </a:cubicBezTo>
                    <a:close/>
                    <a:moveTo>
                      <a:pt x="9737" y="14534"/>
                    </a:moveTo>
                    <a:cubicBezTo>
                      <a:pt x="9704" y="14534"/>
                      <a:pt x="9677" y="14585"/>
                      <a:pt x="9677" y="14648"/>
                    </a:cubicBezTo>
                    <a:cubicBezTo>
                      <a:pt x="9677" y="14710"/>
                      <a:pt x="9704" y="14761"/>
                      <a:pt x="9737" y="14761"/>
                    </a:cubicBezTo>
                    <a:cubicBezTo>
                      <a:pt x="9771" y="14761"/>
                      <a:pt x="9798" y="14710"/>
                      <a:pt x="9797" y="14648"/>
                    </a:cubicBezTo>
                    <a:cubicBezTo>
                      <a:pt x="9797" y="14585"/>
                      <a:pt x="9770" y="14534"/>
                      <a:pt x="9737" y="14534"/>
                    </a:cubicBezTo>
                    <a:close/>
                    <a:moveTo>
                      <a:pt x="9913" y="14534"/>
                    </a:moveTo>
                    <a:cubicBezTo>
                      <a:pt x="9880" y="14535"/>
                      <a:pt x="9853" y="14585"/>
                      <a:pt x="9853" y="14648"/>
                    </a:cubicBezTo>
                    <a:cubicBezTo>
                      <a:pt x="9853" y="14710"/>
                      <a:pt x="9881" y="14761"/>
                      <a:pt x="9914" y="14761"/>
                    </a:cubicBezTo>
                    <a:cubicBezTo>
                      <a:pt x="9947" y="14760"/>
                      <a:pt x="9974" y="14710"/>
                      <a:pt x="9973" y="14648"/>
                    </a:cubicBezTo>
                    <a:cubicBezTo>
                      <a:pt x="9973" y="14585"/>
                      <a:pt x="9946" y="14534"/>
                      <a:pt x="9913" y="14534"/>
                    </a:cubicBezTo>
                    <a:close/>
                    <a:moveTo>
                      <a:pt x="10088" y="14534"/>
                    </a:moveTo>
                    <a:cubicBezTo>
                      <a:pt x="10055" y="14535"/>
                      <a:pt x="10028" y="14585"/>
                      <a:pt x="10029" y="14648"/>
                    </a:cubicBezTo>
                    <a:cubicBezTo>
                      <a:pt x="10029" y="14710"/>
                      <a:pt x="10057" y="14761"/>
                      <a:pt x="10090" y="14761"/>
                    </a:cubicBezTo>
                    <a:cubicBezTo>
                      <a:pt x="10123" y="14761"/>
                      <a:pt x="10150" y="14710"/>
                      <a:pt x="10149" y="14648"/>
                    </a:cubicBezTo>
                    <a:cubicBezTo>
                      <a:pt x="10149" y="14585"/>
                      <a:pt x="10121" y="14534"/>
                      <a:pt x="10088" y="14534"/>
                    </a:cubicBezTo>
                    <a:close/>
                    <a:moveTo>
                      <a:pt x="10245" y="14534"/>
                    </a:moveTo>
                    <a:cubicBezTo>
                      <a:pt x="10211" y="14535"/>
                      <a:pt x="10185" y="14585"/>
                      <a:pt x="10185" y="14648"/>
                    </a:cubicBezTo>
                    <a:cubicBezTo>
                      <a:pt x="10186" y="14710"/>
                      <a:pt x="10214" y="14761"/>
                      <a:pt x="10247" y="14761"/>
                    </a:cubicBezTo>
                    <a:cubicBezTo>
                      <a:pt x="10280" y="14760"/>
                      <a:pt x="10306" y="14710"/>
                      <a:pt x="10306" y="14648"/>
                    </a:cubicBezTo>
                    <a:cubicBezTo>
                      <a:pt x="10305" y="14585"/>
                      <a:pt x="10278" y="14534"/>
                      <a:pt x="10245" y="14534"/>
                    </a:cubicBezTo>
                    <a:close/>
                    <a:moveTo>
                      <a:pt x="10420" y="14534"/>
                    </a:moveTo>
                    <a:cubicBezTo>
                      <a:pt x="10387" y="14535"/>
                      <a:pt x="10361" y="14585"/>
                      <a:pt x="10361" y="14648"/>
                    </a:cubicBezTo>
                    <a:cubicBezTo>
                      <a:pt x="10362" y="14710"/>
                      <a:pt x="10390" y="14761"/>
                      <a:pt x="10423" y="14761"/>
                    </a:cubicBezTo>
                    <a:cubicBezTo>
                      <a:pt x="10456" y="14761"/>
                      <a:pt x="10483" y="14710"/>
                      <a:pt x="10482" y="14648"/>
                    </a:cubicBezTo>
                    <a:cubicBezTo>
                      <a:pt x="10481" y="14585"/>
                      <a:pt x="10453" y="14534"/>
                      <a:pt x="10420" y="14534"/>
                    </a:cubicBezTo>
                    <a:close/>
                    <a:moveTo>
                      <a:pt x="10596" y="14534"/>
                    </a:moveTo>
                    <a:cubicBezTo>
                      <a:pt x="10563" y="14535"/>
                      <a:pt x="10536" y="14585"/>
                      <a:pt x="10537" y="14648"/>
                    </a:cubicBezTo>
                    <a:cubicBezTo>
                      <a:pt x="10538" y="14710"/>
                      <a:pt x="10566" y="14761"/>
                      <a:pt x="10600" y="14761"/>
                    </a:cubicBezTo>
                    <a:cubicBezTo>
                      <a:pt x="10633" y="14760"/>
                      <a:pt x="10659" y="14710"/>
                      <a:pt x="10658" y="14648"/>
                    </a:cubicBezTo>
                    <a:cubicBezTo>
                      <a:pt x="10657" y="14585"/>
                      <a:pt x="10629" y="14534"/>
                      <a:pt x="10596" y="14534"/>
                    </a:cubicBezTo>
                    <a:close/>
                    <a:moveTo>
                      <a:pt x="10771" y="14534"/>
                    </a:moveTo>
                    <a:cubicBezTo>
                      <a:pt x="10738" y="14535"/>
                      <a:pt x="10712" y="14585"/>
                      <a:pt x="10713" y="14648"/>
                    </a:cubicBezTo>
                    <a:cubicBezTo>
                      <a:pt x="10714" y="14710"/>
                      <a:pt x="10742" y="14761"/>
                      <a:pt x="10775" y="14761"/>
                    </a:cubicBezTo>
                    <a:cubicBezTo>
                      <a:pt x="10809" y="14761"/>
                      <a:pt x="10835" y="14710"/>
                      <a:pt x="10834" y="14648"/>
                    </a:cubicBezTo>
                    <a:cubicBezTo>
                      <a:pt x="10832" y="14585"/>
                      <a:pt x="10805" y="14534"/>
                      <a:pt x="10771" y="14534"/>
                    </a:cubicBezTo>
                    <a:close/>
                    <a:moveTo>
                      <a:pt x="10947" y="14534"/>
                    </a:moveTo>
                    <a:cubicBezTo>
                      <a:pt x="10914" y="14535"/>
                      <a:pt x="10888" y="14585"/>
                      <a:pt x="10889" y="14648"/>
                    </a:cubicBezTo>
                    <a:cubicBezTo>
                      <a:pt x="10890" y="14710"/>
                      <a:pt x="10919" y="14761"/>
                      <a:pt x="10952" y="14761"/>
                    </a:cubicBezTo>
                    <a:cubicBezTo>
                      <a:pt x="10985" y="14761"/>
                      <a:pt x="11011" y="14710"/>
                      <a:pt x="11010" y="14648"/>
                    </a:cubicBezTo>
                    <a:cubicBezTo>
                      <a:pt x="11009" y="14585"/>
                      <a:pt x="10980" y="14534"/>
                      <a:pt x="10947" y="14534"/>
                    </a:cubicBezTo>
                    <a:close/>
                    <a:moveTo>
                      <a:pt x="11123" y="14534"/>
                    </a:moveTo>
                    <a:cubicBezTo>
                      <a:pt x="11089" y="14535"/>
                      <a:pt x="11064" y="14586"/>
                      <a:pt x="11065" y="14649"/>
                    </a:cubicBezTo>
                    <a:cubicBezTo>
                      <a:pt x="11066" y="14712"/>
                      <a:pt x="11095" y="14761"/>
                      <a:pt x="11128" y="14761"/>
                    </a:cubicBezTo>
                    <a:cubicBezTo>
                      <a:pt x="11161" y="14761"/>
                      <a:pt x="11188" y="14710"/>
                      <a:pt x="11186" y="14648"/>
                    </a:cubicBezTo>
                    <a:cubicBezTo>
                      <a:pt x="11184" y="14585"/>
                      <a:pt x="11156" y="14534"/>
                      <a:pt x="11123" y="14534"/>
                    </a:cubicBezTo>
                    <a:close/>
                    <a:moveTo>
                      <a:pt x="11298" y="14534"/>
                    </a:moveTo>
                    <a:cubicBezTo>
                      <a:pt x="11265" y="14535"/>
                      <a:pt x="11239" y="14585"/>
                      <a:pt x="11241" y="14648"/>
                    </a:cubicBezTo>
                    <a:cubicBezTo>
                      <a:pt x="11243" y="14710"/>
                      <a:pt x="11271" y="14761"/>
                      <a:pt x="11305" y="14761"/>
                    </a:cubicBezTo>
                    <a:cubicBezTo>
                      <a:pt x="11338" y="14760"/>
                      <a:pt x="11363" y="14710"/>
                      <a:pt x="11361" y="14648"/>
                    </a:cubicBezTo>
                    <a:cubicBezTo>
                      <a:pt x="11360" y="14585"/>
                      <a:pt x="11332" y="14534"/>
                      <a:pt x="11298" y="14534"/>
                    </a:cubicBezTo>
                    <a:close/>
                    <a:moveTo>
                      <a:pt x="11455" y="14534"/>
                    </a:moveTo>
                    <a:cubicBezTo>
                      <a:pt x="11422" y="14535"/>
                      <a:pt x="11396" y="14585"/>
                      <a:pt x="11397" y="14648"/>
                    </a:cubicBezTo>
                    <a:cubicBezTo>
                      <a:pt x="11399" y="14710"/>
                      <a:pt x="11428" y="14761"/>
                      <a:pt x="11461" y="14761"/>
                    </a:cubicBezTo>
                    <a:cubicBezTo>
                      <a:pt x="11494" y="14761"/>
                      <a:pt x="11520" y="14710"/>
                      <a:pt x="11518" y="14648"/>
                    </a:cubicBezTo>
                    <a:cubicBezTo>
                      <a:pt x="11517" y="14585"/>
                      <a:pt x="11488" y="14534"/>
                      <a:pt x="11455" y="14534"/>
                    </a:cubicBezTo>
                    <a:close/>
                    <a:moveTo>
                      <a:pt x="2341" y="14585"/>
                    </a:moveTo>
                    <a:cubicBezTo>
                      <a:pt x="2308" y="14585"/>
                      <a:pt x="2275" y="14636"/>
                      <a:pt x="2269" y="14698"/>
                    </a:cubicBezTo>
                    <a:cubicBezTo>
                      <a:pt x="2262" y="14760"/>
                      <a:pt x="2284" y="14810"/>
                      <a:pt x="2317" y="14809"/>
                    </a:cubicBezTo>
                    <a:cubicBezTo>
                      <a:pt x="2350" y="14809"/>
                      <a:pt x="2383" y="14758"/>
                      <a:pt x="2389" y="14696"/>
                    </a:cubicBezTo>
                    <a:cubicBezTo>
                      <a:pt x="2396" y="14634"/>
                      <a:pt x="2374" y="14584"/>
                      <a:pt x="2341" y="14585"/>
                    </a:cubicBezTo>
                    <a:close/>
                    <a:moveTo>
                      <a:pt x="2516" y="14585"/>
                    </a:moveTo>
                    <a:cubicBezTo>
                      <a:pt x="2483" y="14585"/>
                      <a:pt x="2451" y="14636"/>
                      <a:pt x="2445" y="14698"/>
                    </a:cubicBezTo>
                    <a:cubicBezTo>
                      <a:pt x="2438" y="14760"/>
                      <a:pt x="2460" y="14810"/>
                      <a:pt x="2494" y="14809"/>
                    </a:cubicBezTo>
                    <a:cubicBezTo>
                      <a:pt x="2527" y="14809"/>
                      <a:pt x="2559" y="14758"/>
                      <a:pt x="2565" y="14696"/>
                    </a:cubicBezTo>
                    <a:cubicBezTo>
                      <a:pt x="2571" y="14634"/>
                      <a:pt x="2549" y="14584"/>
                      <a:pt x="2516" y="14585"/>
                    </a:cubicBezTo>
                    <a:close/>
                    <a:moveTo>
                      <a:pt x="2692" y="14585"/>
                    </a:moveTo>
                    <a:cubicBezTo>
                      <a:pt x="2659" y="14585"/>
                      <a:pt x="2627" y="14636"/>
                      <a:pt x="2621" y="14698"/>
                    </a:cubicBezTo>
                    <a:cubicBezTo>
                      <a:pt x="2614" y="14760"/>
                      <a:pt x="2636" y="14810"/>
                      <a:pt x="2669" y="14809"/>
                    </a:cubicBezTo>
                    <a:cubicBezTo>
                      <a:pt x="2703" y="14809"/>
                      <a:pt x="2735" y="14758"/>
                      <a:pt x="2741" y="14696"/>
                    </a:cubicBezTo>
                    <a:cubicBezTo>
                      <a:pt x="2747" y="14634"/>
                      <a:pt x="2725" y="14584"/>
                      <a:pt x="2692" y="14585"/>
                    </a:cubicBezTo>
                    <a:close/>
                    <a:moveTo>
                      <a:pt x="2867" y="14585"/>
                    </a:moveTo>
                    <a:cubicBezTo>
                      <a:pt x="2834" y="14585"/>
                      <a:pt x="2803" y="14636"/>
                      <a:pt x="2797" y="14698"/>
                    </a:cubicBezTo>
                    <a:cubicBezTo>
                      <a:pt x="2790" y="14760"/>
                      <a:pt x="2812" y="14810"/>
                      <a:pt x="2845" y="14809"/>
                    </a:cubicBezTo>
                    <a:cubicBezTo>
                      <a:pt x="2879" y="14809"/>
                      <a:pt x="2911" y="14759"/>
                      <a:pt x="2917" y="14696"/>
                    </a:cubicBezTo>
                    <a:cubicBezTo>
                      <a:pt x="2923" y="14634"/>
                      <a:pt x="2901" y="14584"/>
                      <a:pt x="2867" y="14585"/>
                    </a:cubicBezTo>
                    <a:close/>
                    <a:moveTo>
                      <a:pt x="3043" y="14585"/>
                    </a:moveTo>
                    <a:cubicBezTo>
                      <a:pt x="3010" y="14585"/>
                      <a:pt x="2978" y="14636"/>
                      <a:pt x="2973" y="14698"/>
                    </a:cubicBezTo>
                    <a:cubicBezTo>
                      <a:pt x="2967" y="14760"/>
                      <a:pt x="2989" y="14810"/>
                      <a:pt x="3022" y="14809"/>
                    </a:cubicBezTo>
                    <a:cubicBezTo>
                      <a:pt x="3055" y="14809"/>
                      <a:pt x="3087" y="14758"/>
                      <a:pt x="3093" y="14696"/>
                    </a:cubicBezTo>
                    <a:cubicBezTo>
                      <a:pt x="3099" y="14634"/>
                      <a:pt x="3077" y="14584"/>
                      <a:pt x="3043" y="14585"/>
                    </a:cubicBezTo>
                    <a:close/>
                    <a:moveTo>
                      <a:pt x="3199" y="14585"/>
                    </a:moveTo>
                    <a:cubicBezTo>
                      <a:pt x="3166" y="14585"/>
                      <a:pt x="3135" y="14636"/>
                      <a:pt x="3129" y="14698"/>
                    </a:cubicBezTo>
                    <a:cubicBezTo>
                      <a:pt x="3123" y="14760"/>
                      <a:pt x="3145" y="14810"/>
                      <a:pt x="3178" y="14809"/>
                    </a:cubicBezTo>
                    <a:cubicBezTo>
                      <a:pt x="3212" y="14809"/>
                      <a:pt x="3244" y="14758"/>
                      <a:pt x="3249" y="14696"/>
                    </a:cubicBezTo>
                    <a:cubicBezTo>
                      <a:pt x="3255" y="14634"/>
                      <a:pt x="3232" y="14584"/>
                      <a:pt x="3199" y="14585"/>
                    </a:cubicBezTo>
                    <a:close/>
                    <a:moveTo>
                      <a:pt x="3375" y="14585"/>
                    </a:moveTo>
                    <a:cubicBezTo>
                      <a:pt x="3342" y="14585"/>
                      <a:pt x="3310" y="14636"/>
                      <a:pt x="3304" y="14698"/>
                    </a:cubicBezTo>
                    <a:cubicBezTo>
                      <a:pt x="3299" y="14760"/>
                      <a:pt x="3322" y="14810"/>
                      <a:pt x="3355" y="14809"/>
                    </a:cubicBezTo>
                    <a:cubicBezTo>
                      <a:pt x="3388" y="14809"/>
                      <a:pt x="3420" y="14758"/>
                      <a:pt x="3425" y="14696"/>
                    </a:cubicBezTo>
                    <a:cubicBezTo>
                      <a:pt x="3431" y="14634"/>
                      <a:pt x="3408" y="14584"/>
                      <a:pt x="3375" y="14585"/>
                    </a:cubicBezTo>
                    <a:close/>
                    <a:moveTo>
                      <a:pt x="3550" y="14585"/>
                    </a:moveTo>
                    <a:cubicBezTo>
                      <a:pt x="3517" y="14585"/>
                      <a:pt x="3486" y="14636"/>
                      <a:pt x="3480" y="14698"/>
                    </a:cubicBezTo>
                    <a:cubicBezTo>
                      <a:pt x="3475" y="14760"/>
                      <a:pt x="3498" y="14810"/>
                      <a:pt x="3531" y="14809"/>
                    </a:cubicBezTo>
                    <a:cubicBezTo>
                      <a:pt x="3564" y="14809"/>
                      <a:pt x="3596" y="14759"/>
                      <a:pt x="3601" y="14696"/>
                    </a:cubicBezTo>
                    <a:cubicBezTo>
                      <a:pt x="3607" y="14634"/>
                      <a:pt x="3584" y="14584"/>
                      <a:pt x="3550" y="14585"/>
                    </a:cubicBezTo>
                    <a:close/>
                    <a:moveTo>
                      <a:pt x="3726" y="14585"/>
                    </a:moveTo>
                    <a:cubicBezTo>
                      <a:pt x="3693" y="14585"/>
                      <a:pt x="3661" y="14636"/>
                      <a:pt x="3656" y="14698"/>
                    </a:cubicBezTo>
                    <a:cubicBezTo>
                      <a:pt x="3651" y="14760"/>
                      <a:pt x="3674" y="14810"/>
                      <a:pt x="3707" y="14809"/>
                    </a:cubicBezTo>
                    <a:cubicBezTo>
                      <a:pt x="3740" y="14809"/>
                      <a:pt x="3772" y="14758"/>
                      <a:pt x="3777" y="14696"/>
                    </a:cubicBezTo>
                    <a:cubicBezTo>
                      <a:pt x="3782" y="14634"/>
                      <a:pt x="3760" y="14584"/>
                      <a:pt x="3726" y="14585"/>
                    </a:cubicBezTo>
                    <a:close/>
                    <a:moveTo>
                      <a:pt x="3902" y="14585"/>
                    </a:moveTo>
                    <a:cubicBezTo>
                      <a:pt x="3869" y="14585"/>
                      <a:pt x="3837" y="14636"/>
                      <a:pt x="3832" y="14698"/>
                    </a:cubicBezTo>
                    <a:cubicBezTo>
                      <a:pt x="3827" y="14760"/>
                      <a:pt x="3850" y="14810"/>
                      <a:pt x="3883" y="14809"/>
                    </a:cubicBezTo>
                    <a:cubicBezTo>
                      <a:pt x="3917" y="14809"/>
                      <a:pt x="3948" y="14758"/>
                      <a:pt x="3953" y="14696"/>
                    </a:cubicBezTo>
                    <a:cubicBezTo>
                      <a:pt x="3958" y="14634"/>
                      <a:pt x="3935" y="14584"/>
                      <a:pt x="3902" y="14585"/>
                    </a:cubicBezTo>
                    <a:close/>
                    <a:moveTo>
                      <a:pt x="4058" y="14585"/>
                    </a:moveTo>
                    <a:cubicBezTo>
                      <a:pt x="4024" y="14585"/>
                      <a:pt x="3994" y="14636"/>
                      <a:pt x="3989" y="14698"/>
                    </a:cubicBezTo>
                    <a:cubicBezTo>
                      <a:pt x="3983" y="14760"/>
                      <a:pt x="4006" y="14810"/>
                      <a:pt x="4040" y="14809"/>
                    </a:cubicBezTo>
                    <a:cubicBezTo>
                      <a:pt x="4073" y="14809"/>
                      <a:pt x="4104" y="14758"/>
                      <a:pt x="4109" y="14696"/>
                    </a:cubicBezTo>
                    <a:cubicBezTo>
                      <a:pt x="4114" y="14634"/>
                      <a:pt x="4091" y="14584"/>
                      <a:pt x="4058" y="14585"/>
                    </a:cubicBezTo>
                    <a:close/>
                    <a:moveTo>
                      <a:pt x="4234" y="14585"/>
                    </a:moveTo>
                    <a:cubicBezTo>
                      <a:pt x="4200" y="14585"/>
                      <a:pt x="4169" y="14636"/>
                      <a:pt x="4164" y="14698"/>
                    </a:cubicBezTo>
                    <a:cubicBezTo>
                      <a:pt x="4160" y="14760"/>
                      <a:pt x="4183" y="14810"/>
                      <a:pt x="4216" y="14809"/>
                    </a:cubicBezTo>
                    <a:cubicBezTo>
                      <a:pt x="4250" y="14809"/>
                      <a:pt x="4280" y="14758"/>
                      <a:pt x="4285" y="14696"/>
                    </a:cubicBezTo>
                    <a:cubicBezTo>
                      <a:pt x="4290" y="14634"/>
                      <a:pt x="4267" y="14584"/>
                      <a:pt x="4234" y="14585"/>
                    </a:cubicBezTo>
                    <a:close/>
                    <a:moveTo>
                      <a:pt x="4409" y="14585"/>
                    </a:moveTo>
                    <a:cubicBezTo>
                      <a:pt x="4376" y="14585"/>
                      <a:pt x="4345" y="14636"/>
                      <a:pt x="4340" y="14698"/>
                    </a:cubicBezTo>
                    <a:cubicBezTo>
                      <a:pt x="4336" y="14760"/>
                      <a:pt x="4359" y="14810"/>
                      <a:pt x="4392" y="14809"/>
                    </a:cubicBezTo>
                    <a:cubicBezTo>
                      <a:pt x="4426" y="14809"/>
                      <a:pt x="4456" y="14758"/>
                      <a:pt x="4461" y="14696"/>
                    </a:cubicBezTo>
                    <a:cubicBezTo>
                      <a:pt x="4465" y="14634"/>
                      <a:pt x="4442" y="14584"/>
                      <a:pt x="4409" y="14585"/>
                    </a:cubicBezTo>
                    <a:close/>
                    <a:moveTo>
                      <a:pt x="18385" y="14786"/>
                    </a:moveTo>
                    <a:cubicBezTo>
                      <a:pt x="18352" y="14786"/>
                      <a:pt x="18332" y="14838"/>
                      <a:pt x="18340" y="14901"/>
                    </a:cubicBezTo>
                    <a:cubicBezTo>
                      <a:pt x="18348" y="14964"/>
                      <a:pt x="18381" y="15014"/>
                      <a:pt x="18415" y="15014"/>
                    </a:cubicBezTo>
                    <a:cubicBezTo>
                      <a:pt x="18448" y="15014"/>
                      <a:pt x="18469" y="14962"/>
                      <a:pt x="18461" y="14899"/>
                    </a:cubicBezTo>
                    <a:cubicBezTo>
                      <a:pt x="18452" y="14836"/>
                      <a:pt x="18419" y="14786"/>
                      <a:pt x="18385" y="14786"/>
                    </a:cubicBezTo>
                    <a:close/>
                    <a:moveTo>
                      <a:pt x="18737" y="14786"/>
                    </a:moveTo>
                    <a:cubicBezTo>
                      <a:pt x="18703" y="14786"/>
                      <a:pt x="18683" y="14838"/>
                      <a:pt x="18691" y="14901"/>
                    </a:cubicBezTo>
                    <a:cubicBezTo>
                      <a:pt x="18700" y="14964"/>
                      <a:pt x="18734" y="15014"/>
                      <a:pt x="18767" y="15014"/>
                    </a:cubicBezTo>
                    <a:cubicBezTo>
                      <a:pt x="18801" y="15013"/>
                      <a:pt x="18821" y="14962"/>
                      <a:pt x="18812" y="14899"/>
                    </a:cubicBezTo>
                    <a:cubicBezTo>
                      <a:pt x="18804" y="14836"/>
                      <a:pt x="18770" y="14786"/>
                      <a:pt x="18737" y="14786"/>
                    </a:cubicBezTo>
                    <a:close/>
                    <a:moveTo>
                      <a:pt x="18893" y="14786"/>
                    </a:moveTo>
                    <a:cubicBezTo>
                      <a:pt x="18860" y="14786"/>
                      <a:pt x="18839" y="14838"/>
                      <a:pt x="18848" y="14901"/>
                    </a:cubicBezTo>
                    <a:cubicBezTo>
                      <a:pt x="18856" y="14964"/>
                      <a:pt x="18891" y="15014"/>
                      <a:pt x="18924" y="15014"/>
                    </a:cubicBezTo>
                    <a:cubicBezTo>
                      <a:pt x="18958" y="15013"/>
                      <a:pt x="18978" y="14962"/>
                      <a:pt x="18969" y="14899"/>
                    </a:cubicBezTo>
                    <a:cubicBezTo>
                      <a:pt x="18961" y="14836"/>
                      <a:pt x="18927" y="14786"/>
                      <a:pt x="18893" y="14786"/>
                    </a:cubicBezTo>
                    <a:close/>
                    <a:moveTo>
                      <a:pt x="19616" y="14786"/>
                    </a:moveTo>
                    <a:cubicBezTo>
                      <a:pt x="19582" y="14786"/>
                      <a:pt x="19563" y="14838"/>
                      <a:pt x="19572" y="14901"/>
                    </a:cubicBezTo>
                    <a:cubicBezTo>
                      <a:pt x="19581" y="14964"/>
                      <a:pt x="19615" y="15014"/>
                      <a:pt x="19649" y="15014"/>
                    </a:cubicBezTo>
                    <a:cubicBezTo>
                      <a:pt x="19682" y="15013"/>
                      <a:pt x="19702" y="14962"/>
                      <a:pt x="19693" y="14899"/>
                    </a:cubicBezTo>
                    <a:cubicBezTo>
                      <a:pt x="19684" y="14836"/>
                      <a:pt x="19649" y="14786"/>
                      <a:pt x="19616" y="14786"/>
                    </a:cubicBezTo>
                    <a:close/>
                    <a:moveTo>
                      <a:pt x="19772" y="14786"/>
                    </a:moveTo>
                    <a:cubicBezTo>
                      <a:pt x="19738" y="14786"/>
                      <a:pt x="19719" y="14838"/>
                      <a:pt x="19728" y="14901"/>
                    </a:cubicBezTo>
                    <a:cubicBezTo>
                      <a:pt x="19738" y="14964"/>
                      <a:pt x="19772" y="15014"/>
                      <a:pt x="19805" y="15014"/>
                    </a:cubicBezTo>
                    <a:cubicBezTo>
                      <a:pt x="19839" y="15013"/>
                      <a:pt x="19859" y="14962"/>
                      <a:pt x="19849" y="14899"/>
                    </a:cubicBezTo>
                    <a:cubicBezTo>
                      <a:pt x="19840" y="14836"/>
                      <a:pt x="19805" y="14786"/>
                      <a:pt x="19772" y="14786"/>
                    </a:cubicBezTo>
                    <a:close/>
                    <a:moveTo>
                      <a:pt x="10596" y="14836"/>
                    </a:moveTo>
                    <a:cubicBezTo>
                      <a:pt x="10562" y="14836"/>
                      <a:pt x="10536" y="14887"/>
                      <a:pt x="10537" y="14949"/>
                    </a:cubicBezTo>
                    <a:cubicBezTo>
                      <a:pt x="10538" y="15012"/>
                      <a:pt x="10566" y="15063"/>
                      <a:pt x="10600" y="15062"/>
                    </a:cubicBezTo>
                    <a:cubicBezTo>
                      <a:pt x="10633" y="15062"/>
                      <a:pt x="10659" y="15012"/>
                      <a:pt x="10658" y="14949"/>
                    </a:cubicBezTo>
                    <a:cubicBezTo>
                      <a:pt x="10657" y="14887"/>
                      <a:pt x="10629" y="14836"/>
                      <a:pt x="10596" y="14836"/>
                    </a:cubicBezTo>
                    <a:close/>
                    <a:moveTo>
                      <a:pt x="10772" y="14836"/>
                    </a:moveTo>
                    <a:cubicBezTo>
                      <a:pt x="10738" y="14836"/>
                      <a:pt x="10712" y="14887"/>
                      <a:pt x="10713" y="14949"/>
                    </a:cubicBezTo>
                    <a:cubicBezTo>
                      <a:pt x="10714" y="15012"/>
                      <a:pt x="10743" y="15063"/>
                      <a:pt x="10776" y="15062"/>
                    </a:cubicBezTo>
                    <a:cubicBezTo>
                      <a:pt x="10810" y="15062"/>
                      <a:pt x="10835" y="15012"/>
                      <a:pt x="10834" y="14949"/>
                    </a:cubicBezTo>
                    <a:cubicBezTo>
                      <a:pt x="10833" y="14887"/>
                      <a:pt x="10805" y="14836"/>
                      <a:pt x="10772" y="14836"/>
                    </a:cubicBezTo>
                    <a:close/>
                    <a:moveTo>
                      <a:pt x="10947" y="14836"/>
                    </a:moveTo>
                    <a:cubicBezTo>
                      <a:pt x="10914" y="14836"/>
                      <a:pt x="10888" y="14887"/>
                      <a:pt x="10889" y="14949"/>
                    </a:cubicBezTo>
                    <a:cubicBezTo>
                      <a:pt x="10890" y="15012"/>
                      <a:pt x="10919" y="15063"/>
                      <a:pt x="10952" y="15062"/>
                    </a:cubicBezTo>
                    <a:cubicBezTo>
                      <a:pt x="10986" y="15062"/>
                      <a:pt x="11011" y="15012"/>
                      <a:pt x="11010" y="14949"/>
                    </a:cubicBezTo>
                    <a:cubicBezTo>
                      <a:pt x="11009" y="14887"/>
                      <a:pt x="10980" y="14836"/>
                      <a:pt x="10947" y="14836"/>
                    </a:cubicBezTo>
                    <a:close/>
                    <a:moveTo>
                      <a:pt x="11123" y="14836"/>
                    </a:moveTo>
                    <a:cubicBezTo>
                      <a:pt x="11090" y="14836"/>
                      <a:pt x="11064" y="14887"/>
                      <a:pt x="11065" y="14949"/>
                    </a:cubicBezTo>
                    <a:cubicBezTo>
                      <a:pt x="11067" y="15012"/>
                      <a:pt x="11095" y="15063"/>
                      <a:pt x="11129" y="15062"/>
                    </a:cubicBezTo>
                    <a:cubicBezTo>
                      <a:pt x="11162" y="15062"/>
                      <a:pt x="11188" y="15012"/>
                      <a:pt x="11186" y="14949"/>
                    </a:cubicBezTo>
                    <a:cubicBezTo>
                      <a:pt x="11185" y="14887"/>
                      <a:pt x="11157" y="14836"/>
                      <a:pt x="11123" y="14836"/>
                    </a:cubicBezTo>
                    <a:close/>
                    <a:moveTo>
                      <a:pt x="11298" y="14836"/>
                    </a:moveTo>
                    <a:cubicBezTo>
                      <a:pt x="11265" y="14836"/>
                      <a:pt x="11239" y="14887"/>
                      <a:pt x="11241" y="14949"/>
                    </a:cubicBezTo>
                    <a:cubicBezTo>
                      <a:pt x="11243" y="15012"/>
                      <a:pt x="11271" y="15063"/>
                      <a:pt x="11305" y="15062"/>
                    </a:cubicBezTo>
                    <a:cubicBezTo>
                      <a:pt x="11338" y="15062"/>
                      <a:pt x="11364" y="15012"/>
                      <a:pt x="11362" y="14949"/>
                    </a:cubicBezTo>
                    <a:cubicBezTo>
                      <a:pt x="11360" y="14887"/>
                      <a:pt x="11332" y="14836"/>
                      <a:pt x="11298" y="14836"/>
                    </a:cubicBezTo>
                    <a:close/>
                    <a:moveTo>
                      <a:pt x="11474" y="14836"/>
                    </a:moveTo>
                    <a:cubicBezTo>
                      <a:pt x="11441" y="14836"/>
                      <a:pt x="11415" y="14887"/>
                      <a:pt x="11417" y="14949"/>
                    </a:cubicBezTo>
                    <a:cubicBezTo>
                      <a:pt x="11419" y="15012"/>
                      <a:pt x="11448" y="15063"/>
                      <a:pt x="11481" y="15062"/>
                    </a:cubicBezTo>
                    <a:cubicBezTo>
                      <a:pt x="11515" y="15062"/>
                      <a:pt x="11540" y="15012"/>
                      <a:pt x="11539" y="14949"/>
                    </a:cubicBezTo>
                    <a:cubicBezTo>
                      <a:pt x="11537" y="14887"/>
                      <a:pt x="11508" y="14836"/>
                      <a:pt x="11474" y="14836"/>
                    </a:cubicBezTo>
                    <a:close/>
                    <a:moveTo>
                      <a:pt x="12157" y="14836"/>
                    </a:moveTo>
                    <a:cubicBezTo>
                      <a:pt x="12124" y="14836"/>
                      <a:pt x="12099" y="14887"/>
                      <a:pt x="12101" y="14949"/>
                    </a:cubicBezTo>
                    <a:cubicBezTo>
                      <a:pt x="12104" y="15012"/>
                      <a:pt x="12133" y="15063"/>
                      <a:pt x="12167" y="15062"/>
                    </a:cubicBezTo>
                    <a:cubicBezTo>
                      <a:pt x="12200" y="15062"/>
                      <a:pt x="12225" y="15012"/>
                      <a:pt x="12222" y="14949"/>
                    </a:cubicBezTo>
                    <a:cubicBezTo>
                      <a:pt x="12220" y="14887"/>
                      <a:pt x="12191" y="14836"/>
                      <a:pt x="12157" y="14836"/>
                    </a:cubicBezTo>
                    <a:close/>
                    <a:moveTo>
                      <a:pt x="2302" y="14886"/>
                    </a:moveTo>
                    <a:cubicBezTo>
                      <a:pt x="2268" y="14887"/>
                      <a:pt x="2236" y="14937"/>
                      <a:pt x="2230" y="15000"/>
                    </a:cubicBezTo>
                    <a:cubicBezTo>
                      <a:pt x="2223" y="15062"/>
                      <a:pt x="2245" y="15111"/>
                      <a:pt x="2278" y="15111"/>
                    </a:cubicBezTo>
                    <a:cubicBezTo>
                      <a:pt x="2312" y="15111"/>
                      <a:pt x="2344" y="15060"/>
                      <a:pt x="2351" y="14998"/>
                    </a:cubicBezTo>
                    <a:cubicBezTo>
                      <a:pt x="2357" y="14936"/>
                      <a:pt x="2335" y="14886"/>
                      <a:pt x="2302" y="14886"/>
                    </a:cubicBezTo>
                    <a:close/>
                    <a:moveTo>
                      <a:pt x="2478" y="14886"/>
                    </a:moveTo>
                    <a:cubicBezTo>
                      <a:pt x="2444" y="14887"/>
                      <a:pt x="2412" y="14938"/>
                      <a:pt x="2406" y="15000"/>
                    </a:cubicBezTo>
                    <a:cubicBezTo>
                      <a:pt x="2399" y="15062"/>
                      <a:pt x="2421" y="15111"/>
                      <a:pt x="2454" y="15111"/>
                    </a:cubicBezTo>
                    <a:cubicBezTo>
                      <a:pt x="2488" y="15111"/>
                      <a:pt x="2520" y="15060"/>
                      <a:pt x="2527" y="14998"/>
                    </a:cubicBezTo>
                    <a:cubicBezTo>
                      <a:pt x="2533" y="14936"/>
                      <a:pt x="2511" y="14886"/>
                      <a:pt x="2478" y="14886"/>
                    </a:cubicBezTo>
                    <a:close/>
                    <a:moveTo>
                      <a:pt x="2653" y="14886"/>
                    </a:moveTo>
                    <a:cubicBezTo>
                      <a:pt x="2620" y="14887"/>
                      <a:pt x="2588" y="14937"/>
                      <a:pt x="2582" y="15000"/>
                    </a:cubicBezTo>
                    <a:cubicBezTo>
                      <a:pt x="2575" y="15062"/>
                      <a:pt x="2597" y="15111"/>
                      <a:pt x="2631" y="15111"/>
                    </a:cubicBezTo>
                    <a:cubicBezTo>
                      <a:pt x="2664" y="15111"/>
                      <a:pt x="2696" y="15060"/>
                      <a:pt x="2702" y="14998"/>
                    </a:cubicBezTo>
                    <a:cubicBezTo>
                      <a:pt x="2709" y="14936"/>
                      <a:pt x="2686" y="14886"/>
                      <a:pt x="2653" y="14886"/>
                    </a:cubicBezTo>
                    <a:close/>
                    <a:moveTo>
                      <a:pt x="2829" y="14886"/>
                    </a:moveTo>
                    <a:cubicBezTo>
                      <a:pt x="2796" y="14887"/>
                      <a:pt x="2764" y="14937"/>
                      <a:pt x="2757" y="15000"/>
                    </a:cubicBezTo>
                    <a:cubicBezTo>
                      <a:pt x="2751" y="15062"/>
                      <a:pt x="2773" y="15111"/>
                      <a:pt x="2807" y="15111"/>
                    </a:cubicBezTo>
                    <a:cubicBezTo>
                      <a:pt x="2841" y="15111"/>
                      <a:pt x="2872" y="15060"/>
                      <a:pt x="2878" y="14998"/>
                    </a:cubicBezTo>
                    <a:cubicBezTo>
                      <a:pt x="2884" y="14936"/>
                      <a:pt x="2862" y="14886"/>
                      <a:pt x="2829" y="14886"/>
                    </a:cubicBezTo>
                    <a:close/>
                    <a:moveTo>
                      <a:pt x="3004" y="14886"/>
                    </a:moveTo>
                    <a:cubicBezTo>
                      <a:pt x="2971" y="14887"/>
                      <a:pt x="2939" y="14937"/>
                      <a:pt x="2933" y="15000"/>
                    </a:cubicBezTo>
                    <a:cubicBezTo>
                      <a:pt x="2927" y="15062"/>
                      <a:pt x="2949" y="15111"/>
                      <a:pt x="2983" y="15111"/>
                    </a:cubicBezTo>
                    <a:cubicBezTo>
                      <a:pt x="3016" y="15111"/>
                      <a:pt x="3049" y="15060"/>
                      <a:pt x="3054" y="14998"/>
                    </a:cubicBezTo>
                    <a:cubicBezTo>
                      <a:pt x="3060" y="14936"/>
                      <a:pt x="3038" y="14886"/>
                      <a:pt x="3004" y="14886"/>
                    </a:cubicBezTo>
                    <a:close/>
                    <a:moveTo>
                      <a:pt x="3180" y="14886"/>
                    </a:moveTo>
                    <a:cubicBezTo>
                      <a:pt x="3147" y="14887"/>
                      <a:pt x="3115" y="14937"/>
                      <a:pt x="3109" y="15000"/>
                    </a:cubicBezTo>
                    <a:cubicBezTo>
                      <a:pt x="3103" y="15062"/>
                      <a:pt x="3126" y="15111"/>
                      <a:pt x="3159" y="15111"/>
                    </a:cubicBezTo>
                    <a:cubicBezTo>
                      <a:pt x="3193" y="15111"/>
                      <a:pt x="3225" y="15060"/>
                      <a:pt x="3230" y="14998"/>
                    </a:cubicBezTo>
                    <a:cubicBezTo>
                      <a:pt x="3236" y="14936"/>
                      <a:pt x="3214" y="14886"/>
                      <a:pt x="3180" y="14886"/>
                    </a:cubicBezTo>
                    <a:close/>
                    <a:moveTo>
                      <a:pt x="3356" y="14886"/>
                    </a:moveTo>
                    <a:cubicBezTo>
                      <a:pt x="3322" y="14887"/>
                      <a:pt x="3290" y="14937"/>
                      <a:pt x="3285" y="15000"/>
                    </a:cubicBezTo>
                    <a:cubicBezTo>
                      <a:pt x="3279" y="15062"/>
                      <a:pt x="3302" y="15111"/>
                      <a:pt x="3335" y="15111"/>
                    </a:cubicBezTo>
                    <a:cubicBezTo>
                      <a:pt x="3369" y="15111"/>
                      <a:pt x="3401" y="15060"/>
                      <a:pt x="3406" y="14998"/>
                    </a:cubicBezTo>
                    <a:cubicBezTo>
                      <a:pt x="3412" y="14936"/>
                      <a:pt x="3389" y="14886"/>
                      <a:pt x="3356" y="14886"/>
                    </a:cubicBezTo>
                    <a:close/>
                    <a:moveTo>
                      <a:pt x="3532" y="14886"/>
                    </a:moveTo>
                    <a:cubicBezTo>
                      <a:pt x="3498" y="14887"/>
                      <a:pt x="3466" y="14937"/>
                      <a:pt x="3461" y="15000"/>
                    </a:cubicBezTo>
                    <a:cubicBezTo>
                      <a:pt x="3455" y="15062"/>
                      <a:pt x="3478" y="15111"/>
                      <a:pt x="3511" y="15111"/>
                    </a:cubicBezTo>
                    <a:cubicBezTo>
                      <a:pt x="3545" y="15111"/>
                      <a:pt x="3577" y="15060"/>
                      <a:pt x="3582" y="14998"/>
                    </a:cubicBezTo>
                    <a:cubicBezTo>
                      <a:pt x="3588" y="14936"/>
                      <a:pt x="3565" y="14886"/>
                      <a:pt x="3532" y="14886"/>
                    </a:cubicBezTo>
                    <a:close/>
                    <a:moveTo>
                      <a:pt x="3687" y="14886"/>
                    </a:moveTo>
                    <a:cubicBezTo>
                      <a:pt x="3654" y="14887"/>
                      <a:pt x="3622" y="14937"/>
                      <a:pt x="3617" y="15000"/>
                    </a:cubicBezTo>
                    <a:cubicBezTo>
                      <a:pt x="3612" y="15062"/>
                      <a:pt x="3635" y="15111"/>
                      <a:pt x="3668" y="15111"/>
                    </a:cubicBezTo>
                    <a:cubicBezTo>
                      <a:pt x="3702" y="15111"/>
                      <a:pt x="3733" y="15060"/>
                      <a:pt x="3738" y="14998"/>
                    </a:cubicBezTo>
                    <a:cubicBezTo>
                      <a:pt x="3743" y="14936"/>
                      <a:pt x="3721" y="14886"/>
                      <a:pt x="3687" y="14886"/>
                    </a:cubicBezTo>
                    <a:close/>
                    <a:moveTo>
                      <a:pt x="3863" y="14886"/>
                    </a:moveTo>
                    <a:cubicBezTo>
                      <a:pt x="3830" y="14887"/>
                      <a:pt x="3798" y="14937"/>
                      <a:pt x="3793" y="15000"/>
                    </a:cubicBezTo>
                    <a:cubicBezTo>
                      <a:pt x="3788" y="15062"/>
                      <a:pt x="3811" y="15111"/>
                      <a:pt x="3844" y="15111"/>
                    </a:cubicBezTo>
                    <a:cubicBezTo>
                      <a:pt x="3878" y="15111"/>
                      <a:pt x="3910" y="15060"/>
                      <a:pt x="3915" y="14998"/>
                    </a:cubicBezTo>
                    <a:cubicBezTo>
                      <a:pt x="3920" y="14936"/>
                      <a:pt x="3897" y="14886"/>
                      <a:pt x="3863" y="14886"/>
                    </a:cubicBezTo>
                    <a:close/>
                    <a:moveTo>
                      <a:pt x="4039" y="14886"/>
                    </a:moveTo>
                    <a:cubicBezTo>
                      <a:pt x="4005" y="14887"/>
                      <a:pt x="3974" y="14937"/>
                      <a:pt x="3969" y="15000"/>
                    </a:cubicBezTo>
                    <a:cubicBezTo>
                      <a:pt x="3964" y="15062"/>
                      <a:pt x="3987" y="15111"/>
                      <a:pt x="4020" y="15111"/>
                    </a:cubicBezTo>
                    <a:cubicBezTo>
                      <a:pt x="4054" y="15111"/>
                      <a:pt x="4085" y="15060"/>
                      <a:pt x="4090" y="14998"/>
                    </a:cubicBezTo>
                    <a:cubicBezTo>
                      <a:pt x="4095" y="14936"/>
                      <a:pt x="4072" y="14886"/>
                      <a:pt x="4039" y="14886"/>
                    </a:cubicBezTo>
                    <a:close/>
                    <a:moveTo>
                      <a:pt x="4215" y="14886"/>
                    </a:moveTo>
                    <a:cubicBezTo>
                      <a:pt x="4181" y="14887"/>
                      <a:pt x="4150" y="14937"/>
                      <a:pt x="4145" y="15000"/>
                    </a:cubicBezTo>
                    <a:cubicBezTo>
                      <a:pt x="4140" y="15062"/>
                      <a:pt x="4163" y="15111"/>
                      <a:pt x="4197" y="15111"/>
                    </a:cubicBezTo>
                    <a:cubicBezTo>
                      <a:pt x="4230" y="15111"/>
                      <a:pt x="4261" y="15060"/>
                      <a:pt x="4266" y="14998"/>
                    </a:cubicBezTo>
                    <a:cubicBezTo>
                      <a:pt x="4271" y="14936"/>
                      <a:pt x="4248" y="14886"/>
                      <a:pt x="4215" y="14886"/>
                    </a:cubicBezTo>
                    <a:close/>
                    <a:moveTo>
                      <a:pt x="4390" y="14886"/>
                    </a:moveTo>
                    <a:cubicBezTo>
                      <a:pt x="4357" y="14887"/>
                      <a:pt x="4326" y="14937"/>
                      <a:pt x="4321" y="15000"/>
                    </a:cubicBezTo>
                    <a:cubicBezTo>
                      <a:pt x="4316" y="15062"/>
                      <a:pt x="4339" y="15111"/>
                      <a:pt x="4373" y="15111"/>
                    </a:cubicBezTo>
                    <a:cubicBezTo>
                      <a:pt x="4406" y="15111"/>
                      <a:pt x="4437" y="15060"/>
                      <a:pt x="4442" y="14998"/>
                    </a:cubicBezTo>
                    <a:cubicBezTo>
                      <a:pt x="4446" y="14936"/>
                      <a:pt x="4423" y="14886"/>
                      <a:pt x="4390" y="14886"/>
                    </a:cubicBezTo>
                    <a:close/>
                    <a:moveTo>
                      <a:pt x="4565" y="14886"/>
                    </a:moveTo>
                    <a:cubicBezTo>
                      <a:pt x="4532" y="14887"/>
                      <a:pt x="4501" y="14937"/>
                      <a:pt x="4497" y="15000"/>
                    </a:cubicBezTo>
                    <a:cubicBezTo>
                      <a:pt x="4492" y="15062"/>
                      <a:pt x="4516" y="15111"/>
                      <a:pt x="4549" y="15111"/>
                    </a:cubicBezTo>
                    <a:cubicBezTo>
                      <a:pt x="4583" y="15111"/>
                      <a:pt x="4613" y="15060"/>
                      <a:pt x="4618" y="14998"/>
                    </a:cubicBezTo>
                    <a:cubicBezTo>
                      <a:pt x="4622" y="14936"/>
                      <a:pt x="4599" y="14886"/>
                      <a:pt x="4565" y="14886"/>
                    </a:cubicBezTo>
                    <a:close/>
                    <a:moveTo>
                      <a:pt x="4741" y="14886"/>
                    </a:moveTo>
                    <a:cubicBezTo>
                      <a:pt x="4708" y="14887"/>
                      <a:pt x="4677" y="14937"/>
                      <a:pt x="4673" y="15000"/>
                    </a:cubicBezTo>
                    <a:cubicBezTo>
                      <a:pt x="4668" y="15062"/>
                      <a:pt x="4692" y="15111"/>
                      <a:pt x="4725" y="15111"/>
                    </a:cubicBezTo>
                    <a:cubicBezTo>
                      <a:pt x="4759" y="15111"/>
                      <a:pt x="4789" y="15060"/>
                      <a:pt x="4794" y="14998"/>
                    </a:cubicBezTo>
                    <a:cubicBezTo>
                      <a:pt x="4798" y="14936"/>
                      <a:pt x="4775" y="14886"/>
                      <a:pt x="4741" y="14886"/>
                    </a:cubicBezTo>
                    <a:close/>
                    <a:moveTo>
                      <a:pt x="4897" y="14886"/>
                    </a:moveTo>
                    <a:cubicBezTo>
                      <a:pt x="4864" y="14887"/>
                      <a:pt x="4833" y="14937"/>
                      <a:pt x="4829" y="15000"/>
                    </a:cubicBezTo>
                    <a:cubicBezTo>
                      <a:pt x="4825" y="15062"/>
                      <a:pt x="4849" y="15111"/>
                      <a:pt x="4882" y="15111"/>
                    </a:cubicBezTo>
                    <a:cubicBezTo>
                      <a:pt x="4916" y="15111"/>
                      <a:pt x="4946" y="15060"/>
                      <a:pt x="4950" y="14998"/>
                    </a:cubicBezTo>
                    <a:cubicBezTo>
                      <a:pt x="4954" y="14936"/>
                      <a:pt x="4930" y="14886"/>
                      <a:pt x="4897" y="14886"/>
                    </a:cubicBezTo>
                    <a:close/>
                    <a:moveTo>
                      <a:pt x="5073" y="14886"/>
                    </a:moveTo>
                    <a:cubicBezTo>
                      <a:pt x="5040" y="14887"/>
                      <a:pt x="5009" y="14937"/>
                      <a:pt x="5005" y="15000"/>
                    </a:cubicBezTo>
                    <a:cubicBezTo>
                      <a:pt x="5001" y="15062"/>
                      <a:pt x="5025" y="15111"/>
                      <a:pt x="5058" y="15111"/>
                    </a:cubicBezTo>
                    <a:cubicBezTo>
                      <a:pt x="5092" y="15111"/>
                      <a:pt x="5122" y="15062"/>
                      <a:pt x="5126" y="15000"/>
                    </a:cubicBezTo>
                    <a:cubicBezTo>
                      <a:pt x="5130" y="14937"/>
                      <a:pt x="5106" y="14886"/>
                      <a:pt x="5073" y="14886"/>
                    </a:cubicBezTo>
                    <a:close/>
                    <a:moveTo>
                      <a:pt x="9386" y="14886"/>
                    </a:moveTo>
                    <a:cubicBezTo>
                      <a:pt x="9352" y="14887"/>
                      <a:pt x="9325" y="14937"/>
                      <a:pt x="9325" y="15000"/>
                    </a:cubicBezTo>
                    <a:cubicBezTo>
                      <a:pt x="9325" y="15062"/>
                      <a:pt x="9352" y="15113"/>
                      <a:pt x="9386" y="15113"/>
                    </a:cubicBezTo>
                    <a:cubicBezTo>
                      <a:pt x="9419" y="15113"/>
                      <a:pt x="9446" y="15062"/>
                      <a:pt x="9446" y="15000"/>
                    </a:cubicBezTo>
                    <a:cubicBezTo>
                      <a:pt x="9446" y="14937"/>
                      <a:pt x="9419" y="14886"/>
                      <a:pt x="9386" y="14886"/>
                    </a:cubicBezTo>
                    <a:close/>
                    <a:moveTo>
                      <a:pt x="9562" y="14886"/>
                    </a:moveTo>
                    <a:cubicBezTo>
                      <a:pt x="9528" y="14887"/>
                      <a:pt x="9501" y="14937"/>
                      <a:pt x="9501" y="15000"/>
                    </a:cubicBezTo>
                    <a:cubicBezTo>
                      <a:pt x="9501" y="15062"/>
                      <a:pt x="9528" y="15113"/>
                      <a:pt x="9562" y="15113"/>
                    </a:cubicBezTo>
                    <a:cubicBezTo>
                      <a:pt x="9595" y="15113"/>
                      <a:pt x="9622" y="15062"/>
                      <a:pt x="9622" y="15000"/>
                    </a:cubicBezTo>
                    <a:cubicBezTo>
                      <a:pt x="9622" y="14937"/>
                      <a:pt x="9595" y="14886"/>
                      <a:pt x="9562" y="14886"/>
                    </a:cubicBezTo>
                    <a:close/>
                    <a:moveTo>
                      <a:pt x="9737" y="14886"/>
                    </a:moveTo>
                    <a:cubicBezTo>
                      <a:pt x="9704" y="14887"/>
                      <a:pt x="9677" y="14937"/>
                      <a:pt x="9677" y="15000"/>
                    </a:cubicBezTo>
                    <a:cubicBezTo>
                      <a:pt x="9677" y="15062"/>
                      <a:pt x="9705" y="15113"/>
                      <a:pt x="9738" y="15113"/>
                    </a:cubicBezTo>
                    <a:cubicBezTo>
                      <a:pt x="9772" y="15113"/>
                      <a:pt x="9798" y="15062"/>
                      <a:pt x="9798" y="15000"/>
                    </a:cubicBezTo>
                    <a:cubicBezTo>
                      <a:pt x="9798" y="14937"/>
                      <a:pt x="9770" y="14886"/>
                      <a:pt x="9737" y="14886"/>
                    </a:cubicBezTo>
                    <a:close/>
                    <a:moveTo>
                      <a:pt x="9913" y="14886"/>
                    </a:moveTo>
                    <a:cubicBezTo>
                      <a:pt x="9879" y="14887"/>
                      <a:pt x="9853" y="14937"/>
                      <a:pt x="9853" y="15000"/>
                    </a:cubicBezTo>
                    <a:cubicBezTo>
                      <a:pt x="9853" y="15062"/>
                      <a:pt x="9881" y="15113"/>
                      <a:pt x="9914" y="15113"/>
                    </a:cubicBezTo>
                    <a:cubicBezTo>
                      <a:pt x="9948" y="15113"/>
                      <a:pt x="9974" y="15062"/>
                      <a:pt x="9974" y="15000"/>
                    </a:cubicBezTo>
                    <a:cubicBezTo>
                      <a:pt x="9974" y="14937"/>
                      <a:pt x="9946" y="14886"/>
                      <a:pt x="9913" y="14886"/>
                    </a:cubicBezTo>
                    <a:close/>
                    <a:moveTo>
                      <a:pt x="10089" y="14886"/>
                    </a:moveTo>
                    <a:cubicBezTo>
                      <a:pt x="10055" y="14887"/>
                      <a:pt x="10028" y="14937"/>
                      <a:pt x="10029" y="15000"/>
                    </a:cubicBezTo>
                    <a:cubicBezTo>
                      <a:pt x="10029" y="15062"/>
                      <a:pt x="10057" y="15113"/>
                      <a:pt x="10091" y="15113"/>
                    </a:cubicBezTo>
                    <a:cubicBezTo>
                      <a:pt x="10124" y="15113"/>
                      <a:pt x="10150" y="15062"/>
                      <a:pt x="10150" y="15000"/>
                    </a:cubicBezTo>
                    <a:cubicBezTo>
                      <a:pt x="10149" y="14937"/>
                      <a:pt x="10122" y="14886"/>
                      <a:pt x="10089" y="14886"/>
                    </a:cubicBezTo>
                    <a:close/>
                    <a:moveTo>
                      <a:pt x="10264" y="14886"/>
                    </a:moveTo>
                    <a:cubicBezTo>
                      <a:pt x="10231" y="14887"/>
                      <a:pt x="10204" y="14937"/>
                      <a:pt x="10205" y="15000"/>
                    </a:cubicBezTo>
                    <a:cubicBezTo>
                      <a:pt x="10205" y="15062"/>
                      <a:pt x="10233" y="15113"/>
                      <a:pt x="10267" y="15113"/>
                    </a:cubicBezTo>
                    <a:cubicBezTo>
                      <a:pt x="10300" y="15113"/>
                      <a:pt x="10327" y="15062"/>
                      <a:pt x="10326" y="15000"/>
                    </a:cubicBezTo>
                    <a:cubicBezTo>
                      <a:pt x="10325" y="14937"/>
                      <a:pt x="10298" y="14886"/>
                      <a:pt x="10264" y="14886"/>
                    </a:cubicBezTo>
                    <a:close/>
                    <a:moveTo>
                      <a:pt x="10440" y="14886"/>
                    </a:moveTo>
                    <a:cubicBezTo>
                      <a:pt x="10407" y="14887"/>
                      <a:pt x="10380" y="14937"/>
                      <a:pt x="10381" y="15000"/>
                    </a:cubicBezTo>
                    <a:cubicBezTo>
                      <a:pt x="10382" y="15062"/>
                      <a:pt x="10410" y="15113"/>
                      <a:pt x="10443" y="15113"/>
                    </a:cubicBezTo>
                    <a:cubicBezTo>
                      <a:pt x="10477" y="15113"/>
                      <a:pt x="10503" y="15062"/>
                      <a:pt x="10502" y="15000"/>
                    </a:cubicBezTo>
                    <a:cubicBezTo>
                      <a:pt x="10501" y="14937"/>
                      <a:pt x="10473" y="14886"/>
                      <a:pt x="10440" y="14886"/>
                    </a:cubicBezTo>
                    <a:close/>
                    <a:moveTo>
                      <a:pt x="18249" y="15138"/>
                    </a:moveTo>
                    <a:cubicBezTo>
                      <a:pt x="18216" y="15138"/>
                      <a:pt x="18195" y="15190"/>
                      <a:pt x="18203" y="15253"/>
                    </a:cubicBezTo>
                    <a:cubicBezTo>
                      <a:pt x="18211" y="15315"/>
                      <a:pt x="18244" y="15366"/>
                      <a:pt x="18278" y="15366"/>
                    </a:cubicBezTo>
                    <a:cubicBezTo>
                      <a:pt x="18312" y="15366"/>
                      <a:pt x="18332" y="15314"/>
                      <a:pt x="18324" y="15251"/>
                    </a:cubicBezTo>
                    <a:cubicBezTo>
                      <a:pt x="18316" y="15188"/>
                      <a:pt x="18283" y="15138"/>
                      <a:pt x="18249" y="15138"/>
                    </a:cubicBezTo>
                    <a:close/>
                    <a:moveTo>
                      <a:pt x="18425" y="15138"/>
                    </a:moveTo>
                    <a:cubicBezTo>
                      <a:pt x="18392" y="15138"/>
                      <a:pt x="18371" y="15190"/>
                      <a:pt x="18379" y="15253"/>
                    </a:cubicBezTo>
                    <a:cubicBezTo>
                      <a:pt x="18387" y="15315"/>
                      <a:pt x="18420" y="15366"/>
                      <a:pt x="18454" y="15366"/>
                    </a:cubicBezTo>
                    <a:cubicBezTo>
                      <a:pt x="18488" y="15366"/>
                      <a:pt x="18508" y="15314"/>
                      <a:pt x="18500" y="15251"/>
                    </a:cubicBezTo>
                    <a:cubicBezTo>
                      <a:pt x="18492" y="15188"/>
                      <a:pt x="18459" y="15138"/>
                      <a:pt x="18425" y="15138"/>
                    </a:cubicBezTo>
                    <a:close/>
                    <a:moveTo>
                      <a:pt x="18600" y="15138"/>
                    </a:moveTo>
                    <a:cubicBezTo>
                      <a:pt x="18567" y="15138"/>
                      <a:pt x="18546" y="15190"/>
                      <a:pt x="18555" y="15253"/>
                    </a:cubicBezTo>
                    <a:cubicBezTo>
                      <a:pt x="18563" y="15315"/>
                      <a:pt x="18597" y="15366"/>
                      <a:pt x="18630" y="15366"/>
                    </a:cubicBezTo>
                    <a:cubicBezTo>
                      <a:pt x="18664" y="15366"/>
                      <a:pt x="18684" y="15314"/>
                      <a:pt x="18676" y="15251"/>
                    </a:cubicBezTo>
                    <a:cubicBezTo>
                      <a:pt x="18668" y="15188"/>
                      <a:pt x="18634" y="15138"/>
                      <a:pt x="18600" y="15138"/>
                    </a:cubicBezTo>
                    <a:close/>
                    <a:moveTo>
                      <a:pt x="18776" y="15138"/>
                    </a:moveTo>
                    <a:cubicBezTo>
                      <a:pt x="18743" y="15138"/>
                      <a:pt x="18722" y="15190"/>
                      <a:pt x="18731" y="15253"/>
                    </a:cubicBezTo>
                    <a:cubicBezTo>
                      <a:pt x="18739" y="15315"/>
                      <a:pt x="18773" y="15366"/>
                      <a:pt x="18806" y="15366"/>
                    </a:cubicBezTo>
                    <a:cubicBezTo>
                      <a:pt x="18840" y="15366"/>
                      <a:pt x="18861" y="15314"/>
                      <a:pt x="18852" y="15251"/>
                    </a:cubicBezTo>
                    <a:cubicBezTo>
                      <a:pt x="18844" y="15188"/>
                      <a:pt x="18810" y="15138"/>
                      <a:pt x="18776" y="15138"/>
                    </a:cubicBezTo>
                    <a:close/>
                    <a:moveTo>
                      <a:pt x="18952" y="15138"/>
                    </a:moveTo>
                    <a:cubicBezTo>
                      <a:pt x="18919" y="15138"/>
                      <a:pt x="18898" y="15190"/>
                      <a:pt x="18907" y="15253"/>
                    </a:cubicBezTo>
                    <a:cubicBezTo>
                      <a:pt x="18915" y="15315"/>
                      <a:pt x="18949" y="15366"/>
                      <a:pt x="18983" y="15366"/>
                    </a:cubicBezTo>
                    <a:cubicBezTo>
                      <a:pt x="19017" y="15366"/>
                      <a:pt x="19037" y="15314"/>
                      <a:pt x="19029" y="15251"/>
                    </a:cubicBezTo>
                    <a:cubicBezTo>
                      <a:pt x="19020" y="15188"/>
                      <a:pt x="18986" y="15138"/>
                      <a:pt x="18952" y="15138"/>
                    </a:cubicBezTo>
                    <a:close/>
                    <a:moveTo>
                      <a:pt x="19128" y="15138"/>
                    </a:moveTo>
                    <a:cubicBezTo>
                      <a:pt x="19094" y="15138"/>
                      <a:pt x="19074" y="15190"/>
                      <a:pt x="19082" y="15253"/>
                    </a:cubicBezTo>
                    <a:cubicBezTo>
                      <a:pt x="19091" y="15315"/>
                      <a:pt x="19126" y="15366"/>
                      <a:pt x="19159" y="15366"/>
                    </a:cubicBezTo>
                    <a:cubicBezTo>
                      <a:pt x="19193" y="15366"/>
                      <a:pt x="19213" y="15314"/>
                      <a:pt x="19205" y="15251"/>
                    </a:cubicBezTo>
                    <a:cubicBezTo>
                      <a:pt x="19196" y="15188"/>
                      <a:pt x="19161" y="15138"/>
                      <a:pt x="19128" y="15138"/>
                    </a:cubicBezTo>
                    <a:close/>
                    <a:moveTo>
                      <a:pt x="19655" y="15138"/>
                    </a:moveTo>
                    <a:cubicBezTo>
                      <a:pt x="19621" y="15138"/>
                      <a:pt x="19602" y="15190"/>
                      <a:pt x="19611" y="15253"/>
                    </a:cubicBezTo>
                    <a:cubicBezTo>
                      <a:pt x="19620" y="15315"/>
                      <a:pt x="19654" y="15366"/>
                      <a:pt x="19688" y="15366"/>
                    </a:cubicBezTo>
                    <a:cubicBezTo>
                      <a:pt x="19722" y="15366"/>
                      <a:pt x="19742" y="15314"/>
                      <a:pt x="19733" y="15251"/>
                    </a:cubicBezTo>
                    <a:cubicBezTo>
                      <a:pt x="19723" y="15188"/>
                      <a:pt x="19689" y="15138"/>
                      <a:pt x="19655" y="15138"/>
                    </a:cubicBezTo>
                    <a:close/>
                    <a:moveTo>
                      <a:pt x="19831" y="15138"/>
                    </a:moveTo>
                    <a:cubicBezTo>
                      <a:pt x="19797" y="15138"/>
                      <a:pt x="19778" y="15189"/>
                      <a:pt x="19787" y="15253"/>
                    </a:cubicBezTo>
                    <a:cubicBezTo>
                      <a:pt x="19796" y="15315"/>
                      <a:pt x="19831" y="15366"/>
                      <a:pt x="19864" y="15366"/>
                    </a:cubicBezTo>
                    <a:cubicBezTo>
                      <a:pt x="19898" y="15365"/>
                      <a:pt x="19918" y="15314"/>
                      <a:pt x="19908" y="15251"/>
                    </a:cubicBezTo>
                    <a:cubicBezTo>
                      <a:pt x="19899" y="15188"/>
                      <a:pt x="19865" y="15138"/>
                      <a:pt x="19831" y="15138"/>
                    </a:cubicBezTo>
                    <a:close/>
                    <a:moveTo>
                      <a:pt x="2439" y="15188"/>
                    </a:moveTo>
                    <a:cubicBezTo>
                      <a:pt x="2405" y="15188"/>
                      <a:pt x="2373" y="15239"/>
                      <a:pt x="2366" y="15301"/>
                    </a:cubicBezTo>
                    <a:cubicBezTo>
                      <a:pt x="2360" y="15364"/>
                      <a:pt x="2382" y="15413"/>
                      <a:pt x="2416" y="15413"/>
                    </a:cubicBezTo>
                    <a:cubicBezTo>
                      <a:pt x="2450" y="15413"/>
                      <a:pt x="2482" y="15362"/>
                      <a:pt x="2488" y="15300"/>
                    </a:cubicBezTo>
                    <a:cubicBezTo>
                      <a:pt x="2494" y="15238"/>
                      <a:pt x="2472" y="15188"/>
                      <a:pt x="2439" y="15188"/>
                    </a:cubicBezTo>
                    <a:close/>
                    <a:moveTo>
                      <a:pt x="2615" y="15188"/>
                    </a:moveTo>
                    <a:cubicBezTo>
                      <a:pt x="2581" y="15188"/>
                      <a:pt x="2549" y="15239"/>
                      <a:pt x="2542" y="15301"/>
                    </a:cubicBezTo>
                    <a:cubicBezTo>
                      <a:pt x="2536" y="15363"/>
                      <a:pt x="2558" y="15413"/>
                      <a:pt x="2592" y="15413"/>
                    </a:cubicBezTo>
                    <a:cubicBezTo>
                      <a:pt x="2625" y="15413"/>
                      <a:pt x="2658" y="15362"/>
                      <a:pt x="2664" y="15300"/>
                    </a:cubicBezTo>
                    <a:cubicBezTo>
                      <a:pt x="2670" y="15238"/>
                      <a:pt x="2648" y="15188"/>
                      <a:pt x="2615" y="15188"/>
                    </a:cubicBezTo>
                    <a:close/>
                    <a:moveTo>
                      <a:pt x="2809" y="15188"/>
                    </a:moveTo>
                    <a:cubicBezTo>
                      <a:pt x="2776" y="15188"/>
                      <a:pt x="2744" y="15239"/>
                      <a:pt x="2738" y="15301"/>
                    </a:cubicBezTo>
                    <a:cubicBezTo>
                      <a:pt x="2732" y="15364"/>
                      <a:pt x="2754" y="15413"/>
                      <a:pt x="2787" y="15413"/>
                    </a:cubicBezTo>
                    <a:cubicBezTo>
                      <a:pt x="2821" y="15413"/>
                      <a:pt x="2853" y="15362"/>
                      <a:pt x="2859" y="15300"/>
                    </a:cubicBezTo>
                    <a:cubicBezTo>
                      <a:pt x="2866" y="15238"/>
                      <a:pt x="2843" y="15188"/>
                      <a:pt x="2809" y="15188"/>
                    </a:cubicBezTo>
                    <a:close/>
                    <a:moveTo>
                      <a:pt x="2966" y="15188"/>
                    </a:moveTo>
                    <a:cubicBezTo>
                      <a:pt x="2932" y="15188"/>
                      <a:pt x="2900" y="15239"/>
                      <a:pt x="2894" y="15301"/>
                    </a:cubicBezTo>
                    <a:cubicBezTo>
                      <a:pt x="2888" y="15364"/>
                      <a:pt x="2911" y="15413"/>
                      <a:pt x="2944" y="15413"/>
                    </a:cubicBezTo>
                    <a:cubicBezTo>
                      <a:pt x="2978" y="15413"/>
                      <a:pt x="3010" y="15362"/>
                      <a:pt x="3016" y="15300"/>
                    </a:cubicBezTo>
                    <a:cubicBezTo>
                      <a:pt x="3022" y="15238"/>
                      <a:pt x="2999" y="15188"/>
                      <a:pt x="2966" y="15188"/>
                    </a:cubicBezTo>
                    <a:close/>
                    <a:moveTo>
                      <a:pt x="3141" y="15188"/>
                    </a:moveTo>
                    <a:cubicBezTo>
                      <a:pt x="3108" y="15188"/>
                      <a:pt x="3075" y="15239"/>
                      <a:pt x="3070" y="15301"/>
                    </a:cubicBezTo>
                    <a:cubicBezTo>
                      <a:pt x="3064" y="15364"/>
                      <a:pt x="3087" y="15413"/>
                      <a:pt x="3120" y="15413"/>
                    </a:cubicBezTo>
                    <a:cubicBezTo>
                      <a:pt x="3154" y="15413"/>
                      <a:pt x="3186" y="15362"/>
                      <a:pt x="3192" y="15300"/>
                    </a:cubicBezTo>
                    <a:cubicBezTo>
                      <a:pt x="3198" y="15238"/>
                      <a:pt x="3175" y="15188"/>
                      <a:pt x="3141" y="15188"/>
                    </a:cubicBezTo>
                    <a:close/>
                    <a:moveTo>
                      <a:pt x="3317" y="15188"/>
                    </a:moveTo>
                    <a:cubicBezTo>
                      <a:pt x="3284" y="15188"/>
                      <a:pt x="3251" y="15239"/>
                      <a:pt x="3246" y="15301"/>
                    </a:cubicBezTo>
                    <a:cubicBezTo>
                      <a:pt x="3240" y="15364"/>
                      <a:pt x="3263" y="15413"/>
                      <a:pt x="3296" y="15413"/>
                    </a:cubicBezTo>
                    <a:cubicBezTo>
                      <a:pt x="3330" y="15413"/>
                      <a:pt x="3362" y="15362"/>
                      <a:pt x="3368" y="15300"/>
                    </a:cubicBezTo>
                    <a:cubicBezTo>
                      <a:pt x="3373" y="15238"/>
                      <a:pt x="3351" y="15188"/>
                      <a:pt x="3317" y="15188"/>
                    </a:cubicBezTo>
                    <a:close/>
                    <a:moveTo>
                      <a:pt x="3492" y="15188"/>
                    </a:moveTo>
                    <a:cubicBezTo>
                      <a:pt x="3459" y="15188"/>
                      <a:pt x="3427" y="15239"/>
                      <a:pt x="3422" y="15301"/>
                    </a:cubicBezTo>
                    <a:cubicBezTo>
                      <a:pt x="3416" y="15364"/>
                      <a:pt x="3439" y="15413"/>
                      <a:pt x="3473" y="15413"/>
                    </a:cubicBezTo>
                    <a:cubicBezTo>
                      <a:pt x="3507" y="15413"/>
                      <a:pt x="3538" y="15362"/>
                      <a:pt x="3543" y="15300"/>
                    </a:cubicBezTo>
                    <a:cubicBezTo>
                      <a:pt x="3549" y="15238"/>
                      <a:pt x="3526" y="15188"/>
                      <a:pt x="3492" y="15188"/>
                    </a:cubicBezTo>
                    <a:close/>
                    <a:moveTo>
                      <a:pt x="3668" y="15188"/>
                    </a:moveTo>
                    <a:cubicBezTo>
                      <a:pt x="3634" y="15188"/>
                      <a:pt x="3603" y="15239"/>
                      <a:pt x="3598" y="15301"/>
                    </a:cubicBezTo>
                    <a:cubicBezTo>
                      <a:pt x="3592" y="15364"/>
                      <a:pt x="3615" y="15413"/>
                      <a:pt x="3649" y="15413"/>
                    </a:cubicBezTo>
                    <a:cubicBezTo>
                      <a:pt x="3683" y="15413"/>
                      <a:pt x="3714" y="15362"/>
                      <a:pt x="3719" y="15300"/>
                    </a:cubicBezTo>
                    <a:cubicBezTo>
                      <a:pt x="3724" y="15238"/>
                      <a:pt x="3701" y="15188"/>
                      <a:pt x="3668" y="15188"/>
                    </a:cubicBezTo>
                    <a:close/>
                    <a:moveTo>
                      <a:pt x="3844" y="15188"/>
                    </a:moveTo>
                    <a:cubicBezTo>
                      <a:pt x="3810" y="15188"/>
                      <a:pt x="3779" y="15239"/>
                      <a:pt x="3773" y="15301"/>
                    </a:cubicBezTo>
                    <a:cubicBezTo>
                      <a:pt x="3768" y="15364"/>
                      <a:pt x="3792" y="15413"/>
                      <a:pt x="3825" y="15413"/>
                    </a:cubicBezTo>
                    <a:cubicBezTo>
                      <a:pt x="3859" y="15413"/>
                      <a:pt x="3890" y="15362"/>
                      <a:pt x="3895" y="15300"/>
                    </a:cubicBezTo>
                    <a:cubicBezTo>
                      <a:pt x="3900" y="15238"/>
                      <a:pt x="3877" y="15188"/>
                      <a:pt x="3844" y="15188"/>
                    </a:cubicBezTo>
                    <a:close/>
                    <a:moveTo>
                      <a:pt x="4019" y="15188"/>
                    </a:moveTo>
                    <a:cubicBezTo>
                      <a:pt x="3986" y="15188"/>
                      <a:pt x="3954" y="15239"/>
                      <a:pt x="3949" y="15301"/>
                    </a:cubicBezTo>
                    <a:cubicBezTo>
                      <a:pt x="3944" y="15364"/>
                      <a:pt x="3968" y="15413"/>
                      <a:pt x="4001" y="15413"/>
                    </a:cubicBezTo>
                    <a:cubicBezTo>
                      <a:pt x="4035" y="15413"/>
                      <a:pt x="4066" y="15362"/>
                      <a:pt x="4071" y="15300"/>
                    </a:cubicBezTo>
                    <a:cubicBezTo>
                      <a:pt x="4076" y="15238"/>
                      <a:pt x="4053" y="15188"/>
                      <a:pt x="4019" y="15188"/>
                    </a:cubicBezTo>
                    <a:close/>
                    <a:moveTo>
                      <a:pt x="4195" y="15188"/>
                    </a:moveTo>
                    <a:cubicBezTo>
                      <a:pt x="4161" y="15188"/>
                      <a:pt x="4130" y="15239"/>
                      <a:pt x="4125" y="15301"/>
                    </a:cubicBezTo>
                    <a:cubicBezTo>
                      <a:pt x="4121" y="15364"/>
                      <a:pt x="4144" y="15413"/>
                      <a:pt x="4177" y="15413"/>
                    </a:cubicBezTo>
                    <a:cubicBezTo>
                      <a:pt x="4211" y="15413"/>
                      <a:pt x="4242" y="15362"/>
                      <a:pt x="4247" y="15300"/>
                    </a:cubicBezTo>
                    <a:cubicBezTo>
                      <a:pt x="4252" y="15238"/>
                      <a:pt x="4229" y="15188"/>
                      <a:pt x="4195" y="15188"/>
                    </a:cubicBezTo>
                    <a:close/>
                    <a:moveTo>
                      <a:pt x="4370" y="15188"/>
                    </a:moveTo>
                    <a:cubicBezTo>
                      <a:pt x="4337" y="15188"/>
                      <a:pt x="4306" y="15239"/>
                      <a:pt x="4301" y="15301"/>
                    </a:cubicBezTo>
                    <a:cubicBezTo>
                      <a:pt x="4297" y="15364"/>
                      <a:pt x="4320" y="15413"/>
                      <a:pt x="4354" y="15413"/>
                    </a:cubicBezTo>
                    <a:cubicBezTo>
                      <a:pt x="4388" y="15413"/>
                      <a:pt x="4418" y="15362"/>
                      <a:pt x="4423" y="15300"/>
                    </a:cubicBezTo>
                    <a:cubicBezTo>
                      <a:pt x="4428" y="15238"/>
                      <a:pt x="4404" y="15188"/>
                      <a:pt x="4370" y="15188"/>
                    </a:cubicBezTo>
                    <a:close/>
                    <a:moveTo>
                      <a:pt x="4546" y="15188"/>
                    </a:moveTo>
                    <a:cubicBezTo>
                      <a:pt x="4513" y="15188"/>
                      <a:pt x="4482" y="15239"/>
                      <a:pt x="4477" y="15301"/>
                    </a:cubicBezTo>
                    <a:cubicBezTo>
                      <a:pt x="4473" y="15364"/>
                      <a:pt x="4496" y="15413"/>
                      <a:pt x="4530" y="15413"/>
                    </a:cubicBezTo>
                    <a:cubicBezTo>
                      <a:pt x="4564" y="15413"/>
                      <a:pt x="4594" y="15362"/>
                      <a:pt x="4599" y="15300"/>
                    </a:cubicBezTo>
                    <a:cubicBezTo>
                      <a:pt x="4603" y="15238"/>
                      <a:pt x="4580" y="15188"/>
                      <a:pt x="4546" y="15188"/>
                    </a:cubicBezTo>
                    <a:close/>
                    <a:moveTo>
                      <a:pt x="4702" y="15188"/>
                    </a:moveTo>
                    <a:cubicBezTo>
                      <a:pt x="4669" y="15188"/>
                      <a:pt x="4638" y="15239"/>
                      <a:pt x="4634" y="15301"/>
                    </a:cubicBezTo>
                    <a:cubicBezTo>
                      <a:pt x="4629" y="15364"/>
                      <a:pt x="4653" y="15413"/>
                      <a:pt x="4687" y="15413"/>
                    </a:cubicBezTo>
                    <a:cubicBezTo>
                      <a:pt x="4720" y="15413"/>
                      <a:pt x="4751" y="15362"/>
                      <a:pt x="4755" y="15300"/>
                    </a:cubicBezTo>
                    <a:cubicBezTo>
                      <a:pt x="4759" y="15238"/>
                      <a:pt x="4736" y="15188"/>
                      <a:pt x="4702" y="15188"/>
                    </a:cubicBezTo>
                    <a:close/>
                    <a:moveTo>
                      <a:pt x="4878" y="15188"/>
                    </a:moveTo>
                    <a:cubicBezTo>
                      <a:pt x="4845" y="15188"/>
                      <a:pt x="4814" y="15239"/>
                      <a:pt x="4810" y="15301"/>
                    </a:cubicBezTo>
                    <a:cubicBezTo>
                      <a:pt x="4805" y="15364"/>
                      <a:pt x="4829" y="15413"/>
                      <a:pt x="4863" y="15413"/>
                    </a:cubicBezTo>
                    <a:cubicBezTo>
                      <a:pt x="4896" y="15413"/>
                      <a:pt x="4927" y="15362"/>
                      <a:pt x="4931" y="15300"/>
                    </a:cubicBezTo>
                    <a:cubicBezTo>
                      <a:pt x="4935" y="15238"/>
                      <a:pt x="4912" y="15188"/>
                      <a:pt x="4878" y="15188"/>
                    </a:cubicBezTo>
                    <a:close/>
                    <a:moveTo>
                      <a:pt x="5053" y="15188"/>
                    </a:moveTo>
                    <a:cubicBezTo>
                      <a:pt x="5020" y="15188"/>
                      <a:pt x="4990" y="15239"/>
                      <a:pt x="4986" y="15301"/>
                    </a:cubicBezTo>
                    <a:cubicBezTo>
                      <a:pt x="4982" y="15364"/>
                      <a:pt x="5005" y="15413"/>
                      <a:pt x="5039" y="15413"/>
                    </a:cubicBezTo>
                    <a:cubicBezTo>
                      <a:pt x="5072" y="15413"/>
                      <a:pt x="5103" y="15362"/>
                      <a:pt x="5107" y="15300"/>
                    </a:cubicBezTo>
                    <a:cubicBezTo>
                      <a:pt x="5111" y="15238"/>
                      <a:pt x="5087" y="15188"/>
                      <a:pt x="5053" y="15188"/>
                    </a:cubicBezTo>
                    <a:close/>
                    <a:moveTo>
                      <a:pt x="9230" y="15188"/>
                    </a:moveTo>
                    <a:cubicBezTo>
                      <a:pt x="9196" y="15188"/>
                      <a:pt x="9169" y="15239"/>
                      <a:pt x="9169" y="15301"/>
                    </a:cubicBezTo>
                    <a:cubicBezTo>
                      <a:pt x="9168" y="15364"/>
                      <a:pt x="9196" y="15415"/>
                      <a:pt x="9229" y="15415"/>
                    </a:cubicBezTo>
                    <a:cubicBezTo>
                      <a:pt x="9263" y="15414"/>
                      <a:pt x="9290" y="15364"/>
                      <a:pt x="9290" y="15301"/>
                    </a:cubicBezTo>
                    <a:cubicBezTo>
                      <a:pt x="9290" y="15239"/>
                      <a:pt x="9263" y="15188"/>
                      <a:pt x="9230" y="15188"/>
                    </a:cubicBezTo>
                    <a:close/>
                    <a:moveTo>
                      <a:pt x="9386" y="15188"/>
                    </a:moveTo>
                    <a:cubicBezTo>
                      <a:pt x="9353" y="15188"/>
                      <a:pt x="9325" y="15239"/>
                      <a:pt x="9325" y="15301"/>
                    </a:cubicBezTo>
                    <a:cubicBezTo>
                      <a:pt x="9325" y="15364"/>
                      <a:pt x="9352" y="15415"/>
                      <a:pt x="9386" y="15415"/>
                    </a:cubicBezTo>
                    <a:cubicBezTo>
                      <a:pt x="9419" y="15414"/>
                      <a:pt x="9447" y="15364"/>
                      <a:pt x="9447" y="15301"/>
                    </a:cubicBezTo>
                    <a:cubicBezTo>
                      <a:pt x="9447" y="15239"/>
                      <a:pt x="9420" y="15188"/>
                      <a:pt x="9386" y="15188"/>
                    </a:cubicBezTo>
                    <a:close/>
                    <a:moveTo>
                      <a:pt x="9562" y="15188"/>
                    </a:moveTo>
                    <a:cubicBezTo>
                      <a:pt x="9529" y="15188"/>
                      <a:pt x="9501" y="15239"/>
                      <a:pt x="9501" y="15301"/>
                    </a:cubicBezTo>
                    <a:cubicBezTo>
                      <a:pt x="9501" y="15364"/>
                      <a:pt x="9529" y="15415"/>
                      <a:pt x="9562" y="15415"/>
                    </a:cubicBezTo>
                    <a:cubicBezTo>
                      <a:pt x="9596" y="15414"/>
                      <a:pt x="9623" y="15364"/>
                      <a:pt x="9623" y="15301"/>
                    </a:cubicBezTo>
                    <a:cubicBezTo>
                      <a:pt x="9623" y="15239"/>
                      <a:pt x="9596" y="15188"/>
                      <a:pt x="9562" y="15188"/>
                    </a:cubicBezTo>
                    <a:close/>
                    <a:moveTo>
                      <a:pt x="9737" y="15188"/>
                    </a:moveTo>
                    <a:cubicBezTo>
                      <a:pt x="9704" y="15188"/>
                      <a:pt x="9677" y="15239"/>
                      <a:pt x="9677" y="15301"/>
                    </a:cubicBezTo>
                    <a:cubicBezTo>
                      <a:pt x="9677" y="15364"/>
                      <a:pt x="9704" y="15415"/>
                      <a:pt x="9738" y="15415"/>
                    </a:cubicBezTo>
                    <a:cubicBezTo>
                      <a:pt x="9772" y="15414"/>
                      <a:pt x="9799" y="15364"/>
                      <a:pt x="9799" y="15301"/>
                    </a:cubicBezTo>
                    <a:cubicBezTo>
                      <a:pt x="9798" y="15239"/>
                      <a:pt x="9771" y="15188"/>
                      <a:pt x="9737" y="15188"/>
                    </a:cubicBezTo>
                    <a:close/>
                    <a:moveTo>
                      <a:pt x="9913" y="15188"/>
                    </a:moveTo>
                    <a:cubicBezTo>
                      <a:pt x="9880" y="15188"/>
                      <a:pt x="9853" y="15239"/>
                      <a:pt x="9853" y="15301"/>
                    </a:cubicBezTo>
                    <a:cubicBezTo>
                      <a:pt x="9853" y="15364"/>
                      <a:pt x="9881" y="15415"/>
                      <a:pt x="9915" y="15415"/>
                    </a:cubicBezTo>
                    <a:cubicBezTo>
                      <a:pt x="9948" y="15414"/>
                      <a:pt x="9975" y="15364"/>
                      <a:pt x="9975" y="15301"/>
                    </a:cubicBezTo>
                    <a:cubicBezTo>
                      <a:pt x="9974" y="15239"/>
                      <a:pt x="9947" y="15188"/>
                      <a:pt x="9913" y="15188"/>
                    </a:cubicBezTo>
                    <a:close/>
                    <a:moveTo>
                      <a:pt x="10089" y="15188"/>
                    </a:moveTo>
                    <a:cubicBezTo>
                      <a:pt x="10055" y="15188"/>
                      <a:pt x="10028" y="15239"/>
                      <a:pt x="10029" y="15301"/>
                    </a:cubicBezTo>
                    <a:cubicBezTo>
                      <a:pt x="10029" y="15364"/>
                      <a:pt x="10057" y="15415"/>
                      <a:pt x="10091" y="15415"/>
                    </a:cubicBezTo>
                    <a:cubicBezTo>
                      <a:pt x="10124" y="15414"/>
                      <a:pt x="10151" y="15364"/>
                      <a:pt x="10150" y="15301"/>
                    </a:cubicBezTo>
                    <a:cubicBezTo>
                      <a:pt x="10150" y="15239"/>
                      <a:pt x="10122" y="15188"/>
                      <a:pt x="10089" y="15188"/>
                    </a:cubicBezTo>
                    <a:close/>
                    <a:moveTo>
                      <a:pt x="10265" y="15188"/>
                    </a:moveTo>
                    <a:cubicBezTo>
                      <a:pt x="10231" y="15188"/>
                      <a:pt x="10204" y="15239"/>
                      <a:pt x="10205" y="15301"/>
                    </a:cubicBezTo>
                    <a:cubicBezTo>
                      <a:pt x="10205" y="15364"/>
                      <a:pt x="10234" y="15415"/>
                      <a:pt x="10267" y="15415"/>
                    </a:cubicBezTo>
                    <a:cubicBezTo>
                      <a:pt x="10301" y="15414"/>
                      <a:pt x="10327" y="15364"/>
                      <a:pt x="10326" y="15301"/>
                    </a:cubicBezTo>
                    <a:cubicBezTo>
                      <a:pt x="10326" y="15239"/>
                      <a:pt x="10298" y="15188"/>
                      <a:pt x="10265" y="15188"/>
                    </a:cubicBezTo>
                    <a:close/>
                    <a:moveTo>
                      <a:pt x="10440" y="15188"/>
                    </a:moveTo>
                    <a:cubicBezTo>
                      <a:pt x="10406" y="15188"/>
                      <a:pt x="10380" y="15239"/>
                      <a:pt x="10381" y="15301"/>
                    </a:cubicBezTo>
                    <a:cubicBezTo>
                      <a:pt x="10382" y="15364"/>
                      <a:pt x="10409" y="15415"/>
                      <a:pt x="10443" y="15415"/>
                    </a:cubicBezTo>
                    <a:cubicBezTo>
                      <a:pt x="10477" y="15414"/>
                      <a:pt x="10503" y="15364"/>
                      <a:pt x="10502" y="15301"/>
                    </a:cubicBezTo>
                    <a:cubicBezTo>
                      <a:pt x="10501" y="15239"/>
                      <a:pt x="10474" y="15188"/>
                      <a:pt x="10440" y="15188"/>
                    </a:cubicBezTo>
                    <a:close/>
                    <a:moveTo>
                      <a:pt x="10616" y="15188"/>
                    </a:moveTo>
                    <a:cubicBezTo>
                      <a:pt x="10583" y="15188"/>
                      <a:pt x="10556" y="15239"/>
                      <a:pt x="10557" y="15301"/>
                    </a:cubicBezTo>
                    <a:cubicBezTo>
                      <a:pt x="10558" y="15364"/>
                      <a:pt x="10586" y="15415"/>
                      <a:pt x="10620" y="15415"/>
                    </a:cubicBezTo>
                    <a:cubicBezTo>
                      <a:pt x="10653" y="15414"/>
                      <a:pt x="10679" y="15364"/>
                      <a:pt x="10678" y="15301"/>
                    </a:cubicBezTo>
                    <a:cubicBezTo>
                      <a:pt x="10677" y="15239"/>
                      <a:pt x="10650" y="15188"/>
                      <a:pt x="10616" y="15188"/>
                    </a:cubicBezTo>
                    <a:close/>
                    <a:moveTo>
                      <a:pt x="10791" y="15188"/>
                    </a:moveTo>
                    <a:cubicBezTo>
                      <a:pt x="10758" y="15188"/>
                      <a:pt x="10732" y="15239"/>
                      <a:pt x="10733" y="15301"/>
                    </a:cubicBezTo>
                    <a:cubicBezTo>
                      <a:pt x="10734" y="15364"/>
                      <a:pt x="10762" y="15415"/>
                      <a:pt x="10796" y="15415"/>
                    </a:cubicBezTo>
                    <a:cubicBezTo>
                      <a:pt x="10829" y="15414"/>
                      <a:pt x="10856" y="15364"/>
                      <a:pt x="10854" y="15301"/>
                    </a:cubicBezTo>
                    <a:cubicBezTo>
                      <a:pt x="10853" y="15239"/>
                      <a:pt x="10825" y="15188"/>
                      <a:pt x="10791" y="15188"/>
                    </a:cubicBezTo>
                    <a:close/>
                    <a:moveTo>
                      <a:pt x="10967" y="15188"/>
                    </a:moveTo>
                    <a:cubicBezTo>
                      <a:pt x="10934" y="15188"/>
                      <a:pt x="10907" y="15239"/>
                      <a:pt x="10909" y="15301"/>
                    </a:cubicBezTo>
                    <a:cubicBezTo>
                      <a:pt x="10910" y="15364"/>
                      <a:pt x="10939" y="15415"/>
                      <a:pt x="10972" y="15415"/>
                    </a:cubicBezTo>
                    <a:cubicBezTo>
                      <a:pt x="11006" y="15414"/>
                      <a:pt x="11032" y="15364"/>
                      <a:pt x="11030" y="15301"/>
                    </a:cubicBezTo>
                    <a:cubicBezTo>
                      <a:pt x="11029" y="15239"/>
                      <a:pt x="11001" y="15188"/>
                      <a:pt x="10967" y="15188"/>
                    </a:cubicBezTo>
                    <a:close/>
                    <a:moveTo>
                      <a:pt x="11123" y="15188"/>
                    </a:moveTo>
                    <a:cubicBezTo>
                      <a:pt x="11090" y="15188"/>
                      <a:pt x="11064" y="15239"/>
                      <a:pt x="11065" y="15301"/>
                    </a:cubicBezTo>
                    <a:cubicBezTo>
                      <a:pt x="11067" y="15364"/>
                      <a:pt x="11095" y="15415"/>
                      <a:pt x="11129" y="15415"/>
                    </a:cubicBezTo>
                    <a:cubicBezTo>
                      <a:pt x="11162" y="15414"/>
                      <a:pt x="11188" y="15364"/>
                      <a:pt x="11187" y="15301"/>
                    </a:cubicBezTo>
                    <a:cubicBezTo>
                      <a:pt x="11185" y="15239"/>
                      <a:pt x="11157" y="15188"/>
                      <a:pt x="11123" y="15188"/>
                    </a:cubicBezTo>
                    <a:close/>
                    <a:moveTo>
                      <a:pt x="11299" y="15188"/>
                    </a:moveTo>
                    <a:cubicBezTo>
                      <a:pt x="11265" y="15188"/>
                      <a:pt x="11239" y="15239"/>
                      <a:pt x="11241" y="15301"/>
                    </a:cubicBezTo>
                    <a:cubicBezTo>
                      <a:pt x="11243" y="15364"/>
                      <a:pt x="11271" y="15415"/>
                      <a:pt x="11305" y="15415"/>
                    </a:cubicBezTo>
                    <a:cubicBezTo>
                      <a:pt x="11338" y="15414"/>
                      <a:pt x="11364" y="15364"/>
                      <a:pt x="11363" y="15301"/>
                    </a:cubicBezTo>
                    <a:cubicBezTo>
                      <a:pt x="11361" y="15239"/>
                      <a:pt x="11333" y="15188"/>
                      <a:pt x="11299" y="15188"/>
                    </a:cubicBezTo>
                    <a:close/>
                    <a:moveTo>
                      <a:pt x="11475" y="15188"/>
                    </a:moveTo>
                    <a:cubicBezTo>
                      <a:pt x="11441" y="15188"/>
                      <a:pt x="11415" y="15239"/>
                      <a:pt x="11417" y="15301"/>
                    </a:cubicBezTo>
                    <a:cubicBezTo>
                      <a:pt x="11419" y="15364"/>
                      <a:pt x="11448" y="15415"/>
                      <a:pt x="11481" y="15415"/>
                    </a:cubicBezTo>
                    <a:cubicBezTo>
                      <a:pt x="11515" y="15414"/>
                      <a:pt x="11541" y="15364"/>
                      <a:pt x="11539" y="15301"/>
                    </a:cubicBezTo>
                    <a:cubicBezTo>
                      <a:pt x="11537" y="15239"/>
                      <a:pt x="11509" y="15188"/>
                      <a:pt x="11475" y="15188"/>
                    </a:cubicBezTo>
                    <a:close/>
                    <a:moveTo>
                      <a:pt x="12002" y="15188"/>
                    </a:moveTo>
                    <a:cubicBezTo>
                      <a:pt x="11968" y="15188"/>
                      <a:pt x="11943" y="15239"/>
                      <a:pt x="11945" y="15301"/>
                    </a:cubicBezTo>
                    <a:cubicBezTo>
                      <a:pt x="11947" y="15364"/>
                      <a:pt x="11977" y="15415"/>
                      <a:pt x="12010" y="15415"/>
                    </a:cubicBezTo>
                    <a:cubicBezTo>
                      <a:pt x="12044" y="15414"/>
                      <a:pt x="12069" y="15364"/>
                      <a:pt x="12067" y="15301"/>
                    </a:cubicBezTo>
                    <a:cubicBezTo>
                      <a:pt x="12065" y="15239"/>
                      <a:pt x="12035" y="15188"/>
                      <a:pt x="12002" y="15188"/>
                    </a:cubicBezTo>
                    <a:close/>
                    <a:moveTo>
                      <a:pt x="12178" y="15188"/>
                    </a:moveTo>
                    <a:cubicBezTo>
                      <a:pt x="12144" y="15188"/>
                      <a:pt x="12118" y="15239"/>
                      <a:pt x="12121" y="15301"/>
                    </a:cubicBezTo>
                    <a:cubicBezTo>
                      <a:pt x="12123" y="15364"/>
                      <a:pt x="12152" y="15415"/>
                      <a:pt x="12186" y="15415"/>
                    </a:cubicBezTo>
                    <a:cubicBezTo>
                      <a:pt x="12220" y="15414"/>
                      <a:pt x="12245" y="15364"/>
                      <a:pt x="12242" y="15301"/>
                    </a:cubicBezTo>
                    <a:cubicBezTo>
                      <a:pt x="12240" y="15239"/>
                      <a:pt x="12211" y="15188"/>
                      <a:pt x="12178" y="15188"/>
                    </a:cubicBezTo>
                    <a:close/>
                    <a:moveTo>
                      <a:pt x="18132" y="15440"/>
                    </a:moveTo>
                    <a:cubicBezTo>
                      <a:pt x="18099" y="15440"/>
                      <a:pt x="18078" y="15491"/>
                      <a:pt x="18085" y="15554"/>
                    </a:cubicBezTo>
                    <a:cubicBezTo>
                      <a:pt x="18093" y="15617"/>
                      <a:pt x="18127" y="15668"/>
                      <a:pt x="18161" y="15668"/>
                    </a:cubicBezTo>
                    <a:cubicBezTo>
                      <a:pt x="18194" y="15667"/>
                      <a:pt x="18215" y="15616"/>
                      <a:pt x="18208" y="15553"/>
                    </a:cubicBezTo>
                    <a:cubicBezTo>
                      <a:pt x="18200" y="15490"/>
                      <a:pt x="18166" y="15439"/>
                      <a:pt x="18132" y="15440"/>
                    </a:cubicBezTo>
                    <a:close/>
                    <a:moveTo>
                      <a:pt x="18288" y="15440"/>
                    </a:moveTo>
                    <a:cubicBezTo>
                      <a:pt x="18255" y="15440"/>
                      <a:pt x="18234" y="15491"/>
                      <a:pt x="18242" y="15554"/>
                    </a:cubicBezTo>
                    <a:cubicBezTo>
                      <a:pt x="18250" y="15617"/>
                      <a:pt x="18283" y="15668"/>
                      <a:pt x="18317" y="15668"/>
                    </a:cubicBezTo>
                    <a:cubicBezTo>
                      <a:pt x="18351" y="15667"/>
                      <a:pt x="18372" y="15616"/>
                      <a:pt x="18364" y="15553"/>
                    </a:cubicBezTo>
                    <a:cubicBezTo>
                      <a:pt x="18356" y="15490"/>
                      <a:pt x="18322" y="15439"/>
                      <a:pt x="18288" y="15440"/>
                    </a:cubicBezTo>
                    <a:close/>
                    <a:moveTo>
                      <a:pt x="18464" y="15440"/>
                    </a:moveTo>
                    <a:cubicBezTo>
                      <a:pt x="18430" y="15440"/>
                      <a:pt x="18410" y="15491"/>
                      <a:pt x="18418" y="15554"/>
                    </a:cubicBezTo>
                    <a:cubicBezTo>
                      <a:pt x="18426" y="15617"/>
                      <a:pt x="18460" y="15668"/>
                      <a:pt x="18494" y="15668"/>
                    </a:cubicBezTo>
                    <a:cubicBezTo>
                      <a:pt x="18527" y="15667"/>
                      <a:pt x="18548" y="15616"/>
                      <a:pt x="18540" y="15553"/>
                    </a:cubicBezTo>
                    <a:cubicBezTo>
                      <a:pt x="18532" y="15490"/>
                      <a:pt x="18498" y="15439"/>
                      <a:pt x="18464" y="15440"/>
                    </a:cubicBezTo>
                    <a:close/>
                    <a:moveTo>
                      <a:pt x="18640" y="15440"/>
                    </a:moveTo>
                    <a:cubicBezTo>
                      <a:pt x="18606" y="15440"/>
                      <a:pt x="18586" y="15491"/>
                      <a:pt x="18594" y="15554"/>
                    </a:cubicBezTo>
                    <a:cubicBezTo>
                      <a:pt x="18602" y="15617"/>
                      <a:pt x="18636" y="15668"/>
                      <a:pt x="18669" y="15668"/>
                    </a:cubicBezTo>
                    <a:cubicBezTo>
                      <a:pt x="18703" y="15667"/>
                      <a:pt x="18724" y="15616"/>
                      <a:pt x="18716" y="15553"/>
                    </a:cubicBezTo>
                    <a:cubicBezTo>
                      <a:pt x="18708" y="15490"/>
                      <a:pt x="18674" y="15439"/>
                      <a:pt x="18640" y="15440"/>
                    </a:cubicBezTo>
                    <a:close/>
                    <a:moveTo>
                      <a:pt x="18815" y="15440"/>
                    </a:moveTo>
                    <a:cubicBezTo>
                      <a:pt x="18782" y="15440"/>
                      <a:pt x="18761" y="15491"/>
                      <a:pt x="18770" y="15554"/>
                    </a:cubicBezTo>
                    <a:cubicBezTo>
                      <a:pt x="18778" y="15617"/>
                      <a:pt x="18812" y="15668"/>
                      <a:pt x="18846" y="15668"/>
                    </a:cubicBezTo>
                    <a:cubicBezTo>
                      <a:pt x="18880" y="15667"/>
                      <a:pt x="18900" y="15616"/>
                      <a:pt x="18892" y="15553"/>
                    </a:cubicBezTo>
                    <a:cubicBezTo>
                      <a:pt x="18883" y="15490"/>
                      <a:pt x="18849" y="15439"/>
                      <a:pt x="18815" y="15440"/>
                    </a:cubicBezTo>
                    <a:close/>
                    <a:moveTo>
                      <a:pt x="18991" y="15440"/>
                    </a:moveTo>
                    <a:cubicBezTo>
                      <a:pt x="18958" y="15440"/>
                      <a:pt x="18937" y="15491"/>
                      <a:pt x="18946" y="15554"/>
                    </a:cubicBezTo>
                    <a:cubicBezTo>
                      <a:pt x="18954" y="15617"/>
                      <a:pt x="18989" y="15668"/>
                      <a:pt x="19023" y="15668"/>
                    </a:cubicBezTo>
                    <a:cubicBezTo>
                      <a:pt x="19056" y="15667"/>
                      <a:pt x="19076" y="15616"/>
                      <a:pt x="19068" y="15553"/>
                    </a:cubicBezTo>
                    <a:cubicBezTo>
                      <a:pt x="19059" y="15490"/>
                      <a:pt x="19025" y="15440"/>
                      <a:pt x="18991" y="15440"/>
                    </a:cubicBezTo>
                    <a:close/>
                    <a:moveTo>
                      <a:pt x="19167" y="15440"/>
                    </a:moveTo>
                    <a:cubicBezTo>
                      <a:pt x="19134" y="15440"/>
                      <a:pt x="19113" y="15491"/>
                      <a:pt x="19122" y="15554"/>
                    </a:cubicBezTo>
                    <a:cubicBezTo>
                      <a:pt x="19130" y="15617"/>
                      <a:pt x="19165" y="15668"/>
                      <a:pt x="19199" y="15668"/>
                    </a:cubicBezTo>
                    <a:cubicBezTo>
                      <a:pt x="19232" y="15667"/>
                      <a:pt x="19253" y="15616"/>
                      <a:pt x="19244" y="15553"/>
                    </a:cubicBezTo>
                    <a:cubicBezTo>
                      <a:pt x="19236" y="15490"/>
                      <a:pt x="19201" y="15439"/>
                      <a:pt x="19167" y="15440"/>
                    </a:cubicBezTo>
                    <a:close/>
                    <a:moveTo>
                      <a:pt x="19343" y="15440"/>
                    </a:moveTo>
                    <a:cubicBezTo>
                      <a:pt x="19309" y="15440"/>
                      <a:pt x="19289" y="15491"/>
                      <a:pt x="19298" y="15554"/>
                    </a:cubicBezTo>
                    <a:cubicBezTo>
                      <a:pt x="19306" y="15617"/>
                      <a:pt x="19341" y="15668"/>
                      <a:pt x="19375" y="15668"/>
                    </a:cubicBezTo>
                    <a:cubicBezTo>
                      <a:pt x="19409" y="15667"/>
                      <a:pt x="19429" y="15616"/>
                      <a:pt x="19420" y="15553"/>
                    </a:cubicBezTo>
                    <a:cubicBezTo>
                      <a:pt x="19411" y="15490"/>
                      <a:pt x="19376" y="15439"/>
                      <a:pt x="19343" y="15440"/>
                    </a:cubicBezTo>
                    <a:close/>
                    <a:moveTo>
                      <a:pt x="19519" y="15440"/>
                    </a:moveTo>
                    <a:cubicBezTo>
                      <a:pt x="19485" y="15440"/>
                      <a:pt x="19465" y="15491"/>
                      <a:pt x="19473" y="15554"/>
                    </a:cubicBezTo>
                    <a:cubicBezTo>
                      <a:pt x="19482" y="15617"/>
                      <a:pt x="19517" y="15668"/>
                      <a:pt x="19551" y="15668"/>
                    </a:cubicBezTo>
                    <a:cubicBezTo>
                      <a:pt x="19585" y="15667"/>
                      <a:pt x="19605" y="15616"/>
                      <a:pt x="19596" y="15553"/>
                    </a:cubicBezTo>
                    <a:cubicBezTo>
                      <a:pt x="19587" y="15490"/>
                      <a:pt x="19552" y="15440"/>
                      <a:pt x="19519" y="15440"/>
                    </a:cubicBezTo>
                    <a:close/>
                    <a:moveTo>
                      <a:pt x="19714" y="15440"/>
                    </a:moveTo>
                    <a:cubicBezTo>
                      <a:pt x="19680" y="15440"/>
                      <a:pt x="19660" y="15491"/>
                      <a:pt x="19670" y="15554"/>
                    </a:cubicBezTo>
                    <a:cubicBezTo>
                      <a:pt x="19679" y="15617"/>
                      <a:pt x="19713" y="15668"/>
                      <a:pt x="19747" y="15668"/>
                    </a:cubicBezTo>
                    <a:cubicBezTo>
                      <a:pt x="19781" y="15667"/>
                      <a:pt x="19801" y="15616"/>
                      <a:pt x="19792" y="15553"/>
                    </a:cubicBezTo>
                    <a:cubicBezTo>
                      <a:pt x="19783" y="15490"/>
                      <a:pt x="19748" y="15439"/>
                      <a:pt x="19714" y="15440"/>
                    </a:cubicBezTo>
                    <a:close/>
                    <a:moveTo>
                      <a:pt x="19870" y="15440"/>
                    </a:moveTo>
                    <a:cubicBezTo>
                      <a:pt x="19836" y="15440"/>
                      <a:pt x="19817" y="15491"/>
                      <a:pt x="19826" y="15554"/>
                    </a:cubicBezTo>
                    <a:cubicBezTo>
                      <a:pt x="19835" y="15617"/>
                      <a:pt x="19870" y="15668"/>
                      <a:pt x="19904" y="15668"/>
                    </a:cubicBezTo>
                    <a:cubicBezTo>
                      <a:pt x="19937" y="15667"/>
                      <a:pt x="19958" y="15616"/>
                      <a:pt x="19948" y="15553"/>
                    </a:cubicBezTo>
                    <a:cubicBezTo>
                      <a:pt x="19939" y="15490"/>
                      <a:pt x="19904" y="15439"/>
                      <a:pt x="19870" y="15440"/>
                    </a:cubicBezTo>
                    <a:close/>
                    <a:moveTo>
                      <a:pt x="10616" y="15490"/>
                    </a:moveTo>
                    <a:cubicBezTo>
                      <a:pt x="10582" y="15490"/>
                      <a:pt x="10556" y="15540"/>
                      <a:pt x="10557" y="15603"/>
                    </a:cubicBezTo>
                    <a:cubicBezTo>
                      <a:pt x="10558" y="15666"/>
                      <a:pt x="10586" y="15716"/>
                      <a:pt x="10620" y="15716"/>
                    </a:cubicBezTo>
                    <a:cubicBezTo>
                      <a:pt x="10654" y="15716"/>
                      <a:pt x="10680" y="15666"/>
                      <a:pt x="10679" y="15603"/>
                    </a:cubicBezTo>
                    <a:cubicBezTo>
                      <a:pt x="10678" y="15541"/>
                      <a:pt x="10650" y="15490"/>
                      <a:pt x="10616" y="15490"/>
                    </a:cubicBezTo>
                    <a:close/>
                    <a:moveTo>
                      <a:pt x="10792" y="15490"/>
                    </a:moveTo>
                    <a:cubicBezTo>
                      <a:pt x="10758" y="15490"/>
                      <a:pt x="10732" y="15540"/>
                      <a:pt x="10733" y="15603"/>
                    </a:cubicBezTo>
                    <a:cubicBezTo>
                      <a:pt x="10734" y="15666"/>
                      <a:pt x="10762" y="15717"/>
                      <a:pt x="10796" y="15716"/>
                    </a:cubicBezTo>
                    <a:cubicBezTo>
                      <a:pt x="10830" y="15716"/>
                      <a:pt x="10856" y="15666"/>
                      <a:pt x="10855" y="15603"/>
                    </a:cubicBezTo>
                    <a:cubicBezTo>
                      <a:pt x="10854" y="15540"/>
                      <a:pt x="10826" y="15490"/>
                      <a:pt x="10792" y="15490"/>
                    </a:cubicBezTo>
                    <a:close/>
                    <a:moveTo>
                      <a:pt x="10967" y="15490"/>
                    </a:moveTo>
                    <a:cubicBezTo>
                      <a:pt x="10934" y="15490"/>
                      <a:pt x="10907" y="15540"/>
                      <a:pt x="10909" y="15603"/>
                    </a:cubicBezTo>
                    <a:cubicBezTo>
                      <a:pt x="10910" y="15666"/>
                      <a:pt x="10938" y="15716"/>
                      <a:pt x="10972" y="15716"/>
                    </a:cubicBezTo>
                    <a:cubicBezTo>
                      <a:pt x="11006" y="15716"/>
                      <a:pt x="11032" y="15666"/>
                      <a:pt x="11031" y="15603"/>
                    </a:cubicBezTo>
                    <a:cubicBezTo>
                      <a:pt x="11030" y="15540"/>
                      <a:pt x="11001" y="15490"/>
                      <a:pt x="10967" y="15490"/>
                    </a:cubicBezTo>
                    <a:close/>
                    <a:moveTo>
                      <a:pt x="11143" y="15490"/>
                    </a:moveTo>
                    <a:cubicBezTo>
                      <a:pt x="11110" y="15490"/>
                      <a:pt x="11083" y="15540"/>
                      <a:pt x="11085" y="15603"/>
                    </a:cubicBezTo>
                    <a:cubicBezTo>
                      <a:pt x="11086" y="15666"/>
                      <a:pt x="11115" y="15717"/>
                      <a:pt x="11149" y="15716"/>
                    </a:cubicBezTo>
                    <a:cubicBezTo>
                      <a:pt x="11183" y="15716"/>
                      <a:pt x="11208" y="15666"/>
                      <a:pt x="11207" y="15603"/>
                    </a:cubicBezTo>
                    <a:cubicBezTo>
                      <a:pt x="11205" y="15540"/>
                      <a:pt x="11177" y="15490"/>
                      <a:pt x="11143" y="15490"/>
                    </a:cubicBezTo>
                    <a:close/>
                    <a:moveTo>
                      <a:pt x="11846" y="15490"/>
                    </a:moveTo>
                    <a:cubicBezTo>
                      <a:pt x="11812" y="15490"/>
                      <a:pt x="11786" y="15540"/>
                      <a:pt x="11788" y="15603"/>
                    </a:cubicBezTo>
                    <a:cubicBezTo>
                      <a:pt x="11790" y="15666"/>
                      <a:pt x="11820" y="15717"/>
                      <a:pt x="11854" y="15716"/>
                    </a:cubicBezTo>
                    <a:cubicBezTo>
                      <a:pt x="11888" y="15716"/>
                      <a:pt x="11913" y="15666"/>
                      <a:pt x="11911" y="15603"/>
                    </a:cubicBezTo>
                    <a:cubicBezTo>
                      <a:pt x="11909" y="15540"/>
                      <a:pt x="11880" y="15490"/>
                      <a:pt x="11846" y="15490"/>
                    </a:cubicBezTo>
                    <a:close/>
                    <a:moveTo>
                      <a:pt x="12022" y="15490"/>
                    </a:moveTo>
                    <a:cubicBezTo>
                      <a:pt x="11988" y="15490"/>
                      <a:pt x="11962" y="15540"/>
                      <a:pt x="11964" y="15603"/>
                    </a:cubicBezTo>
                    <a:cubicBezTo>
                      <a:pt x="11967" y="15666"/>
                      <a:pt x="11996" y="15717"/>
                      <a:pt x="12030" y="15716"/>
                    </a:cubicBezTo>
                    <a:cubicBezTo>
                      <a:pt x="12064" y="15716"/>
                      <a:pt x="12089" y="15666"/>
                      <a:pt x="12087" y="15603"/>
                    </a:cubicBezTo>
                    <a:cubicBezTo>
                      <a:pt x="12084" y="15540"/>
                      <a:pt x="12055" y="15490"/>
                      <a:pt x="12022" y="15490"/>
                    </a:cubicBezTo>
                    <a:close/>
                    <a:moveTo>
                      <a:pt x="12197" y="15490"/>
                    </a:moveTo>
                    <a:cubicBezTo>
                      <a:pt x="12163" y="15490"/>
                      <a:pt x="12138" y="15541"/>
                      <a:pt x="12140" y="15603"/>
                    </a:cubicBezTo>
                    <a:cubicBezTo>
                      <a:pt x="12143" y="15666"/>
                      <a:pt x="12173" y="15716"/>
                      <a:pt x="12206" y="15716"/>
                    </a:cubicBezTo>
                    <a:cubicBezTo>
                      <a:pt x="12240" y="15716"/>
                      <a:pt x="12265" y="15666"/>
                      <a:pt x="12263" y="15603"/>
                    </a:cubicBezTo>
                    <a:cubicBezTo>
                      <a:pt x="12260" y="15541"/>
                      <a:pt x="12231" y="15490"/>
                      <a:pt x="12197" y="15490"/>
                    </a:cubicBezTo>
                    <a:close/>
                    <a:moveTo>
                      <a:pt x="2771" y="15540"/>
                    </a:moveTo>
                    <a:cubicBezTo>
                      <a:pt x="2737" y="15540"/>
                      <a:pt x="2705" y="15591"/>
                      <a:pt x="2699" y="15653"/>
                    </a:cubicBezTo>
                    <a:cubicBezTo>
                      <a:pt x="2693" y="15715"/>
                      <a:pt x="2715" y="15765"/>
                      <a:pt x="2749" y="15765"/>
                    </a:cubicBezTo>
                    <a:cubicBezTo>
                      <a:pt x="2783" y="15765"/>
                      <a:pt x="2815" y="15714"/>
                      <a:pt x="2821" y="15652"/>
                    </a:cubicBezTo>
                    <a:cubicBezTo>
                      <a:pt x="2827" y="15590"/>
                      <a:pt x="2805" y="15540"/>
                      <a:pt x="2771" y="15540"/>
                    </a:cubicBezTo>
                    <a:close/>
                    <a:moveTo>
                      <a:pt x="2946" y="15540"/>
                    </a:moveTo>
                    <a:cubicBezTo>
                      <a:pt x="2913" y="15540"/>
                      <a:pt x="2881" y="15591"/>
                      <a:pt x="2875" y="15653"/>
                    </a:cubicBezTo>
                    <a:cubicBezTo>
                      <a:pt x="2869" y="15715"/>
                      <a:pt x="2891" y="15765"/>
                      <a:pt x="2925" y="15765"/>
                    </a:cubicBezTo>
                    <a:cubicBezTo>
                      <a:pt x="2959" y="15765"/>
                      <a:pt x="2991" y="15714"/>
                      <a:pt x="2997" y="15652"/>
                    </a:cubicBezTo>
                    <a:cubicBezTo>
                      <a:pt x="3003" y="15590"/>
                      <a:pt x="2980" y="15540"/>
                      <a:pt x="2946" y="15540"/>
                    </a:cubicBezTo>
                    <a:close/>
                    <a:moveTo>
                      <a:pt x="3122" y="15540"/>
                    </a:moveTo>
                    <a:cubicBezTo>
                      <a:pt x="3089" y="15540"/>
                      <a:pt x="3056" y="15591"/>
                      <a:pt x="3050" y="15653"/>
                    </a:cubicBezTo>
                    <a:cubicBezTo>
                      <a:pt x="3044" y="15715"/>
                      <a:pt x="3067" y="15765"/>
                      <a:pt x="3101" y="15765"/>
                    </a:cubicBezTo>
                    <a:cubicBezTo>
                      <a:pt x="3135" y="15765"/>
                      <a:pt x="3167" y="15714"/>
                      <a:pt x="3173" y="15652"/>
                    </a:cubicBezTo>
                    <a:cubicBezTo>
                      <a:pt x="3179" y="15589"/>
                      <a:pt x="3156" y="15540"/>
                      <a:pt x="3122" y="15540"/>
                    </a:cubicBezTo>
                    <a:close/>
                    <a:moveTo>
                      <a:pt x="3298" y="15540"/>
                    </a:moveTo>
                    <a:cubicBezTo>
                      <a:pt x="3264" y="15540"/>
                      <a:pt x="3232" y="15591"/>
                      <a:pt x="3226" y="15653"/>
                    </a:cubicBezTo>
                    <a:cubicBezTo>
                      <a:pt x="3220" y="15715"/>
                      <a:pt x="3244" y="15765"/>
                      <a:pt x="3277" y="15765"/>
                    </a:cubicBezTo>
                    <a:cubicBezTo>
                      <a:pt x="3311" y="15765"/>
                      <a:pt x="3343" y="15714"/>
                      <a:pt x="3349" y="15652"/>
                    </a:cubicBezTo>
                    <a:cubicBezTo>
                      <a:pt x="3354" y="15590"/>
                      <a:pt x="3331" y="15540"/>
                      <a:pt x="3298" y="15540"/>
                    </a:cubicBezTo>
                    <a:close/>
                    <a:moveTo>
                      <a:pt x="3473" y="15540"/>
                    </a:moveTo>
                    <a:cubicBezTo>
                      <a:pt x="3439" y="15540"/>
                      <a:pt x="3408" y="15591"/>
                      <a:pt x="3402" y="15653"/>
                    </a:cubicBezTo>
                    <a:cubicBezTo>
                      <a:pt x="3397" y="15715"/>
                      <a:pt x="3420" y="15765"/>
                      <a:pt x="3453" y="15765"/>
                    </a:cubicBezTo>
                    <a:cubicBezTo>
                      <a:pt x="3487" y="15765"/>
                      <a:pt x="3519" y="15714"/>
                      <a:pt x="3524" y="15652"/>
                    </a:cubicBezTo>
                    <a:cubicBezTo>
                      <a:pt x="3530" y="15589"/>
                      <a:pt x="3507" y="15540"/>
                      <a:pt x="3473" y="15540"/>
                    </a:cubicBezTo>
                    <a:close/>
                    <a:moveTo>
                      <a:pt x="3649" y="15540"/>
                    </a:moveTo>
                    <a:cubicBezTo>
                      <a:pt x="3615" y="15540"/>
                      <a:pt x="3583" y="15591"/>
                      <a:pt x="3578" y="15653"/>
                    </a:cubicBezTo>
                    <a:cubicBezTo>
                      <a:pt x="3573" y="15715"/>
                      <a:pt x="3596" y="15765"/>
                      <a:pt x="3630" y="15765"/>
                    </a:cubicBezTo>
                    <a:cubicBezTo>
                      <a:pt x="3664" y="15765"/>
                      <a:pt x="3695" y="15714"/>
                      <a:pt x="3700" y="15652"/>
                    </a:cubicBezTo>
                    <a:cubicBezTo>
                      <a:pt x="3705" y="15589"/>
                      <a:pt x="3683" y="15540"/>
                      <a:pt x="3649" y="15540"/>
                    </a:cubicBezTo>
                    <a:close/>
                    <a:moveTo>
                      <a:pt x="3824" y="15540"/>
                    </a:moveTo>
                    <a:cubicBezTo>
                      <a:pt x="3791" y="15540"/>
                      <a:pt x="3759" y="15591"/>
                      <a:pt x="3754" y="15653"/>
                    </a:cubicBezTo>
                    <a:cubicBezTo>
                      <a:pt x="3749" y="15715"/>
                      <a:pt x="3772" y="15765"/>
                      <a:pt x="3806" y="15765"/>
                    </a:cubicBezTo>
                    <a:cubicBezTo>
                      <a:pt x="3840" y="15765"/>
                      <a:pt x="3871" y="15714"/>
                      <a:pt x="3876" y="15652"/>
                    </a:cubicBezTo>
                    <a:cubicBezTo>
                      <a:pt x="3881" y="15589"/>
                      <a:pt x="3858" y="15540"/>
                      <a:pt x="3824" y="15540"/>
                    </a:cubicBezTo>
                    <a:close/>
                    <a:moveTo>
                      <a:pt x="3981" y="15540"/>
                    </a:moveTo>
                    <a:cubicBezTo>
                      <a:pt x="3947" y="15540"/>
                      <a:pt x="3915" y="15591"/>
                      <a:pt x="3910" y="15653"/>
                    </a:cubicBezTo>
                    <a:cubicBezTo>
                      <a:pt x="3905" y="15715"/>
                      <a:pt x="3928" y="15765"/>
                      <a:pt x="3962" y="15765"/>
                    </a:cubicBezTo>
                    <a:cubicBezTo>
                      <a:pt x="3996" y="15765"/>
                      <a:pt x="4028" y="15714"/>
                      <a:pt x="4033" y="15652"/>
                    </a:cubicBezTo>
                    <a:cubicBezTo>
                      <a:pt x="4037" y="15589"/>
                      <a:pt x="4014" y="15540"/>
                      <a:pt x="3981" y="15540"/>
                    </a:cubicBezTo>
                    <a:close/>
                    <a:moveTo>
                      <a:pt x="4175" y="15540"/>
                    </a:moveTo>
                    <a:cubicBezTo>
                      <a:pt x="4142" y="15540"/>
                      <a:pt x="4111" y="15591"/>
                      <a:pt x="4106" y="15653"/>
                    </a:cubicBezTo>
                    <a:cubicBezTo>
                      <a:pt x="4101" y="15715"/>
                      <a:pt x="4125" y="15765"/>
                      <a:pt x="4158" y="15765"/>
                    </a:cubicBezTo>
                    <a:cubicBezTo>
                      <a:pt x="4192" y="15765"/>
                      <a:pt x="4223" y="15714"/>
                      <a:pt x="4228" y="15652"/>
                    </a:cubicBezTo>
                    <a:cubicBezTo>
                      <a:pt x="4233" y="15589"/>
                      <a:pt x="4209" y="15540"/>
                      <a:pt x="4175" y="15540"/>
                    </a:cubicBezTo>
                    <a:close/>
                    <a:moveTo>
                      <a:pt x="4332" y="15540"/>
                    </a:moveTo>
                    <a:cubicBezTo>
                      <a:pt x="4298" y="15540"/>
                      <a:pt x="4267" y="15591"/>
                      <a:pt x="4262" y="15653"/>
                    </a:cubicBezTo>
                    <a:cubicBezTo>
                      <a:pt x="4258" y="15715"/>
                      <a:pt x="4281" y="15765"/>
                      <a:pt x="4315" y="15765"/>
                    </a:cubicBezTo>
                    <a:cubicBezTo>
                      <a:pt x="4349" y="15765"/>
                      <a:pt x="4380" y="15714"/>
                      <a:pt x="4384" y="15652"/>
                    </a:cubicBezTo>
                    <a:cubicBezTo>
                      <a:pt x="4389" y="15589"/>
                      <a:pt x="4366" y="15540"/>
                      <a:pt x="4332" y="15540"/>
                    </a:cubicBezTo>
                    <a:close/>
                    <a:moveTo>
                      <a:pt x="4507" y="15540"/>
                    </a:moveTo>
                    <a:cubicBezTo>
                      <a:pt x="4474" y="15540"/>
                      <a:pt x="4443" y="15591"/>
                      <a:pt x="4438" y="15653"/>
                    </a:cubicBezTo>
                    <a:cubicBezTo>
                      <a:pt x="4434" y="15715"/>
                      <a:pt x="4458" y="15765"/>
                      <a:pt x="4491" y="15765"/>
                    </a:cubicBezTo>
                    <a:cubicBezTo>
                      <a:pt x="4525" y="15765"/>
                      <a:pt x="4556" y="15715"/>
                      <a:pt x="4560" y="15653"/>
                    </a:cubicBezTo>
                    <a:cubicBezTo>
                      <a:pt x="4565" y="15591"/>
                      <a:pt x="4541" y="15540"/>
                      <a:pt x="4507" y="15540"/>
                    </a:cubicBezTo>
                    <a:close/>
                    <a:moveTo>
                      <a:pt x="4683" y="15540"/>
                    </a:moveTo>
                    <a:cubicBezTo>
                      <a:pt x="4649" y="15540"/>
                      <a:pt x="4619" y="15591"/>
                      <a:pt x="4614" y="15653"/>
                    </a:cubicBezTo>
                    <a:cubicBezTo>
                      <a:pt x="4610" y="15715"/>
                      <a:pt x="4633" y="15765"/>
                      <a:pt x="4667" y="15765"/>
                    </a:cubicBezTo>
                    <a:cubicBezTo>
                      <a:pt x="4701" y="15765"/>
                      <a:pt x="4732" y="15715"/>
                      <a:pt x="4736" y="15653"/>
                    </a:cubicBezTo>
                    <a:cubicBezTo>
                      <a:pt x="4741" y="15591"/>
                      <a:pt x="4717" y="15540"/>
                      <a:pt x="4683" y="15540"/>
                    </a:cubicBezTo>
                    <a:close/>
                    <a:moveTo>
                      <a:pt x="4859" y="15540"/>
                    </a:moveTo>
                    <a:cubicBezTo>
                      <a:pt x="4825" y="15540"/>
                      <a:pt x="4794" y="15591"/>
                      <a:pt x="4790" y="15653"/>
                    </a:cubicBezTo>
                    <a:cubicBezTo>
                      <a:pt x="4786" y="15715"/>
                      <a:pt x="4810" y="15765"/>
                      <a:pt x="4844" y="15765"/>
                    </a:cubicBezTo>
                    <a:cubicBezTo>
                      <a:pt x="4878" y="15765"/>
                      <a:pt x="4908" y="15715"/>
                      <a:pt x="4912" y="15653"/>
                    </a:cubicBezTo>
                    <a:cubicBezTo>
                      <a:pt x="4916" y="15591"/>
                      <a:pt x="4892" y="15540"/>
                      <a:pt x="4859" y="15540"/>
                    </a:cubicBezTo>
                    <a:close/>
                    <a:moveTo>
                      <a:pt x="5034" y="15540"/>
                    </a:moveTo>
                    <a:cubicBezTo>
                      <a:pt x="5001" y="15541"/>
                      <a:pt x="4970" y="15591"/>
                      <a:pt x="4966" y="15653"/>
                    </a:cubicBezTo>
                    <a:cubicBezTo>
                      <a:pt x="4962" y="15715"/>
                      <a:pt x="4986" y="15765"/>
                      <a:pt x="5020" y="15765"/>
                    </a:cubicBezTo>
                    <a:cubicBezTo>
                      <a:pt x="5054" y="15765"/>
                      <a:pt x="5084" y="15715"/>
                      <a:pt x="5088" y="15653"/>
                    </a:cubicBezTo>
                    <a:cubicBezTo>
                      <a:pt x="5092" y="15591"/>
                      <a:pt x="5068" y="15540"/>
                      <a:pt x="5034" y="15540"/>
                    </a:cubicBezTo>
                    <a:close/>
                    <a:moveTo>
                      <a:pt x="9386" y="15540"/>
                    </a:moveTo>
                    <a:cubicBezTo>
                      <a:pt x="9353" y="15540"/>
                      <a:pt x="9325" y="15591"/>
                      <a:pt x="9325" y="15653"/>
                    </a:cubicBezTo>
                    <a:cubicBezTo>
                      <a:pt x="9325" y="15716"/>
                      <a:pt x="9352" y="15767"/>
                      <a:pt x="9386" y="15767"/>
                    </a:cubicBezTo>
                    <a:cubicBezTo>
                      <a:pt x="9420" y="15766"/>
                      <a:pt x="9447" y="15716"/>
                      <a:pt x="9447" y="15653"/>
                    </a:cubicBezTo>
                    <a:cubicBezTo>
                      <a:pt x="9447" y="15591"/>
                      <a:pt x="9420" y="15540"/>
                      <a:pt x="9386" y="15540"/>
                    </a:cubicBezTo>
                    <a:close/>
                    <a:moveTo>
                      <a:pt x="9562" y="15540"/>
                    </a:moveTo>
                    <a:cubicBezTo>
                      <a:pt x="9528" y="15540"/>
                      <a:pt x="9501" y="15591"/>
                      <a:pt x="9501" y="15653"/>
                    </a:cubicBezTo>
                    <a:cubicBezTo>
                      <a:pt x="9501" y="15716"/>
                      <a:pt x="9528" y="15767"/>
                      <a:pt x="9562" y="15767"/>
                    </a:cubicBezTo>
                    <a:cubicBezTo>
                      <a:pt x="9596" y="15766"/>
                      <a:pt x="9623" y="15716"/>
                      <a:pt x="9623" y="15653"/>
                    </a:cubicBezTo>
                    <a:cubicBezTo>
                      <a:pt x="9623" y="15591"/>
                      <a:pt x="9596" y="15540"/>
                      <a:pt x="9562" y="15540"/>
                    </a:cubicBezTo>
                    <a:close/>
                    <a:moveTo>
                      <a:pt x="9737" y="15540"/>
                    </a:moveTo>
                    <a:cubicBezTo>
                      <a:pt x="9704" y="15540"/>
                      <a:pt x="9677" y="15591"/>
                      <a:pt x="9677" y="15653"/>
                    </a:cubicBezTo>
                    <a:cubicBezTo>
                      <a:pt x="9677" y="15716"/>
                      <a:pt x="9705" y="15767"/>
                      <a:pt x="9739" y="15767"/>
                    </a:cubicBezTo>
                    <a:cubicBezTo>
                      <a:pt x="9773" y="15766"/>
                      <a:pt x="9799" y="15716"/>
                      <a:pt x="9799" y="15653"/>
                    </a:cubicBezTo>
                    <a:cubicBezTo>
                      <a:pt x="9799" y="15591"/>
                      <a:pt x="9771" y="15540"/>
                      <a:pt x="9737" y="15540"/>
                    </a:cubicBezTo>
                    <a:close/>
                    <a:moveTo>
                      <a:pt x="9913" y="15540"/>
                    </a:moveTo>
                    <a:cubicBezTo>
                      <a:pt x="9880" y="15540"/>
                      <a:pt x="9853" y="15591"/>
                      <a:pt x="9853" y="15653"/>
                    </a:cubicBezTo>
                    <a:cubicBezTo>
                      <a:pt x="9853" y="15716"/>
                      <a:pt x="9881" y="15767"/>
                      <a:pt x="9915" y="15767"/>
                    </a:cubicBezTo>
                    <a:cubicBezTo>
                      <a:pt x="9948" y="15766"/>
                      <a:pt x="9976" y="15716"/>
                      <a:pt x="9975" y="15653"/>
                    </a:cubicBezTo>
                    <a:cubicBezTo>
                      <a:pt x="9975" y="15591"/>
                      <a:pt x="9947" y="15540"/>
                      <a:pt x="9913" y="15540"/>
                    </a:cubicBezTo>
                    <a:close/>
                    <a:moveTo>
                      <a:pt x="10089" y="15540"/>
                    </a:moveTo>
                    <a:cubicBezTo>
                      <a:pt x="10056" y="15540"/>
                      <a:pt x="10028" y="15591"/>
                      <a:pt x="10029" y="15653"/>
                    </a:cubicBezTo>
                    <a:cubicBezTo>
                      <a:pt x="10029" y="15716"/>
                      <a:pt x="10057" y="15767"/>
                      <a:pt x="10091" y="15767"/>
                    </a:cubicBezTo>
                    <a:cubicBezTo>
                      <a:pt x="10125" y="15766"/>
                      <a:pt x="10152" y="15716"/>
                      <a:pt x="10151" y="15653"/>
                    </a:cubicBezTo>
                    <a:cubicBezTo>
                      <a:pt x="10150" y="15591"/>
                      <a:pt x="10123" y="15540"/>
                      <a:pt x="10089" y="15540"/>
                    </a:cubicBezTo>
                    <a:close/>
                    <a:moveTo>
                      <a:pt x="10265" y="15540"/>
                    </a:moveTo>
                    <a:cubicBezTo>
                      <a:pt x="10231" y="15540"/>
                      <a:pt x="10204" y="15591"/>
                      <a:pt x="10205" y="15653"/>
                    </a:cubicBezTo>
                    <a:cubicBezTo>
                      <a:pt x="10205" y="15716"/>
                      <a:pt x="10233" y="15767"/>
                      <a:pt x="10267" y="15767"/>
                    </a:cubicBezTo>
                    <a:cubicBezTo>
                      <a:pt x="10301" y="15766"/>
                      <a:pt x="10328" y="15716"/>
                      <a:pt x="10327" y="15653"/>
                    </a:cubicBezTo>
                    <a:cubicBezTo>
                      <a:pt x="10326" y="15591"/>
                      <a:pt x="10298" y="15540"/>
                      <a:pt x="10265" y="15540"/>
                    </a:cubicBezTo>
                    <a:close/>
                    <a:moveTo>
                      <a:pt x="10441" y="15540"/>
                    </a:moveTo>
                    <a:cubicBezTo>
                      <a:pt x="10407" y="15540"/>
                      <a:pt x="10380" y="15591"/>
                      <a:pt x="10381" y="15653"/>
                    </a:cubicBezTo>
                    <a:cubicBezTo>
                      <a:pt x="10382" y="15716"/>
                      <a:pt x="10410" y="15767"/>
                      <a:pt x="10444" y="15767"/>
                    </a:cubicBezTo>
                    <a:cubicBezTo>
                      <a:pt x="10478" y="15766"/>
                      <a:pt x="10504" y="15716"/>
                      <a:pt x="10503" y="15653"/>
                    </a:cubicBezTo>
                    <a:cubicBezTo>
                      <a:pt x="10502" y="15591"/>
                      <a:pt x="10474" y="15540"/>
                      <a:pt x="10441" y="15540"/>
                    </a:cubicBezTo>
                    <a:close/>
                    <a:moveTo>
                      <a:pt x="12022" y="15792"/>
                    </a:moveTo>
                    <a:cubicBezTo>
                      <a:pt x="11988" y="15792"/>
                      <a:pt x="11962" y="15842"/>
                      <a:pt x="11964" y="15905"/>
                    </a:cubicBezTo>
                    <a:cubicBezTo>
                      <a:pt x="11967" y="15968"/>
                      <a:pt x="11996" y="16018"/>
                      <a:pt x="12030" y="16018"/>
                    </a:cubicBezTo>
                    <a:cubicBezTo>
                      <a:pt x="12064" y="16018"/>
                      <a:pt x="12089" y="15968"/>
                      <a:pt x="12087" y="15905"/>
                    </a:cubicBezTo>
                    <a:cubicBezTo>
                      <a:pt x="12085" y="15842"/>
                      <a:pt x="12056" y="15792"/>
                      <a:pt x="12022" y="15792"/>
                    </a:cubicBezTo>
                    <a:close/>
                    <a:moveTo>
                      <a:pt x="17801" y="15792"/>
                    </a:moveTo>
                    <a:cubicBezTo>
                      <a:pt x="17767" y="15792"/>
                      <a:pt x="17745" y="15843"/>
                      <a:pt x="17752" y="15906"/>
                    </a:cubicBezTo>
                    <a:cubicBezTo>
                      <a:pt x="17760" y="15969"/>
                      <a:pt x="17794" y="16020"/>
                      <a:pt x="17828" y="16020"/>
                    </a:cubicBezTo>
                    <a:cubicBezTo>
                      <a:pt x="17862" y="16019"/>
                      <a:pt x="17883" y="15968"/>
                      <a:pt x="17876" y="15905"/>
                    </a:cubicBezTo>
                    <a:cubicBezTo>
                      <a:pt x="17868" y="15842"/>
                      <a:pt x="17835" y="15792"/>
                      <a:pt x="17801" y="15792"/>
                    </a:cubicBezTo>
                    <a:close/>
                    <a:moveTo>
                      <a:pt x="17977" y="15792"/>
                    </a:moveTo>
                    <a:cubicBezTo>
                      <a:pt x="17943" y="15792"/>
                      <a:pt x="17921" y="15843"/>
                      <a:pt x="17928" y="15906"/>
                    </a:cubicBezTo>
                    <a:cubicBezTo>
                      <a:pt x="17936" y="15969"/>
                      <a:pt x="17970" y="16020"/>
                      <a:pt x="18004" y="16020"/>
                    </a:cubicBezTo>
                    <a:cubicBezTo>
                      <a:pt x="18038" y="16019"/>
                      <a:pt x="18059" y="15968"/>
                      <a:pt x="18052" y="15905"/>
                    </a:cubicBezTo>
                    <a:cubicBezTo>
                      <a:pt x="18044" y="15842"/>
                      <a:pt x="18011" y="15791"/>
                      <a:pt x="17977" y="15792"/>
                    </a:cubicBezTo>
                    <a:close/>
                    <a:moveTo>
                      <a:pt x="18172" y="15792"/>
                    </a:moveTo>
                    <a:cubicBezTo>
                      <a:pt x="18138" y="15792"/>
                      <a:pt x="18117" y="15843"/>
                      <a:pt x="18125" y="15906"/>
                    </a:cubicBezTo>
                    <a:cubicBezTo>
                      <a:pt x="18132" y="15969"/>
                      <a:pt x="18166" y="16020"/>
                      <a:pt x="18200" y="16020"/>
                    </a:cubicBezTo>
                    <a:cubicBezTo>
                      <a:pt x="18234" y="16020"/>
                      <a:pt x="18255" y="15968"/>
                      <a:pt x="18247" y="15905"/>
                    </a:cubicBezTo>
                    <a:cubicBezTo>
                      <a:pt x="18239" y="15842"/>
                      <a:pt x="18205" y="15792"/>
                      <a:pt x="18172" y="15792"/>
                    </a:cubicBezTo>
                    <a:close/>
                    <a:moveTo>
                      <a:pt x="18328" y="15792"/>
                    </a:moveTo>
                    <a:cubicBezTo>
                      <a:pt x="18294" y="15792"/>
                      <a:pt x="18273" y="15843"/>
                      <a:pt x="18281" y="15906"/>
                    </a:cubicBezTo>
                    <a:cubicBezTo>
                      <a:pt x="18289" y="15969"/>
                      <a:pt x="18323" y="16020"/>
                      <a:pt x="18357" y="16020"/>
                    </a:cubicBezTo>
                    <a:cubicBezTo>
                      <a:pt x="18391" y="16019"/>
                      <a:pt x="18412" y="15968"/>
                      <a:pt x="18404" y="15905"/>
                    </a:cubicBezTo>
                    <a:cubicBezTo>
                      <a:pt x="18396" y="15842"/>
                      <a:pt x="18362" y="15792"/>
                      <a:pt x="18328" y="15792"/>
                    </a:cubicBezTo>
                    <a:close/>
                    <a:moveTo>
                      <a:pt x="18523" y="15792"/>
                    </a:moveTo>
                    <a:cubicBezTo>
                      <a:pt x="18490" y="15792"/>
                      <a:pt x="18468" y="15843"/>
                      <a:pt x="18476" y="15906"/>
                    </a:cubicBezTo>
                    <a:cubicBezTo>
                      <a:pt x="18484" y="15969"/>
                      <a:pt x="18518" y="16020"/>
                      <a:pt x="18552" y="16020"/>
                    </a:cubicBezTo>
                    <a:cubicBezTo>
                      <a:pt x="18586" y="16019"/>
                      <a:pt x="18607" y="15968"/>
                      <a:pt x="18599" y="15905"/>
                    </a:cubicBezTo>
                    <a:cubicBezTo>
                      <a:pt x="18591" y="15842"/>
                      <a:pt x="18557" y="15791"/>
                      <a:pt x="18523" y="15792"/>
                    </a:cubicBezTo>
                    <a:close/>
                    <a:moveTo>
                      <a:pt x="18679" y="15792"/>
                    </a:moveTo>
                    <a:cubicBezTo>
                      <a:pt x="18645" y="15792"/>
                      <a:pt x="18625" y="15844"/>
                      <a:pt x="18633" y="15906"/>
                    </a:cubicBezTo>
                    <a:cubicBezTo>
                      <a:pt x="18641" y="15969"/>
                      <a:pt x="18675" y="16020"/>
                      <a:pt x="18709" y="16020"/>
                    </a:cubicBezTo>
                    <a:cubicBezTo>
                      <a:pt x="18743" y="16019"/>
                      <a:pt x="18764" y="15968"/>
                      <a:pt x="18756" y="15905"/>
                    </a:cubicBezTo>
                    <a:cubicBezTo>
                      <a:pt x="18747" y="15842"/>
                      <a:pt x="18713" y="15792"/>
                      <a:pt x="18679" y="15792"/>
                    </a:cubicBezTo>
                    <a:close/>
                    <a:moveTo>
                      <a:pt x="18855" y="15792"/>
                    </a:moveTo>
                    <a:cubicBezTo>
                      <a:pt x="18821" y="15792"/>
                      <a:pt x="18800" y="15843"/>
                      <a:pt x="18809" y="15906"/>
                    </a:cubicBezTo>
                    <a:cubicBezTo>
                      <a:pt x="18817" y="15969"/>
                      <a:pt x="18851" y="16020"/>
                      <a:pt x="18885" y="16020"/>
                    </a:cubicBezTo>
                    <a:cubicBezTo>
                      <a:pt x="18919" y="16019"/>
                      <a:pt x="18940" y="15968"/>
                      <a:pt x="18932" y="15905"/>
                    </a:cubicBezTo>
                    <a:cubicBezTo>
                      <a:pt x="18923" y="15842"/>
                      <a:pt x="18889" y="15791"/>
                      <a:pt x="18855" y="15792"/>
                    </a:cubicBezTo>
                    <a:close/>
                    <a:moveTo>
                      <a:pt x="19031" y="15792"/>
                    </a:moveTo>
                    <a:cubicBezTo>
                      <a:pt x="18997" y="15792"/>
                      <a:pt x="18976" y="15843"/>
                      <a:pt x="18985" y="15906"/>
                    </a:cubicBezTo>
                    <a:cubicBezTo>
                      <a:pt x="18993" y="15969"/>
                      <a:pt x="19028" y="16020"/>
                      <a:pt x="19062" y="16020"/>
                    </a:cubicBezTo>
                    <a:cubicBezTo>
                      <a:pt x="19096" y="16019"/>
                      <a:pt x="19116" y="15968"/>
                      <a:pt x="19108" y="15905"/>
                    </a:cubicBezTo>
                    <a:cubicBezTo>
                      <a:pt x="19099" y="15842"/>
                      <a:pt x="19064" y="15792"/>
                      <a:pt x="19031" y="15792"/>
                    </a:cubicBezTo>
                    <a:close/>
                    <a:moveTo>
                      <a:pt x="19207" y="15792"/>
                    </a:moveTo>
                    <a:cubicBezTo>
                      <a:pt x="19173" y="15792"/>
                      <a:pt x="19152" y="15843"/>
                      <a:pt x="19161" y="15906"/>
                    </a:cubicBezTo>
                    <a:cubicBezTo>
                      <a:pt x="19169" y="15969"/>
                      <a:pt x="19204" y="16020"/>
                      <a:pt x="19238" y="16020"/>
                    </a:cubicBezTo>
                    <a:cubicBezTo>
                      <a:pt x="19272" y="16019"/>
                      <a:pt x="19292" y="15968"/>
                      <a:pt x="19283" y="15905"/>
                    </a:cubicBezTo>
                    <a:cubicBezTo>
                      <a:pt x="19275" y="15842"/>
                      <a:pt x="19240" y="15792"/>
                      <a:pt x="19207" y="15792"/>
                    </a:cubicBezTo>
                    <a:close/>
                    <a:moveTo>
                      <a:pt x="19382" y="15792"/>
                    </a:moveTo>
                    <a:cubicBezTo>
                      <a:pt x="19349" y="15792"/>
                      <a:pt x="19328" y="15843"/>
                      <a:pt x="19337" y="15906"/>
                    </a:cubicBezTo>
                    <a:cubicBezTo>
                      <a:pt x="19345" y="15969"/>
                      <a:pt x="19380" y="16020"/>
                      <a:pt x="19414" y="16020"/>
                    </a:cubicBezTo>
                    <a:cubicBezTo>
                      <a:pt x="19448" y="16019"/>
                      <a:pt x="19469" y="15968"/>
                      <a:pt x="19460" y="15905"/>
                    </a:cubicBezTo>
                    <a:cubicBezTo>
                      <a:pt x="19451" y="15842"/>
                      <a:pt x="19416" y="15792"/>
                      <a:pt x="19382" y="15792"/>
                    </a:cubicBezTo>
                    <a:close/>
                    <a:moveTo>
                      <a:pt x="19558" y="15792"/>
                    </a:moveTo>
                    <a:cubicBezTo>
                      <a:pt x="19524" y="15792"/>
                      <a:pt x="19504" y="15843"/>
                      <a:pt x="19513" y="15906"/>
                    </a:cubicBezTo>
                    <a:cubicBezTo>
                      <a:pt x="19522" y="15969"/>
                      <a:pt x="19557" y="16020"/>
                      <a:pt x="19591" y="16020"/>
                    </a:cubicBezTo>
                    <a:cubicBezTo>
                      <a:pt x="19625" y="16019"/>
                      <a:pt x="19645" y="15968"/>
                      <a:pt x="19636" y="15905"/>
                    </a:cubicBezTo>
                    <a:cubicBezTo>
                      <a:pt x="19627" y="15842"/>
                      <a:pt x="19592" y="15792"/>
                      <a:pt x="19558" y="15792"/>
                    </a:cubicBezTo>
                    <a:close/>
                    <a:moveTo>
                      <a:pt x="19753" y="15792"/>
                    </a:moveTo>
                    <a:cubicBezTo>
                      <a:pt x="19719" y="15792"/>
                      <a:pt x="19700" y="15843"/>
                      <a:pt x="19709" y="15906"/>
                    </a:cubicBezTo>
                    <a:cubicBezTo>
                      <a:pt x="19718" y="15969"/>
                      <a:pt x="19752" y="16020"/>
                      <a:pt x="19786" y="16020"/>
                    </a:cubicBezTo>
                    <a:cubicBezTo>
                      <a:pt x="19820" y="16020"/>
                      <a:pt x="19841" y="15968"/>
                      <a:pt x="19831" y="15905"/>
                    </a:cubicBezTo>
                    <a:cubicBezTo>
                      <a:pt x="19822" y="15842"/>
                      <a:pt x="19787" y="15792"/>
                      <a:pt x="19753" y="15792"/>
                    </a:cubicBezTo>
                    <a:close/>
                    <a:moveTo>
                      <a:pt x="19929" y="15792"/>
                    </a:moveTo>
                    <a:cubicBezTo>
                      <a:pt x="19895" y="15792"/>
                      <a:pt x="19875" y="15843"/>
                      <a:pt x="19885" y="15906"/>
                    </a:cubicBezTo>
                    <a:cubicBezTo>
                      <a:pt x="19894" y="15969"/>
                      <a:pt x="19929" y="16020"/>
                      <a:pt x="19963" y="16020"/>
                    </a:cubicBezTo>
                    <a:cubicBezTo>
                      <a:pt x="19997" y="16019"/>
                      <a:pt x="20017" y="15968"/>
                      <a:pt x="20007" y="15905"/>
                    </a:cubicBezTo>
                    <a:cubicBezTo>
                      <a:pt x="19998" y="15842"/>
                      <a:pt x="19963" y="15792"/>
                      <a:pt x="19929" y="15792"/>
                    </a:cubicBezTo>
                    <a:close/>
                    <a:moveTo>
                      <a:pt x="20105" y="15792"/>
                    </a:moveTo>
                    <a:cubicBezTo>
                      <a:pt x="20071" y="15792"/>
                      <a:pt x="20051" y="15843"/>
                      <a:pt x="20061" y="15906"/>
                    </a:cubicBezTo>
                    <a:cubicBezTo>
                      <a:pt x="20070" y="15969"/>
                      <a:pt x="20105" y="16020"/>
                      <a:pt x="20139" y="16020"/>
                    </a:cubicBezTo>
                    <a:cubicBezTo>
                      <a:pt x="20173" y="16019"/>
                      <a:pt x="20193" y="15968"/>
                      <a:pt x="20183" y="15905"/>
                    </a:cubicBezTo>
                    <a:cubicBezTo>
                      <a:pt x="20174" y="15842"/>
                      <a:pt x="20138" y="15792"/>
                      <a:pt x="20105" y="15792"/>
                    </a:cubicBezTo>
                    <a:close/>
                    <a:moveTo>
                      <a:pt x="2732" y="15842"/>
                    </a:moveTo>
                    <a:cubicBezTo>
                      <a:pt x="2698" y="15842"/>
                      <a:pt x="2666" y="15893"/>
                      <a:pt x="2660" y="15955"/>
                    </a:cubicBezTo>
                    <a:cubicBezTo>
                      <a:pt x="2654" y="16017"/>
                      <a:pt x="2676" y="16067"/>
                      <a:pt x="2710" y="16067"/>
                    </a:cubicBezTo>
                    <a:cubicBezTo>
                      <a:pt x="2744" y="16067"/>
                      <a:pt x="2777" y="16016"/>
                      <a:pt x="2783" y="15954"/>
                    </a:cubicBezTo>
                    <a:cubicBezTo>
                      <a:pt x="2789" y="15892"/>
                      <a:pt x="2766" y="15842"/>
                      <a:pt x="2732" y="15842"/>
                    </a:cubicBezTo>
                    <a:close/>
                    <a:moveTo>
                      <a:pt x="2908" y="15842"/>
                    </a:moveTo>
                    <a:cubicBezTo>
                      <a:pt x="2874" y="15842"/>
                      <a:pt x="2842" y="15893"/>
                      <a:pt x="2836" y="15955"/>
                    </a:cubicBezTo>
                    <a:cubicBezTo>
                      <a:pt x="2830" y="16017"/>
                      <a:pt x="2852" y="16067"/>
                      <a:pt x="2886" y="16067"/>
                    </a:cubicBezTo>
                    <a:cubicBezTo>
                      <a:pt x="2920" y="16067"/>
                      <a:pt x="2953" y="16016"/>
                      <a:pt x="2958" y="15954"/>
                    </a:cubicBezTo>
                    <a:cubicBezTo>
                      <a:pt x="2964" y="15891"/>
                      <a:pt x="2942" y="15842"/>
                      <a:pt x="2908" y="15842"/>
                    </a:cubicBezTo>
                    <a:close/>
                    <a:moveTo>
                      <a:pt x="3083" y="15842"/>
                    </a:moveTo>
                    <a:cubicBezTo>
                      <a:pt x="3049" y="15842"/>
                      <a:pt x="3017" y="15893"/>
                      <a:pt x="3011" y="15955"/>
                    </a:cubicBezTo>
                    <a:cubicBezTo>
                      <a:pt x="3005" y="16017"/>
                      <a:pt x="3028" y="16067"/>
                      <a:pt x="3062" y="16067"/>
                    </a:cubicBezTo>
                    <a:cubicBezTo>
                      <a:pt x="3096" y="16067"/>
                      <a:pt x="3129" y="16016"/>
                      <a:pt x="3134" y="15954"/>
                    </a:cubicBezTo>
                    <a:cubicBezTo>
                      <a:pt x="3140" y="15891"/>
                      <a:pt x="3117" y="15842"/>
                      <a:pt x="3083" y="15842"/>
                    </a:cubicBezTo>
                    <a:close/>
                    <a:moveTo>
                      <a:pt x="3259" y="15842"/>
                    </a:moveTo>
                    <a:cubicBezTo>
                      <a:pt x="3225" y="15842"/>
                      <a:pt x="3193" y="15893"/>
                      <a:pt x="3187" y="15955"/>
                    </a:cubicBezTo>
                    <a:cubicBezTo>
                      <a:pt x="3181" y="16017"/>
                      <a:pt x="3204" y="16067"/>
                      <a:pt x="3238" y="16067"/>
                    </a:cubicBezTo>
                    <a:cubicBezTo>
                      <a:pt x="3272" y="16067"/>
                      <a:pt x="3305" y="16016"/>
                      <a:pt x="3310" y="15954"/>
                    </a:cubicBezTo>
                    <a:cubicBezTo>
                      <a:pt x="3316" y="15891"/>
                      <a:pt x="3293" y="15842"/>
                      <a:pt x="3259" y="15842"/>
                    </a:cubicBezTo>
                    <a:close/>
                    <a:moveTo>
                      <a:pt x="3434" y="15842"/>
                    </a:moveTo>
                    <a:cubicBezTo>
                      <a:pt x="3401" y="15842"/>
                      <a:pt x="3368" y="15893"/>
                      <a:pt x="3363" y="15955"/>
                    </a:cubicBezTo>
                    <a:cubicBezTo>
                      <a:pt x="3357" y="16017"/>
                      <a:pt x="3381" y="16067"/>
                      <a:pt x="3415" y="16067"/>
                    </a:cubicBezTo>
                    <a:cubicBezTo>
                      <a:pt x="3449" y="16067"/>
                      <a:pt x="3480" y="16016"/>
                      <a:pt x="3486" y="15954"/>
                    </a:cubicBezTo>
                    <a:cubicBezTo>
                      <a:pt x="3491" y="15891"/>
                      <a:pt x="3468" y="15842"/>
                      <a:pt x="3434" y="15842"/>
                    </a:cubicBezTo>
                    <a:close/>
                    <a:moveTo>
                      <a:pt x="3610" y="15842"/>
                    </a:moveTo>
                    <a:cubicBezTo>
                      <a:pt x="3576" y="15842"/>
                      <a:pt x="3544" y="15893"/>
                      <a:pt x="3539" y="15955"/>
                    </a:cubicBezTo>
                    <a:cubicBezTo>
                      <a:pt x="3534" y="16017"/>
                      <a:pt x="3557" y="16067"/>
                      <a:pt x="3591" y="16067"/>
                    </a:cubicBezTo>
                    <a:cubicBezTo>
                      <a:pt x="3625" y="16067"/>
                      <a:pt x="3656" y="16016"/>
                      <a:pt x="3662" y="15954"/>
                    </a:cubicBezTo>
                    <a:cubicBezTo>
                      <a:pt x="3667" y="15891"/>
                      <a:pt x="3644" y="15842"/>
                      <a:pt x="3610" y="15842"/>
                    </a:cubicBezTo>
                    <a:close/>
                    <a:moveTo>
                      <a:pt x="3786" y="15842"/>
                    </a:moveTo>
                    <a:cubicBezTo>
                      <a:pt x="3752" y="15842"/>
                      <a:pt x="3720" y="15893"/>
                      <a:pt x="3715" y="15955"/>
                    </a:cubicBezTo>
                    <a:cubicBezTo>
                      <a:pt x="3710" y="16017"/>
                      <a:pt x="3733" y="16067"/>
                      <a:pt x="3767" y="16067"/>
                    </a:cubicBezTo>
                    <a:cubicBezTo>
                      <a:pt x="3801" y="16067"/>
                      <a:pt x="3833" y="16016"/>
                      <a:pt x="3838" y="15954"/>
                    </a:cubicBezTo>
                    <a:cubicBezTo>
                      <a:pt x="3843" y="15891"/>
                      <a:pt x="3820" y="15842"/>
                      <a:pt x="3786" y="15842"/>
                    </a:cubicBezTo>
                    <a:close/>
                    <a:moveTo>
                      <a:pt x="3961" y="15842"/>
                    </a:moveTo>
                    <a:cubicBezTo>
                      <a:pt x="3927" y="15842"/>
                      <a:pt x="3896" y="15893"/>
                      <a:pt x="3891" y="15955"/>
                    </a:cubicBezTo>
                    <a:cubicBezTo>
                      <a:pt x="3886" y="16017"/>
                      <a:pt x="3909" y="16067"/>
                      <a:pt x="3943" y="16067"/>
                    </a:cubicBezTo>
                    <a:cubicBezTo>
                      <a:pt x="3977" y="16067"/>
                      <a:pt x="4009" y="16016"/>
                      <a:pt x="4014" y="15954"/>
                    </a:cubicBezTo>
                    <a:cubicBezTo>
                      <a:pt x="4018" y="15891"/>
                      <a:pt x="3995" y="15842"/>
                      <a:pt x="3961" y="15842"/>
                    </a:cubicBezTo>
                    <a:close/>
                    <a:moveTo>
                      <a:pt x="4137" y="15842"/>
                    </a:moveTo>
                    <a:cubicBezTo>
                      <a:pt x="4103" y="15842"/>
                      <a:pt x="4072" y="15893"/>
                      <a:pt x="4067" y="15955"/>
                    </a:cubicBezTo>
                    <a:cubicBezTo>
                      <a:pt x="4062" y="16017"/>
                      <a:pt x="4085" y="16067"/>
                      <a:pt x="4119" y="16067"/>
                    </a:cubicBezTo>
                    <a:cubicBezTo>
                      <a:pt x="4153" y="16067"/>
                      <a:pt x="4185" y="16016"/>
                      <a:pt x="4190" y="15954"/>
                    </a:cubicBezTo>
                    <a:cubicBezTo>
                      <a:pt x="4194" y="15891"/>
                      <a:pt x="4171" y="15842"/>
                      <a:pt x="4137" y="15842"/>
                    </a:cubicBezTo>
                    <a:close/>
                    <a:moveTo>
                      <a:pt x="4312" y="15842"/>
                    </a:moveTo>
                    <a:cubicBezTo>
                      <a:pt x="4279" y="15842"/>
                      <a:pt x="4247" y="15893"/>
                      <a:pt x="4243" y="15955"/>
                    </a:cubicBezTo>
                    <a:cubicBezTo>
                      <a:pt x="4238" y="16017"/>
                      <a:pt x="4262" y="16067"/>
                      <a:pt x="4296" y="16067"/>
                    </a:cubicBezTo>
                    <a:cubicBezTo>
                      <a:pt x="4330" y="16067"/>
                      <a:pt x="4361" y="16016"/>
                      <a:pt x="4365" y="15954"/>
                    </a:cubicBezTo>
                    <a:cubicBezTo>
                      <a:pt x="4370" y="15891"/>
                      <a:pt x="4346" y="15842"/>
                      <a:pt x="4312" y="15842"/>
                    </a:cubicBezTo>
                    <a:close/>
                    <a:moveTo>
                      <a:pt x="4488" y="15842"/>
                    </a:moveTo>
                    <a:cubicBezTo>
                      <a:pt x="4454" y="15842"/>
                      <a:pt x="4423" y="15893"/>
                      <a:pt x="4419" y="15955"/>
                    </a:cubicBezTo>
                    <a:cubicBezTo>
                      <a:pt x="4414" y="16017"/>
                      <a:pt x="4438" y="16067"/>
                      <a:pt x="4472" y="16067"/>
                    </a:cubicBezTo>
                    <a:cubicBezTo>
                      <a:pt x="4506" y="16067"/>
                      <a:pt x="4537" y="16017"/>
                      <a:pt x="4541" y="15955"/>
                    </a:cubicBezTo>
                    <a:cubicBezTo>
                      <a:pt x="4546" y="15893"/>
                      <a:pt x="4522" y="15842"/>
                      <a:pt x="4488" y="15842"/>
                    </a:cubicBezTo>
                    <a:close/>
                    <a:moveTo>
                      <a:pt x="4664" y="15842"/>
                    </a:moveTo>
                    <a:cubicBezTo>
                      <a:pt x="4630" y="15842"/>
                      <a:pt x="4599" y="15893"/>
                      <a:pt x="4595" y="15955"/>
                    </a:cubicBezTo>
                    <a:cubicBezTo>
                      <a:pt x="4590" y="16017"/>
                      <a:pt x="4614" y="16067"/>
                      <a:pt x="4648" y="16067"/>
                    </a:cubicBezTo>
                    <a:cubicBezTo>
                      <a:pt x="4682" y="16067"/>
                      <a:pt x="4713" y="16016"/>
                      <a:pt x="4717" y="15954"/>
                    </a:cubicBezTo>
                    <a:cubicBezTo>
                      <a:pt x="4722" y="15891"/>
                      <a:pt x="4697" y="15842"/>
                      <a:pt x="4664" y="15842"/>
                    </a:cubicBezTo>
                    <a:close/>
                    <a:moveTo>
                      <a:pt x="4840" y="15842"/>
                    </a:moveTo>
                    <a:cubicBezTo>
                      <a:pt x="4806" y="15842"/>
                      <a:pt x="4775" y="15893"/>
                      <a:pt x="4771" y="15955"/>
                    </a:cubicBezTo>
                    <a:cubicBezTo>
                      <a:pt x="4766" y="16017"/>
                      <a:pt x="4790" y="16067"/>
                      <a:pt x="4824" y="16067"/>
                    </a:cubicBezTo>
                    <a:cubicBezTo>
                      <a:pt x="4858" y="16067"/>
                      <a:pt x="4889" y="16017"/>
                      <a:pt x="4893" y="15955"/>
                    </a:cubicBezTo>
                    <a:cubicBezTo>
                      <a:pt x="4897" y="15893"/>
                      <a:pt x="4873" y="15842"/>
                      <a:pt x="4840" y="15842"/>
                    </a:cubicBezTo>
                    <a:close/>
                    <a:moveTo>
                      <a:pt x="5015" y="15842"/>
                    </a:moveTo>
                    <a:cubicBezTo>
                      <a:pt x="4981" y="15842"/>
                      <a:pt x="4951" y="15893"/>
                      <a:pt x="4946" y="15955"/>
                    </a:cubicBezTo>
                    <a:cubicBezTo>
                      <a:pt x="4942" y="16017"/>
                      <a:pt x="4966" y="16067"/>
                      <a:pt x="5000" y="16067"/>
                    </a:cubicBezTo>
                    <a:cubicBezTo>
                      <a:pt x="5034" y="16067"/>
                      <a:pt x="5065" y="16017"/>
                      <a:pt x="5069" y="15955"/>
                    </a:cubicBezTo>
                    <a:cubicBezTo>
                      <a:pt x="5073" y="15893"/>
                      <a:pt x="5049" y="15842"/>
                      <a:pt x="5015" y="15842"/>
                    </a:cubicBezTo>
                    <a:close/>
                    <a:moveTo>
                      <a:pt x="9387" y="15842"/>
                    </a:moveTo>
                    <a:cubicBezTo>
                      <a:pt x="9353" y="15842"/>
                      <a:pt x="9325" y="15893"/>
                      <a:pt x="9325" y="15955"/>
                    </a:cubicBezTo>
                    <a:cubicBezTo>
                      <a:pt x="9325" y="16018"/>
                      <a:pt x="9352" y="16068"/>
                      <a:pt x="9386" y="16068"/>
                    </a:cubicBezTo>
                    <a:cubicBezTo>
                      <a:pt x="9420" y="16068"/>
                      <a:pt x="9448" y="16018"/>
                      <a:pt x="9448" y="15955"/>
                    </a:cubicBezTo>
                    <a:cubicBezTo>
                      <a:pt x="9448" y="15893"/>
                      <a:pt x="9421" y="15842"/>
                      <a:pt x="9387" y="15842"/>
                    </a:cubicBezTo>
                    <a:close/>
                    <a:moveTo>
                      <a:pt x="9563" y="15842"/>
                    </a:moveTo>
                    <a:cubicBezTo>
                      <a:pt x="9529" y="15842"/>
                      <a:pt x="9501" y="15893"/>
                      <a:pt x="9501" y="15955"/>
                    </a:cubicBezTo>
                    <a:cubicBezTo>
                      <a:pt x="9501" y="16018"/>
                      <a:pt x="9529" y="16068"/>
                      <a:pt x="9563" y="16068"/>
                    </a:cubicBezTo>
                    <a:cubicBezTo>
                      <a:pt x="9597" y="16068"/>
                      <a:pt x="9624" y="16018"/>
                      <a:pt x="9624" y="15955"/>
                    </a:cubicBezTo>
                    <a:cubicBezTo>
                      <a:pt x="9624" y="15893"/>
                      <a:pt x="9597" y="15842"/>
                      <a:pt x="9563" y="15842"/>
                    </a:cubicBezTo>
                    <a:close/>
                    <a:moveTo>
                      <a:pt x="9738" y="15842"/>
                    </a:moveTo>
                    <a:cubicBezTo>
                      <a:pt x="9704" y="15842"/>
                      <a:pt x="9677" y="15893"/>
                      <a:pt x="9677" y="15955"/>
                    </a:cubicBezTo>
                    <a:cubicBezTo>
                      <a:pt x="9677" y="16017"/>
                      <a:pt x="9705" y="16068"/>
                      <a:pt x="9739" y="16068"/>
                    </a:cubicBezTo>
                    <a:cubicBezTo>
                      <a:pt x="9773" y="16068"/>
                      <a:pt x="9800" y="16018"/>
                      <a:pt x="9800" y="15955"/>
                    </a:cubicBezTo>
                    <a:cubicBezTo>
                      <a:pt x="9800" y="15893"/>
                      <a:pt x="9772" y="15842"/>
                      <a:pt x="9738" y="15842"/>
                    </a:cubicBezTo>
                    <a:close/>
                    <a:moveTo>
                      <a:pt x="9914" y="15842"/>
                    </a:moveTo>
                    <a:cubicBezTo>
                      <a:pt x="9880" y="15842"/>
                      <a:pt x="9853" y="15893"/>
                      <a:pt x="9853" y="15955"/>
                    </a:cubicBezTo>
                    <a:cubicBezTo>
                      <a:pt x="9853" y="16018"/>
                      <a:pt x="9881" y="16068"/>
                      <a:pt x="9915" y="16068"/>
                    </a:cubicBezTo>
                    <a:cubicBezTo>
                      <a:pt x="9949" y="16068"/>
                      <a:pt x="9976" y="16018"/>
                      <a:pt x="9976" y="15955"/>
                    </a:cubicBezTo>
                    <a:cubicBezTo>
                      <a:pt x="9975" y="15893"/>
                      <a:pt x="9948" y="15842"/>
                      <a:pt x="9914" y="15842"/>
                    </a:cubicBezTo>
                    <a:close/>
                    <a:moveTo>
                      <a:pt x="10089" y="15842"/>
                    </a:moveTo>
                    <a:cubicBezTo>
                      <a:pt x="10056" y="15842"/>
                      <a:pt x="10028" y="15893"/>
                      <a:pt x="10029" y="15955"/>
                    </a:cubicBezTo>
                    <a:cubicBezTo>
                      <a:pt x="10029" y="16018"/>
                      <a:pt x="10057" y="16069"/>
                      <a:pt x="10091" y="16068"/>
                    </a:cubicBezTo>
                    <a:cubicBezTo>
                      <a:pt x="10125" y="16068"/>
                      <a:pt x="10152" y="16018"/>
                      <a:pt x="10152" y="15955"/>
                    </a:cubicBezTo>
                    <a:cubicBezTo>
                      <a:pt x="10151" y="15893"/>
                      <a:pt x="10123" y="15842"/>
                      <a:pt x="10089" y="15842"/>
                    </a:cubicBezTo>
                    <a:close/>
                    <a:moveTo>
                      <a:pt x="10265" y="15842"/>
                    </a:moveTo>
                    <a:cubicBezTo>
                      <a:pt x="10231" y="15842"/>
                      <a:pt x="10204" y="15893"/>
                      <a:pt x="10205" y="15955"/>
                    </a:cubicBezTo>
                    <a:cubicBezTo>
                      <a:pt x="10205" y="16018"/>
                      <a:pt x="10234" y="16069"/>
                      <a:pt x="10268" y="16068"/>
                    </a:cubicBezTo>
                    <a:cubicBezTo>
                      <a:pt x="10302" y="16068"/>
                      <a:pt x="10328" y="16018"/>
                      <a:pt x="10328" y="15955"/>
                    </a:cubicBezTo>
                    <a:cubicBezTo>
                      <a:pt x="10327" y="15893"/>
                      <a:pt x="10299" y="15842"/>
                      <a:pt x="10265" y="15842"/>
                    </a:cubicBezTo>
                    <a:close/>
                    <a:moveTo>
                      <a:pt x="10441" y="15842"/>
                    </a:moveTo>
                    <a:cubicBezTo>
                      <a:pt x="10407" y="15842"/>
                      <a:pt x="10380" y="15893"/>
                      <a:pt x="10381" y="15955"/>
                    </a:cubicBezTo>
                    <a:cubicBezTo>
                      <a:pt x="10382" y="16018"/>
                      <a:pt x="10410" y="16068"/>
                      <a:pt x="10444" y="16068"/>
                    </a:cubicBezTo>
                    <a:cubicBezTo>
                      <a:pt x="10478" y="16068"/>
                      <a:pt x="10505" y="16018"/>
                      <a:pt x="10504" y="15955"/>
                    </a:cubicBezTo>
                    <a:cubicBezTo>
                      <a:pt x="10503" y="15893"/>
                      <a:pt x="10475" y="15842"/>
                      <a:pt x="10441" y="15842"/>
                    </a:cubicBezTo>
                    <a:close/>
                    <a:moveTo>
                      <a:pt x="10617" y="15842"/>
                    </a:moveTo>
                    <a:cubicBezTo>
                      <a:pt x="10583" y="15842"/>
                      <a:pt x="10556" y="15893"/>
                      <a:pt x="10557" y="15955"/>
                    </a:cubicBezTo>
                    <a:cubicBezTo>
                      <a:pt x="10558" y="16018"/>
                      <a:pt x="10586" y="16069"/>
                      <a:pt x="10620" y="16068"/>
                    </a:cubicBezTo>
                    <a:cubicBezTo>
                      <a:pt x="10654" y="16068"/>
                      <a:pt x="10681" y="16018"/>
                      <a:pt x="10680" y="15955"/>
                    </a:cubicBezTo>
                    <a:cubicBezTo>
                      <a:pt x="10679" y="15893"/>
                      <a:pt x="10651" y="15842"/>
                      <a:pt x="10617" y="15842"/>
                    </a:cubicBezTo>
                    <a:close/>
                    <a:moveTo>
                      <a:pt x="10792" y="15842"/>
                    </a:moveTo>
                    <a:cubicBezTo>
                      <a:pt x="10758" y="15842"/>
                      <a:pt x="10732" y="15893"/>
                      <a:pt x="10733" y="15955"/>
                    </a:cubicBezTo>
                    <a:cubicBezTo>
                      <a:pt x="10734" y="16018"/>
                      <a:pt x="10762" y="16068"/>
                      <a:pt x="10796" y="16068"/>
                    </a:cubicBezTo>
                    <a:cubicBezTo>
                      <a:pt x="10830" y="16068"/>
                      <a:pt x="10857" y="16018"/>
                      <a:pt x="10856" y="15955"/>
                    </a:cubicBezTo>
                    <a:cubicBezTo>
                      <a:pt x="10854" y="15893"/>
                      <a:pt x="10826" y="15842"/>
                      <a:pt x="10792" y="15842"/>
                    </a:cubicBezTo>
                    <a:close/>
                    <a:moveTo>
                      <a:pt x="10968" y="15842"/>
                    </a:moveTo>
                    <a:cubicBezTo>
                      <a:pt x="10934" y="15842"/>
                      <a:pt x="10907" y="15893"/>
                      <a:pt x="10909" y="15955"/>
                    </a:cubicBezTo>
                    <a:cubicBezTo>
                      <a:pt x="10910" y="16018"/>
                      <a:pt x="10939" y="16069"/>
                      <a:pt x="10973" y="16068"/>
                    </a:cubicBezTo>
                    <a:cubicBezTo>
                      <a:pt x="11007" y="16068"/>
                      <a:pt x="11033" y="16017"/>
                      <a:pt x="11031" y="15955"/>
                    </a:cubicBezTo>
                    <a:cubicBezTo>
                      <a:pt x="11030" y="15893"/>
                      <a:pt x="11002" y="15842"/>
                      <a:pt x="10968" y="15842"/>
                    </a:cubicBezTo>
                    <a:close/>
                    <a:moveTo>
                      <a:pt x="11846" y="15842"/>
                    </a:moveTo>
                    <a:cubicBezTo>
                      <a:pt x="11813" y="15842"/>
                      <a:pt x="11786" y="15892"/>
                      <a:pt x="11788" y="15955"/>
                    </a:cubicBezTo>
                    <a:cubicBezTo>
                      <a:pt x="11790" y="16018"/>
                      <a:pt x="11820" y="16069"/>
                      <a:pt x="11854" y="16068"/>
                    </a:cubicBezTo>
                    <a:cubicBezTo>
                      <a:pt x="11888" y="16068"/>
                      <a:pt x="11913" y="16018"/>
                      <a:pt x="11911" y="15955"/>
                    </a:cubicBezTo>
                    <a:cubicBezTo>
                      <a:pt x="11909" y="15892"/>
                      <a:pt x="11880" y="15842"/>
                      <a:pt x="11846" y="15842"/>
                    </a:cubicBezTo>
                    <a:close/>
                    <a:moveTo>
                      <a:pt x="18914" y="16093"/>
                    </a:moveTo>
                    <a:cubicBezTo>
                      <a:pt x="18880" y="16094"/>
                      <a:pt x="18859" y="16145"/>
                      <a:pt x="18867" y="16208"/>
                    </a:cubicBezTo>
                    <a:cubicBezTo>
                      <a:pt x="18876" y="16271"/>
                      <a:pt x="18910" y="16322"/>
                      <a:pt x="18944" y="16321"/>
                    </a:cubicBezTo>
                    <a:cubicBezTo>
                      <a:pt x="18979" y="16321"/>
                      <a:pt x="18999" y="16270"/>
                      <a:pt x="18991" y="16207"/>
                    </a:cubicBezTo>
                    <a:cubicBezTo>
                      <a:pt x="18982" y="16144"/>
                      <a:pt x="18948" y="16093"/>
                      <a:pt x="18914" y="16093"/>
                    </a:cubicBezTo>
                    <a:close/>
                    <a:moveTo>
                      <a:pt x="19090" y="16093"/>
                    </a:moveTo>
                    <a:cubicBezTo>
                      <a:pt x="19056" y="16094"/>
                      <a:pt x="19035" y="16145"/>
                      <a:pt x="19043" y="16208"/>
                    </a:cubicBezTo>
                    <a:cubicBezTo>
                      <a:pt x="19052" y="16271"/>
                      <a:pt x="19086" y="16322"/>
                      <a:pt x="19120" y="16321"/>
                    </a:cubicBezTo>
                    <a:cubicBezTo>
                      <a:pt x="19155" y="16321"/>
                      <a:pt x="19175" y="16270"/>
                      <a:pt x="19167" y="16207"/>
                    </a:cubicBezTo>
                    <a:cubicBezTo>
                      <a:pt x="19158" y="16144"/>
                      <a:pt x="19124" y="16093"/>
                      <a:pt x="19090" y="16093"/>
                    </a:cubicBezTo>
                    <a:close/>
                    <a:moveTo>
                      <a:pt x="19266" y="16093"/>
                    </a:moveTo>
                    <a:cubicBezTo>
                      <a:pt x="19232" y="16094"/>
                      <a:pt x="19211" y="16145"/>
                      <a:pt x="19219" y="16208"/>
                    </a:cubicBezTo>
                    <a:cubicBezTo>
                      <a:pt x="19228" y="16271"/>
                      <a:pt x="19263" y="16321"/>
                      <a:pt x="19297" y="16321"/>
                    </a:cubicBezTo>
                    <a:cubicBezTo>
                      <a:pt x="19331" y="16321"/>
                      <a:pt x="19351" y="16270"/>
                      <a:pt x="19343" y="16207"/>
                    </a:cubicBezTo>
                    <a:cubicBezTo>
                      <a:pt x="19334" y="16144"/>
                      <a:pt x="19300" y="16093"/>
                      <a:pt x="19266" y="16093"/>
                    </a:cubicBezTo>
                    <a:close/>
                    <a:moveTo>
                      <a:pt x="19422" y="16093"/>
                    </a:moveTo>
                    <a:cubicBezTo>
                      <a:pt x="19387" y="16094"/>
                      <a:pt x="19367" y="16145"/>
                      <a:pt x="19376" y="16208"/>
                    </a:cubicBezTo>
                    <a:cubicBezTo>
                      <a:pt x="19385" y="16271"/>
                      <a:pt x="19420" y="16322"/>
                      <a:pt x="19454" y="16321"/>
                    </a:cubicBezTo>
                    <a:cubicBezTo>
                      <a:pt x="19488" y="16321"/>
                      <a:pt x="19508" y="16270"/>
                      <a:pt x="19499" y="16207"/>
                    </a:cubicBezTo>
                    <a:cubicBezTo>
                      <a:pt x="19490" y="16144"/>
                      <a:pt x="19456" y="16093"/>
                      <a:pt x="19422" y="16093"/>
                    </a:cubicBezTo>
                    <a:close/>
                    <a:moveTo>
                      <a:pt x="19617" y="16093"/>
                    </a:moveTo>
                    <a:cubicBezTo>
                      <a:pt x="19583" y="16094"/>
                      <a:pt x="19562" y="16145"/>
                      <a:pt x="19571" y="16208"/>
                    </a:cubicBezTo>
                    <a:cubicBezTo>
                      <a:pt x="19580" y="16271"/>
                      <a:pt x="19615" y="16321"/>
                      <a:pt x="19649" y="16321"/>
                    </a:cubicBezTo>
                    <a:cubicBezTo>
                      <a:pt x="19683" y="16321"/>
                      <a:pt x="19704" y="16270"/>
                      <a:pt x="19695" y="16207"/>
                    </a:cubicBezTo>
                    <a:cubicBezTo>
                      <a:pt x="19686" y="16144"/>
                      <a:pt x="19651" y="16093"/>
                      <a:pt x="19617" y="16093"/>
                    </a:cubicBezTo>
                    <a:close/>
                    <a:moveTo>
                      <a:pt x="19793" y="16093"/>
                    </a:moveTo>
                    <a:cubicBezTo>
                      <a:pt x="19759" y="16094"/>
                      <a:pt x="19739" y="16145"/>
                      <a:pt x="19748" y="16208"/>
                    </a:cubicBezTo>
                    <a:cubicBezTo>
                      <a:pt x="19757" y="16271"/>
                      <a:pt x="19792" y="16321"/>
                      <a:pt x="19826" y="16321"/>
                    </a:cubicBezTo>
                    <a:cubicBezTo>
                      <a:pt x="19860" y="16321"/>
                      <a:pt x="19880" y="16270"/>
                      <a:pt x="19871" y="16207"/>
                    </a:cubicBezTo>
                    <a:cubicBezTo>
                      <a:pt x="19862" y="16144"/>
                      <a:pt x="19827" y="16093"/>
                      <a:pt x="19793" y="16093"/>
                    </a:cubicBezTo>
                    <a:close/>
                    <a:moveTo>
                      <a:pt x="19968" y="16093"/>
                    </a:moveTo>
                    <a:cubicBezTo>
                      <a:pt x="19934" y="16094"/>
                      <a:pt x="19915" y="16145"/>
                      <a:pt x="19924" y="16208"/>
                    </a:cubicBezTo>
                    <a:cubicBezTo>
                      <a:pt x="19933" y="16271"/>
                      <a:pt x="19968" y="16322"/>
                      <a:pt x="20002" y="16321"/>
                    </a:cubicBezTo>
                    <a:cubicBezTo>
                      <a:pt x="20036" y="16321"/>
                      <a:pt x="20057" y="16270"/>
                      <a:pt x="20047" y="16207"/>
                    </a:cubicBezTo>
                    <a:cubicBezTo>
                      <a:pt x="20038" y="16144"/>
                      <a:pt x="20002" y="16093"/>
                      <a:pt x="19968" y="16093"/>
                    </a:cubicBezTo>
                    <a:close/>
                    <a:moveTo>
                      <a:pt x="20144" y="16093"/>
                    </a:moveTo>
                    <a:cubicBezTo>
                      <a:pt x="20110" y="16094"/>
                      <a:pt x="20090" y="16145"/>
                      <a:pt x="20100" y="16208"/>
                    </a:cubicBezTo>
                    <a:cubicBezTo>
                      <a:pt x="20109" y="16271"/>
                      <a:pt x="20144" y="16321"/>
                      <a:pt x="20179" y="16321"/>
                    </a:cubicBezTo>
                    <a:cubicBezTo>
                      <a:pt x="20213" y="16321"/>
                      <a:pt x="20233" y="16270"/>
                      <a:pt x="20223" y="16207"/>
                    </a:cubicBezTo>
                    <a:cubicBezTo>
                      <a:pt x="20214" y="16144"/>
                      <a:pt x="20178" y="16093"/>
                      <a:pt x="20144" y="16093"/>
                    </a:cubicBezTo>
                    <a:close/>
                    <a:moveTo>
                      <a:pt x="20784" y="16093"/>
                    </a:moveTo>
                    <a:cubicBezTo>
                      <a:pt x="20753" y="16094"/>
                      <a:pt x="20736" y="16140"/>
                      <a:pt x="20745" y="16197"/>
                    </a:cubicBezTo>
                    <a:cubicBezTo>
                      <a:pt x="20754" y="16254"/>
                      <a:pt x="20786" y="16299"/>
                      <a:pt x="20817" y="16299"/>
                    </a:cubicBezTo>
                    <a:cubicBezTo>
                      <a:pt x="20848" y="16299"/>
                      <a:pt x="20865" y="16254"/>
                      <a:pt x="20856" y="16197"/>
                    </a:cubicBezTo>
                    <a:cubicBezTo>
                      <a:pt x="20847" y="16140"/>
                      <a:pt x="20815" y="16093"/>
                      <a:pt x="20784" y="16093"/>
                    </a:cubicBezTo>
                    <a:close/>
                    <a:moveTo>
                      <a:pt x="4469" y="16144"/>
                    </a:moveTo>
                    <a:cubicBezTo>
                      <a:pt x="4435" y="16144"/>
                      <a:pt x="4404" y="16195"/>
                      <a:pt x="4399" y="16257"/>
                    </a:cubicBezTo>
                    <a:cubicBezTo>
                      <a:pt x="4395" y="16319"/>
                      <a:pt x="4419" y="16369"/>
                      <a:pt x="4453" y="16369"/>
                    </a:cubicBezTo>
                    <a:cubicBezTo>
                      <a:pt x="4487" y="16368"/>
                      <a:pt x="4518" y="16318"/>
                      <a:pt x="4522" y="16255"/>
                    </a:cubicBezTo>
                    <a:cubicBezTo>
                      <a:pt x="4527" y="16193"/>
                      <a:pt x="4503" y="16144"/>
                      <a:pt x="4469" y="16144"/>
                    </a:cubicBezTo>
                    <a:close/>
                    <a:moveTo>
                      <a:pt x="4645" y="16144"/>
                    </a:moveTo>
                    <a:cubicBezTo>
                      <a:pt x="4611" y="16144"/>
                      <a:pt x="4579" y="16195"/>
                      <a:pt x="4575" y="16257"/>
                    </a:cubicBezTo>
                    <a:cubicBezTo>
                      <a:pt x="4571" y="16319"/>
                      <a:pt x="4595" y="16369"/>
                      <a:pt x="4629" y="16369"/>
                    </a:cubicBezTo>
                    <a:cubicBezTo>
                      <a:pt x="4663" y="16368"/>
                      <a:pt x="4694" y="16319"/>
                      <a:pt x="4698" y="16257"/>
                    </a:cubicBezTo>
                    <a:cubicBezTo>
                      <a:pt x="4703" y="16195"/>
                      <a:pt x="4679" y="16144"/>
                      <a:pt x="4645" y="16144"/>
                    </a:cubicBezTo>
                    <a:close/>
                    <a:moveTo>
                      <a:pt x="4820" y="16144"/>
                    </a:moveTo>
                    <a:cubicBezTo>
                      <a:pt x="4786" y="16144"/>
                      <a:pt x="4755" y="16195"/>
                      <a:pt x="4751" y="16257"/>
                    </a:cubicBezTo>
                    <a:cubicBezTo>
                      <a:pt x="4747" y="16319"/>
                      <a:pt x="4771" y="16369"/>
                      <a:pt x="4805" y="16369"/>
                    </a:cubicBezTo>
                    <a:cubicBezTo>
                      <a:pt x="4839" y="16368"/>
                      <a:pt x="4870" y="16319"/>
                      <a:pt x="4874" y="16257"/>
                    </a:cubicBezTo>
                    <a:cubicBezTo>
                      <a:pt x="4878" y="16195"/>
                      <a:pt x="4854" y="16144"/>
                      <a:pt x="4820" y="16144"/>
                    </a:cubicBezTo>
                    <a:close/>
                    <a:moveTo>
                      <a:pt x="4996" y="16144"/>
                    </a:moveTo>
                    <a:cubicBezTo>
                      <a:pt x="4962" y="16144"/>
                      <a:pt x="4931" y="16195"/>
                      <a:pt x="4927" y="16257"/>
                    </a:cubicBezTo>
                    <a:cubicBezTo>
                      <a:pt x="4923" y="16319"/>
                      <a:pt x="4947" y="16369"/>
                      <a:pt x="4981" y="16369"/>
                    </a:cubicBezTo>
                    <a:cubicBezTo>
                      <a:pt x="5015" y="16368"/>
                      <a:pt x="5046" y="16319"/>
                      <a:pt x="5050" y="16257"/>
                    </a:cubicBezTo>
                    <a:cubicBezTo>
                      <a:pt x="5054" y="16195"/>
                      <a:pt x="5030" y="16144"/>
                      <a:pt x="4996" y="16144"/>
                    </a:cubicBezTo>
                    <a:close/>
                    <a:moveTo>
                      <a:pt x="10265" y="16144"/>
                    </a:moveTo>
                    <a:cubicBezTo>
                      <a:pt x="10231" y="16144"/>
                      <a:pt x="10204" y="16194"/>
                      <a:pt x="10205" y="16257"/>
                    </a:cubicBezTo>
                    <a:cubicBezTo>
                      <a:pt x="10205" y="16320"/>
                      <a:pt x="10234" y="16370"/>
                      <a:pt x="10268" y="16370"/>
                    </a:cubicBezTo>
                    <a:cubicBezTo>
                      <a:pt x="10302" y="16370"/>
                      <a:pt x="10329" y="16319"/>
                      <a:pt x="10328" y="16257"/>
                    </a:cubicBezTo>
                    <a:cubicBezTo>
                      <a:pt x="10328" y="16194"/>
                      <a:pt x="10299" y="16144"/>
                      <a:pt x="10265" y="16144"/>
                    </a:cubicBezTo>
                    <a:close/>
                    <a:moveTo>
                      <a:pt x="10441" y="16144"/>
                    </a:moveTo>
                    <a:cubicBezTo>
                      <a:pt x="10407" y="16144"/>
                      <a:pt x="10380" y="16194"/>
                      <a:pt x="10381" y="16257"/>
                    </a:cubicBezTo>
                    <a:cubicBezTo>
                      <a:pt x="10382" y="16320"/>
                      <a:pt x="10410" y="16370"/>
                      <a:pt x="10444" y="16370"/>
                    </a:cubicBezTo>
                    <a:cubicBezTo>
                      <a:pt x="10478" y="16370"/>
                      <a:pt x="10505" y="16320"/>
                      <a:pt x="10504" y="16257"/>
                    </a:cubicBezTo>
                    <a:cubicBezTo>
                      <a:pt x="10503" y="16194"/>
                      <a:pt x="10475" y="16144"/>
                      <a:pt x="10441" y="16144"/>
                    </a:cubicBezTo>
                    <a:close/>
                    <a:moveTo>
                      <a:pt x="10617" y="16144"/>
                    </a:moveTo>
                    <a:cubicBezTo>
                      <a:pt x="10583" y="16144"/>
                      <a:pt x="10556" y="16194"/>
                      <a:pt x="10557" y="16257"/>
                    </a:cubicBezTo>
                    <a:cubicBezTo>
                      <a:pt x="10558" y="16320"/>
                      <a:pt x="10586" y="16370"/>
                      <a:pt x="10620" y="16370"/>
                    </a:cubicBezTo>
                    <a:cubicBezTo>
                      <a:pt x="10654" y="16370"/>
                      <a:pt x="10681" y="16320"/>
                      <a:pt x="10680" y="16257"/>
                    </a:cubicBezTo>
                    <a:cubicBezTo>
                      <a:pt x="10679" y="16194"/>
                      <a:pt x="10651" y="16144"/>
                      <a:pt x="10617" y="16144"/>
                    </a:cubicBezTo>
                    <a:close/>
                    <a:moveTo>
                      <a:pt x="10793" y="16144"/>
                    </a:moveTo>
                    <a:cubicBezTo>
                      <a:pt x="10759" y="16144"/>
                      <a:pt x="10732" y="16194"/>
                      <a:pt x="10733" y="16257"/>
                    </a:cubicBezTo>
                    <a:cubicBezTo>
                      <a:pt x="10734" y="16320"/>
                      <a:pt x="10762" y="16370"/>
                      <a:pt x="10796" y="16370"/>
                    </a:cubicBezTo>
                    <a:cubicBezTo>
                      <a:pt x="10830" y="16370"/>
                      <a:pt x="10857" y="16320"/>
                      <a:pt x="10856" y="16257"/>
                    </a:cubicBezTo>
                    <a:cubicBezTo>
                      <a:pt x="10855" y="16194"/>
                      <a:pt x="10827" y="16144"/>
                      <a:pt x="10793" y="16144"/>
                    </a:cubicBezTo>
                    <a:close/>
                    <a:moveTo>
                      <a:pt x="10987" y="16144"/>
                    </a:moveTo>
                    <a:cubicBezTo>
                      <a:pt x="10953" y="16144"/>
                      <a:pt x="10927" y="16194"/>
                      <a:pt x="10928" y="16257"/>
                    </a:cubicBezTo>
                    <a:cubicBezTo>
                      <a:pt x="10929" y="16319"/>
                      <a:pt x="10958" y="16370"/>
                      <a:pt x="10992" y="16370"/>
                    </a:cubicBezTo>
                    <a:cubicBezTo>
                      <a:pt x="11026" y="16370"/>
                      <a:pt x="11053" y="16320"/>
                      <a:pt x="11052" y="16257"/>
                    </a:cubicBezTo>
                    <a:cubicBezTo>
                      <a:pt x="11050" y="16194"/>
                      <a:pt x="11021" y="16144"/>
                      <a:pt x="10987" y="16144"/>
                    </a:cubicBezTo>
                    <a:close/>
                    <a:moveTo>
                      <a:pt x="11866" y="16144"/>
                    </a:moveTo>
                    <a:cubicBezTo>
                      <a:pt x="11832" y="16144"/>
                      <a:pt x="11806" y="16194"/>
                      <a:pt x="11808" y="16257"/>
                    </a:cubicBezTo>
                    <a:cubicBezTo>
                      <a:pt x="11810" y="16320"/>
                      <a:pt x="11839" y="16370"/>
                      <a:pt x="11873" y="16370"/>
                    </a:cubicBezTo>
                    <a:cubicBezTo>
                      <a:pt x="11908" y="16370"/>
                      <a:pt x="11934" y="16320"/>
                      <a:pt x="11931" y="16257"/>
                    </a:cubicBezTo>
                    <a:cubicBezTo>
                      <a:pt x="11929" y="16194"/>
                      <a:pt x="11900" y="16144"/>
                      <a:pt x="11866" y="16144"/>
                    </a:cubicBezTo>
                    <a:close/>
                    <a:moveTo>
                      <a:pt x="12042" y="16144"/>
                    </a:moveTo>
                    <a:cubicBezTo>
                      <a:pt x="12008" y="16144"/>
                      <a:pt x="11982" y="16194"/>
                      <a:pt x="11984" y="16257"/>
                    </a:cubicBezTo>
                    <a:cubicBezTo>
                      <a:pt x="11986" y="16320"/>
                      <a:pt x="12016" y="16370"/>
                      <a:pt x="12050" y="16370"/>
                    </a:cubicBezTo>
                    <a:cubicBezTo>
                      <a:pt x="12084" y="16370"/>
                      <a:pt x="12110" y="16320"/>
                      <a:pt x="12107" y="16257"/>
                    </a:cubicBezTo>
                    <a:cubicBezTo>
                      <a:pt x="12105" y="16194"/>
                      <a:pt x="12076" y="16144"/>
                      <a:pt x="12042" y="16144"/>
                    </a:cubicBezTo>
                    <a:close/>
                    <a:moveTo>
                      <a:pt x="17489" y="16144"/>
                    </a:moveTo>
                    <a:cubicBezTo>
                      <a:pt x="17454" y="16144"/>
                      <a:pt x="17433" y="16196"/>
                      <a:pt x="17440" y="16258"/>
                    </a:cubicBezTo>
                    <a:cubicBezTo>
                      <a:pt x="17447" y="16322"/>
                      <a:pt x="17480" y="16372"/>
                      <a:pt x="17514" y="16372"/>
                    </a:cubicBezTo>
                    <a:cubicBezTo>
                      <a:pt x="17548" y="16372"/>
                      <a:pt x="17570" y="16320"/>
                      <a:pt x="17563" y="16257"/>
                    </a:cubicBezTo>
                    <a:cubicBezTo>
                      <a:pt x="17556" y="16194"/>
                      <a:pt x="17523" y="16144"/>
                      <a:pt x="17489" y="16144"/>
                    </a:cubicBezTo>
                    <a:close/>
                    <a:moveTo>
                      <a:pt x="17664" y="16144"/>
                    </a:moveTo>
                    <a:cubicBezTo>
                      <a:pt x="17630" y="16144"/>
                      <a:pt x="17608" y="16196"/>
                      <a:pt x="17616" y="16258"/>
                    </a:cubicBezTo>
                    <a:cubicBezTo>
                      <a:pt x="17623" y="16322"/>
                      <a:pt x="17657" y="16372"/>
                      <a:pt x="17691" y="16372"/>
                    </a:cubicBezTo>
                    <a:cubicBezTo>
                      <a:pt x="17725" y="16371"/>
                      <a:pt x="17746" y="16320"/>
                      <a:pt x="17739" y="16257"/>
                    </a:cubicBezTo>
                    <a:cubicBezTo>
                      <a:pt x="17732" y="16194"/>
                      <a:pt x="17698" y="16144"/>
                      <a:pt x="17664" y="16144"/>
                    </a:cubicBezTo>
                    <a:close/>
                    <a:moveTo>
                      <a:pt x="17840" y="16144"/>
                    </a:moveTo>
                    <a:cubicBezTo>
                      <a:pt x="17806" y="16144"/>
                      <a:pt x="17784" y="16196"/>
                      <a:pt x="17792" y="16258"/>
                    </a:cubicBezTo>
                    <a:cubicBezTo>
                      <a:pt x="17799" y="16322"/>
                      <a:pt x="17833" y="16372"/>
                      <a:pt x="17867" y="16372"/>
                    </a:cubicBezTo>
                    <a:cubicBezTo>
                      <a:pt x="17901" y="16372"/>
                      <a:pt x="17923" y="16320"/>
                      <a:pt x="17916" y="16257"/>
                    </a:cubicBezTo>
                    <a:cubicBezTo>
                      <a:pt x="17908" y="16194"/>
                      <a:pt x="17874" y="16144"/>
                      <a:pt x="17840" y="16144"/>
                    </a:cubicBezTo>
                    <a:close/>
                    <a:moveTo>
                      <a:pt x="18016" y="16144"/>
                    </a:moveTo>
                    <a:cubicBezTo>
                      <a:pt x="17982" y="16144"/>
                      <a:pt x="17960" y="16196"/>
                      <a:pt x="17968" y="16258"/>
                    </a:cubicBezTo>
                    <a:cubicBezTo>
                      <a:pt x="17975" y="16321"/>
                      <a:pt x="18009" y="16372"/>
                      <a:pt x="18043" y="16372"/>
                    </a:cubicBezTo>
                    <a:cubicBezTo>
                      <a:pt x="18077" y="16371"/>
                      <a:pt x="18099" y="16320"/>
                      <a:pt x="18092" y="16257"/>
                    </a:cubicBezTo>
                    <a:cubicBezTo>
                      <a:pt x="18084" y="16194"/>
                      <a:pt x="18050" y="16144"/>
                      <a:pt x="18016" y="16144"/>
                    </a:cubicBezTo>
                    <a:close/>
                    <a:moveTo>
                      <a:pt x="18211" y="16144"/>
                    </a:moveTo>
                    <a:cubicBezTo>
                      <a:pt x="18177" y="16144"/>
                      <a:pt x="18156" y="16196"/>
                      <a:pt x="18164" y="16258"/>
                    </a:cubicBezTo>
                    <a:cubicBezTo>
                      <a:pt x="18171" y="16322"/>
                      <a:pt x="18205" y="16372"/>
                      <a:pt x="18239" y="16372"/>
                    </a:cubicBezTo>
                    <a:cubicBezTo>
                      <a:pt x="18273" y="16371"/>
                      <a:pt x="18295" y="16320"/>
                      <a:pt x="18287" y="16257"/>
                    </a:cubicBezTo>
                    <a:cubicBezTo>
                      <a:pt x="18279" y="16194"/>
                      <a:pt x="18245" y="16144"/>
                      <a:pt x="18211" y="16144"/>
                    </a:cubicBezTo>
                    <a:close/>
                    <a:moveTo>
                      <a:pt x="18367" y="16144"/>
                    </a:moveTo>
                    <a:cubicBezTo>
                      <a:pt x="18333" y="16144"/>
                      <a:pt x="18312" y="16196"/>
                      <a:pt x="18320" y="16258"/>
                    </a:cubicBezTo>
                    <a:cubicBezTo>
                      <a:pt x="18328" y="16322"/>
                      <a:pt x="18362" y="16372"/>
                      <a:pt x="18396" y="16372"/>
                    </a:cubicBezTo>
                    <a:cubicBezTo>
                      <a:pt x="18430" y="16372"/>
                      <a:pt x="18451" y="16320"/>
                      <a:pt x="18443" y="16257"/>
                    </a:cubicBezTo>
                    <a:cubicBezTo>
                      <a:pt x="18436" y="16194"/>
                      <a:pt x="18401" y="16144"/>
                      <a:pt x="18367" y="16144"/>
                    </a:cubicBezTo>
                    <a:close/>
                    <a:moveTo>
                      <a:pt x="18563" y="16144"/>
                    </a:moveTo>
                    <a:cubicBezTo>
                      <a:pt x="18528" y="16144"/>
                      <a:pt x="18508" y="16196"/>
                      <a:pt x="18516" y="16258"/>
                    </a:cubicBezTo>
                    <a:cubicBezTo>
                      <a:pt x="18524" y="16321"/>
                      <a:pt x="18558" y="16372"/>
                      <a:pt x="18592" y="16372"/>
                    </a:cubicBezTo>
                    <a:cubicBezTo>
                      <a:pt x="18626" y="16372"/>
                      <a:pt x="18647" y="16320"/>
                      <a:pt x="18639" y="16257"/>
                    </a:cubicBezTo>
                    <a:cubicBezTo>
                      <a:pt x="18631" y="16194"/>
                      <a:pt x="18597" y="16144"/>
                      <a:pt x="18563" y="16144"/>
                    </a:cubicBezTo>
                    <a:close/>
                    <a:moveTo>
                      <a:pt x="18739" y="16144"/>
                    </a:moveTo>
                    <a:cubicBezTo>
                      <a:pt x="18704" y="16144"/>
                      <a:pt x="18683" y="16195"/>
                      <a:pt x="18691" y="16258"/>
                    </a:cubicBezTo>
                    <a:cubicBezTo>
                      <a:pt x="18700" y="16322"/>
                      <a:pt x="18734" y="16372"/>
                      <a:pt x="18768" y="16372"/>
                    </a:cubicBezTo>
                    <a:cubicBezTo>
                      <a:pt x="18802" y="16371"/>
                      <a:pt x="18823" y="16320"/>
                      <a:pt x="18815" y="16257"/>
                    </a:cubicBezTo>
                    <a:cubicBezTo>
                      <a:pt x="18807" y="16194"/>
                      <a:pt x="18773" y="16144"/>
                      <a:pt x="18739" y="16144"/>
                    </a:cubicBezTo>
                    <a:close/>
                    <a:moveTo>
                      <a:pt x="2713" y="16194"/>
                    </a:moveTo>
                    <a:cubicBezTo>
                      <a:pt x="2679" y="16194"/>
                      <a:pt x="2646" y="16245"/>
                      <a:pt x="2640" y="16307"/>
                    </a:cubicBezTo>
                    <a:cubicBezTo>
                      <a:pt x="2634" y="16369"/>
                      <a:pt x="2657" y="16419"/>
                      <a:pt x="2691" y="16419"/>
                    </a:cubicBezTo>
                    <a:cubicBezTo>
                      <a:pt x="2725" y="16419"/>
                      <a:pt x="2758" y="16368"/>
                      <a:pt x="2764" y="16306"/>
                    </a:cubicBezTo>
                    <a:cubicBezTo>
                      <a:pt x="2770" y="16244"/>
                      <a:pt x="2747" y="16194"/>
                      <a:pt x="2713" y="16194"/>
                    </a:cubicBezTo>
                    <a:close/>
                    <a:moveTo>
                      <a:pt x="2888" y="16194"/>
                    </a:moveTo>
                    <a:cubicBezTo>
                      <a:pt x="2854" y="16194"/>
                      <a:pt x="2822" y="16245"/>
                      <a:pt x="2816" y="16307"/>
                    </a:cubicBezTo>
                    <a:cubicBezTo>
                      <a:pt x="2810" y="16369"/>
                      <a:pt x="2833" y="16419"/>
                      <a:pt x="2867" y="16419"/>
                    </a:cubicBezTo>
                    <a:cubicBezTo>
                      <a:pt x="2901" y="16419"/>
                      <a:pt x="2934" y="16368"/>
                      <a:pt x="2940" y="16306"/>
                    </a:cubicBezTo>
                    <a:cubicBezTo>
                      <a:pt x="2945" y="16244"/>
                      <a:pt x="2922" y="16194"/>
                      <a:pt x="2888" y="16194"/>
                    </a:cubicBezTo>
                    <a:close/>
                    <a:moveTo>
                      <a:pt x="3064" y="16194"/>
                    </a:moveTo>
                    <a:cubicBezTo>
                      <a:pt x="3030" y="16194"/>
                      <a:pt x="2997" y="16245"/>
                      <a:pt x="2991" y="16307"/>
                    </a:cubicBezTo>
                    <a:cubicBezTo>
                      <a:pt x="2986" y="16369"/>
                      <a:pt x="3009" y="16419"/>
                      <a:pt x="3043" y="16419"/>
                    </a:cubicBezTo>
                    <a:cubicBezTo>
                      <a:pt x="3077" y="16419"/>
                      <a:pt x="3110" y="16368"/>
                      <a:pt x="3115" y="16306"/>
                    </a:cubicBezTo>
                    <a:cubicBezTo>
                      <a:pt x="3121" y="16244"/>
                      <a:pt x="3098" y="16194"/>
                      <a:pt x="3064" y="16194"/>
                    </a:cubicBezTo>
                    <a:close/>
                    <a:moveTo>
                      <a:pt x="3240" y="16194"/>
                    </a:moveTo>
                    <a:cubicBezTo>
                      <a:pt x="3205" y="16194"/>
                      <a:pt x="3173" y="16245"/>
                      <a:pt x="3167" y="16307"/>
                    </a:cubicBezTo>
                    <a:cubicBezTo>
                      <a:pt x="3162" y="16369"/>
                      <a:pt x="3185" y="16419"/>
                      <a:pt x="3219" y="16419"/>
                    </a:cubicBezTo>
                    <a:cubicBezTo>
                      <a:pt x="3253" y="16419"/>
                      <a:pt x="3285" y="16368"/>
                      <a:pt x="3291" y="16306"/>
                    </a:cubicBezTo>
                    <a:cubicBezTo>
                      <a:pt x="3296" y="16244"/>
                      <a:pt x="3274" y="16194"/>
                      <a:pt x="3240" y="16194"/>
                    </a:cubicBezTo>
                    <a:close/>
                    <a:moveTo>
                      <a:pt x="3415" y="16194"/>
                    </a:moveTo>
                    <a:cubicBezTo>
                      <a:pt x="3381" y="16194"/>
                      <a:pt x="3349" y="16245"/>
                      <a:pt x="3343" y="16307"/>
                    </a:cubicBezTo>
                    <a:cubicBezTo>
                      <a:pt x="3338" y="16369"/>
                      <a:pt x="3361" y="16419"/>
                      <a:pt x="3395" y="16419"/>
                    </a:cubicBezTo>
                    <a:cubicBezTo>
                      <a:pt x="3429" y="16419"/>
                      <a:pt x="3461" y="16368"/>
                      <a:pt x="3467" y="16306"/>
                    </a:cubicBezTo>
                    <a:cubicBezTo>
                      <a:pt x="3472" y="16244"/>
                      <a:pt x="3449" y="16194"/>
                      <a:pt x="3415" y="16194"/>
                    </a:cubicBezTo>
                    <a:close/>
                    <a:moveTo>
                      <a:pt x="3591" y="16194"/>
                    </a:moveTo>
                    <a:cubicBezTo>
                      <a:pt x="3557" y="16194"/>
                      <a:pt x="3525" y="16245"/>
                      <a:pt x="3519" y="16307"/>
                    </a:cubicBezTo>
                    <a:cubicBezTo>
                      <a:pt x="3514" y="16369"/>
                      <a:pt x="3538" y="16419"/>
                      <a:pt x="3572" y="16419"/>
                    </a:cubicBezTo>
                    <a:cubicBezTo>
                      <a:pt x="3606" y="16419"/>
                      <a:pt x="3638" y="16368"/>
                      <a:pt x="3643" y="16306"/>
                    </a:cubicBezTo>
                    <a:cubicBezTo>
                      <a:pt x="3648" y="16244"/>
                      <a:pt x="3625" y="16194"/>
                      <a:pt x="3591" y="16194"/>
                    </a:cubicBezTo>
                    <a:close/>
                    <a:moveTo>
                      <a:pt x="3766" y="16194"/>
                    </a:moveTo>
                    <a:cubicBezTo>
                      <a:pt x="3732" y="16194"/>
                      <a:pt x="3700" y="16245"/>
                      <a:pt x="3695" y="16307"/>
                    </a:cubicBezTo>
                    <a:cubicBezTo>
                      <a:pt x="3690" y="16370"/>
                      <a:pt x="3714" y="16419"/>
                      <a:pt x="3748" y="16419"/>
                    </a:cubicBezTo>
                    <a:cubicBezTo>
                      <a:pt x="3782" y="16419"/>
                      <a:pt x="3814" y="16368"/>
                      <a:pt x="3819" y="16306"/>
                    </a:cubicBezTo>
                    <a:cubicBezTo>
                      <a:pt x="3824" y="16244"/>
                      <a:pt x="3800" y="16194"/>
                      <a:pt x="3766" y="16194"/>
                    </a:cubicBezTo>
                    <a:close/>
                    <a:moveTo>
                      <a:pt x="3942" y="16194"/>
                    </a:moveTo>
                    <a:cubicBezTo>
                      <a:pt x="3908" y="16194"/>
                      <a:pt x="3876" y="16245"/>
                      <a:pt x="3871" y="16307"/>
                    </a:cubicBezTo>
                    <a:cubicBezTo>
                      <a:pt x="3866" y="16369"/>
                      <a:pt x="3890" y="16419"/>
                      <a:pt x="3924" y="16419"/>
                    </a:cubicBezTo>
                    <a:cubicBezTo>
                      <a:pt x="3958" y="16419"/>
                      <a:pt x="3990" y="16368"/>
                      <a:pt x="3995" y="16306"/>
                    </a:cubicBezTo>
                    <a:cubicBezTo>
                      <a:pt x="4000" y="16244"/>
                      <a:pt x="3976" y="16194"/>
                      <a:pt x="3942" y="16194"/>
                    </a:cubicBezTo>
                    <a:close/>
                    <a:moveTo>
                      <a:pt x="4117" y="16194"/>
                    </a:moveTo>
                    <a:cubicBezTo>
                      <a:pt x="4083" y="16194"/>
                      <a:pt x="4052" y="16245"/>
                      <a:pt x="4047" y="16307"/>
                    </a:cubicBezTo>
                    <a:cubicBezTo>
                      <a:pt x="4042" y="16369"/>
                      <a:pt x="4066" y="16419"/>
                      <a:pt x="4100" y="16419"/>
                    </a:cubicBezTo>
                    <a:cubicBezTo>
                      <a:pt x="4134" y="16419"/>
                      <a:pt x="4166" y="16369"/>
                      <a:pt x="4171" y="16307"/>
                    </a:cubicBezTo>
                    <a:cubicBezTo>
                      <a:pt x="4175" y="16245"/>
                      <a:pt x="4151" y="16194"/>
                      <a:pt x="4117" y="16194"/>
                    </a:cubicBezTo>
                    <a:close/>
                    <a:moveTo>
                      <a:pt x="4293" y="16194"/>
                    </a:moveTo>
                    <a:cubicBezTo>
                      <a:pt x="4259" y="16194"/>
                      <a:pt x="4228" y="16245"/>
                      <a:pt x="4223" y="16307"/>
                    </a:cubicBezTo>
                    <a:cubicBezTo>
                      <a:pt x="4218" y="16369"/>
                      <a:pt x="4242" y="16419"/>
                      <a:pt x="4276" y="16419"/>
                    </a:cubicBezTo>
                    <a:cubicBezTo>
                      <a:pt x="4310" y="16419"/>
                      <a:pt x="4342" y="16368"/>
                      <a:pt x="4347" y="16306"/>
                    </a:cubicBezTo>
                    <a:cubicBezTo>
                      <a:pt x="4351" y="16244"/>
                      <a:pt x="4327" y="16194"/>
                      <a:pt x="4293" y="16194"/>
                    </a:cubicBezTo>
                    <a:close/>
                    <a:moveTo>
                      <a:pt x="9563" y="16194"/>
                    </a:moveTo>
                    <a:cubicBezTo>
                      <a:pt x="9529" y="16194"/>
                      <a:pt x="9501" y="16245"/>
                      <a:pt x="9501" y="16307"/>
                    </a:cubicBezTo>
                    <a:cubicBezTo>
                      <a:pt x="9501" y="16370"/>
                      <a:pt x="9529" y="16420"/>
                      <a:pt x="9563" y="16420"/>
                    </a:cubicBezTo>
                    <a:cubicBezTo>
                      <a:pt x="9597" y="16420"/>
                      <a:pt x="9625" y="16370"/>
                      <a:pt x="9624" y="16307"/>
                    </a:cubicBezTo>
                    <a:cubicBezTo>
                      <a:pt x="9624" y="16245"/>
                      <a:pt x="9597" y="16194"/>
                      <a:pt x="9563" y="16194"/>
                    </a:cubicBezTo>
                    <a:close/>
                    <a:moveTo>
                      <a:pt x="9738" y="16194"/>
                    </a:moveTo>
                    <a:cubicBezTo>
                      <a:pt x="9704" y="16194"/>
                      <a:pt x="9677" y="16245"/>
                      <a:pt x="9677" y="16307"/>
                    </a:cubicBezTo>
                    <a:cubicBezTo>
                      <a:pt x="9677" y="16370"/>
                      <a:pt x="9705" y="16421"/>
                      <a:pt x="9739" y="16420"/>
                    </a:cubicBezTo>
                    <a:cubicBezTo>
                      <a:pt x="9774" y="16420"/>
                      <a:pt x="9801" y="16370"/>
                      <a:pt x="9800" y="16307"/>
                    </a:cubicBezTo>
                    <a:cubicBezTo>
                      <a:pt x="9800" y="16245"/>
                      <a:pt x="9772" y="16194"/>
                      <a:pt x="9738" y="16194"/>
                    </a:cubicBezTo>
                    <a:close/>
                    <a:moveTo>
                      <a:pt x="9914" y="16194"/>
                    </a:moveTo>
                    <a:cubicBezTo>
                      <a:pt x="9880" y="16194"/>
                      <a:pt x="9853" y="16245"/>
                      <a:pt x="9853" y="16307"/>
                    </a:cubicBezTo>
                    <a:cubicBezTo>
                      <a:pt x="9853" y="16370"/>
                      <a:pt x="9881" y="16421"/>
                      <a:pt x="9915" y="16420"/>
                    </a:cubicBezTo>
                    <a:cubicBezTo>
                      <a:pt x="9949" y="16420"/>
                      <a:pt x="9977" y="16370"/>
                      <a:pt x="9976" y="16307"/>
                    </a:cubicBezTo>
                    <a:cubicBezTo>
                      <a:pt x="9976" y="16245"/>
                      <a:pt x="9948" y="16194"/>
                      <a:pt x="9914" y="16194"/>
                    </a:cubicBezTo>
                    <a:close/>
                    <a:moveTo>
                      <a:pt x="10090" y="16194"/>
                    </a:moveTo>
                    <a:cubicBezTo>
                      <a:pt x="10056" y="16194"/>
                      <a:pt x="10028" y="16245"/>
                      <a:pt x="10029" y="16307"/>
                    </a:cubicBezTo>
                    <a:cubicBezTo>
                      <a:pt x="10029" y="16370"/>
                      <a:pt x="10058" y="16421"/>
                      <a:pt x="10092" y="16420"/>
                    </a:cubicBezTo>
                    <a:cubicBezTo>
                      <a:pt x="10126" y="16420"/>
                      <a:pt x="10153" y="16370"/>
                      <a:pt x="10152" y="16307"/>
                    </a:cubicBezTo>
                    <a:cubicBezTo>
                      <a:pt x="10152" y="16244"/>
                      <a:pt x="10124" y="16194"/>
                      <a:pt x="10090" y="16194"/>
                    </a:cubicBezTo>
                    <a:close/>
                    <a:moveTo>
                      <a:pt x="17352" y="16395"/>
                    </a:moveTo>
                    <a:cubicBezTo>
                      <a:pt x="17318" y="16395"/>
                      <a:pt x="17296" y="16447"/>
                      <a:pt x="17303" y="16510"/>
                    </a:cubicBezTo>
                    <a:cubicBezTo>
                      <a:pt x="17310" y="16573"/>
                      <a:pt x="17343" y="16623"/>
                      <a:pt x="17377" y="16623"/>
                    </a:cubicBezTo>
                    <a:cubicBezTo>
                      <a:pt x="17412" y="16623"/>
                      <a:pt x="17434" y="16571"/>
                      <a:pt x="17427" y="16508"/>
                    </a:cubicBezTo>
                    <a:cubicBezTo>
                      <a:pt x="17420" y="16445"/>
                      <a:pt x="17386" y="16395"/>
                      <a:pt x="17352" y="16395"/>
                    </a:cubicBezTo>
                    <a:close/>
                    <a:moveTo>
                      <a:pt x="17528" y="16395"/>
                    </a:moveTo>
                    <a:cubicBezTo>
                      <a:pt x="17494" y="16395"/>
                      <a:pt x="17472" y="16447"/>
                      <a:pt x="17479" y="16510"/>
                    </a:cubicBezTo>
                    <a:cubicBezTo>
                      <a:pt x="17486" y="16573"/>
                      <a:pt x="17520" y="16623"/>
                      <a:pt x="17554" y="16623"/>
                    </a:cubicBezTo>
                    <a:cubicBezTo>
                      <a:pt x="17588" y="16623"/>
                      <a:pt x="17610" y="16571"/>
                      <a:pt x="17603" y="16508"/>
                    </a:cubicBezTo>
                    <a:cubicBezTo>
                      <a:pt x="17596" y="16445"/>
                      <a:pt x="17562" y="16395"/>
                      <a:pt x="17528" y="16395"/>
                    </a:cubicBezTo>
                    <a:close/>
                    <a:moveTo>
                      <a:pt x="17704" y="16395"/>
                    </a:moveTo>
                    <a:cubicBezTo>
                      <a:pt x="17669" y="16395"/>
                      <a:pt x="17647" y="16447"/>
                      <a:pt x="17655" y="16510"/>
                    </a:cubicBezTo>
                    <a:cubicBezTo>
                      <a:pt x="17662" y="16573"/>
                      <a:pt x="17696" y="16623"/>
                      <a:pt x="17730" y="16623"/>
                    </a:cubicBezTo>
                    <a:cubicBezTo>
                      <a:pt x="17764" y="16623"/>
                      <a:pt x="17786" y="16571"/>
                      <a:pt x="17779" y="16508"/>
                    </a:cubicBezTo>
                    <a:cubicBezTo>
                      <a:pt x="17771" y="16445"/>
                      <a:pt x="17738" y="16395"/>
                      <a:pt x="17704" y="16395"/>
                    </a:cubicBezTo>
                    <a:close/>
                    <a:moveTo>
                      <a:pt x="17880" y="16395"/>
                    </a:moveTo>
                    <a:cubicBezTo>
                      <a:pt x="17845" y="16395"/>
                      <a:pt x="17823" y="16447"/>
                      <a:pt x="17831" y="16510"/>
                    </a:cubicBezTo>
                    <a:cubicBezTo>
                      <a:pt x="17838" y="16573"/>
                      <a:pt x="17872" y="16623"/>
                      <a:pt x="17906" y="16623"/>
                    </a:cubicBezTo>
                    <a:cubicBezTo>
                      <a:pt x="17941" y="16623"/>
                      <a:pt x="17962" y="16571"/>
                      <a:pt x="17955" y="16508"/>
                    </a:cubicBezTo>
                    <a:cubicBezTo>
                      <a:pt x="17947" y="16445"/>
                      <a:pt x="17914" y="16395"/>
                      <a:pt x="17880" y="16395"/>
                    </a:cubicBezTo>
                    <a:close/>
                    <a:moveTo>
                      <a:pt x="18055" y="16395"/>
                    </a:moveTo>
                    <a:cubicBezTo>
                      <a:pt x="18021" y="16395"/>
                      <a:pt x="17999" y="16447"/>
                      <a:pt x="18007" y="16510"/>
                    </a:cubicBezTo>
                    <a:cubicBezTo>
                      <a:pt x="18014" y="16573"/>
                      <a:pt x="18048" y="16623"/>
                      <a:pt x="18082" y="16623"/>
                    </a:cubicBezTo>
                    <a:cubicBezTo>
                      <a:pt x="18117" y="16623"/>
                      <a:pt x="18138" y="16571"/>
                      <a:pt x="18131" y="16508"/>
                    </a:cubicBezTo>
                    <a:cubicBezTo>
                      <a:pt x="18123" y="16445"/>
                      <a:pt x="18089" y="16395"/>
                      <a:pt x="18055" y="16395"/>
                    </a:cubicBezTo>
                    <a:close/>
                    <a:moveTo>
                      <a:pt x="18250" y="16395"/>
                    </a:moveTo>
                    <a:cubicBezTo>
                      <a:pt x="18216" y="16395"/>
                      <a:pt x="18195" y="16447"/>
                      <a:pt x="18203" y="16510"/>
                    </a:cubicBezTo>
                    <a:cubicBezTo>
                      <a:pt x="18210" y="16573"/>
                      <a:pt x="18244" y="16623"/>
                      <a:pt x="18278" y="16623"/>
                    </a:cubicBezTo>
                    <a:cubicBezTo>
                      <a:pt x="18313" y="16623"/>
                      <a:pt x="18335" y="16571"/>
                      <a:pt x="18327" y="16508"/>
                    </a:cubicBezTo>
                    <a:cubicBezTo>
                      <a:pt x="18319" y="16445"/>
                      <a:pt x="18285" y="16395"/>
                      <a:pt x="18250" y="16395"/>
                    </a:cubicBezTo>
                    <a:close/>
                    <a:moveTo>
                      <a:pt x="18407" y="16395"/>
                    </a:moveTo>
                    <a:cubicBezTo>
                      <a:pt x="18373" y="16395"/>
                      <a:pt x="18351" y="16447"/>
                      <a:pt x="18359" y="16510"/>
                    </a:cubicBezTo>
                    <a:cubicBezTo>
                      <a:pt x="18367" y="16573"/>
                      <a:pt x="18401" y="16623"/>
                      <a:pt x="18435" y="16623"/>
                    </a:cubicBezTo>
                    <a:cubicBezTo>
                      <a:pt x="18469" y="16623"/>
                      <a:pt x="18491" y="16571"/>
                      <a:pt x="18483" y="16508"/>
                    </a:cubicBezTo>
                    <a:cubicBezTo>
                      <a:pt x="18475" y="16445"/>
                      <a:pt x="18441" y="16395"/>
                      <a:pt x="18407" y="16395"/>
                    </a:cubicBezTo>
                    <a:close/>
                    <a:moveTo>
                      <a:pt x="18602" y="16395"/>
                    </a:moveTo>
                    <a:cubicBezTo>
                      <a:pt x="18567" y="16395"/>
                      <a:pt x="18547" y="16447"/>
                      <a:pt x="18555" y="16510"/>
                    </a:cubicBezTo>
                    <a:cubicBezTo>
                      <a:pt x="18563" y="16573"/>
                      <a:pt x="18597" y="16623"/>
                      <a:pt x="18631" y="16623"/>
                    </a:cubicBezTo>
                    <a:cubicBezTo>
                      <a:pt x="18665" y="16623"/>
                      <a:pt x="18687" y="16571"/>
                      <a:pt x="18679" y="16508"/>
                    </a:cubicBezTo>
                    <a:cubicBezTo>
                      <a:pt x="18670" y="16445"/>
                      <a:pt x="18636" y="16395"/>
                      <a:pt x="18602" y="16395"/>
                    </a:cubicBezTo>
                    <a:close/>
                    <a:moveTo>
                      <a:pt x="18778" y="16395"/>
                    </a:moveTo>
                    <a:cubicBezTo>
                      <a:pt x="18743" y="16395"/>
                      <a:pt x="18722" y="16447"/>
                      <a:pt x="18731" y="16510"/>
                    </a:cubicBezTo>
                    <a:cubicBezTo>
                      <a:pt x="18739" y="16573"/>
                      <a:pt x="18773" y="16623"/>
                      <a:pt x="18808" y="16623"/>
                    </a:cubicBezTo>
                    <a:cubicBezTo>
                      <a:pt x="18842" y="16623"/>
                      <a:pt x="18863" y="16571"/>
                      <a:pt x="18855" y="16508"/>
                    </a:cubicBezTo>
                    <a:cubicBezTo>
                      <a:pt x="18846" y="16445"/>
                      <a:pt x="18812" y="16395"/>
                      <a:pt x="18778" y="16395"/>
                    </a:cubicBezTo>
                    <a:close/>
                    <a:moveTo>
                      <a:pt x="18954" y="16395"/>
                    </a:moveTo>
                    <a:cubicBezTo>
                      <a:pt x="18919" y="16395"/>
                      <a:pt x="18898" y="16447"/>
                      <a:pt x="18907" y="16510"/>
                    </a:cubicBezTo>
                    <a:cubicBezTo>
                      <a:pt x="18915" y="16573"/>
                      <a:pt x="18949" y="16623"/>
                      <a:pt x="18984" y="16623"/>
                    </a:cubicBezTo>
                    <a:cubicBezTo>
                      <a:pt x="19018" y="16623"/>
                      <a:pt x="19039" y="16571"/>
                      <a:pt x="19031" y="16508"/>
                    </a:cubicBezTo>
                    <a:cubicBezTo>
                      <a:pt x="19022" y="16445"/>
                      <a:pt x="18988" y="16395"/>
                      <a:pt x="18954" y="16395"/>
                    </a:cubicBezTo>
                    <a:close/>
                    <a:moveTo>
                      <a:pt x="19129" y="16395"/>
                    </a:moveTo>
                    <a:cubicBezTo>
                      <a:pt x="19095" y="16395"/>
                      <a:pt x="19074" y="16447"/>
                      <a:pt x="19082" y="16510"/>
                    </a:cubicBezTo>
                    <a:cubicBezTo>
                      <a:pt x="19091" y="16573"/>
                      <a:pt x="19126" y="16623"/>
                      <a:pt x="19160" y="16623"/>
                    </a:cubicBezTo>
                    <a:cubicBezTo>
                      <a:pt x="19194" y="16623"/>
                      <a:pt x="19215" y="16573"/>
                      <a:pt x="19207" y="16510"/>
                    </a:cubicBezTo>
                    <a:cubicBezTo>
                      <a:pt x="19198" y="16447"/>
                      <a:pt x="19163" y="16395"/>
                      <a:pt x="19129" y="16395"/>
                    </a:cubicBezTo>
                    <a:close/>
                    <a:moveTo>
                      <a:pt x="19305" y="16395"/>
                    </a:moveTo>
                    <a:cubicBezTo>
                      <a:pt x="19271" y="16395"/>
                      <a:pt x="19250" y="16447"/>
                      <a:pt x="19258" y="16510"/>
                    </a:cubicBezTo>
                    <a:cubicBezTo>
                      <a:pt x="19267" y="16573"/>
                      <a:pt x="19302" y="16623"/>
                      <a:pt x="19336" y="16623"/>
                    </a:cubicBezTo>
                    <a:cubicBezTo>
                      <a:pt x="19370" y="16623"/>
                      <a:pt x="19391" y="16573"/>
                      <a:pt x="19382" y="16510"/>
                    </a:cubicBezTo>
                    <a:cubicBezTo>
                      <a:pt x="19374" y="16447"/>
                      <a:pt x="19339" y="16395"/>
                      <a:pt x="19305" y="16395"/>
                    </a:cubicBezTo>
                    <a:close/>
                    <a:moveTo>
                      <a:pt x="19481" y="16395"/>
                    </a:moveTo>
                    <a:cubicBezTo>
                      <a:pt x="19447" y="16395"/>
                      <a:pt x="19426" y="16447"/>
                      <a:pt x="19434" y="16510"/>
                    </a:cubicBezTo>
                    <a:cubicBezTo>
                      <a:pt x="19443" y="16573"/>
                      <a:pt x="19478" y="16623"/>
                      <a:pt x="19513" y="16623"/>
                    </a:cubicBezTo>
                    <a:cubicBezTo>
                      <a:pt x="19547" y="16623"/>
                      <a:pt x="19567" y="16573"/>
                      <a:pt x="19558" y="16510"/>
                    </a:cubicBezTo>
                    <a:cubicBezTo>
                      <a:pt x="19549" y="16447"/>
                      <a:pt x="19515" y="16395"/>
                      <a:pt x="19481" y="16395"/>
                    </a:cubicBezTo>
                    <a:close/>
                    <a:moveTo>
                      <a:pt x="19656" y="16395"/>
                    </a:moveTo>
                    <a:cubicBezTo>
                      <a:pt x="19622" y="16395"/>
                      <a:pt x="19601" y="16447"/>
                      <a:pt x="19610" y="16510"/>
                    </a:cubicBezTo>
                    <a:cubicBezTo>
                      <a:pt x="19619" y="16573"/>
                      <a:pt x="19655" y="16623"/>
                      <a:pt x="19689" y="16623"/>
                    </a:cubicBezTo>
                    <a:cubicBezTo>
                      <a:pt x="19723" y="16623"/>
                      <a:pt x="19743" y="16573"/>
                      <a:pt x="19734" y="16510"/>
                    </a:cubicBezTo>
                    <a:cubicBezTo>
                      <a:pt x="19725" y="16447"/>
                      <a:pt x="19690" y="16395"/>
                      <a:pt x="19656" y="16395"/>
                    </a:cubicBezTo>
                    <a:close/>
                    <a:moveTo>
                      <a:pt x="19852" y="16395"/>
                    </a:moveTo>
                    <a:cubicBezTo>
                      <a:pt x="19817" y="16395"/>
                      <a:pt x="19797" y="16447"/>
                      <a:pt x="19806" y="16510"/>
                    </a:cubicBezTo>
                    <a:cubicBezTo>
                      <a:pt x="19816" y="16573"/>
                      <a:pt x="19850" y="16623"/>
                      <a:pt x="19885" y="16623"/>
                    </a:cubicBezTo>
                    <a:cubicBezTo>
                      <a:pt x="19919" y="16623"/>
                      <a:pt x="19939" y="16573"/>
                      <a:pt x="19930" y="16510"/>
                    </a:cubicBezTo>
                    <a:cubicBezTo>
                      <a:pt x="19921" y="16447"/>
                      <a:pt x="19886" y="16395"/>
                      <a:pt x="19852" y="16395"/>
                    </a:cubicBezTo>
                    <a:close/>
                    <a:moveTo>
                      <a:pt x="20027" y="16395"/>
                    </a:moveTo>
                    <a:cubicBezTo>
                      <a:pt x="19993" y="16395"/>
                      <a:pt x="19973" y="16447"/>
                      <a:pt x="19982" y="16510"/>
                    </a:cubicBezTo>
                    <a:cubicBezTo>
                      <a:pt x="19992" y="16573"/>
                      <a:pt x="20027" y="16623"/>
                      <a:pt x="20061" y="16623"/>
                    </a:cubicBezTo>
                    <a:cubicBezTo>
                      <a:pt x="20096" y="16623"/>
                      <a:pt x="20116" y="16572"/>
                      <a:pt x="20106" y="16508"/>
                    </a:cubicBezTo>
                    <a:cubicBezTo>
                      <a:pt x="20097" y="16445"/>
                      <a:pt x="20061" y="16395"/>
                      <a:pt x="20027" y="16395"/>
                    </a:cubicBezTo>
                    <a:close/>
                    <a:moveTo>
                      <a:pt x="20203" y="16395"/>
                    </a:moveTo>
                    <a:cubicBezTo>
                      <a:pt x="20169" y="16395"/>
                      <a:pt x="20149" y="16447"/>
                      <a:pt x="20158" y="16510"/>
                    </a:cubicBezTo>
                    <a:cubicBezTo>
                      <a:pt x="20168" y="16573"/>
                      <a:pt x="20203" y="16623"/>
                      <a:pt x="20237" y="16623"/>
                    </a:cubicBezTo>
                    <a:cubicBezTo>
                      <a:pt x="20271" y="16623"/>
                      <a:pt x="20292" y="16573"/>
                      <a:pt x="20282" y="16510"/>
                    </a:cubicBezTo>
                    <a:cubicBezTo>
                      <a:pt x="20273" y="16447"/>
                      <a:pt x="20237" y="16395"/>
                      <a:pt x="20203" y="16395"/>
                    </a:cubicBezTo>
                    <a:close/>
                    <a:moveTo>
                      <a:pt x="20379" y="16395"/>
                    </a:moveTo>
                    <a:cubicBezTo>
                      <a:pt x="20345" y="16395"/>
                      <a:pt x="20325" y="16447"/>
                      <a:pt x="20334" y="16510"/>
                    </a:cubicBezTo>
                    <a:cubicBezTo>
                      <a:pt x="20344" y="16573"/>
                      <a:pt x="20379" y="16623"/>
                      <a:pt x="20414" y="16623"/>
                    </a:cubicBezTo>
                    <a:cubicBezTo>
                      <a:pt x="20448" y="16623"/>
                      <a:pt x="20468" y="16573"/>
                      <a:pt x="20458" y="16510"/>
                    </a:cubicBezTo>
                    <a:cubicBezTo>
                      <a:pt x="20449" y="16447"/>
                      <a:pt x="20413" y="16395"/>
                      <a:pt x="20379" y="16395"/>
                    </a:cubicBezTo>
                    <a:close/>
                    <a:moveTo>
                      <a:pt x="20960" y="16395"/>
                    </a:moveTo>
                    <a:cubicBezTo>
                      <a:pt x="20929" y="16395"/>
                      <a:pt x="20912" y="16442"/>
                      <a:pt x="20921" y="16499"/>
                    </a:cubicBezTo>
                    <a:cubicBezTo>
                      <a:pt x="20930" y="16556"/>
                      <a:pt x="20962" y="16601"/>
                      <a:pt x="20994" y="16601"/>
                    </a:cubicBezTo>
                    <a:cubicBezTo>
                      <a:pt x="21024" y="16601"/>
                      <a:pt x="21042" y="16554"/>
                      <a:pt x="21033" y="16497"/>
                    </a:cubicBezTo>
                    <a:cubicBezTo>
                      <a:pt x="21023" y="16440"/>
                      <a:pt x="20991" y="16395"/>
                      <a:pt x="20960" y="16395"/>
                    </a:cubicBezTo>
                    <a:close/>
                    <a:moveTo>
                      <a:pt x="12042" y="16446"/>
                    </a:moveTo>
                    <a:cubicBezTo>
                      <a:pt x="12008" y="16446"/>
                      <a:pt x="11982" y="16496"/>
                      <a:pt x="11984" y="16559"/>
                    </a:cubicBezTo>
                    <a:cubicBezTo>
                      <a:pt x="11986" y="16621"/>
                      <a:pt x="12016" y="16672"/>
                      <a:pt x="12050" y="16672"/>
                    </a:cubicBezTo>
                    <a:cubicBezTo>
                      <a:pt x="12084" y="16672"/>
                      <a:pt x="12110" y="16621"/>
                      <a:pt x="12108" y="16559"/>
                    </a:cubicBezTo>
                    <a:cubicBezTo>
                      <a:pt x="12106" y="16496"/>
                      <a:pt x="12076" y="16445"/>
                      <a:pt x="12042" y="16446"/>
                    </a:cubicBezTo>
                    <a:close/>
                    <a:moveTo>
                      <a:pt x="2674" y="16496"/>
                    </a:moveTo>
                    <a:cubicBezTo>
                      <a:pt x="2640" y="16496"/>
                      <a:pt x="2607" y="16547"/>
                      <a:pt x="2601" y="16609"/>
                    </a:cubicBezTo>
                    <a:cubicBezTo>
                      <a:pt x="2595" y="16671"/>
                      <a:pt x="2617" y="16721"/>
                      <a:pt x="2652" y="16721"/>
                    </a:cubicBezTo>
                    <a:cubicBezTo>
                      <a:pt x="2686" y="16720"/>
                      <a:pt x="2719" y="16670"/>
                      <a:pt x="2725" y="16607"/>
                    </a:cubicBezTo>
                    <a:cubicBezTo>
                      <a:pt x="2731" y="16545"/>
                      <a:pt x="2708" y="16496"/>
                      <a:pt x="2674" y="16496"/>
                    </a:cubicBezTo>
                    <a:close/>
                    <a:moveTo>
                      <a:pt x="2850" y="16496"/>
                    </a:moveTo>
                    <a:cubicBezTo>
                      <a:pt x="2816" y="16496"/>
                      <a:pt x="2783" y="16547"/>
                      <a:pt x="2777" y="16609"/>
                    </a:cubicBezTo>
                    <a:cubicBezTo>
                      <a:pt x="2771" y="16671"/>
                      <a:pt x="2794" y="16721"/>
                      <a:pt x="2828" y="16721"/>
                    </a:cubicBezTo>
                    <a:cubicBezTo>
                      <a:pt x="2863" y="16720"/>
                      <a:pt x="2895" y="16670"/>
                      <a:pt x="2901" y="16607"/>
                    </a:cubicBezTo>
                    <a:cubicBezTo>
                      <a:pt x="2907" y="16545"/>
                      <a:pt x="2884" y="16496"/>
                      <a:pt x="2850" y="16496"/>
                    </a:cubicBezTo>
                    <a:close/>
                    <a:moveTo>
                      <a:pt x="3025" y="16496"/>
                    </a:moveTo>
                    <a:cubicBezTo>
                      <a:pt x="2991" y="16496"/>
                      <a:pt x="2958" y="16547"/>
                      <a:pt x="2952" y="16609"/>
                    </a:cubicBezTo>
                    <a:cubicBezTo>
                      <a:pt x="2947" y="16671"/>
                      <a:pt x="2970" y="16721"/>
                      <a:pt x="3004" y="16721"/>
                    </a:cubicBezTo>
                    <a:cubicBezTo>
                      <a:pt x="3039" y="16720"/>
                      <a:pt x="3071" y="16670"/>
                      <a:pt x="3076" y="16607"/>
                    </a:cubicBezTo>
                    <a:cubicBezTo>
                      <a:pt x="3082" y="16545"/>
                      <a:pt x="3059" y="16496"/>
                      <a:pt x="3025" y="16496"/>
                    </a:cubicBezTo>
                    <a:close/>
                    <a:moveTo>
                      <a:pt x="3200" y="16496"/>
                    </a:moveTo>
                    <a:cubicBezTo>
                      <a:pt x="3166" y="16496"/>
                      <a:pt x="3134" y="16547"/>
                      <a:pt x="3128" y="16609"/>
                    </a:cubicBezTo>
                    <a:cubicBezTo>
                      <a:pt x="3123" y="16671"/>
                      <a:pt x="3146" y="16721"/>
                      <a:pt x="3180" y="16721"/>
                    </a:cubicBezTo>
                    <a:cubicBezTo>
                      <a:pt x="3215" y="16720"/>
                      <a:pt x="3247" y="16670"/>
                      <a:pt x="3252" y="16607"/>
                    </a:cubicBezTo>
                    <a:cubicBezTo>
                      <a:pt x="3258" y="16545"/>
                      <a:pt x="3235" y="16496"/>
                      <a:pt x="3200" y="16496"/>
                    </a:cubicBezTo>
                    <a:close/>
                    <a:moveTo>
                      <a:pt x="3376" y="16496"/>
                    </a:moveTo>
                    <a:cubicBezTo>
                      <a:pt x="3342" y="16496"/>
                      <a:pt x="3310" y="16547"/>
                      <a:pt x="3304" y="16609"/>
                    </a:cubicBezTo>
                    <a:cubicBezTo>
                      <a:pt x="3299" y="16671"/>
                      <a:pt x="3323" y="16721"/>
                      <a:pt x="3357" y="16721"/>
                    </a:cubicBezTo>
                    <a:cubicBezTo>
                      <a:pt x="3391" y="16720"/>
                      <a:pt x="3423" y="16670"/>
                      <a:pt x="3428" y="16607"/>
                    </a:cubicBezTo>
                    <a:cubicBezTo>
                      <a:pt x="3434" y="16545"/>
                      <a:pt x="3411" y="16496"/>
                      <a:pt x="3376" y="16496"/>
                    </a:cubicBezTo>
                    <a:close/>
                    <a:moveTo>
                      <a:pt x="3552" y="16496"/>
                    </a:moveTo>
                    <a:cubicBezTo>
                      <a:pt x="3517" y="16496"/>
                      <a:pt x="3486" y="16547"/>
                      <a:pt x="3480" y="16609"/>
                    </a:cubicBezTo>
                    <a:cubicBezTo>
                      <a:pt x="3475" y="16671"/>
                      <a:pt x="3498" y="16721"/>
                      <a:pt x="3533" y="16721"/>
                    </a:cubicBezTo>
                    <a:cubicBezTo>
                      <a:pt x="3567" y="16720"/>
                      <a:pt x="3599" y="16670"/>
                      <a:pt x="3604" y="16607"/>
                    </a:cubicBezTo>
                    <a:cubicBezTo>
                      <a:pt x="3609" y="16545"/>
                      <a:pt x="3586" y="16496"/>
                      <a:pt x="3552" y="16496"/>
                    </a:cubicBezTo>
                    <a:close/>
                    <a:moveTo>
                      <a:pt x="3728" y="16496"/>
                    </a:moveTo>
                    <a:cubicBezTo>
                      <a:pt x="3694" y="16496"/>
                      <a:pt x="3661" y="16547"/>
                      <a:pt x="3656" y="16609"/>
                    </a:cubicBezTo>
                    <a:cubicBezTo>
                      <a:pt x="3651" y="16671"/>
                      <a:pt x="3674" y="16721"/>
                      <a:pt x="3709" y="16721"/>
                    </a:cubicBezTo>
                    <a:cubicBezTo>
                      <a:pt x="3743" y="16720"/>
                      <a:pt x="3775" y="16670"/>
                      <a:pt x="3780" y="16607"/>
                    </a:cubicBezTo>
                    <a:cubicBezTo>
                      <a:pt x="3785" y="16545"/>
                      <a:pt x="3762" y="16496"/>
                      <a:pt x="3728" y="16496"/>
                    </a:cubicBezTo>
                    <a:close/>
                    <a:moveTo>
                      <a:pt x="3903" y="16496"/>
                    </a:moveTo>
                    <a:cubicBezTo>
                      <a:pt x="3869" y="16496"/>
                      <a:pt x="3837" y="16547"/>
                      <a:pt x="3832" y="16609"/>
                    </a:cubicBezTo>
                    <a:cubicBezTo>
                      <a:pt x="3827" y="16671"/>
                      <a:pt x="3851" y="16721"/>
                      <a:pt x="3885" y="16721"/>
                    </a:cubicBezTo>
                    <a:cubicBezTo>
                      <a:pt x="3920" y="16720"/>
                      <a:pt x="3951" y="16670"/>
                      <a:pt x="3956" y="16607"/>
                    </a:cubicBezTo>
                    <a:cubicBezTo>
                      <a:pt x="3961" y="16545"/>
                      <a:pt x="3937" y="16496"/>
                      <a:pt x="3903" y="16496"/>
                    </a:cubicBezTo>
                    <a:close/>
                    <a:moveTo>
                      <a:pt x="4098" y="16496"/>
                    </a:moveTo>
                    <a:cubicBezTo>
                      <a:pt x="4064" y="16496"/>
                      <a:pt x="4032" y="16547"/>
                      <a:pt x="4028" y="16609"/>
                    </a:cubicBezTo>
                    <a:cubicBezTo>
                      <a:pt x="4023" y="16671"/>
                      <a:pt x="4046" y="16721"/>
                      <a:pt x="4081" y="16721"/>
                    </a:cubicBezTo>
                    <a:cubicBezTo>
                      <a:pt x="4115" y="16720"/>
                      <a:pt x="4147" y="16670"/>
                      <a:pt x="4152" y="16607"/>
                    </a:cubicBezTo>
                    <a:cubicBezTo>
                      <a:pt x="4156" y="16545"/>
                      <a:pt x="4133" y="16496"/>
                      <a:pt x="4098" y="16496"/>
                    </a:cubicBezTo>
                    <a:close/>
                    <a:moveTo>
                      <a:pt x="4274" y="16496"/>
                    </a:moveTo>
                    <a:cubicBezTo>
                      <a:pt x="4240" y="16496"/>
                      <a:pt x="4208" y="16547"/>
                      <a:pt x="4204" y="16609"/>
                    </a:cubicBezTo>
                    <a:cubicBezTo>
                      <a:pt x="4199" y="16671"/>
                      <a:pt x="4223" y="16721"/>
                      <a:pt x="4257" y="16721"/>
                    </a:cubicBezTo>
                    <a:cubicBezTo>
                      <a:pt x="4292" y="16720"/>
                      <a:pt x="4323" y="16670"/>
                      <a:pt x="4328" y="16607"/>
                    </a:cubicBezTo>
                    <a:cubicBezTo>
                      <a:pt x="4332" y="16545"/>
                      <a:pt x="4308" y="16496"/>
                      <a:pt x="4274" y="16496"/>
                    </a:cubicBezTo>
                    <a:close/>
                    <a:moveTo>
                      <a:pt x="4450" y="16496"/>
                    </a:moveTo>
                    <a:cubicBezTo>
                      <a:pt x="4416" y="16496"/>
                      <a:pt x="4384" y="16547"/>
                      <a:pt x="4380" y="16609"/>
                    </a:cubicBezTo>
                    <a:cubicBezTo>
                      <a:pt x="4375" y="16671"/>
                      <a:pt x="4399" y="16721"/>
                      <a:pt x="4433" y="16721"/>
                    </a:cubicBezTo>
                    <a:cubicBezTo>
                      <a:pt x="4468" y="16720"/>
                      <a:pt x="4499" y="16670"/>
                      <a:pt x="4504" y="16607"/>
                    </a:cubicBezTo>
                    <a:cubicBezTo>
                      <a:pt x="4508" y="16545"/>
                      <a:pt x="4484" y="16496"/>
                      <a:pt x="4450" y="16496"/>
                    </a:cubicBezTo>
                    <a:close/>
                    <a:moveTo>
                      <a:pt x="9563" y="16496"/>
                    </a:moveTo>
                    <a:cubicBezTo>
                      <a:pt x="9529" y="16496"/>
                      <a:pt x="9501" y="16546"/>
                      <a:pt x="9501" y="16609"/>
                    </a:cubicBezTo>
                    <a:cubicBezTo>
                      <a:pt x="9501" y="16671"/>
                      <a:pt x="9529" y="16722"/>
                      <a:pt x="9563" y="16722"/>
                    </a:cubicBezTo>
                    <a:cubicBezTo>
                      <a:pt x="9598" y="16722"/>
                      <a:pt x="9625" y="16671"/>
                      <a:pt x="9625" y="16609"/>
                    </a:cubicBezTo>
                    <a:cubicBezTo>
                      <a:pt x="9625" y="16546"/>
                      <a:pt x="9597" y="16496"/>
                      <a:pt x="9563" y="16496"/>
                    </a:cubicBezTo>
                    <a:close/>
                    <a:moveTo>
                      <a:pt x="9739" y="16496"/>
                    </a:moveTo>
                    <a:cubicBezTo>
                      <a:pt x="9705" y="16496"/>
                      <a:pt x="9677" y="16546"/>
                      <a:pt x="9677" y="16609"/>
                    </a:cubicBezTo>
                    <a:cubicBezTo>
                      <a:pt x="9677" y="16671"/>
                      <a:pt x="9705" y="16722"/>
                      <a:pt x="9739" y="16722"/>
                    </a:cubicBezTo>
                    <a:cubicBezTo>
                      <a:pt x="9774" y="16722"/>
                      <a:pt x="9801" y="16671"/>
                      <a:pt x="9801" y="16609"/>
                    </a:cubicBezTo>
                    <a:cubicBezTo>
                      <a:pt x="9801" y="16546"/>
                      <a:pt x="9773" y="16496"/>
                      <a:pt x="9739" y="16496"/>
                    </a:cubicBezTo>
                    <a:close/>
                    <a:moveTo>
                      <a:pt x="9915" y="16496"/>
                    </a:moveTo>
                    <a:cubicBezTo>
                      <a:pt x="9880" y="16496"/>
                      <a:pt x="9853" y="16546"/>
                      <a:pt x="9853" y="16609"/>
                    </a:cubicBezTo>
                    <a:cubicBezTo>
                      <a:pt x="9853" y="16671"/>
                      <a:pt x="9882" y="16722"/>
                      <a:pt x="9916" y="16722"/>
                    </a:cubicBezTo>
                    <a:cubicBezTo>
                      <a:pt x="9950" y="16722"/>
                      <a:pt x="9977" y="16671"/>
                      <a:pt x="9977" y="16609"/>
                    </a:cubicBezTo>
                    <a:cubicBezTo>
                      <a:pt x="9977" y="16546"/>
                      <a:pt x="9949" y="16496"/>
                      <a:pt x="9915" y="16496"/>
                    </a:cubicBezTo>
                    <a:close/>
                    <a:moveTo>
                      <a:pt x="10090" y="16496"/>
                    </a:moveTo>
                    <a:cubicBezTo>
                      <a:pt x="10056" y="16496"/>
                      <a:pt x="10028" y="16546"/>
                      <a:pt x="10029" y="16609"/>
                    </a:cubicBezTo>
                    <a:cubicBezTo>
                      <a:pt x="10029" y="16671"/>
                      <a:pt x="10058" y="16722"/>
                      <a:pt x="10092" y="16722"/>
                    </a:cubicBezTo>
                    <a:cubicBezTo>
                      <a:pt x="10126" y="16722"/>
                      <a:pt x="10154" y="16671"/>
                      <a:pt x="10153" y="16609"/>
                    </a:cubicBezTo>
                    <a:cubicBezTo>
                      <a:pt x="10152" y="16546"/>
                      <a:pt x="10124" y="16496"/>
                      <a:pt x="10090" y="16496"/>
                    </a:cubicBezTo>
                    <a:close/>
                    <a:moveTo>
                      <a:pt x="10266" y="16496"/>
                    </a:moveTo>
                    <a:cubicBezTo>
                      <a:pt x="10232" y="16496"/>
                      <a:pt x="10204" y="16546"/>
                      <a:pt x="10205" y="16609"/>
                    </a:cubicBezTo>
                    <a:cubicBezTo>
                      <a:pt x="10205" y="16671"/>
                      <a:pt x="10234" y="16722"/>
                      <a:pt x="10268" y="16722"/>
                    </a:cubicBezTo>
                    <a:cubicBezTo>
                      <a:pt x="10303" y="16722"/>
                      <a:pt x="10330" y="16671"/>
                      <a:pt x="10329" y="16609"/>
                    </a:cubicBezTo>
                    <a:cubicBezTo>
                      <a:pt x="10328" y="16546"/>
                      <a:pt x="10300" y="16496"/>
                      <a:pt x="10266" y="16496"/>
                    </a:cubicBezTo>
                    <a:close/>
                    <a:moveTo>
                      <a:pt x="10461" y="16496"/>
                    </a:moveTo>
                    <a:cubicBezTo>
                      <a:pt x="10427" y="16496"/>
                      <a:pt x="10400" y="16546"/>
                      <a:pt x="10400" y="16609"/>
                    </a:cubicBezTo>
                    <a:cubicBezTo>
                      <a:pt x="10401" y="16671"/>
                      <a:pt x="10430" y="16722"/>
                      <a:pt x="10464" y="16722"/>
                    </a:cubicBezTo>
                    <a:cubicBezTo>
                      <a:pt x="10498" y="16722"/>
                      <a:pt x="10525" y="16671"/>
                      <a:pt x="10524" y="16609"/>
                    </a:cubicBezTo>
                    <a:cubicBezTo>
                      <a:pt x="10524" y="16546"/>
                      <a:pt x="10495" y="16496"/>
                      <a:pt x="10461" y="16496"/>
                    </a:cubicBezTo>
                    <a:close/>
                    <a:moveTo>
                      <a:pt x="10637" y="16496"/>
                    </a:moveTo>
                    <a:cubicBezTo>
                      <a:pt x="10603" y="16496"/>
                      <a:pt x="10575" y="16546"/>
                      <a:pt x="10576" y="16609"/>
                    </a:cubicBezTo>
                    <a:cubicBezTo>
                      <a:pt x="10577" y="16671"/>
                      <a:pt x="10606" y="16722"/>
                      <a:pt x="10640" y="16722"/>
                    </a:cubicBezTo>
                    <a:cubicBezTo>
                      <a:pt x="10674" y="16722"/>
                      <a:pt x="10701" y="16671"/>
                      <a:pt x="10700" y="16609"/>
                    </a:cubicBezTo>
                    <a:cubicBezTo>
                      <a:pt x="10699" y="16546"/>
                      <a:pt x="10671" y="16496"/>
                      <a:pt x="10637" y="16496"/>
                    </a:cubicBezTo>
                    <a:close/>
                    <a:moveTo>
                      <a:pt x="10812" y="16496"/>
                    </a:moveTo>
                    <a:cubicBezTo>
                      <a:pt x="10778" y="16496"/>
                      <a:pt x="10751" y="16546"/>
                      <a:pt x="10752" y="16609"/>
                    </a:cubicBezTo>
                    <a:cubicBezTo>
                      <a:pt x="10753" y="16671"/>
                      <a:pt x="10782" y="16722"/>
                      <a:pt x="10816" y="16722"/>
                    </a:cubicBezTo>
                    <a:cubicBezTo>
                      <a:pt x="10851" y="16722"/>
                      <a:pt x="10877" y="16671"/>
                      <a:pt x="10876" y="16609"/>
                    </a:cubicBezTo>
                    <a:cubicBezTo>
                      <a:pt x="10875" y="16546"/>
                      <a:pt x="10846" y="16496"/>
                      <a:pt x="10812" y="16496"/>
                    </a:cubicBezTo>
                    <a:close/>
                    <a:moveTo>
                      <a:pt x="10988" y="16496"/>
                    </a:moveTo>
                    <a:cubicBezTo>
                      <a:pt x="10954" y="16496"/>
                      <a:pt x="10927" y="16546"/>
                      <a:pt x="10928" y="16609"/>
                    </a:cubicBezTo>
                    <a:cubicBezTo>
                      <a:pt x="10930" y="16671"/>
                      <a:pt x="10959" y="16722"/>
                      <a:pt x="10993" y="16722"/>
                    </a:cubicBezTo>
                    <a:cubicBezTo>
                      <a:pt x="11027" y="16722"/>
                      <a:pt x="11054" y="16671"/>
                      <a:pt x="11052" y="16609"/>
                    </a:cubicBezTo>
                    <a:cubicBezTo>
                      <a:pt x="11051" y="16546"/>
                      <a:pt x="11022" y="16496"/>
                      <a:pt x="10988" y="16496"/>
                    </a:cubicBezTo>
                    <a:close/>
                    <a:moveTo>
                      <a:pt x="11867" y="16496"/>
                    </a:moveTo>
                    <a:cubicBezTo>
                      <a:pt x="11832" y="16496"/>
                      <a:pt x="11806" y="16546"/>
                      <a:pt x="11808" y="16609"/>
                    </a:cubicBezTo>
                    <a:cubicBezTo>
                      <a:pt x="11810" y="16671"/>
                      <a:pt x="11840" y="16722"/>
                      <a:pt x="11874" y="16722"/>
                    </a:cubicBezTo>
                    <a:cubicBezTo>
                      <a:pt x="11908" y="16722"/>
                      <a:pt x="11934" y="16672"/>
                      <a:pt x="11932" y="16609"/>
                    </a:cubicBezTo>
                    <a:cubicBezTo>
                      <a:pt x="11930" y="16546"/>
                      <a:pt x="11901" y="16496"/>
                      <a:pt x="11867" y="16496"/>
                    </a:cubicBezTo>
                    <a:close/>
                    <a:moveTo>
                      <a:pt x="17391" y="16747"/>
                    </a:moveTo>
                    <a:cubicBezTo>
                      <a:pt x="17357" y="16747"/>
                      <a:pt x="17335" y="16799"/>
                      <a:pt x="17342" y="16862"/>
                    </a:cubicBezTo>
                    <a:cubicBezTo>
                      <a:pt x="17349" y="16925"/>
                      <a:pt x="17383" y="16975"/>
                      <a:pt x="17417" y="16975"/>
                    </a:cubicBezTo>
                    <a:cubicBezTo>
                      <a:pt x="17452" y="16975"/>
                      <a:pt x="17474" y="16923"/>
                      <a:pt x="17467" y="16860"/>
                    </a:cubicBezTo>
                    <a:cubicBezTo>
                      <a:pt x="17459" y="16797"/>
                      <a:pt x="17426" y="16747"/>
                      <a:pt x="17391" y="16747"/>
                    </a:cubicBezTo>
                    <a:close/>
                    <a:moveTo>
                      <a:pt x="17567" y="16747"/>
                    </a:moveTo>
                    <a:cubicBezTo>
                      <a:pt x="17533" y="16748"/>
                      <a:pt x="17511" y="16799"/>
                      <a:pt x="17518" y="16862"/>
                    </a:cubicBezTo>
                    <a:cubicBezTo>
                      <a:pt x="17525" y="16925"/>
                      <a:pt x="17559" y="16975"/>
                      <a:pt x="17593" y="16975"/>
                    </a:cubicBezTo>
                    <a:cubicBezTo>
                      <a:pt x="17628" y="16975"/>
                      <a:pt x="17650" y="16923"/>
                      <a:pt x="17642" y="16860"/>
                    </a:cubicBezTo>
                    <a:cubicBezTo>
                      <a:pt x="17635" y="16797"/>
                      <a:pt x="17602" y="16747"/>
                      <a:pt x="17567" y="16747"/>
                    </a:cubicBezTo>
                    <a:close/>
                    <a:moveTo>
                      <a:pt x="17743" y="16747"/>
                    </a:moveTo>
                    <a:cubicBezTo>
                      <a:pt x="17709" y="16747"/>
                      <a:pt x="17687" y="16799"/>
                      <a:pt x="17694" y="16862"/>
                    </a:cubicBezTo>
                    <a:cubicBezTo>
                      <a:pt x="17701" y="16925"/>
                      <a:pt x="17735" y="16975"/>
                      <a:pt x="17770" y="16975"/>
                    </a:cubicBezTo>
                    <a:cubicBezTo>
                      <a:pt x="17804" y="16975"/>
                      <a:pt x="17826" y="16923"/>
                      <a:pt x="17818" y="16860"/>
                    </a:cubicBezTo>
                    <a:cubicBezTo>
                      <a:pt x="17811" y="16797"/>
                      <a:pt x="17778" y="16747"/>
                      <a:pt x="17743" y="16747"/>
                    </a:cubicBezTo>
                    <a:close/>
                    <a:moveTo>
                      <a:pt x="17919" y="16747"/>
                    </a:moveTo>
                    <a:cubicBezTo>
                      <a:pt x="17884" y="16747"/>
                      <a:pt x="17862" y="16799"/>
                      <a:pt x="17870" y="16862"/>
                    </a:cubicBezTo>
                    <a:cubicBezTo>
                      <a:pt x="17877" y="16925"/>
                      <a:pt x="17911" y="16975"/>
                      <a:pt x="17946" y="16975"/>
                    </a:cubicBezTo>
                    <a:cubicBezTo>
                      <a:pt x="17980" y="16975"/>
                      <a:pt x="18002" y="16923"/>
                      <a:pt x="17994" y="16860"/>
                    </a:cubicBezTo>
                    <a:cubicBezTo>
                      <a:pt x="17987" y="16797"/>
                      <a:pt x="17953" y="16747"/>
                      <a:pt x="17919" y="16747"/>
                    </a:cubicBezTo>
                    <a:close/>
                    <a:moveTo>
                      <a:pt x="18095" y="16747"/>
                    </a:moveTo>
                    <a:cubicBezTo>
                      <a:pt x="18060" y="16747"/>
                      <a:pt x="18038" y="16799"/>
                      <a:pt x="18046" y="16862"/>
                    </a:cubicBezTo>
                    <a:cubicBezTo>
                      <a:pt x="18053" y="16925"/>
                      <a:pt x="18088" y="16975"/>
                      <a:pt x="18122" y="16975"/>
                    </a:cubicBezTo>
                    <a:cubicBezTo>
                      <a:pt x="18157" y="16975"/>
                      <a:pt x="18178" y="16923"/>
                      <a:pt x="18170" y="16860"/>
                    </a:cubicBezTo>
                    <a:cubicBezTo>
                      <a:pt x="18163" y="16797"/>
                      <a:pt x="18129" y="16747"/>
                      <a:pt x="18095" y="16747"/>
                    </a:cubicBezTo>
                    <a:close/>
                    <a:moveTo>
                      <a:pt x="18290" y="16747"/>
                    </a:moveTo>
                    <a:cubicBezTo>
                      <a:pt x="18256" y="16748"/>
                      <a:pt x="18234" y="16799"/>
                      <a:pt x="18242" y="16862"/>
                    </a:cubicBezTo>
                    <a:cubicBezTo>
                      <a:pt x="18250" y="16925"/>
                      <a:pt x="18283" y="16975"/>
                      <a:pt x="18318" y="16975"/>
                    </a:cubicBezTo>
                    <a:cubicBezTo>
                      <a:pt x="18352" y="16975"/>
                      <a:pt x="18374" y="16923"/>
                      <a:pt x="18366" y="16860"/>
                    </a:cubicBezTo>
                    <a:cubicBezTo>
                      <a:pt x="18358" y="16797"/>
                      <a:pt x="18324" y="16747"/>
                      <a:pt x="18290" y="16747"/>
                    </a:cubicBezTo>
                    <a:close/>
                    <a:moveTo>
                      <a:pt x="18446" y="16747"/>
                    </a:moveTo>
                    <a:cubicBezTo>
                      <a:pt x="18412" y="16747"/>
                      <a:pt x="18390" y="16799"/>
                      <a:pt x="18398" y="16862"/>
                    </a:cubicBezTo>
                    <a:cubicBezTo>
                      <a:pt x="18406" y="16925"/>
                      <a:pt x="18440" y="16975"/>
                      <a:pt x="18475" y="16975"/>
                    </a:cubicBezTo>
                    <a:cubicBezTo>
                      <a:pt x="18509" y="16975"/>
                      <a:pt x="18530" y="16923"/>
                      <a:pt x="18522" y="16860"/>
                    </a:cubicBezTo>
                    <a:cubicBezTo>
                      <a:pt x="18514" y="16797"/>
                      <a:pt x="18480" y="16747"/>
                      <a:pt x="18446" y="16747"/>
                    </a:cubicBezTo>
                    <a:close/>
                    <a:moveTo>
                      <a:pt x="18641" y="16747"/>
                    </a:moveTo>
                    <a:cubicBezTo>
                      <a:pt x="18607" y="16747"/>
                      <a:pt x="18586" y="16799"/>
                      <a:pt x="18594" y="16862"/>
                    </a:cubicBezTo>
                    <a:cubicBezTo>
                      <a:pt x="18602" y="16925"/>
                      <a:pt x="18636" y="16975"/>
                      <a:pt x="18671" y="16975"/>
                    </a:cubicBezTo>
                    <a:cubicBezTo>
                      <a:pt x="18705" y="16975"/>
                      <a:pt x="18726" y="16923"/>
                      <a:pt x="18718" y="16860"/>
                    </a:cubicBezTo>
                    <a:cubicBezTo>
                      <a:pt x="18710" y="16797"/>
                      <a:pt x="18676" y="16747"/>
                      <a:pt x="18641" y="16747"/>
                    </a:cubicBezTo>
                    <a:close/>
                    <a:moveTo>
                      <a:pt x="18817" y="16747"/>
                    </a:moveTo>
                    <a:cubicBezTo>
                      <a:pt x="18782" y="16747"/>
                      <a:pt x="18761" y="16799"/>
                      <a:pt x="18770" y="16862"/>
                    </a:cubicBezTo>
                    <a:cubicBezTo>
                      <a:pt x="18778" y="16925"/>
                      <a:pt x="18812" y="16975"/>
                      <a:pt x="18847" y="16975"/>
                    </a:cubicBezTo>
                    <a:cubicBezTo>
                      <a:pt x="18881" y="16975"/>
                      <a:pt x="18903" y="16923"/>
                      <a:pt x="18894" y="16860"/>
                    </a:cubicBezTo>
                    <a:cubicBezTo>
                      <a:pt x="18886" y="16797"/>
                      <a:pt x="18851" y="16747"/>
                      <a:pt x="18817" y="16747"/>
                    </a:cubicBezTo>
                    <a:close/>
                    <a:moveTo>
                      <a:pt x="18993" y="16747"/>
                    </a:moveTo>
                    <a:cubicBezTo>
                      <a:pt x="18958" y="16747"/>
                      <a:pt x="18937" y="16799"/>
                      <a:pt x="18946" y="16862"/>
                    </a:cubicBezTo>
                    <a:cubicBezTo>
                      <a:pt x="18954" y="16925"/>
                      <a:pt x="18989" y="16975"/>
                      <a:pt x="19023" y="16975"/>
                    </a:cubicBezTo>
                    <a:cubicBezTo>
                      <a:pt x="19058" y="16975"/>
                      <a:pt x="19079" y="16923"/>
                      <a:pt x="19070" y="16860"/>
                    </a:cubicBezTo>
                    <a:cubicBezTo>
                      <a:pt x="19062" y="16797"/>
                      <a:pt x="19027" y="16747"/>
                      <a:pt x="18993" y="16747"/>
                    </a:cubicBezTo>
                    <a:close/>
                    <a:moveTo>
                      <a:pt x="19169" y="16747"/>
                    </a:moveTo>
                    <a:cubicBezTo>
                      <a:pt x="19134" y="16747"/>
                      <a:pt x="19113" y="16799"/>
                      <a:pt x="19122" y="16862"/>
                    </a:cubicBezTo>
                    <a:cubicBezTo>
                      <a:pt x="19130" y="16925"/>
                      <a:pt x="19165" y="16975"/>
                      <a:pt x="19199" y="16975"/>
                    </a:cubicBezTo>
                    <a:cubicBezTo>
                      <a:pt x="19234" y="16975"/>
                      <a:pt x="19255" y="16923"/>
                      <a:pt x="19246" y="16860"/>
                    </a:cubicBezTo>
                    <a:cubicBezTo>
                      <a:pt x="19238" y="16797"/>
                      <a:pt x="19203" y="16747"/>
                      <a:pt x="19169" y="16747"/>
                    </a:cubicBezTo>
                    <a:close/>
                    <a:moveTo>
                      <a:pt x="19344" y="16747"/>
                    </a:moveTo>
                    <a:cubicBezTo>
                      <a:pt x="19310" y="16747"/>
                      <a:pt x="19289" y="16799"/>
                      <a:pt x="19298" y="16862"/>
                    </a:cubicBezTo>
                    <a:cubicBezTo>
                      <a:pt x="19306" y="16925"/>
                      <a:pt x="19341" y="16975"/>
                      <a:pt x="19376" y="16975"/>
                    </a:cubicBezTo>
                    <a:cubicBezTo>
                      <a:pt x="19410" y="16975"/>
                      <a:pt x="19431" y="16923"/>
                      <a:pt x="19422" y="16860"/>
                    </a:cubicBezTo>
                    <a:cubicBezTo>
                      <a:pt x="19413" y="16797"/>
                      <a:pt x="19378" y="16747"/>
                      <a:pt x="19344" y="16747"/>
                    </a:cubicBezTo>
                    <a:close/>
                    <a:moveTo>
                      <a:pt x="19520" y="16747"/>
                    </a:moveTo>
                    <a:cubicBezTo>
                      <a:pt x="19486" y="16747"/>
                      <a:pt x="19465" y="16799"/>
                      <a:pt x="19473" y="16862"/>
                    </a:cubicBezTo>
                    <a:cubicBezTo>
                      <a:pt x="19482" y="16925"/>
                      <a:pt x="19517" y="16975"/>
                      <a:pt x="19552" y="16975"/>
                    </a:cubicBezTo>
                    <a:cubicBezTo>
                      <a:pt x="19586" y="16975"/>
                      <a:pt x="19607" y="16923"/>
                      <a:pt x="19598" y="16860"/>
                    </a:cubicBezTo>
                    <a:cubicBezTo>
                      <a:pt x="19589" y="16797"/>
                      <a:pt x="19554" y="16747"/>
                      <a:pt x="19520" y="16747"/>
                    </a:cubicBezTo>
                    <a:close/>
                    <a:moveTo>
                      <a:pt x="19696" y="16747"/>
                    </a:moveTo>
                    <a:cubicBezTo>
                      <a:pt x="19661" y="16747"/>
                      <a:pt x="19640" y="16799"/>
                      <a:pt x="19649" y="16862"/>
                    </a:cubicBezTo>
                    <a:cubicBezTo>
                      <a:pt x="19658" y="16925"/>
                      <a:pt x="19694" y="16975"/>
                      <a:pt x="19728" y="16975"/>
                    </a:cubicBezTo>
                    <a:cubicBezTo>
                      <a:pt x="19763" y="16975"/>
                      <a:pt x="19783" y="16925"/>
                      <a:pt x="19774" y="16862"/>
                    </a:cubicBezTo>
                    <a:cubicBezTo>
                      <a:pt x="19765" y="16799"/>
                      <a:pt x="19730" y="16747"/>
                      <a:pt x="19696" y="16747"/>
                    </a:cubicBezTo>
                    <a:close/>
                    <a:moveTo>
                      <a:pt x="19891" y="16747"/>
                    </a:moveTo>
                    <a:cubicBezTo>
                      <a:pt x="19856" y="16747"/>
                      <a:pt x="19836" y="16799"/>
                      <a:pt x="19846" y="16862"/>
                    </a:cubicBezTo>
                    <a:cubicBezTo>
                      <a:pt x="19855" y="16925"/>
                      <a:pt x="19890" y="16975"/>
                      <a:pt x="19924" y="16975"/>
                    </a:cubicBezTo>
                    <a:cubicBezTo>
                      <a:pt x="19959" y="16975"/>
                      <a:pt x="19979" y="16924"/>
                      <a:pt x="19970" y="16860"/>
                    </a:cubicBezTo>
                    <a:cubicBezTo>
                      <a:pt x="19960" y="16797"/>
                      <a:pt x="19925" y="16747"/>
                      <a:pt x="19891" y="16747"/>
                    </a:cubicBezTo>
                    <a:close/>
                    <a:moveTo>
                      <a:pt x="20067" y="16747"/>
                    </a:moveTo>
                    <a:cubicBezTo>
                      <a:pt x="20032" y="16748"/>
                      <a:pt x="20012" y="16799"/>
                      <a:pt x="20022" y="16862"/>
                    </a:cubicBezTo>
                    <a:cubicBezTo>
                      <a:pt x="20031" y="16925"/>
                      <a:pt x="20066" y="16975"/>
                      <a:pt x="20100" y="16975"/>
                    </a:cubicBezTo>
                    <a:cubicBezTo>
                      <a:pt x="20135" y="16975"/>
                      <a:pt x="20155" y="16925"/>
                      <a:pt x="20146" y="16862"/>
                    </a:cubicBezTo>
                    <a:cubicBezTo>
                      <a:pt x="20136" y="16799"/>
                      <a:pt x="20101" y="16747"/>
                      <a:pt x="20067" y="16747"/>
                    </a:cubicBezTo>
                    <a:close/>
                    <a:moveTo>
                      <a:pt x="20243" y="16747"/>
                    </a:moveTo>
                    <a:cubicBezTo>
                      <a:pt x="20208" y="16747"/>
                      <a:pt x="20188" y="16799"/>
                      <a:pt x="20197" y="16862"/>
                    </a:cubicBezTo>
                    <a:cubicBezTo>
                      <a:pt x="20207" y="16925"/>
                      <a:pt x="20242" y="16975"/>
                      <a:pt x="20277" y="16975"/>
                    </a:cubicBezTo>
                    <a:cubicBezTo>
                      <a:pt x="20311" y="16975"/>
                      <a:pt x="20332" y="16925"/>
                      <a:pt x="20322" y="16862"/>
                    </a:cubicBezTo>
                    <a:cubicBezTo>
                      <a:pt x="20313" y="16799"/>
                      <a:pt x="20277" y="16747"/>
                      <a:pt x="20243" y="16747"/>
                    </a:cubicBezTo>
                    <a:close/>
                    <a:moveTo>
                      <a:pt x="20418" y="16747"/>
                    </a:moveTo>
                    <a:cubicBezTo>
                      <a:pt x="20384" y="16747"/>
                      <a:pt x="20364" y="16799"/>
                      <a:pt x="20373" y="16862"/>
                    </a:cubicBezTo>
                    <a:cubicBezTo>
                      <a:pt x="20383" y="16925"/>
                      <a:pt x="20418" y="16975"/>
                      <a:pt x="20453" y="16975"/>
                    </a:cubicBezTo>
                    <a:cubicBezTo>
                      <a:pt x="20487" y="16975"/>
                      <a:pt x="20508" y="16925"/>
                      <a:pt x="20498" y="16862"/>
                    </a:cubicBezTo>
                    <a:cubicBezTo>
                      <a:pt x="20488" y="16799"/>
                      <a:pt x="20452" y="16747"/>
                      <a:pt x="20418" y="16747"/>
                    </a:cubicBezTo>
                    <a:close/>
                    <a:moveTo>
                      <a:pt x="3357" y="16798"/>
                    </a:moveTo>
                    <a:cubicBezTo>
                      <a:pt x="3322" y="16798"/>
                      <a:pt x="3290" y="16849"/>
                      <a:pt x="3285" y="16911"/>
                    </a:cubicBezTo>
                    <a:cubicBezTo>
                      <a:pt x="3279" y="16973"/>
                      <a:pt x="3303" y="17022"/>
                      <a:pt x="3337" y="17022"/>
                    </a:cubicBezTo>
                    <a:cubicBezTo>
                      <a:pt x="3372" y="17022"/>
                      <a:pt x="3404" y="16971"/>
                      <a:pt x="3409" y="16909"/>
                    </a:cubicBezTo>
                    <a:cubicBezTo>
                      <a:pt x="3415" y="16847"/>
                      <a:pt x="3391" y="16797"/>
                      <a:pt x="3357" y="16798"/>
                    </a:cubicBezTo>
                    <a:close/>
                    <a:moveTo>
                      <a:pt x="3533" y="16798"/>
                    </a:moveTo>
                    <a:cubicBezTo>
                      <a:pt x="3498" y="16798"/>
                      <a:pt x="3466" y="16848"/>
                      <a:pt x="3461" y="16911"/>
                    </a:cubicBezTo>
                    <a:cubicBezTo>
                      <a:pt x="3455" y="16973"/>
                      <a:pt x="3479" y="17022"/>
                      <a:pt x="3513" y="17022"/>
                    </a:cubicBezTo>
                    <a:cubicBezTo>
                      <a:pt x="3548" y="17022"/>
                      <a:pt x="3580" y="16971"/>
                      <a:pt x="3585" y="16909"/>
                    </a:cubicBezTo>
                    <a:cubicBezTo>
                      <a:pt x="3591" y="16847"/>
                      <a:pt x="3567" y="16797"/>
                      <a:pt x="3533" y="16798"/>
                    </a:cubicBezTo>
                    <a:close/>
                    <a:moveTo>
                      <a:pt x="3708" y="16798"/>
                    </a:moveTo>
                    <a:cubicBezTo>
                      <a:pt x="3674" y="16798"/>
                      <a:pt x="3642" y="16849"/>
                      <a:pt x="3637" y="16911"/>
                    </a:cubicBezTo>
                    <a:cubicBezTo>
                      <a:pt x="3631" y="16973"/>
                      <a:pt x="3655" y="17023"/>
                      <a:pt x="3690" y="17022"/>
                    </a:cubicBezTo>
                    <a:cubicBezTo>
                      <a:pt x="3724" y="17022"/>
                      <a:pt x="3756" y="16971"/>
                      <a:pt x="3761" y="16909"/>
                    </a:cubicBezTo>
                    <a:cubicBezTo>
                      <a:pt x="3766" y="16847"/>
                      <a:pt x="3742" y="16797"/>
                      <a:pt x="3708" y="16798"/>
                    </a:cubicBezTo>
                    <a:close/>
                    <a:moveTo>
                      <a:pt x="3884" y="16798"/>
                    </a:moveTo>
                    <a:cubicBezTo>
                      <a:pt x="3850" y="16798"/>
                      <a:pt x="3818" y="16849"/>
                      <a:pt x="3813" y="16911"/>
                    </a:cubicBezTo>
                    <a:cubicBezTo>
                      <a:pt x="3808" y="16973"/>
                      <a:pt x="3831" y="17022"/>
                      <a:pt x="3866" y="17022"/>
                    </a:cubicBezTo>
                    <a:cubicBezTo>
                      <a:pt x="3900" y="17022"/>
                      <a:pt x="3932" y="16971"/>
                      <a:pt x="3937" y="16909"/>
                    </a:cubicBezTo>
                    <a:cubicBezTo>
                      <a:pt x="3942" y="16847"/>
                      <a:pt x="3918" y="16797"/>
                      <a:pt x="3884" y="16798"/>
                    </a:cubicBezTo>
                    <a:close/>
                    <a:moveTo>
                      <a:pt x="4059" y="16798"/>
                    </a:moveTo>
                    <a:cubicBezTo>
                      <a:pt x="4025" y="16798"/>
                      <a:pt x="3993" y="16849"/>
                      <a:pt x="3989" y="16911"/>
                    </a:cubicBezTo>
                    <a:cubicBezTo>
                      <a:pt x="3984" y="16973"/>
                      <a:pt x="4008" y="17022"/>
                      <a:pt x="4042" y="17022"/>
                    </a:cubicBezTo>
                    <a:cubicBezTo>
                      <a:pt x="4077" y="17022"/>
                      <a:pt x="4108" y="16971"/>
                      <a:pt x="4113" y="16909"/>
                    </a:cubicBezTo>
                    <a:cubicBezTo>
                      <a:pt x="4118" y="16847"/>
                      <a:pt x="4094" y="16797"/>
                      <a:pt x="4059" y="16798"/>
                    </a:cubicBezTo>
                    <a:close/>
                    <a:moveTo>
                      <a:pt x="4235" y="16798"/>
                    </a:moveTo>
                    <a:cubicBezTo>
                      <a:pt x="4201" y="16798"/>
                      <a:pt x="4169" y="16849"/>
                      <a:pt x="4164" y="16911"/>
                    </a:cubicBezTo>
                    <a:cubicBezTo>
                      <a:pt x="4160" y="16973"/>
                      <a:pt x="4184" y="17022"/>
                      <a:pt x="4218" y="17022"/>
                    </a:cubicBezTo>
                    <a:cubicBezTo>
                      <a:pt x="4253" y="17022"/>
                      <a:pt x="4285" y="16971"/>
                      <a:pt x="4289" y="16909"/>
                    </a:cubicBezTo>
                    <a:cubicBezTo>
                      <a:pt x="4294" y="16847"/>
                      <a:pt x="4270" y="16797"/>
                      <a:pt x="4235" y="16798"/>
                    </a:cubicBezTo>
                    <a:close/>
                    <a:moveTo>
                      <a:pt x="4411" y="16798"/>
                    </a:moveTo>
                    <a:cubicBezTo>
                      <a:pt x="4376" y="16798"/>
                      <a:pt x="4345" y="16848"/>
                      <a:pt x="4340" y="16911"/>
                    </a:cubicBezTo>
                    <a:cubicBezTo>
                      <a:pt x="4336" y="16973"/>
                      <a:pt x="4360" y="17022"/>
                      <a:pt x="4395" y="17022"/>
                    </a:cubicBezTo>
                    <a:cubicBezTo>
                      <a:pt x="4429" y="17022"/>
                      <a:pt x="4461" y="16971"/>
                      <a:pt x="4465" y="16909"/>
                    </a:cubicBezTo>
                    <a:cubicBezTo>
                      <a:pt x="4470" y="16847"/>
                      <a:pt x="4445" y="16797"/>
                      <a:pt x="4411" y="16798"/>
                    </a:cubicBezTo>
                    <a:close/>
                    <a:moveTo>
                      <a:pt x="10286" y="16798"/>
                    </a:moveTo>
                    <a:cubicBezTo>
                      <a:pt x="10251" y="16798"/>
                      <a:pt x="10224" y="16848"/>
                      <a:pt x="10224" y="16911"/>
                    </a:cubicBezTo>
                    <a:cubicBezTo>
                      <a:pt x="10225" y="16973"/>
                      <a:pt x="10253" y="17024"/>
                      <a:pt x="10288" y="17024"/>
                    </a:cubicBezTo>
                    <a:cubicBezTo>
                      <a:pt x="10322" y="17024"/>
                      <a:pt x="10350" y="16974"/>
                      <a:pt x="10349" y="16911"/>
                    </a:cubicBezTo>
                    <a:cubicBezTo>
                      <a:pt x="10348" y="16848"/>
                      <a:pt x="10320" y="16797"/>
                      <a:pt x="10286" y="16798"/>
                    </a:cubicBezTo>
                    <a:close/>
                    <a:moveTo>
                      <a:pt x="10461" y="16798"/>
                    </a:moveTo>
                    <a:cubicBezTo>
                      <a:pt x="10427" y="16798"/>
                      <a:pt x="10400" y="16848"/>
                      <a:pt x="10400" y="16911"/>
                    </a:cubicBezTo>
                    <a:cubicBezTo>
                      <a:pt x="10401" y="16973"/>
                      <a:pt x="10430" y="17024"/>
                      <a:pt x="10465" y="17024"/>
                    </a:cubicBezTo>
                    <a:cubicBezTo>
                      <a:pt x="10499" y="17024"/>
                      <a:pt x="10526" y="16974"/>
                      <a:pt x="10525" y="16911"/>
                    </a:cubicBezTo>
                    <a:cubicBezTo>
                      <a:pt x="10524" y="16848"/>
                      <a:pt x="10496" y="16797"/>
                      <a:pt x="10461" y="16798"/>
                    </a:cubicBezTo>
                    <a:close/>
                    <a:moveTo>
                      <a:pt x="10637" y="16798"/>
                    </a:moveTo>
                    <a:cubicBezTo>
                      <a:pt x="10602" y="16798"/>
                      <a:pt x="10575" y="16848"/>
                      <a:pt x="10576" y="16911"/>
                    </a:cubicBezTo>
                    <a:cubicBezTo>
                      <a:pt x="10577" y="16974"/>
                      <a:pt x="10606" y="17024"/>
                      <a:pt x="10640" y="17024"/>
                    </a:cubicBezTo>
                    <a:cubicBezTo>
                      <a:pt x="10675" y="17024"/>
                      <a:pt x="10702" y="16974"/>
                      <a:pt x="10701" y="16911"/>
                    </a:cubicBezTo>
                    <a:cubicBezTo>
                      <a:pt x="10700" y="16848"/>
                      <a:pt x="10671" y="16797"/>
                      <a:pt x="10637" y="16798"/>
                    </a:cubicBezTo>
                    <a:close/>
                    <a:moveTo>
                      <a:pt x="10812" y="16798"/>
                    </a:moveTo>
                    <a:cubicBezTo>
                      <a:pt x="10778" y="16798"/>
                      <a:pt x="10751" y="16848"/>
                      <a:pt x="10752" y="16911"/>
                    </a:cubicBezTo>
                    <a:cubicBezTo>
                      <a:pt x="10753" y="16974"/>
                      <a:pt x="10782" y="17024"/>
                      <a:pt x="10816" y="17024"/>
                    </a:cubicBezTo>
                    <a:cubicBezTo>
                      <a:pt x="10851" y="17024"/>
                      <a:pt x="10878" y="16973"/>
                      <a:pt x="10877" y="16911"/>
                    </a:cubicBezTo>
                    <a:cubicBezTo>
                      <a:pt x="10876" y="16848"/>
                      <a:pt x="10847" y="16797"/>
                      <a:pt x="10812" y="16798"/>
                    </a:cubicBezTo>
                    <a:close/>
                    <a:moveTo>
                      <a:pt x="2635" y="16848"/>
                    </a:moveTo>
                    <a:cubicBezTo>
                      <a:pt x="2601" y="16848"/>
                      <a:pt x="2568" y="16899"/>
                      <a:pt x="2562" y="16961"/>
                    </a:cubicBezTo>
                    <a:cubicBezTo>
                      <a:pt x="2556" y="17023"/>
                      <a:pt x="2579" y="17073"/>
                      <a:pt x="2613" y="17073"/>
                    </a:cubicBezTo>
                    <a:cubicBezTo>
                      <a:pt x="2648" y="17073"/>
                      <a:pt x="2681" y="17021"/>
                      <a:pt x="2687" y="16959"/>
                    </a:cubicBezTo>
                    <a:cubicBezTo>
                      <a:pt x="2693" y="16897"/>
                      <a:pt x="2670" y="16848"/>
                      <a:pt x="2635" y="16848"/>
                    </a:cubicBezTo>
                    <a:close/>
                    <a:moveTo>
                      <a:pt x="2830" y="16848"/>
                    </a:moveTo>
                    <a:cubicBezTo>
                      <a:pt x="2796" y="16848"/>
                      <a:pt x="2763" y="16899"/>
                      <a:pt x="2757" y="16961"/>
                    </a:cubicBezTo>
                    <a:cubicBezTo>
                      <a:pt x="2752" y="17023"/>
                      <a:pt x="2774" y="17073"/>
                      <a:pt x="2809" y="17073"/>
                    </a:cubicBezTo>
                    <a:cubicBezTo>
                      <a:pt x="2843" y="17072"/>
                      <a:pt x="2876" y="17021"/>
                      <a:pt x="2881" y="16959"/>
                    </a:cubicBezTo>
                    <a:cubicBezTo>
                      <a:pt x="2887" y="16897"/>
                      <a:pt x="2864" y="16848"/>
                      <a:pt x="2830" y="16848"/>
                    </a:cubicBezTo>
                    <a:close/>
                    <a:moveTo>
                      <a:pt x="3006" y="16848"/>
                    </a:moveTo>
                    <a:cubicBezTo>
                      <a:pt x="2971" y="16848"/>
                      <a:pt x="2939" y="16899"/>
                      <a:pt x="2933" y="16961"/>
                    </a:cubicBezTo>
                    <a:cubicBezTo>
                      <a:pt x="2927" y="17023"/>
                      <a:pt x="2950" y="17073"/>
                      <a:pt x="2985" y="17073"/>
                    </a:cubicBezTo>
                    <a:cubicBezTo>
                      <a:pt x="3019" y="17073"/>
                      <a:pt x="3052" y="17021"/>
                      <a:pt x="3057" y="16959"/>
                    </a:cubicBezTo>
                    <a:cubicBezTo>
                      <a:pt x="3063" y="16897"/>
                      <a:pt x="3040" y="16848"/>
                      <a:pt x="3006" y="16848"/>
                    </a:cubicBezTo>
                    <a:close/>
                    <a:moveTo>
                      <a:pt x="3181" y="16848"/>
                    </a:moveTo>
                    <a:cubicBezTo>
                      <a:pt x="3147" y="16848"/>
                      <a:pt x="3114" y="16899"/>
                      <a:pt x="3109" y="16961"/>
                    </a:cubicBezTo>
                    <a:cubicBezTo>
                      <a:pt x="3103" y="17023"/>
                      <a:pt x="3127" y="17073"/>
                      <a:pt x="3161" y="17073"/>
                    </a:cubicBezTo>
                    <a:cubicBezTo>
                      <a:pt x="3196" y="17073"/>
                      <a:pt x="3228" y="17021"/>
                      <a:pt x="3233" y="16959"/>
                    </a:cubicBezTo>
                    <a:cubicBezTo>
                      <a:pt x="3239" y="16897"/>
                      <a:pt x="3216" y="16848"/>
                      <a:pt x="3181" y="16848"/>
                    </a:cubicBezTo>
                    <a:close/>
                    <a:moveTo>
                      <a:pt x="9563" y="16848"/>
                    </a:moveTo>
                    <a:cubicBezTo>
                      <a:pt x="9529" y="16848"/>
                      <a:pt x="9501" y="16899"/>
                      <a:pt x="9501" y="16961"/>
                    </a:cubicBezTo>
                    <a:cubicBezTo>
                      <a:pt x="9501" y="17024"/>
                      <a:pt x="9529" y="17074"/>
                      <a:pt x="9563" y="17074"/>
                    </a:cubicBezTo>
                    <a:cubicBezTo>
                      <a:pt x="9598" y="17074"/>
                      <a:pt x="9626" y="17024"/>
                      <a:pt x="9626" y="16961"/>
                    </a:cubicBezTo>
                    <a:cubicBezTo>
                      <a:pt x="9626" y="16899"/>
                      <a:pt x="9598" y="16848"/>
                      <a:pt x="9563" y="16848"/>
                    </a:cubicBezTo>
                    <a:close/>
                    <a:moveTo>
                      <a:pt x="9739" y="16848"/>
                    </a:moveTo>
                    <a:cubicBezTo>
                      <a:pt x="9704" y="16848"/>
                      <a:pt x="9677" y="16899"/>
                      <a:pt x="9677" y="16961"/>
                    </a:cubicBezTo>
                    <a:cubicBezTo>
                      <a:pt x="9677" y="17024"/>
                      <a:pt x="9705" y="17074"/>
                      <a:pt x="9739" y="17074"/>
                    </a:cubicBezTo>
                    <a:cubicBezTo>
                      <a:pt x="9774" y="17074"/>
                      <a:pt x="9802" y="17024"/>
                      <a:pt x="9802" y="16961"/>
                    </a:cubicBezTo>
                    <a:cubicBezTo>
                      <a:pt x="9801" y="16899"/>
                      <a:pt x="9773" y="16848"/>
                      <a:pt x="9739" y="16848"/>
                    </a:cubicBezTo>
                    <a:close/>
                    <a:moveTo>
                      <a:pt x="9915" y="16848"/>
                    </a:moveTo>
                    <a:cubicBezTo>
                      <a:pt x="9880" y="16848"/>
                      <a:pt x="9853" y="16899"/>
                      <a:pt x="9853" y="16961"/>
                    </a:cubicBezTo>
                    <a:cubicBezTo>
                      <a:pt x="9853" y="17024"/>
                      <a:pt x="9881" y="17074"/>
                      <a:pt x="9916" y="17074"/>
                    </a:cubicBezTo>
                    <a:cubicBezTo>
                      <a:pt x="9950" y="17074"/>
                      <a:pt x="9978" y="17024"/>
                      <a:pt x="9978" y="16961"/>
                    </a:cubicBezTo>
                    <a:cubicBezTo>
                      <a:pt x="9977" y="16899"/>
                      <a:pt x="9949" y="16848"/>
                      <a:pt x="9915" y="16848"/>
                    </a:cubicBezTo>
                    <a:close/>
                    <a:moveTo>
                      <a:pt x="10091" y="16848"/>
                    </a:moveTo>
                    <a:cubicBezTo>
                      <a:pt x="10056" y="16848"/>
                      <a:pt x="10028" y="16899"/>
                      <a:pt x="10029" y="16961"/>
                    </a:cubicBezTo>
                    <a:cubicBezTo>
                      <a:pt x="10029" y="17024"/>
                      <a:pt x="10058" y="17074"/>
                      <a:pt x="10092" y="17074"/>
                    </a:cubicBezTo>
                    <a:cubicBezTo>
                      <a:pt x="10127" y="17074"/>
                      <a:pt x="10154" y="17024"/>
                      <a:pt x="10154" y="16961"/>
                    </a:cubicBezTo>
                    <a:cubicBezTo>
                      <a:pt x="10153" y="16899"/>
                      <a:pt x="10125" y="16848"/>
                      <a:pt x="10091" y="16848"/>
                    </a:cubicBezTo>
                    <a:close/>
                    <a:moveTo>
                      <a:pt x="17431" y="17099"/>
                    </a:moveTo>
                    <a:cubicBezTo>
                      <a:pt x="17397" y="17100"/>
                      <a:pt x="17374" y="17151"/>
                      <a:pt x="17381" y="17214"/>
                    </a:cubicBezTo>
                    <a:cubicBezTo>
                      <a:pt x="17388" y="17277"/>
                      <a:pt x="17422" y="17327"/>
                      <a:pt x="17456" y="17327"/>
                    </a:cubicBezTo>
                    <a:cubicBezTo>
                      <a:pt x="17491" y="17327"/>
                      <a:pt x="17513" y="17275"/>
                      <a:pt x="17506" y="17212"/>
                    </a:cubicBezTo>
                    <a:cubicBezTo>
                      <a:pt x="17499" y="17150"/>
                      <a:pt x="17466" y="17099"/>
                      <a:pt x="17431" y="17099"/>
                    </a:cubicBezTo>
                    <a:close/>
                    <a:moveTo>
                      <a:pt x="17606" y="17099"/>
                    </a:moveTo>
                    <a:cubicBezTo>
                      <a:pt x="17572" y="17099"/>
                      <a:pt x="17550" y="17151"/>
                      <a:pt x="17557" y="17214"/>
                    </a:cubicBezTo>
                    <a:cubicBezTo>
                      <a:pt x="17564" y="17277"/>
                      <a:pt x="17598" y="17327"/>
                      <a:pt x="17633" y="17327"/>
                    </a:cubicBezTo>
                    <a:cubicBezTo>
                      <a:pt x="17667" y="17327"/>
                      <a:pt x="17689" y="17275"/>
                      <a:pt x="17682" y="17212"/>
                    </a:cubicBezTo>
                    <a:cubicBezTo>
                      <a:pt x="17675" y="17150"/>
                      <a:pt x="17641" y="17099"/>
                      <a:pt x="17606" y="17099"/>
                    </a:cubicBezTo>
                    <a:close/>
                    <a:moveTo>
                      <a:pt x="17782" y="17099"/>
                    </a:moveTo>
                    <a:cubicBezTo>
                      <a:pt x="17748" y="17099"/>
                      <a:pt x="17726" y="17151"/>
                      <a:pt x="17733" y="17214"/>
                    </a:cubicBezTo>
                    <a:cubicBezTo>
                      <a:pt x="17740" y="17277"/>
                      <a:pt x="17774" y="17327"/>
                      <a:pt x="17809" y="17327"/>
                    </a:cubicBezTo>
                    <a:cubicBezTo>
                      <a:pt x="17843" y="17327"/>
                      <a:pt x="17865" y="17275"/>
                      <a:pt x="17858" y="17212"/>
                    </a:cubicBezTo>
                    <a:cubicBezTo>
                      <a:pt x="17851" y="17150"/>
                      <a:pt x="17817" y="17099"/>
                      <a:pt x="17782" y="17099"/>
                    </a:cubicBezTo>
                    <a:close/>
                    <a:moveTo>
                      <a:pt x="17958" y="17099"/>
                    </a:moveTo>
                    <a:cubicBezTo>
                      <a:pt x="17924" y="17100"/>
                      <a:pt x="17902" y="17151"/>
                      <a:pt x="17909" y="17214"/>
                    </a:cubicBezTo>
                    <a:cubicBezTo>
                      <a:pt x="17916" y="17277"/>
                      <a:pt x="17951" y="17327"/>
                      <a:pt x="17985" y="17327"/>
                    </a:cubicBezTo>
                    <a:cubicBezTo>
                      <a:pt x="18020" y="17327"/>
                      <a:pt x="18042" y="17275"/>
                      <a:pt x="18034" y="17212"/>
                    </a:cubicBezTo>
                    <a:cubicBezTo>
                      <a:pt x="18027" y="17150"/>
                      <a:pt x="17993" y="17099"/>
                      <a:pt x="17958" y="17099"/>
                    </a:cubicBezTo>
                    <a:close/>
                    <a:moveTo>
                      <a:pt x="18134" y="17099"/>
                    </a:moveTo>
                    <a:cubicBezTo>
                      <a:pt x="18099" y="17100"/>
                      <a:pt x="18077" y="17151"/>
                      <a:pt x="18085" y="17214"/>
                    </a:cubicBezTo>
                    <a:cubicBezTo>
                      <a:pt x="18092" y="17277"/>
                      <a:pt x="18127" y="17327"/>
                      <a:pt x="18161" y="17327"/>
                    </a:cubicBezTo>
                    <a:cubicBezTo>
                      <a:pt x="18196" y="17327"/>
                      <a:pt x="18218" y="17275"/>
                      <a:pt x="18210" y="17212"/>
                    </a:cubicBezTo>
                    <a:cubicBezTo>
                      <a:pt x="18202" y="17150"/>
                      <a:pt x="18168" y="17099"/>
                      <a:pt x="18134" y="17099"/>
                    </a:cubicBezTo>
                    <a:close/>
                    <a:moveTo>
                      <a:pt x="18329" y="17099"/>
                    </a:moveTo>
                    <a:cubicBezTo>
                      <a:pt x="18295" y="17100"/>
                      <a:pt x="18273" y="17151"/>
                      <a:pt x="18280" y="17214"/>
                    </a:cubicBezTo>
                    <a:cubicBezTo>
                      <a:pt x="18288" y="17277"/>
                      <a:pt x="18323" y="17327"/>
                      <a:pt x="18357" y="17327"/>
                    </a:cubicBezTo>
                    <a:cubicBezTo>
                      <a:pt x="18392" y="17327"/>
                      <a:pt x="18413" y="17275"/>
                      <a:pt x="18406" y="17212"/>
                    </a:cubicBezTo>
                    <a:cubicBezTo>
                      <a:pt x="18398" y="17150"/>
                      <a:pt x="18364" y="17099"/>
                      <a:pt x="18329" y="17099"/>
                    </a:cubicBezTo>
                    <a:close/>
                    <a:moveTo>
                      <a:pt x="18486" y="17099"/>
                    </a:moveTo>
                    <a:cubicBezTo>
                      <a:pt x="18451" y="17099"/>
                      <a:pt x="18429" y="17151"/>
                      <a:pt x="18437" y="17214"/>
                    </a:cubicBezTo>
                    <a:cubicBezTo>
                      <a:pt x="18445" y="17277"/>
                      <a:pt x="18479" y="17327"/>
                      <a:pt x="18514" y="17327"/>
                    </a:cubicBezTo>
                    <a:cubicBezTo>
                      <a:pt x="18548" y="17327"/>
                      <a:pt x="18570" y="17275"/>
                      <a:pt x="18562" y="17212"/>
                    </a:cubicBezTo>
                    <a:cubicBezTo>
                      <a:pt x="18554" y="17150"/>
                      <a:pt x="18520" y="17099"/>
                      <a:pt x="18486" y="17099"/>
                    </a:cubicBezTo>
                    <a:close/>
                    <a:moveTo>
                      <a:pt x="18680" y="17099"/>
                    </a:moveTo>
                    <a:cubicBezTo>
                      <a:pt x="18646" y="17099"/>
                      <a:pt x="18625" y="17151"/>
                      <a:pt x="18633" y="17214"/>
                    </a:cubicBezTo>
                    <a:cubicBezTo>
                      <a:pt x="18641" y="17277"/>
                      <a:pt x="18675" y="17327"/>
                      <a:pt x="18710" y="17327"/>
                    </a:cubicBezTo>
                    <a:cubicBezTo>
                      <a:pt x="18744" y="17327"/>
                      <a:pt x="18766" y="17275"/>
                      <a:pt x="18758" y="17212"/>
                    </a:cubicBezTo>
                    <a:cubicBezTo>
                      <a:pt x="18750" y="17150"/>
                      <a:pt x="18715" y="17099"/>
                      <a:pt x="18680" y="17099"/>
                    </a:cubicBezTo>
                    <a:close/>
                    <a:moveTo>
                      <a:pt x="18856" y="17099"/>
                    </a:moveTo>
                    <a:cubicBezTo>
                      <a:pt x="18822" y="17100"/>
                      <a:pt x="18801" y="17151"/>
                      <a:pt x="18809" y="17214"/>
                    </a:cubicBezTo>
                    <a:cubicBezTo>
                      <a:pt x="18817" y="17277"/>
                      <a:pt x="18852" y="17327"/>
                      <a:pt x="18886" y="17327"/>
                    </a:cubicBezTo>
                    <a:cubicBezTo>
                      <a:pt x="18921" y="17327"/>
                      <a:pt x="18942" y="17275"/>
                      <a:pt x="18933" y="17212"/>
                    </a:cubicBezTo>
                    <a:cubicBezTo>
                      <a:pt x="18925" y="17150"/>
                      <a:pt x="18891" y="17099"/>
                      <a:pt x="18856" y="17099"/>
                    </a:cubicBezTo>
                    <a:close/>
                    <a:moveTo>
                      <a:pt x="19032" y="17099"/>
                    </a:moveTo>
                    <a:cubicBezTo>
                      <a:pt x="18998" y="17099"/>
                      <a:pt x="18976" y="17151"/>
                      <a:pt x="18985" y="17214"/>
                    </a:cubicBezTo>
                    <a:cubicBezTo>
                      <a:pt x="18993" y="17277"/>
                      <a:pt x="19028" y="17327"/>
                      <a:pt x="19062" y="17327"/>
                    </a:cubicBezTo>
                    <a:cubicBezTo>
                      <a:pt x="19097" y="17327"/>
                      <a:pt x="19118" y="17275"/>
                      <a:pt x="19110" y="17212"/>
                    </a:cubicBezTo>
                    <a:cubicBezTo>
                      <a:pt x="19102" y="17149"/>
                      <a:pt x="19067" y="17099"/>
                      <a:pt x="19032" y="17099"/>
                    </a:cubicBezTo>
                    <a:close/>
                    <a:moveTo>
                      <a:pt x="19208" y="17099"/>
                    </a:moveTo>
                    <a:cubicBezTo>
                      <a:pt x="19173" y="17099"/>
                      <a:pt x="19152" y="17151"/>
                      <a:pt x="19161" y="17214"/>
                    </a:cubicBezTo>
                    <a:cubicBezTo>
                      <a:pt x="19169" y="17277"/>
                      <a:pt x="19204" y="17327"/>
                      <a:pt x="19239" y="17327"/>
                    </a:cubicBezTo>
                    <a:cubicBezTo>
                      <a:pt x="19274" y="17327"/>
                      <a:pt x="19294" y="17277"/>
                      <a:pt x="19286" y="17214"/>
                    </a:cubicBezTo>
                    <a:cubicBezTo>
                      <a:pt x="19277" y="17151"/>
                      <a:pt x="19242" y="17099"/>
                      <a:pt x="19208" y="17099"/>
                    </a:cubicBezTo>
                    <a:close/>
                    <a:moveTo>
                      <a:pt x="19384" y="17099"/>
                    </a:moveTo>
                    <a:cubicBezTo>
                      <a:pt x="19349" y="17100"/>
                      <a:pt x="19328" y="17151"/>
                      <a:pt x="19337" y="17214"/>
                    </a:cubicBezTo>
                    <a:cubicBezTo>
                      <a:pt x="19345" y="17277"/>
                      <a:pt x="19380" y="17327"/>
                      <a:pt x="19415" y="17327"/>
                    </a:cubicBezTo>
                    <a:cubicBezTo>
                      <a:pt x="19449" y="17327"/>
                      <a:pt x="19471" y="17277"/>
                      <a:pt x="19462" y="17214"/>
                    </a:cubicBezTo>
                    <a:cubicBezTo>
                      <a:pt x="19453" y="17151"/>
                      <a:pt x="19418" y="17099"/>
                      <a:pt x="19384" y="17099"/>
                    </a:cubicBezTo>
                    <a:close/>
                    <a:moveTo>
                      <a:pt x="19579" y="17099"/>
                    </a:moveTo>
                    <a:cubicBezTo>
                      <a:pt x="19544" y="17099"/>
                      <a:pt x="19523" y="17151"/>
                      <a:pt x="19532" y="17214"/>
                    </a:cubicBezTo>
                    <a:cubicBezTo>
                      <a:pt x="19541" y="17277"/>
                      <a:pt x="19576" y="17327"/>
                      <a:pt x="19611" y="17327"/>
                    </a:cubicBezTo>
                    <a:cubicBezTo>
                      <a:pt x="19646" y="17327"/>
                      <a:pt x="19666" y="17277"/>
                      <a:pt x="19657" y="17214"/>
                    </a:cubicBezTo>
                    <a:cubicBezTo>
                      <a:pt x="19648" y="17151"/>
                      <a:pt x="19613" y="17099"/>
                      <a:pt x="19579" y="17099"/>
                    </a:cubicBezTo>
                    <a:close/>
                    <a:moveTo>
                      <a:pt x="19755" y="17099"/>
                    </a:moveTo>
                    <a:cubicBezTo>
                      <a:pt x="19720" y="17100"/>
                      <a:pt x="19699" y="17151"/>
                      <a:pt x="19708" y="17214"/>
                    </a:cubicBezTo>
                    <a:cubicBezTo>
                      <a:pt x="19717" y="17277"/>
                      <a:pt x="19753" y="17327"/>
                      <a:pt x="19788" y="17327"/>
                    </a:cubicBezTo>
                    <a:cubicBezTo>
                      <a:pt x="19822" y="17327"/>
                      <a:pt x="19842" y="17277"/>
                      <a:pt x="19833" y="17214"/>
                    </a:cubicBezTo>
                    <a:cubicBezTo>
                      <a:pt x="19824" y="17151"/>
                      <a:pt x="19789" y="17099"/>
                      <a:pt x="19755" y="17099"/>
                    </a:cubicBezTo>
                    <a:close/>
                    <a:moveTo>
                      <a:pt x="19950" y="17099"/>
                    </a:moveTo>
                    <a:cubicBezTo>
                      <a:pt x="19916" y="17099"/>
                      <a:pt x="19895" y="17151"/>
                      <a:pt x="19904" y="17214"/>
                    </a:cubicBezTo>
                    <a:cubicBezTo>
                      <a:pt x="19913" y="17277"/>
                      <a:pt x="19948" y="17327"/>
                      <a:pt x="19983" y="17327"/>
                    </a:cubicBezTo>
                    <a:cubicBezTo>
                      <a:pt x="20018" y="17327"/>
                      <a:pt x="20038" y="17277"/>
                      <a:pt x="20029" y="17214"/>
                    </a:cubicBezTo>
                    <a:cubicBezTo>
                      <a:pt x="20020" y="17151"/>
                      <a:pt x="19985" y="17099"/>
                      <a:pt x="19950" y="17099"/>
                    </a:cubicBezTo>
                    <a:close/>
                    <a:moveTo>
                      <a:pt x="20125" y="17099"/>
                    </a:moveTo>
                    <a:cubicBezTo>
                      <a:pt x="20091" y="17099"/>
                      <a:pt x="20071" y="17151"/>
                      <a:pt x="20080" y="17214"/>
                    </a:cubicBezTo>
                    <a:cubicBezTo>
                      <a:pt x="20089" y="17277"/>
                      <a:pt x="20125" y="17327"/>
                      <a:pt x="20160" y="17327"/>
                    </a:cubicBezTo>
                    <a:cubicBezTo>
                      <a:pt x="20194" y="17327"/>
                      <a:pt x="20214" y="17277"/>
                      <a:pt x="20205" y="17214"/>
                    </a:cubicBezTo>
                    <a:cubicBezTo>
                      <a:pt x="20195" y="17151"/>
                      <a:pt x="20160" y="17099"/>
                      <a:pt x="20125" y="17099"/>
                    </a:cubicBezTo>
                    <a:close/>
                    <a:moveTo>
                      <a:pt x="20301" y="17099"/>
                    </a:moveTo>
                    <a:cubicBezTo>
                      <a:pt x="20267" y="17099"/>
                      <a:pt x="20247" y="17151"/>
                      <a:pt x="20256" y="17214"/>
                    </a:cubicBezTo>
                    <a:cubicBezTo>
                      <a:pt x="20265" y="17277"/>
                      <a:pt x="20301" y="17327"/>
                      <a:pt x="20336" y="17327"/>
                    </a:cubicBezTo>
                    <a:cubicBezTo>
                      <a:pt x="20370" y="17327"/>
                      <a:pt x="20391" y="17277"/>
                      <a:pt x="20381" y="17214"/>
                    </a:cubicBezTo>
                    <a:cubicBezTo>
                      <a:pt x="20372" y="17151"/>
                      <a:pt x="20336" y="17099"/>
                      <a:pt x="20301" y="17099"/>
                    </a:cubicBezTo>
                    <a:close/>
                    <a:moveTo>
                      <a:pt x="20477" y="17099"/>
                    </a:moveTo>
                    <a:cubicBezTo>
                      <a:pt x="20443" y="17099"/>
                      <a:pt x="20422" y="17151"/>
                      <a:pt x="20432" y="17214"/>
                    </a:cubicBezTo>
                    <a:cubicBezTo>
                      <a:pt x="20442" y="17277"/>
                      <a:pt x="20477" y="17327"/>
                      <a:pt x="20512" y="17327"/>
                    </a:cubicBezTo>
                    <a:cubicBezTo>
                      <a:pt x="20547" y="17327"/>
                      <a:pt x="20567" y="17277"/>
                      <a:pt x="20557" y="17214"/>
                    </a:cubicBezTo>
                    <a:cubicBezTo>
                      <a:pt x="20548" y="17151"/>
                      <a:pt x="20512" y="17099"/>
                      <a:pt x="20477" y="17099"/>
                    </a:cubicBezTo>
                    <a:close/>
                    <a:moveTo>
                      <a:pt x="2596" y="17150"/>
                    </a:moveTo>
                    <a:cubicBezTo>
                      <a:pt x="2562" y="17150"/>
                      <a:pt x="2529" y="17201"/>
                      <a:pt x="2523" y="17263"/>
                    </a:cubicBezTo>
                    <a:cubicBezTo>
                      <a:pt x="2517" y="17325"/>
                      <a:pt x="2540" y="17374"/>
                      <a:pt x="2574" y="17374"/>
                    </a:cubicBezTo>
                    <a:cubicBezTo>
                      <a:pt x="2609" y="17374"/>
                      <a:pt x="2641" y="17323"/>
                      <a:pt x="2648" y="17261"/>
                    </a:cubicBezTo>
                    <a:cubicBezTo>
                      <a:pt x="2654" y="17199"/>
                      <a:pt x="2631" y="17149"/>
                      <a:pt x="2596" y="17150"/>
                    </a:cubicBezTo>
                    <a:close/>
                    <a:moveTo>
                      <a:pt x="2791" y="17150"/>
                    </a:moveTo>
                    <a:cubicBezTo>
                      <a:pt x="2757" y="17150"/>
                      <a:pt x="2724" y="17201"/>
                      <a:pt x="2718" y="17263"/>
                    </a:cubicBezTo>
                    <a:cubicBezTo>
                      <a:pt x="2712" y="17325"/>
                      <a:pt x="2735" y="17375"/>
                      <a:pt x="2770" y="17374"/>
                    </a:cubicBezTo>
                    <a:cubicBezTo>
                      <a:pt x="2804" y="17374"/>
                      <a:pt x="2837" y="17323"/>
                      <a:pt x="2843" y="17261"/>
                    </a:cubicBezTo>
                    <a:cubicBezTo>
                      <a:pt x="2849" y="17199"/>
                      <a:pt x="2826" y="17149"/>
                      <a:pt x="2791" y="17150"/>
                    </a:cubicBezTo>
                    <a:close/>
                    <a:moveTo>
                      <a:pt x="2967" y="17150"/>
                    </a:moveTo>
                    <a:cubicBezTo>
                      <a:pt x="2933" y="17150"/>
                      <a:pt x="2899" y="17201"/>
                      <a:pt x="2894" y="17263"/>
                    </a:cubicBezTo>
                    <a:cubicBezTo>
                      <a:pt x="2888" y="17325"/>
                      <a:pt x="2912" y="17375"/>
                      <a:pt x="2946" y="17374"/>
                    </a:cubicBezTo>
                    <a:cubicBezTo>
                      <a:pt x="2981" y="17374"/>
                      <a:pt x="3013" y="17323"/>
                      <a:pt x="3019" y="17261"/>
                    </a:cubicBezTo>
                    <a:cubicBezTo>
                      <a:pt x="3025" y="17199"/>
                      <a:pt x="3002" y="17149"/>
                      <a:pt x="2967" y="17150"/>
                    </a:cubicBezTo>
                    <a:close/>
                    <a:moveTo>
                      <a:pt x="3142" y="17150"/>
                    </a:moveTo>
                    <a:cubicBezTo>
                      <a:pt x="3108" y="17150"/>
                      <a:pt x="3075" y="17201"/>
                      <a:pt x="3070" y="17263"/>
                    </a:cubicBezTo>
                    <a:cubicBezTo>
                      <a:pt x="3064" y="17325"/>
                      <a:pt x="3088" y="17375"/>
                      <a:pt x="3122" y="17374"/>
                    </a:cubicBezTo>
                    <a:cubicBezTo>
                      <a:pt x="3157" y="17374"/>
                      <a:pt x="3189" y="17323"/>
                      <a:pt x="3195" y="17261"/>
                    </a:cubicBezTo>
                    <a:cubicBezTo>
                      <a:pt x="3200" y="17199"/>
                      <a:pt x="3177" y="17149"/>
                      <a:pt x="3142" y="17150"/>
                    </a:cubicBezTo>
                    <a:close/>
                    <a:moveTo>
                      <a:pt x="3338" y="17150"/>
                    </a:moveTo>
                    <a:cubicBezTo>
                      <a:pt x="3303" y="17150"/>
                      <a:pt x="3271" y="17201"/>
                      <a:pt x="3265" y="17263"/>
                    </a:cubicBezTo>
                    <a:cubicBezTo>
                      <a:pt x="3260" y="17325"/>
                      <a:pt x="3284" y="17375"/>
                      <a:pt x="3318" y="17374"/>
                    </a:cubicBezTo>
                    <a:cubicBezTo>
                      <a:pt x="3353" y="17374"/>
                      <a:pt x="3385" y="17323"/>
                      <a:pt x="3390" y="17261"/>
                    </a:cubicBezTo>
                    <a:cubicBezTo>
                      <a:pt x="3396" y="17199"/>
                      <a:pt x="3372" y="17149"/>
                      <a:pt x="3338" y="17150"/>
                    </a:cubicBezTo>
                    <a:close/>
                    <a:moveTo>
                      <a:pt x="3513" y="17150"/>
                    </a:moveTo>
                    <a:cubicBezTo>
                      <a:pt x="3479" y="17150"/>
                      <a:pt x="3446" y="17201"/>
                      <a:pt x="3441" y="17263"/>
                    </a:cubicBezTo>
                    <a:cubicBezTo>
                      <a:pt x="3436" y="17325"/>
                      <a:pt x="3460" y="17374"/>
                      <a:pt x="3494" y="17374"/>
                    </a:cubicBezTo>
                    <a:cubicBezTo>
                      <a:pt x="3529" y="17374"/>
                      <a:pt x="3561" y="17323"/>
                      <a:pt x="3566" y="17261"/>
                    </a:cubicBezTo>
                    <a:cubicBezTo>
                      <a:pt x="3572" y="17199"/>
                      <a:pt x="3548" y="17149"/>
                      <a:pt x="3513" y="17150"/>
                    </a:cubicBezTo>
                    <a:close/>
                    <a:moveTo>
                      <a:pt x="3689" y="17150"/>
                    </a:moveTo>
                    <a:cubicBezTo>
                      <a:pt x="3655" y="17150"/>
                      <a:pt x="3622" y="17201"/>
                      <a:pt x="3617" y="17263"/>
                    </a:cubicBezTo>
                    <a:cubicBezTo>
                      <a:pt x="3612" y="17325"/>
                      <a:pt x="3636" y="17374"/>
                      <a:pt x="3670" y="17374"/>
                    </a:cubicBezTo>
                    <a:cubicBezTo>
                      <a:pt x="3705" y="17374"/>
                      <a:pt x="3737" y="17324"/>
                      <a:pt x="3742" y="17261"/>
                    </a:cubicBezTo>
                    <a:cubicBezTo>
                      <a:pt x="3747" y="17199"/>
                      <a:pt x="3724" y="17149"/>
                      <a:pt x="3689" y="17150"/>
                    </a:cubicBezTo>
                    <a:close/>
                    <a:moveTo>
                      <a:pt x="3864" y="17150"/>
                    </a:moveTo>
                    <a:cubicBezTo>
                      <a:pt x="3830" y="17150"/>
                      <a:pt x="3798" y="17201"/>
                      <a:pt x="3793" y="17263"/>
                    </a:cubicBezTo>
                    <a:cubicBezTo>
                      <a:pt x="3788" y="17325"/>
                      <a:pt x="3812" y="17374"/>
                      <a:pt x="3847" y="17374"/>
                    </a:cubicBezTo>
                    <a:cubicBezTo>
                      <a:pt x="3881" y="17374"/>
                      <a:pt x="3913" y="17323"/>
                      <a:pt x="3918" y="17261"/>
                    </a:cubicBezTo>
                    <a:cubicBezTo>
                      <a:pt x="3923" y="17199"/>
                      <a:pt x="3899" y="17150"/>
                      <a:pt x="3864" y="17150"/>
                    </a:cubicBezTo>
                    <a:close/>
                    <a:moveTo>
                      <a:pt x="4040" y="17150"/>
                    </a:moveTo>
                    <a:cubicBezTo>
                      <a:pt x="4006" y="17150"/>
                      <a:pt x="3974" y="17201"/>
                      <a:pt x="3969" y="17263"/>
                    </a:cubicBezTo>
                    <a:cubicBezTo>
                      <a:pt x="3964" y="17325"/>
                      <a:pt x="3988" y="17374"/>
                      <a:pt x="4023" y="17374"/>
                    </a:cubicBezTo>
                    <a:cubicBezTo>
                      <a:pt x="4057" y="17374"/>
                      <a:pt x="4089" y="17323"/>
                      <a:pt x="4094" y="17261"/>
                    </a:cubicBezTo>
                    <a:cubicBezTo>
                      <a:pt x="4099" y="17199"/>
                      <a:pt x="4075" y="17149"/>
                      <a:pt x="4040" y="17150"/>
                    </a:cubicBezTo>
                    <a:close/>
                    <a:moveTo>
                      <a:pt x="4216" y="17150"/>
                    </a:moveTo>
                    <a:cubicBezTo>
                      <a:pt x="4181" y="17150"/>
                      <a:pt x="4150" y="17201"/>
                      <a:pt x="4145" y="17263"/>
                    </a:cubicBezTo>
                    <a:cubicBezTo>
                      <a:pt x="4140" y="17325"/>
                      <a:pt x="4164" y="17375"/>
                      <a:pt x="4199" y="17374"/>
                    </a:cubicBezTo>
                    <a:cubicBezTo>
                      <a:pt x="4233" y="17374"/>
                      <a:pt x="4266" y="17324"/>
                      <a:pt x="4270" y="17261"/>
                    </a:cubicBezTo>
                    <a:cubicBezTo>
                      <a:pt x="4275" y="17199"/>
                      <a:pt x="4250" y="17149"/>
                      <a:pt x="4216" y="17150"/>
                    </a:cubicBezTo>
                    <a:close/>
                    <a:moveTo>
                      <a:pt x="4392" y="17150"/>
                    </a:moveTo>
                    <a:cubicBezTo>
                      <a:pt x="4357" y="17150"/>
                      <a:pt x="4325" y="17201"/>
                      <a:pt x="4321" y="17263"/>
                    </a:cubicBezTo>
                    <a:cubicBezTo>
                      <a:pt x="4316" y="17325"/>
                      <a:pt x="4341" y="17375"/>
                      <a:pt x="4375" y="17374"/>
                    </a:cubicBezTo>
                    <a:cubicBezTo>
                      <a:pt x="4410" y="17374"/>
                      <a:pt x="4442" y="17324"/>
                      <a:pt x="4446" y="17261"/>
                    </a:cubicBezTo>
                    <a:cubicBezTo>
                      <a:pt x="4451" y="17199"/>
                      <a:pt x="4426" y="17149"/>
                      <a:pt x="4392" y="17150"/>
                    </a:cubicBezTo>
                    <a:close/>
                    <a:moveTo>
                      <a:pt x="9563" y="17150"/>
                    </a:moveTo>
                    <a:cubicBezTo>
                      <a:pt x="9529" y="17150"/>
                      <a:pt x="9501" y="17200"/>
                      <a:pt x="9501" y="17263"/>
                    </a:cubicBezTo>
                    <a:cubicBezTo>
                      <a:pt x="9501" y="17325"/>
                      <a:pt x="9529" y="17376"/>
                      <a:pt x="9564" y="17376"/>
                    </a:cubicBezTo>
                    <a:cubicBezTo>
                      <a:pt x="9599" y="17376"/>
                      <a:pt x="9626" y="17325"/>
                      <a:pt x="9626" y="17263"/>
                    </a:cubicBezTo>
                    <a:cubicBezTo>
                      <a:pt x="9626" y="17200"/>
                      <a:pt x="9598" y="17149"/>
                      <a:pt x="9563" y="17150"/>
                    </a:cubicBezTo>
                    <a:close/>
                    <a:moveTo>
                      <a:pt x="9739" y="17150"/>
                    </a:moveTo>
                    <a:cubicBezTo>
                      <a:pt x="9705" y="17150"/>
                      <a:pt x="9677" y="17200"/>
                      <a:pt x="9677" y="17263"/>
                    </a:cubicBezTo>
                    <a:cubicBezTo>
                      <a:pt x="9677" y="17325"/>
                      <a:pt x="9705" y="17376"/>
                      <a:pt x="9740" y="17376"/>
                    </a:cubicBezTo>
                    <a:cubicBezTo>
                      <a:pt x="9775" y="17376"/>
                      <a:pt x="9803" y="17325"/>
                      <a:pt x="9802" y="17263"/>
                    </a:cubicBezTo>
                    <a:cubicBezTo>
                      <a:pt x="9802" y="17200"/>
                      <a:pt x="9774" y="17149"/>
                      <a:pt x="9739" y="17150"/>
                    </a:cubicBezTo>
                    <a:close/>
                    <a:moveTo>
                      <a:pt x="9915" y="17150"/>
                    </a:moveTo>
                    <a:cubicBezTo>
                      <a:pt x="9880" y="17150"/>
                      <a:pt x="9853" y="17200"/>
                      <a:pt x="9853" y="17263"/>
                    </a:cubicBezTo>
                    <a:cubicBezTo>
                      <a:pt x="9853" y="17325"/>
                      <a:pt x="9882" y="17376"/>
                      <a:pt x="9917" y="17376"/>
                    </a:cubicBezTo>
                    <a:cubicBezTo>
                      <a:pt x="9951" y="17376"/>
                      <a:pt x="9979" y="17325"/>
                      <a:pt x="9978" y="17263"/>
                    </a:cubicBezTo>
                    <a:cubicBezTo>
                      <a:pt x="9978" y="17200"/>
                      <a:pt x="9949" y="17149"/>
                      <a:pt x="9915" y="17150"/>
                    </a:cubicBezTo>
                    <a:close/>
                    <a:moveTo>
                      <a:pt x="10091" y="17150"/>
                    </a:moveTo>
                    <a:cubicBezTo>
                      <a:pt x="10056" y="17150"/>
                      <a:pt x="10028" y="17200"/>
                      <a:pt x="10029" y="17263"/>
                    </a:cubicBezTo>
                    <a:cubicBezTo>
                      <a:pt x="10029" y="17325"/>
                      <a:pt x="10058" y="17376"/>
                      <a:pt x="10092" y="17376"/>
                    </a:cubicBezTo>
                    <a:cubicBezTo>
                      <a:pt x="10127" y="17376"/>
                      <a:pt x="10155" y="17325"/>
                      <a:pt x="10154" y="17263"/>
                    </a:cubicBezTo>
                    <a:cubicBezTo>
                      <a:pt x="10154" y="17200"/>
                      <a:pt x="10125" y="17150"/>
                      <a:pt x="10091" y="17150"/>
                    </a:cubicBezTo>
                    <a:close/>
                    <a:moveTo>
                      <a:pt x="10286" y="17150"/>
                    </a:moveTo>
                    <a:cubicBezTo>
                      <a:pt x="10252" y="17150"/>
                      <a:pt x="10224" y="17200"/>
                      <a:pt x="10224" y="17263"/>
                    </a:cubicBezTo>
                    <a:cubicBezTo>
                      <a:pt x="10225" y="17325"/>
                      <a:pt x="10254" y="17376"/>
                      <a:pt x="10289" y="17376"/>
                    </a:cubicBezTo>
                    <a:cubicBezTo>
                      <a:pt x="10323" y="17376"/>
                      <a:pt x="10350" y="17325"/>
                      <a:pt x="10350" y="17263"/>
                    </a:cubicBezTo>
                    <a:cubicBezTo>
                      <a:pt x="10349" y="17200"/>
                      <a:pt x="10321" y="17150"/>
                      <a:pt x="10286" y="17150"/>
                    </a:cubicBezTo>
                    <a:close/>
                    <a:moveTo>
                      <a:pt x="10461" y="17150"/>
                    </a:moveTo>
                    <a:cubicBezTo>
                      <a:pt x="10427" y="17150"/>
                      <a:pt x="10400" y="17200"/>
                      <a:pt x="10400" y="17263"/>
                    </a:cubicBezTo>
                    <a:cubicBezTo>
                      <a:pt x="10401" y="17325"/>
                      <a:pt x="10430" y="17376"/>
                      <a:pt x="10465" y="17376"/>
                    </a:cubicBezTo>
                    <a:cubicBezTo>
                      <a:pt x="10499" y="17376"/>
                      <a:pt x="10527" y="17325"/>
                      <a:pt x="10526" y="17263"/>
                    </a:cubicBezTo>
                    <a:cubicBezTo>
                      <a:pt x="10525" y="17200"/>
                      <a:pt x="10496" y="17150"/>
                      <a:pt x="10461" y="17150"/>
                    </a:cubicBezTo>
                    <a:close/>
                    <a:moveTo>
                      <a:pt x="10637" y="17150"/>
                    </a:moveTo>
                    <a:cubicBezTo>
                      <a:pt x="10602" y="17150"/>
                      <a:pt x="10575" y="17200"/>
                      <a:pt x="10576" y="17263"/>
                    </a:cubicBezTo>
                    <a:cubicBezTo>
                      <a:pt x="10577" y="17325"/>
                      <a:pt x="10606" y="17376"/>
                      <a:pt x="10640" y="17376"/>
                    </a:cubicBezTo>
                    <a:cubicBezTo>
                      <a:pt x="10675" y="17376"/>
                      <a:pt x="10703" y="17325"/>
                      <a:pt x="10702" y="17263"/>
                    </a:cubicBezTo>
                    <a:cubicBezTo>
                      <a:pt x="10701" y="17200"/>
                      <a:pt x="10671" y="17149"/>
                      <a:pt x="10637" y="17150"/>
                    </a:cubicBezTo>
                    <a:close/>
                    <a:moveTo>
                      <a:pt x="10813" y="17150"/>
                    </a:moveTo>
                    <a:cubicBezTo>
                      <a:pt x="10778" y="17150"/>
                      <a:pt x="10751" y="17200"/>
                      <a:pt x="10752" y="17263"/>
                    </a:cubicBezTo>
                    <a:cubicBezTo>
                      <a:pt x="10753" y="17325"/>
                      <a:pt x="10782" y="17376"/>
                      <a:pt x="10817" y="17376"/>
                    </a:cubicBezTo>
                    <a:cubicBezTo>
                      <a:pt x="10852" y="17376"/>
                      <a:pt x="10879" y="17325"/>
                      <a:pt x="10878" y="17263"/>
                    </a:cubicBezTo>
                    <a:cubicBezTo>
                      <a:pt x="10876" y="17200"/>
                      <a:pt x="10847" y="17150"/>
                      <a:pt x="10813" y="17150"/>
                    </a:cubicBezTo>
                    <a:close/>
                    <a:moveTo>
                      <a:pt x="17451" y="17401"/>
                    </a:moveTo>
                    <a:cubicBezTo>
                      <a:pt x="17416" y="17401"/>
                      <a:pt x="17394" y="17453"/>
                      <a:pt x="17401" y="17516"/>
                    </a:cubicBezTo>
                    <a:cubicBezTo>
                      <a:pt x="17407" y="17579"/>
                      <a:pt x="17442" y="17629"/>
                      <a:pt x="17476" y="17629"/>
                    </a:cubicBezTo>
                    <a:cubicBezTo>
                      <a:pt x="17511" y="17629"/>
                      <a:pt x="17533" y="17577"/>
                      <a:pt x="17526" y="17514"/>
                    </a:cubicBezTo>
                    <a:cubicBezTo>
                      <a:pt x="17519" y="17451"/>
                      <a:pt x="17485" y="17401"/>
                      <a:pt x="17451" y="17401"/>
                    </a:cubicBezTo>
                    <a:close/>
                    <a:moveTo>
                      <a:pt x="17646" y="17401"/>
                    </a:moveTo>
                    <a:cubicBezTo>
                      <a:pt x="17611" y="17401"/>
                      <a:pt x="17589" y="17453"/>
                      <a:pt x="17596" y="17516"/>
                    </a:cubicBezTo>
                    <a:cubicBezTo>
                      <a:pt x="17603" y="17579"/>
                      <a:pt x="17637" y="17629"/>
                      <a:pt x="17672" y="17629"/>
                    </a:cubicBezTo>
                    <a:cubicBezTo>
                      <a:pt x="17707" y="17629"/>
                      <a:pt x="17729" y="17577"/>
                      <a:pt x="17722" y="17514"/>
                    </a:cubicBezTo>
                    <a:cubicBezTo>
                      <a:pt x="17715" y="17451"/>
                      <a:pt x="17681" y="17401"/>
                      <a:pt x="17646" y="17401"/>
                    </a:cubicBezTo>
                    <a:close/>
                    <a:moveTo>
                      <a:pt x="17822" y="17401"/>
                    </a:moveTo>
                    <a:cubicBezTo>
                      <a:pt x="17788" y="17401"/>
                      <a:pt x="17765" y="17453"/>
                      <a:pt x="17772" y="17516"/>
                    </a:cubicBezTo>
                    <a:cubicBezTo>
                      <a:pt x="17779" y="17579"/>
                      <a:pt x="17814" y="17629"/>
                      <a:pt x="17848" y="17629"/>
                    </a:cubicBezTo>
                    <a:cubicBezTo>
                      <a:pt x="17883" y="17629"/>
                      <a:pt x="17905" y="17577"/>
                      <a:pt x="17898" y="17514"/>
                    </a:cubicBezTo>
                    <a:cubicBezTo>
                      <a:pt x="17891" y="17451"/>
                      <a:pt x="17857" y="17401"/>
                      <a:pt x="17822" y="17401"/>
                    </a:cubicBezTo>
                    <a:close/>
                    <a:moveTo>
                      <a:pt x="17997" y="17401"/>
                    </a:moveTo>
                    <a:cubicBezTo>
                      <a:pt x="17963" y="17401"/>
                      <a:pt x="17941" y="17453"/>
                      <a:pt x="17948" y="17516"/>
                    </a:cubicBezTo>
                    <a:cubicBezTo>
                      <a:pt x="17955" y="17579"/>
                      <a:pt x="17990" y="17629"/>
                      <a:pt x="18024" y="17629"/>
                    </a:cubicBezTo>
                    <a:cubicBezTo>
                      <a:pt x="18059" y="17629"/>
                      <a:pt x="18081" y="17577"/>
                      <a:pt x="18074" y="17514"/>
                    </a:cubicBezTo>
                    <a:cubicBezTo>
                      <a:pt x="18066" y="17451"/>
                      <a:pt x="18032" y="17401"/>
                      <a:pt x="17997" y="17401"/>
                    </a:cubicBezTo>
                    <a:close/>
                    <a:moveTo>
                      <a:pt x="18173" y="17401"/>
                    </a:moveTo>
                    <a:cubicBezTo>
                      <a:pt x="18139" y="17401"/>
                      <a:pt x="18116" y="17453"/>
                      <a:pt x="18124" y="17516"/>
                    </a:cubicBezTo>
                    <a:cubicBezTo>
                      <a:pt x="18131" y="17579"/>
                      <a:pt x="18166" y="17629"/>
                      <a:pt x="18201" y="17629"/>
                    </a:cubicBezTo>
                    <a:cubicBezTo>
                      <a:pt x="18236" y="17629"/>
                      <a:pt x="18257" y="17577"/>
                      <a:pt x="18250" y="17514"/>
                    </a:cubicBezTo>
                    <a:cubicBezTo>
                      <a:pt x="18242" y="17451"/>
                      <a:pt x="18208" y="17401"/>
                      <a:pt x="18173" y="17401"/>
                    </a:cubicBezTo>
                    <a:close/>
                    <a:moveTo>
                      <a:pt x="18368" y="17401"/>
                    </a:moveTo>
                    <a:cubicBezTo>
                      <a:pt x="18334" y="17401"/>
                      <a:pt x="18312" y="17453"/>
                      <a:pt x="18320" y="17516"/>
                    </a:cubicBezTo>
                    <a:cubicBezTo>
                      <a:pt x="18328" y="17579"/>
                      <a:pt x="18362" y="17629"/>
                      <a:pt x="18396" y="17629"/>
                    </a:cubicBezTo>
                    <a:cubicBezTo>
                      <a:pt x="18431" y="17629"/>
                      <a:pt x="18453" y="17577"/>
                      <a:pt x="18445" y="17514"/>
                    </a:cubicBezTo>
                    <a:cubicBezTo>
                      <a:pt x="18437" y="17451"/>
                      <a:pt x="18403" y="17401"/>
                      <a:pt x="18368" y="17401"/>
                    </a:cubicBezTo>
                    <a:close/>
                    <a:moveTo>
                      <a:pt x="18525" y="17401"/>
                    </a:moveTo>
                    <a:cubicBezTo>
                      <a:pt x="18490" y="17401"/>
                      <a:pt x="18469" y="17453"/>
                      <a:pt x="18476" y="17516"/>
                    </a:cubicBezTo>
                    <a:cubicBezTo>
                      <a:pt x="18484" y="17579"/>
                      <a:pt x="18519" y="17629"/>
                      <a:pt x="18553" y="17629"/>
                    </a:cubicBezTo>
                    <a:cubicBezTo>
                      <a:pt x="18588" y="17629"/>
                      <a:pt x="18610" y="17577"/>
                      <a:pt x="18602" y="17514"/>
                    </a:cubicBezTo>
                    <a:cubicBezTo>
                      <a:pt x="18594" y="17451"/>
                      <a:pt x="18559" y="17401"/>
                      <a:pt x="18525" y="17401"/>
                    </a:cubicBezTo>
                    <a:close/>
                    <a:moveTo>
                      <a:pt x="18720" y="17401"/>
                    </a:moveTo>
                    <a:cubicBezTo>
                      <a:pt x="18686" y="17401"/>
                      <a:pt x="18664" y="17453"/>
                      <a:pt x="18672" y="17516"/>
                    </a:cubicBezTo>
                    <a:cubicBezTo>
                      <a:pt x="18680" y="17579"/>
                      <a:pt x="18715" y="17629"/>
                      <a:pt x="18750" y="17629"/>
                    </a:cubicBezTo>
                    <a:cubicBezTo>
                      <a:pt x="18784" y="17629"/>
                      <a:pt x="18806" y="17577"/>
                      <a:pt x="18798" y="17514"/>
                    </a:cubicBezTo>
                    <a:cubicBezTo>
                      <a:pt x="18790" y="17451"/>
                      <a:pt x="18755" y="17401"/>
                      <a:pt x="18720" y="17401"/>
                    </a:cubicBezTo>
                    <a:close/>
                    <a:moveTo>
                      <a:pt x="18896" y="17401"/>
                    </a:moveTo>
                    <a:cubicBezTo>
                      <a:pt x="18861" y="17401"/>
                      <a:pt x="18840" y="17453"/>
                      <a:pt x="18848" y="17516"/>
                    </a:cubicBezTo>
                    <a:cubicBezTo>
                      <a:pt x="18856" y="17579"/>
                      <a:pt x="18891" y="17629"/>
                      <a:pt x="18925" y="17629"/>
                    </a:cubicBezTo>
                    <a:cubicBezTo>
                      <a:pt x="18960" y="17629"/>
                      <a:pt x="18981" y="17577"/>
                      <a:pt x="18973" y="17514"/>
                    </a:cubicBezTo>
                    <a:cubicBezTo>
                      <a:pt x="18965" y="17451"/>
                      <a:pt x="18930" y="17401"/>
                      <a:pt x="18896" y="17401"/>
                    </a:cubicBezTo>
                    <a:close/>
                    <a:moveTo>
                      <a:pt x="19071" y="17401"/>
                    </a:moveTo>
                    <a:cubicBezTo>
                      <a:pt x="19037" y="17401"/>
                      <a:pt x="19016" y="17453"/>
                      <a:pt x="19024" y="17516"/>
                    </a:cubicBezTo>
                    <a:cubicBezTo>
                      <a:pt x="19032" y="17579"/>
                      <a:pt x="19067" y="17629"/>
                      <a:pt x="19101" y="17629"/>
                    </a:cubicBezTo>
                    <a:cubicBezTo>
                      <a:pt x="19136" y="17629"/>
                      <a:pt x="19158" y="17577"/>
                      <a:pt x="19150" y="17514"/>
                    </a:cubicBezTo>
                    <a:cubicBezTo>
                      <a:pt x="19141" y="17451"/>
                      <a:pt x="19106" y="17401"/>
                      <a:pt x="19071" y="17401"/>
                    </a:cubicBezTo>
                    <a:close/>
                    <a:moveTo>
                      <a:pt x="19247" y="17401"/>
                    </a:moveTo>
                    <a:cubicBezTo>
                      <a:pt x="19213" y="17401"/>
                      <a:pt x="19191" y="17453"/>
                      <a:pt x="19200" y="17516"/>
                    </a:cubicBezTo>
                    <a:cubicBezTo>
                      <a:pt x="19208" y="17579"/>
                      <a:pt x="19243" y="17629"/>
                      <a:pt x="19278" y="17629"/>
                    </a:cubicBezTo>
                    <a:cubicBezTo>
                      <a:pt x="19313" y="17629"/>
                      <a:pt x="19334" y="17577"/>
                      <a:pt x="19326" y="17514"/>
                    </a:cubicBezTo>
                    <a:cubicBezTo>
                      <a:pt x="19317" y="17451"/>
                      <a:pt x="19282" y="17401"/>
                      <a:pt x="19247" y="17401"/>
                    </a:cubicBezTo>
                    <a:close/>
                    <a:moveTo>
                      <a:pt x="19442" y="17401"/>
                    </a:moveTo>
                    <a:cubicBezTo>
                      <a:pt x="19408" y="17401"/>
                      <a:pt x="19387" y="17453"/>
                      <a:pt x="19395" y="17516"/>
                    </a:cubicBezTo>
                    <a:cubicBezTo>
                      <a:pt x="19404" y="17579"/>
                      <a:pt x="19439" y="17629"/>
                      <a:pt x="19474" y="17629"/>
                    </a:cubicBezTo>
                    <a:cubicBezTo>
                      <a:pt x="19509" y="17629"/>
                      <a:pt x="19530" y="17577"/>
                      <a:pt x="19521" y="17514"/>
                    </a:cubicBezTo>
                    <a:cubicBezTo>
                      <a:pt x="19512" y="17451"/>
                      <a:pt x="19477" y="17401"/>
                      <a:pt x="19442" y="17401"/>
                    </a:cubicBezTo>
                    <a:close/>
                    <a:moveTo>
                      <a:pt x="19618" y="17401"/>
                    </a:moveTo>
                    <a:cubicBezTo>
                      <a:pt x="19584" y="17401"/>
                      <a:pt x="19562" y="17453"/>
                      <a:pt x="19571" y="17516"/>
                    </a:cubicBezTo>
                    <a:cubicBezTo>
                      <a:pt x="19580" y="17579"/>
                      <a:pt x="19615" y="17629"/>
                      <a:pt x="19650" y="17629"/>
                    </a:cubicBezTo>
                    <a:cubicBezTo>
                      <a:pt x="19685" y="17629"/>
                      <a:pt x="19706" y="17577"/>
                      <a:pt x="19697" y="17514"/>
                    </a:cubicBezTo>
                    <a:cubicBezTo>
                      <a:pt x="19688" y="17451"/>
                      <a:pt x="19653" y="17401"/>
                      <a:pt x="19618" y="17401"/>
                    </a:cubicBezTo>
                    <a:close/>
                    <a:moveTo>
                      <a:pt x="19794" y="17401"/>
                    </a:moveTo>
                    <a:cubicBezTo>
                      <a:pt x="19760" y="17401"/>
                      <a:pt x="19738" y="17453"/>
                      <a:pt x="19747" y="17516"/>
                    </a:cubicBezTo>
                    <a:cubicBezTo>
                      <a:pt x="19756" y="17579"/>
                      <a:pt x="19792" y="17629"/>
                      <a:pt x="19827" y="17629"/>
                    </a:cubicBezTo>
                    <a:cubicBezTo>
                      <a:pt x="19861" y="17629"/>
                      <a:pt x="19882" y="17577"/>
                      <a:pt x="19873" y="17514"/>
                    </a:cubicBezTo>
                    <a:cubicBezTo>
                      <a:pt x="19864" y="17451"/>
                      <a:pt x="19829" y="17401"/>
                      <a:pt x="19794" y="17401"/>
                    </a:cubicBezTo>
                    <a:close/>
                    <a:moveTo>
                      <a:pt x="19989" y="17401"/>
                    </a:moveTo>
                    <a:cubicBezTo>
                      <a:pt x="19954" y="17401"/>
                      <a:pt x="19934" y="17453"/>
                      <a:pt x="19943" y="17516"/>
                    </a:cubicBezTo>
                    <a:cubicBezTo>
                      <a:pt x="19952" y="17579"/>
                      <a:pt x="19987" y="17629"/>
                      <a:pt x="20022" y="17629"/>
                    </a:cubicBezTo>
                    <a:cubicBezTo>
                      <a:pt x="20057" y="17629"/>
                      <a:pt x="20078" y="17577"/>
                      <a:pt x="20069" y="17514"/>
                    </a:cubicBezTo>
                    <a:cubicBezTo>
                      <a:pt x="20059" y="17451"/>
                      <a:pt x="20024" y="17401"/>
                      <a:pt x="19989" y="17401"/>
                    </a:cubicBezTo>
                    <a:close/>
                    <a:moveTo>
                      <a:pt x="20165" y="17401"/>
                    </a:moveTo>
                    <a:cubicBezTo>
                      <a:pt x="20131" y="17401"/>
                      <a:pt x="20110" y="17453"/>
                      <a:pt x="20119" y="17516"/>
                    </a:cubicBezTo>
                    <a:cubicBezTo>
                      <a:pt x="20129" y="17579"/>
                      <a:pt x="20164" y="17629"/>
                      <a:pt x="20199" y="17629"/>
                    </a:cubicBezTo>
                    <a:cubicBezTo>
                      <a:pt x="20233" y="17629"/>
                      <a:pt x="20254" y="17577"/>
                      <a:pt x="20244" y="17514"/>
                    </a:cubicBezTo>
                    <a:cubicBezTo>
                      <a:pt x="20235" y="17451"/>
                      <a:pt x="20200" y="17401"/>
                      <a:pt x="20165" y="17401"/>
                    </a:cubicBezTo>
                    <a:close/>
                    <a:moveTo>
                      <a:pt x="20341" y="17401"/>
                    </a:moveTo>
                    <a:cubicBezTo>
                      <a:pt x="20306" y="17401"/>
                      <a:pt x="20286" y="17453"/>
                      <a:pt x="20295" y="17516"/>
                    </a:cubicBezTo>
                    <a:cubicBezTo>
                      <a:pt x="20305" y="17579"/>
                      <a:pt x="20341" y="17629"/>
                      <a:pt x="20375" y="17629"/>
                    </a:cubicBezTo>
                    <a:cubicBezTo>
                      <a:pt x="20410" y="17629"/>
                      <a:pt x="20431" y="17577"/>
                      <a:pt x="20421" y="17514"/>
                    </a:cubicBezTo>
                    <a:cubicBezTo>
                      <a:pt x="20412" y="17451"/>
                      <a:pt x="20376" y="17401"/>
                      <a:pt x="20341" y="17401"/>
                    </a:cubicBezTo>
                    <a:close/>
                    <a:moveTo>
                      <a:pt x="20516" y="17401"/>
                    </a:moveTo>
                    <a:cubicBezTo>
                      <a:pt x="20482" y="17401"/>
                      <a:pt x="20462" y="17453"/>
                      <a:pt x="20471" y="17516"/>
                    </a:cubicBezTo>
                    <a:cubicBezTo>
                      <a:pt x="20481" y="17579"/>
                      <a:pt x="20516" y="17629"/>
                      <a:pt x="20551" y="17629"/>
                    </a:cubicBezTo>
                    <a:cubicBezTo>
                      <a:pt x="20586" y="17629"/>
                      <a:pt x="20607" y="17579"/>
                      <a:pt x="20597" y="17516"/>
                    </a:cubicBezTo>
                    <a:cubicBezTo>
                      <a:pt x="20587" y="17453"/>
                      <a:pt x="20551" y="17401"/>
                      <a:pt x="20516" y="17401"/>
                    </a:cubicBezTo>
                    <a:close/>
                    <a:moveTo>
                      <a:pt x="2577" y="17451"/>
                    </a:moveTo>
                    <a:cubicBezTo>
                      <a:pt x="2542" y="17452"/>
                      <a:pt x="2509" y="17503"/>
                      <a:pt x="2503" y="17565"/>
                    </a:cubicBezTo>
                    <a:cubicBezTo>
                      <a:pt x="2497" y="17627"/>
                      <a:pt x="2520" y="17676"/>
                      <a:pt x="2555" y="17676"/>
                    </a:cubicBezTo>
                    <a:cubicBezTo>
                      <a:pt x="2589" y="17676"/>
                      <a:pt x="2623" y="17625"/>
                      <a:pt x="2629" y="17563"/>
                    </a:cubicBezTo>
                    <a:cubicBezTo>
                      <a:pt x="2635" y="17501"/>
                      <a:pt x="2611" y="17451"/>
                      <a:pt x="2577" y="17451"/>
                    </a:cubicBezTo>
                    <a:close/>
                    <a:moveTo>
                      <a:pt x="2753" y="17451"/>
                    </a:moveTo>
                    <a:cubicBezTo>
                      <a:pt x="2718" y="17452"/>
                      <a:pt x="2685" y="17503"/>
                      <a:pt x="2679" y="17565"/>
                    </a:cubicBezTo>
                    <a:cubicBezTo>
                      <a:pt x="2673" y="17627"/>
                      <a:pt x="2696" y="17676"/>
                      <a:pt x="2731" y="17676"/>
                    </a:cubicBezTo>
                    <a:cubicBezTo>
                      <a:pt x="2766" y="17676"/>
                      <a:pt x="2799" y="17625"/>
                      <a:pt x="2805" y="17563"/>
                    </a:cubicBezTo>
                    <a:cubicBezTo>
                      <a:pt x="2810" y="17501"/>
                      <a:pt x="2787" y="17451"/>
                      <a:pt x="2753" y="17451"/>
                    </a:cubicBezTo>
                    <a:close/>
                    <a:moveTo>
                      <a:pt x="2928" y="17451"/>
                    </a:moveTo>
                    <a:cubicBezTo>
                      <a:pt x="2893" y="17451"/>
                      <a:pt x="2860" y="17503"/>
                      <a:pt x="2855" y="17565"/>
                    </a:cubicBezTo>
                    <a:cubicBezTo>
                      <a:pt x="2849" y="17627"/>
                      <a:pt x="2872" y="17676"/>
                      <a:pt x="2907" y="17676"/>
                    </a:cubicBezTo>
                    <a:cubicBezTo>
                      <a:pt x="2942" y="17676"/>
                      <a:pt x="2975" y="17625"/>
                      <a:pt x="2980" y="17563"/>
                    </a:cubicBezTo>
                    <a:cubicBezTo>
                      <a:pt x="2986" y="17501"/>
                      <a:pt x="2963" y="17451"/>
                      <a:pt x="2928" y="17451"/>
                    </a:cubicBezTo>
                    <a:close/>
                    <a:moveTo>
                      <a:pt x="3123" y="17451"/>
                    </a:moveTo>
                    <a:cubicBezTo>
                      <a:pt x="3089" y="17451"/>
                      <a:pt x="3056" y="17503"/>
                      <a:pt x="3050" y="17565"/>
                    </a:cubicBezTo>
                    <a:cubicBezTo>
                      <a:pt x="3044" y="17627"/>
                      <a:pt x="3068" y="17676"/>
                      <a:pt x="3103" y="17676"/>
                    </a:cubicBezTo>
                    <a:cubicBezTo>
                      <a:pt x="3138" y="17676"/>
                      <a:pt x="3170" y="17625"/>
                      <a:pt x="3176" y="17563"/>
                    </a:cubicBezTo>
                    <a:cubicBezTo>
                      <a:pt x="3181" y="17501"/>
                      <a:pt x="3158" y="17451"/>
                      <a:pt x="3123" y="17451"/>
                    </a:cubicBezTo>
                    <a:close/>
                    <a:moveTo>
                      <a:pt x="3299" y="17451"/>
                    </a:moveTo>
                    <a:cubicBezTo>
                      <a:pt x="3264" y="17451"/>
                      <a:pt x="3232" y="17503"/>
                      <a:pt x="3226" y="17565"/>
                    </a:cubicBezTo>
                    <a:cubicBezTo>
                      <a:pt x="3221" y="17627"/>
                      <a:pt x="3244" y="17676"/>
                      <a:pt x="3279" y="17676"/>
                    </a:cubicBezTo>
                    <a:cubicBezTo>
                      <a:pt x="3314" y="17676"/>
                      <a:pt x="3347" y="17625"/>
                      <a:pt x="3352" y="17563"/>
                    </a:cubicBezTo>
                    <a:cubicBezTo>
                      <a:pt x="3357" y="17501"/>
                      <a:pt x="3333" y="17451"/>
                      <a:pt x="3299" y="17451"/>
                    </a:cubicBezTo>
                    <a:close/>
                    <a:moveTo>
                      <a:pt x="3475" y="17451"/>
                    </a:moveTo>
                    <a:cubicBezTo>
                      <a:pt x="3440" y="17452"/>
                      <a:pt x="3407" y="17503"/>
                      <a:pt x="3402" y="17565"/>
                    </a:cubicBezTo>
                    <a:cubicBezTo>
                      <a:pt x="3397" y="17627"/>
                      <a:pt x="3420" y="17676"/>
                      <a:pt x="3455" y="17676"/>
                    </a:cubicBezTo>
                    <a:cubicBezTo>
                      <a:pt x="3490" y="17676"/>
                      <a:pt x="3523" y="17625"/>
                      <a:pt x="3528" y="17563"/>
                    </a:cubicBezTo>
                    <a:cubicBezTo>
                      <a:pt x="3533" y="17501"/>
                      <a:pt x="3509" y="17451"/>
                      <a:pt x="3475" y="17451"/>
                    </a:cubicBezTo>
                    <a:close/>
                    <a:moveTo>
                      <a:pt x="3650" y="17451"/>
                    </a:moveTo>
                    <a:cubicBezTo>
                      <a:pt x="3615" y="17452"/>
                      <a:pt x="3583" y="17503"/>
                      <a:pt x="3578" y="17565"/>
                    </a:cubicBezTo>
                    <a:cubicBezTo>
                      <a:pt x="3573" y="17627"/>
                      <a:pt x="3597" y="17676"/>
                      <a:pt x="3632" y="17676"/>
                    </a:cubicBezTo>
                    <a:cubicBezTo>
                      <a:pt x="3667" y="17676"/>
                      <a:pt x="3699" y="17627"/>
                      <a:pt x="3704" y="17565"/>
                    </a:cubicBezTo>
                    <a:cubicBezTo>
                      <a:pt x="3709" y="17502"/>
                      <a:pt x="3685" y="17451"/>
                      <a:pt x="3650" y="17451"/>
                    </a:cubicBezTo>
                    <a:close/>
                    <a:moveTo>
                      <a:pt x="3826" y="17451"/>
                    </a:moveTo>
                    <a:cubicBezTo>
                      <a:pt x="3791" y="17452"/>
                      <a:pt x="3759" y="17502"/>
                      <a:pt x="3754" y="17565"/>
                    </a:cubicBezTo>
                    <a:cubicBezTo>
                      <a:pt x="3749" y="17627"/>
                      <a:pt x="3773" y="17676"/>
                      <a:pt x="3808" y="17676"/>
                    </a:cubicBezTo>
                    <a:cubicBezTo>
                      <a:pt x="3842" y="17676"/>
                      <a:pt x="3875" y="17627"/>
                      <a:pt x="3880" y="17565"/>
                    </a:cubicBezTo>
                    <a:cubicBezTo>
                      <a:pt x="3885" y="17503"/>
                      <a:pt x="3861" y="17451"/>
                      <a:pt x="3826" y="17451"/>
                    </a:cubicBezTo>
                    <a:close/>
                    <a:moveTo>
                      <a:pt x="4021" y="17451"/>
                    </a:moveTo>
                    <a:cubicBezTo>
                      <a:pt x="3986" y="17452"/>
                      <a:pt x="3954" y="17503"/>
                      <a:pt x="3949" y="17565"/>
                    </a:cubicBezTo>
                    <a:cubicBezTo>
                      <a:pt x="3945" y="17627"/>
                      <a:pt x="3969" y="17676"/>
                      <a:pt x="4004" y="17676"/>
                    </a:cubicBezTo>
                    <a:cubicBezTo>
                      <a:pt x="4039" y="17676"/>
                      <a:pt x="4071" y="17625"/>
                      <a:pt x="4075" y="17563"/>
                    </a:cubicBezTo>
                    <a:cubicBezTo>
                      <a:pt x="4080" y="17501"/>
                      <a:pt x="4056" y="17451"/>
                      <a:pt x="4021" y="17451"/>
                    </a:cubicBezTo>
                    <a:close/>
                    <a:moveTo>
                      <a:pt x="4197" y="17451"/>
                    </a:moveTo>
                    <a:cubicBezTo>
                      <a:pt x="4162" y="17451"/>
                      <a:pt x="4130" y="17502"/>
                      <a:pt x="4125" y="17565"/>
                    </a:cubicBezTo>
                    <a:cubicBezTo>
                      <a:pt x="4121" y="17627"/>
                      <a:pt x="4145" y="17676"/>
                      <a:pt x="4180" y="17676"/>
                    </a:cubicBezTo>
                    <a:cubicBezTo>
                      <a:pt x="4215" y="17676"/>
                      <a:pt x="4247" y="17627"/>
                      <a:pt x="4251" y="17565"/>
                    </a:cubicBezTo>
                    <a:cubicBezTo>
                      <a:pt x="4256" y="17502"/>
                      <a:pt x="4232" y="17451"/>
                      <a:pt x="4197" y="17451"/>
                    </a:cubicBezTo>
                    <a:close/>
                    <a:moveTo>
                      <a:pt x="9739" y="17451"/>
                    </a:moveTo>
                    <a:cubicBezTo>
                      <a:pt x="9705" y="17452"/>
                      <a:pt x="9677" y="17502"/>
                      <a:pt x="9677" y="17565"/>
                    </a:cubicBezTo>
                    <a:cubicBezTo>
                      <a:pt x="9677" y="17627"/>
                      <a:pt x="9705" y="17678"/>
                      <a:pt x="9740" y="17678"/>
                    </a:cubicBezTo>
                    <a:cubicBezTo>
                      <a:pt x="9775" y="17678"/>
                      <a:pt x="9803" y="17627"/>
                      <a:pt x="9803" y="17565"/>
                    </a:cubicBezTo>
                    <a:cubicBezTo>
                      <a:pt x="9803" y="17502"/>
                      <a:pt x="9774" y="17451"/>
                      <a:pt x="9739" y="17451"/>
                    </a:cubicBezTo>
                    <a:close/>
                    <a:moveTo>
                      <a:pt x="9915" y="17451"/>
                    </a:moveTo>
                    <a:cubicBezTo>
                      <a:pt x="9881" y="17451"/>
                      <a:pt x="9853" y="17502"/>
                      <a:pt x="9853" y="17565"/>
                    </a:cubicBezTo>
                    <a:cubicBezTo>
                      <a:pt x="9853" y="17627"/>
                      <a:pt x="9882" y="17678"/>
                      <a:pt x="9917" y="17678"/>
                    </a:cubicBezTo>
                    <a:cubicBezTo>
                      <a:pt x="9951" y="17678"/>
                      <a:pt x="9979" y="17627"/>
                      <a:pt x="9979" y="17565"/>
                    </a:cubicBezTo>
                    <a:cubicBezTo>
                      <a:pt x="9978" y="17502"/>
                      <a:pt x="9950" y="17451"/>
                      <a:pt x="9915" y="17451"/>
                    </a:cubicBezTo>
                    <a:close/>
                    <a:moveTo>
                      <a:pt x="10110" y="17451"/>
                    </a:moveTo>
                    <a:cubicBezTo>
                      <a:pt x="10076" y="17452"/>
                      <a:pt x="10048" y="17502"/>
                      <a:pt x="10048" y="17565"/>
                    </a:cubicBezTo>
                    <a:cubicBezTo>
                      <a:pt x="10049" y="17627"/>
                      <a:pt x="10077" y="17678"/>
                      <a:pt x="10112" y="17678"/>
                    </a:cubicBezTo>
                    <a:cubicBezTo>
                      <a:pt x="10147" y="17678"/>
                      <a:pt x="10175" y="17627"/>
                      <a:pt x="10174" y="17565"/>
                    </a:cubicBezTo>
                    <a:cubicBezTo>
                      <a:pt x="10174" y="17502"/>
                      <a:pt x="10145" y="17451"/>
                      <a:pt x="10110" y="17451"/>
                    </a:cubicBezTo>
                    <a:close/>
                    <a:moveTo>
                      <a:pt x="10286" y="17451"/>
                    </a:moveTo>
                    <a:cubicBezTo>
                      <a:pt x="10251" y="17451"/>
                      <a:pt x="10224" y="17502"/>
                      <a:pt x="10224" y="17565"/>
                    </a:cubicBezTo>
                    <a:cubicBezTo>
                      <a:pt x="10225" y="17627"/>
                      <a:pt x="10254" y="17678"/>
                      <a:pt x="10289" y="17678"/>
                    </a:cubicBezTo>
                    <a:cubicBezTo>
                      <a:pt x="10323" y="17677"/>
                      <a:pt x="10351" y="17627"/>
                      <a:pt x="10350" y="17565"/>
                    </a:cubicBezTo>
                    <a:cubicBezTo>
                      <a:pt x="10350" y="17502"/>
                      <a:pt x="10321" y="17451"/>
                      <a:pt x="10286" y="17451"/>
                    </a:cubicBezTo>
                    <a:close/>
                    <a:moveTo>
                      <a:pt x="10462" y="17451"/>
                    </a:moveTo>
                    <a:cubicBezTo>
                      <a:pt x="10427" y="17451"/>
                      <a:pt x="10400" y="17502"/>
                      <a:pt x="10400" y="17565"/>
                    </a:cubicBezTo>
                    <a:cubicBezTo>
                      <a:pt x="10401" y="17627"/>
                      <a:pt x="10430" y="17678"/>
                      <a:pt x="10465" y="17678"/>
                    </a:cubicBezTo>
                    <a:cubicBezTo>
                      <a:pt x="10499" y="17678"/>
                      <a:pt x="10527" y="17627"/>
                      <a:pt x="10526" y="17565"/>
                    </a:cubicBezTo>
                    <a:cubicBezTo>
                      <a:pt x="10525" y="17502"/>
                      <a:pt x="10497" y="17451"/>
                      <a:pt x="10462" y="17451"/>
                    </a:cubicBezTo>
                    <a:close/>
                    <a:moveTo>
                      <a:pt x="10637" y="17451"/>
                    </a:moveTo>
                    <a:cubicBezTo>
                      <a:pt x="10603" y="17451"/>
                      <a:pt x="10575" y="17502"/>
                      <a:pt x="10576" y="17565"/>
                    </a:cubicBezTo>
                    <a:cubicBezTo>
                      <a:pt x="10577" y="17627"/>
                      <a:pt x="10606" y="17678"/>
                      <a:pt x="10641" y="17678"/>
                    </a:cubicBezTo>
                    <a:cubicBezTo>
                      <a:pt x="10676" y="17678"/>
                      <a:pt x="10703" y="17627"/>
                      <a:pt x="10702" y="17565"/>
                    </a:cubicBezTo>
                    <a:cubicBezTo>
                      <a:pt x="10701" y="17502"/>
                      <a:pt x="10672" y="17451"/>
                      <a:pt x="10637" y="17451"/>
                    </a:cubicBezTo>
                    <a:close/>
                    <a:moveTo>
                      <a:pt x="17666" y="17703"/>
                    </a:moveTo>
                    <a:cubicBezTo>
                      <a:pt x="17631" y="17703"/>
                      <a:pt x="17609" y="17755"/>
                      <a:pt x="17616" y="17818"/>
                    </a:cubicBezTo>
                    <a:cubicBezTo>
                      <a:pt x="17623" y="17880"/>
                      <a:pt x="17656" y="17931"/>
                      <a:pt x="17691" y="17931"/>
                    </a:cubicBezTo>
                    <a:cubicBezTo>
                      <a:pt x="17726" y="17931"/>
                      <a:pt x="17749" y="17880"/>
                      <a:pt x="17742" y="17818"/>
                    </a:cubicBezTo>
                    <a:cubicBezTo>
                      <a:pt x="17735" y="17755"/>
                      <a:pt x="17700" y="17703"/>
                      <a:pt x="17666" y="17703"/>
                    </a:cubicBezTo>
                    <a:close/>
                    <a:moveTo>
                      <a:pt x="17861" y="17703"/>
                    </a:moveTo>
                    <a:cubicBezTo>
                      <a:pt x="17826" y="17703"/>
                      <a:pt x="17804" y="17755"/>
                      <a:pt x="17811" y="17818"/>
                    </a:cubicBezTo>
                    <a:cubicBezTo>
                      <a:pt x="17818" y="17880"/>
                      <a:pt x="17853" y="17931"/>
                      <a:pt x="17887" y="17931"/>
                    </a:cubicBezTo>
                    <a:cubicBezTo>
                      <a:pt x="17922" y="17931"/>
                      <a:pt x="17945" y="17880"/>
                      <a:pt x="17938" y="17818"/>
                    </a:cubicBezTo>
                    <a:cubicBezTo>
                      <a:pt x="17930" y="17755"/>
                      <a:pt x="17896" y="17703"/>
                      <a:pt x="17861" y="17703"/>
                    </a:cubicBezTo>
                    <a:close/>
                    <a:moveTo>
                      <a:pt x="18037" y="17703"/>
                    </a:moveTo>
                    <a:cubicBezTo>
                      <a:pt x="18002" y="17703"/>
                      <a:pt x="17980" y="17755"/>
                      <a:pt x="17987" y="17818"/>
                    </a:cubicBezTo>
                    <a:cubicBezTo>
                      <a:pt x="17994" y="17880"/>
                      <a:pt x="18029" y="17931"/>
                      <a:pt x="18063" y="17931"/>
                    </a:cubicBezTo>
                    <a:cubicBezTo>
                      <a:pt x="18098" y="17931"/>
                      <a:pt x="18121" y="17879"/>
                      <a:pt x="18114" y="17816"/>
                    </a:cubicBezTo>
                    <a:cubicBezTo>
                      <a:pt x="18106" y="17753"/>
                      <a:pt x="18072" y="17703"/>
                      <a:pt x="18037" y="17703"/>
                    </a:cubicBezTo>
                    <a:close/>
                    <a:moveTo>
                      <a:pt x="18212" y="17703"/>
                    </a:moveTo>
                    <a:cubicBezTo>
                      <a:pt x="18178" y="17703"/>
                      <a:pt x="18155" y="17755"/>
                      <a:pt x="18163" y="17818"/>
                    </a:cubicBezTo>
                    <a:cubicBezTo>
                      <a:pt x="18171" y="17881"/>
                      <a:pt x="18205" y="17931"/>
                      <a:pt x="18240" y="17931"/>
                    </a:cubicBezTo>
                    <a:cubicBezTo>
                      <a:pt x="18275" y="17931"/>
                      <a:pt x="18297" y="17880"/>
                      <a:pt x="18289" y="17818"/>
                    </a:cubicBezTo>
                    <a:cubicBezTo>
                      <a:pt x="18282" y="17754"/>
                      <a:pt x="18247" y="17703"/>
                      <a:pt x="18212" y="17703"/>
                    </a:cubicBezTo>
                    <a:close/>
                    <a:moveTo>
                      <a:pt x="18408" y="17703"/>
                    </a:moveTo>
                    <a:cubicBezTo>
                      <a:pt x="18373" y="17703"/>
                      <a:pt x="18351" y="17754"/>
                      <a:pt x="18359" y="17818"/>
                    </a:cubicBezTo>
                    <a:cubicBezTo>
                      <a:pt x="18367" y="17880"/>
                      <a:pt x="18401" y="17931"/>
                      <a:pt x="18436" y="17931"/>
                    </a:cubicBezTo>
                    <a:cubicBezTo>
                      <a:pt x="18471" y="17931"/>
                      <a:pt x="18493" y="17879"/>
                      <a:pt x="18485" y="17816"/>
                    </a:cubicBezTo>
                    <a:cubicBezTo>
                      <a:pt x="18477" y="17753"/>
                      <a:pt x="18443" y="17703"/>
                      <a:pt x="18408" y="17703"/>
                    </a:cubicBezTo>
                    <a:close/>
                    <a:moveTo>
                      <a:pt x="18564" y="17703"/>
                    </a:moveTo>
                    <a:cubicBezTo>
                      <a:pt x="18530" y="17703"/>
                      <a:pt x="18508" y="17755"/>
                      <a:pt x="18516" y="17818"/>
                    </a:cubicBezTo>
                    <a:cubicBezTo>
                      <a:pt x="18523" y="17880"/>
                      <a:pt x="18558" y="17931"/>
                      <a:pt x="18593" y="17931"/>
                    </a:cubicBezTo>
                    <a:cubicBezTo>
                      <a:pt x="18627" y="17931"/>
                      <a:pt x="18649" y="17879"/>
                      <a:pt x="18641" y="17816"/>
                    </a:cubicBezTo>
                    <a:cubicBezTo>
                      <a:pt x="18633" y="17753"/>
                      <a:pt x="18599" y="17703"/>
                      <a:pt x="18564" y="17703"/>
                    </a:cubicBezTo>
                    <a:close/>
                    <a:moveTo>
                      <a:pt x="18759" y="17703"/>
                    </a:moveTo>
                    <a:cubicBezTo>
                      <a:pt x="18724" y="17703"/>
                      <a:pt x="18703" y="17755"/>
                      <a:pt x="18711" y="17818"/>
                    </a:cubicBezTo>
                    <a:cubicBezTo>
                      <a:pt x="18719" y="17881"/>
                      <a:pt x="18754" y="17931"/>
                      <a:pt x="18789" y="17931"/>
                    </a:cubicBezTo>
                    <a:cubicBezTo>
                      <a:pt x="18824" y="17931"/>
                      <a:pt x="18845" y="17879"/>
                      <a:pt x="18837" y="17816"/>
                    </a:cubicBezTo>
                    <a:cubicBezTo>
                      <a:pt x="18829" y="17753"/>
                      <a:pt x="18794" y="17703"/>
                      <a:pt x="18759" y="17703"/>
                    </a:cubicBezTo>
                    <a:close/>
                    <a:moveTo>
                      <a:pt x="18935" y="17703"/>
                    </a:moveTo>
                    <a:cubicBezTo>
                      <a:pt x="18900" y="17703"/>
                      <a:pt x="18879" y="17755"/>
                      <a:pt x="18887" y="17818"/>
                    </a:cubicBezTo>
                    <a:cubicBezTo>
                      <a:pt x="18895" y="17881"/>
                      <a:pt x="18930" y="17931"/>
                      <a:pt x="18965" y="17931"/>
                    </a:cubicBezTo>
                    <a:cubicBezTo>
                      <a:pt x="18999" y="17931"/>
                      <a:pt x="19021" y="17879"/>
                      <a:pt x="19013" y="17816"/>
                    </a:cubicBezTo>
                    <a:cubicBezTo>
                      <a:pt x="19005" y="17753"/>
                      <a:pt x="18970" y="17703"/>
                      <a:pt x="18935" y="17703"/>
                    </a:cubicBezTo>
                    <a:close/>
                    <a:moveTo>
                      <a:pt x="19111" y="17703"/>
                    </a:moveTo>
                    <a:cubicBezTo>
                      <a:pt x="19076" y="17703"/>
                      <a:pt x="19055" y="17754"/>
                      <a:pt x="19063" y="17818"/>
                    </a:cubicBezTo>
                    <a:cubicBezTo>
                      <a:pt x="19071" y="17880"/>
                      <a:pt x="19106" y="17931"/>
                      <a:pt x="19141" y="17931"/>
                    </a:cubicBezTo>
                    <a:cubicBezTo>
                      <a:pt x="19176" y="17931"/>
                      <a:pt x="19198" y="17880"/>
                      <a:pt x="19189" y="17818"/>
                    </a:cubicBezTo>
                    <a:cubicBezTo>
                      <a:pt x="19181" y="17754"/>
                      <a:pt x="19145" y="17703"/>
                      <a:pt x="19111" y="17703"/>
                    </a:cubicBezTo>
                    <a:close/>
                    <a:moveTo>
                      <a:pt x="19306" y="17703"/>
                    </a:moveTo>
                    <a:cubicBezTo>
                      <a:pt x="19271" y="17703"/>
                      <a:pt x="19250" y="17754"/>
                      <a:pt x="19258" y="17818"/>
                    </a:cubicBezTo>
                    <a:cubicBezTo>
                      <a:pt x="19267" y="17880"/>
                      <a:pt x="19302" y="17931"/>
                      <a:pt x="19337" y="17931"/>
                    </a:cubicBezTo>
                    <a:cubicBezTo>
                      <a:pt x="19372" y="17931"/>
                      <a:pt x="19394" y="17879"/>
                      <a:pt x="19385" y="17816"/>
                    </a:cubicBezTo>
                    <a:cubicBezTo>
                      <a:pt x="19376" y="17753"/>
                      <a:pt x="19341" y="17703"/>
                      <a:pt x="19306" y="17703"/>
                    </a:cubicBezTo>
                    <a:close/>
                    <a:moveTo>
                      <a:pt x="19482" y="17703"/>
                    </a:moveTo>
                    <a:cubicBezTo>
                      <a:pt x="19447" y="17703"/>
                      <a:pt x="19426" y="17754"/>
                      <a:pt x="19434" y="17818"/>
                    </a:cubicBezTo>
                    <a:cubicBezTo>
                      <a:pt x="19443" y="17880"/>
                      <a:pt x="19478" y="17931"/>
                      <a:pt x="19513" y="17931"/>
                    </a:cubicBezTo>
                    <a:cubicBezTo>
                      <a:pt x="19548" y="17931"/>
                      <a:pt x="19570" y="17881"/>
                      <a:pt x="19561" y="17818"/>
                    </a:cubicBezTo>
                    <a:cubicBezTo>
                      <a:pt x="19552" y="17755"/>
                      <a:pt x="19517" y="17703"/>
                      <a:pt x="19482" y="17703"/>
                    </a:cubicBezTo>
                    <a:close/>
                    <a:moveTo>
                      <a:pt x="19657" y="17703"/>
                    </a:moveTo>
                    <a:cubicBezTo>
                      <a:pt x="19623" y="17703"/>
                      <a:pt x="19602" y="17754"/>
                      <a:pt x="19610" y="17818"/>
                    </a:cubicBezTo>
                    <a:cubicBezTo>
                      <a:pt x="19619" y="17881"/>
                      <a:pt x="19655" y="17931"/>
                      <a:pt x="19690" y="17931"/>
                    </a:cubicBezTo>
                    <a:cubicBezTo>
                      <a:pt x="19725" y="17930"/>
                      <a:pt x="19746" y="17881"/>
                      <a:pt x="19737" y="17818"/>
                    </a:cubicBezTo>
                    <a:cubicBezTo>
                      <a:pt x="19728" y="17754"/>
                      <a:pt x="19692" y="17703"/>
                      <a:pt x="19657" y="17703"/>
                    </a:cubicBezTo>
                    <a:close/>
                    <a:moveTo>
                      <a:pt x="19853" y="17703"/>
                    </a:moveTo>
                    <a:cubicBezTo>
                      <a:pt x="19818" y="17703"/>
                      <a:pt x="19797" y="17754"/>
                      <a:pt x="19806" y="17818"/>
                    </a:cubicBezTo>
                    <a:cubicBezTo>
                      <a:pt x="19815" y="17881"/>
                      <a:pt x="19851" y="17931"/>
                      <a:pt x="19886" y="17931"/>
                    </a:cubicBezTo>
                    <a:cubicBezTo>
                      <a:pt x="19921" y="17931"/>
                      <a:pt x="19941" y="17880"/>
                      <a:pt x="19932" y="17818"/>
                    </a:cubicBezTo>
                    <a:cubicBezTo>
                      <a:pt x="19923" y="17754"/>
                      <a:pt x="19888" y="17703"/>
                      <a:pt x="19853" y="17703"/>
                    </a:cubicBezTo>
                    <a:close/>
                    <a:moveTo>
                      <a:pt x="20029" y="17703"/>
                    </a:moveTo>
                    <a:cubicBezTo>
                      <a:pt x="19994" y="17703"/>
                      <a:pt x="19973" y="17754"/>
                      <a:pt x="19982" y="17818"/>
                    </a:cubicBezTo>
                    <a:cubicBezTo>
                      <a:pt x="19991" y="17881"/>
                      <a:pt x="20027" y="17931"/>
                      <a:pt x="20062" y="17931"/>
                    </a:cubicBezTo>
                    <a:cubicBezTo>
                      <a:pt x="20097" y="17931"/>
                      <a:pt x="20117" y="17881"/>
                      <a:pt x="20108" y="17818"/>
                    </a:cubicBezTo>
                    <a:cubicBezTo>
                      <a:pt x="20099" y="17755"/>
                      <a:pt x="20064" y="17703"/>
                      <a:pt x="20029" y="17703"/>
                    </a:cubicBezTo>
                    <a:close/>
                    <a:moveTo>
                      <a:pt x="20204" y="17703"/>
                    </a:moveTo>
                    <a:cubicBezTo>
                      <a:pt x="20169" y="17703"/>
                      <a:pt x="20149" y="17754"/>
                      <a:pt x="20158" y="17818"/>
                    </a:cubicBezTo>
                    <a:cubicBezTo>
                      <a:pt x="20168" y="17881"/>
                      <a:pt x="20203" y="17931"/>
                      <a:pt x="20238" y="17931"/>
                    </a:cubicBezTo>
                    <a:cubicBezTo>
                      <a:pt x="20273" y="17931"/>
                      <a:pt x="20294" y="17880"/>
                      <a:pt x="20284" y="17818"/>
                    </a:cubicBezTo>
                    <a:cubicBezTo>
                      <a:pt x="20275" y="17754"/>
                      <a:pt x="20239" y="17703"/>
                      <a:pt x="20204" y="17703"/>
                    </a:cubicBezTo>
                    <a:close/>
                    <a:moveTo>
                      <a:pt x="20400" y="17703"/>
                    </a:moveTo>
                    <a:cubicBezTo>
                      <a:pt x="20365" y="17703"/>
                      <a:pt x="20344" y="17754"/>
                      <a:pt x="20354" y="17818"/>
                    </a:cubicBezTo>
                    <a:cubicBezTo>
                      <a:pt x="20363" y="17881"/>
                      <a:pt x="20399" y="17931"/>
                      <a:pt x="20434" y="17931"/>
                    </a:cubicBezTo>
                    <a:cubicBezTo>
                      <a:pt x="20469" y="17931"/>
                      <a:pt x="20489" y="17881"/>
                      <a:pt x="20480" y="17818"/>
                    </a:cubicBezTo>
                    <a:cubicBezTo>
                      <a:pt x="20470" y="17754"/>
                      <a:pt x="20435" y="17703"/>
                      <a:pt x="20400" y="17703"/>
                    </a:cubicBezTo>
                    <a:close/>
                    <a:moveTo>
                      <a:pt x="17490" y="17753"/>
                    </a:moveTo>
                    <a:cubicBezTo>
                      <a:pt x="17456" y="17753"/>
                      <a:pt x="17433" y="17805"/>
                      <a:pt x="17440" y="17868"/>
                    </a:cubicBezTo>
                    <a:cubicBezTo>
                      <a:pt x="17447" y="17931"/>
                      <a:pt x="17481" y="17981"/>
                      <a:pt x="17515" y="17981"/>
                    </a:cubicBezTo>
                    <a:cubicBezTo>
                      <a:pt x="17550" y="17981"/>
                      <a:pt x="17573" y="17929"/>
                      <a:pt x="17566" y="17866"/>
                    </a:cubicBezTo>
                    <a:cubicBezTo>
                      <a:pt x="17559" y="17803"/>
                      <a:pt x="17525" y="17753"/>
                      <a:pt x="17490" y="17753"/>
                    </a:cubicBezTo>
                    <a:close/>
                    <a:moveTo>
                      <a:pt x="2713" y="17803"/>
                    </a:moveTo>
                    <a:cubicBezTo>
                      <a:pt x="2679" y="17804"/>
                      <a:pt x="2646" y="17854"/>
                      <a:pt x="2640" y="17917"/>
                    </a:cubicBezTo>
                    <a:cubicBezTo>
                      <a:pt x="2634" y="17979"/>
                      <a:pt x="2657" y="18028"/>
                      <a:pt x="2692" y="18028"/>
                    </a:cubicBezTo>
                    <a:cubicBezTo>
                      <a:pt x="2727" y="18028"/>
                      <a:pt x="2760" y="17977"/>
                      <a:pt x="2766" y="17915"/>
                    </a:cubicBezTo>
                    <a:cubicBezTo>
                      <a:pt x="2772" y="17853"/>
                      <a:pt x="2748" y="17803"/>
                      <a:pt x="2713" y="17803"/>
                    </a:cubicBezTo>
                    <a:close/>
                    <a:moveTo>
                      <a:pt x="2909" y="17803"/>
                    </a:moveTo>
                    <a:cubicBezTo>
                      <a:pt x="2874" y="17804"/>
                      <a:pt x="2841" y="17854"/>
                      <a:pt x="2835" y="17917"/>
                    </a:cubicBezTo>
                    <a:cubicBezTo>
                      <a:pt x="2829" y="17979"/>
                      <a:pt x="2853" y="18028"/>
                      <a:pt x="2888" y="18028"/>
                    </a:cubicBezTo>
                    <a:cubicBezTo>
                      <a:pt x="2923" y="18028"/>
                      <a:pt x="2956" y="17977"/>
                      <a:pt x="2962" y="17915"/>
                    </a:cubicBezTo>
                    <a:cubicBezTo>
                      <a:pt x="2967" y="17853"/>
                      <a:pt x="2944" y="17803"/>
                      <a:pt x="2909" y="17803"/>
                    </a:cubicBezTo>
                    <a:close/>
                    <a:moveTo>
                      <a:pt x="3084" y="17803"/>
                    </a:moveTo>
                    <a:cubicBezTo>
                      <a:pt x="3050" y="17804"/>
                      <a:pt x="3017" y="17854"/>
                      <a:pt x="3011" y="17917"/>
                    </a:cubicBezTo>
                    <a:cubicBezTo>
                      <a:pt x="3005" y="17979"/>
                      <a:pt x="3029" y="18028"/>
                      <a:pt x="3064" y="18028"/>
                    </a:cubicBezTo>
                    <a:cubicBezTo>
                      <a:pt x="3099" y="18028"/>
                      <a:pt x="3132" y="17977"/>
                      <a:pt x="3137" y="17915"/>
                    </a:cubicBezTo>
                    <a:cubicBezTo>
                      <a:pt x="3143" y="17853"/>
                      <a:pt x="3119" y="17803"/>
                      <a:pt x="3084" y="17803"/>
                    </a:cubicBezTo>
                    <a:close/>
                    <a:moveTo>
                      <a:pt x="3260" y="17803"/>
                    </a:moveTo>
                    <a:cubicBezTo>
                      <a:pt x="3225" y="17804"/>
                      <a:pt x="3192" y="17854"/>
                      <a:pt x="3187" y="17917"/>
                    </a:cubicBezTo>
                    <a:cubicBezTo>
                      <a:pt x="3181" y="17979"/>
                      <a:pt x="3206" y="18028"/>
                      <a:pt x="3241" y="18028"/>
                    </a:cubicBezTo>
                    <a:cubicBezTo>
                      <a:pt x="3276" y="18028"/>
                      <a:pt x="3308" y="17979"/>
                      <a:pt x="3313" y="17917"/>
                    </a:cubicBezTo>
                    <a:cubicBezTo>
                      <a:pt x="3319" y="17854"/>
                      <a:pt x="3295" y="17803"/>
                      <a:pt x="3260" y="17803"/>
                    </a:cubicBezTo>
                    <a:close/>
                    <a:moveTo>
                      <a:pt x="3455" y="17803"/>
                    </a:moveTo>
                    <a:cubicBezTo>
                      <a:pt x="3420" y="17804"/>
                      <a:pt x="3388" y="17854"/>
                      <a:pt x="3382" y="17917"/>
                    </a:cubicBezTo>
                    <a:cubicBezTo>
                      <a:pt x="3377" y="17979"/>
                      <a:pt x="3401" y="18028"/>
                      <a:pt x="3436" y="18028"/>
                    </a:cubicBezTo>
                    <a:cubicBezTo>
                      <a:pt x="3471" y="18028"/>
                      <a:pt x="3504" y="17979"/>
                      <a:pt x="3509" y="17917"/>
                    </a:cubicBezTo>
                    <a:cubicBezTo>
                      <a:pt x="3514" y="17855"/>
                      <a:pt x="3490" y="17803"/>
                      <a:pt x="3455" y="17803"/>
                    </a:cubicBezTo>
                    <a:close/>
                    <a:moveTo>
                      <a:pt x="3631" y="17803"/>
                    </a:moveTo>
                    <a:cubicBezTo>
                      <a:pt x="3596" y="17803"/>
                      <a:pt x="3564" y="17854"/>
                      <a:pt x="3558" y="17917"/>
                    </a:cubicBezTo>
                    <a:cubicBezTo>
                      <a:pt x="3553" y="17979"/>
                      <a:pt x="3577" y="18028"/>
                      <a:pt x="3612" y="18028"/>
                    </a:cubicBezTo>
                    <a:cubicBezTo>
                      <a:pt x="3647" y="18028"/>
                      <a:pt x="3680" y="17979"/>
                      <a:pt x="3685" y="17917"/>
                    </a:cubicBezTo>
                    <a:cubicBezTo>
                      <a:pt x="3690" y="17854"/>
                      <a:pt x="3666" y="17803"/>
                      <a:pt x="3631" y="17803"/>
                    </a:cubicBezTo>
                    <a:close/>
                    <a:moveTo>
                      <a:pt x="3806" y="17803"/>
                    </a:moveTo>
                    <a:cubicBezTo>
                      <a:pt x="3772" y="17804"/>
                      <a:pt x="3739" y="17854"/>
                      <a:pt x="3734" y="17917"/>
                    </a:cubicBezTo>
                    <a:cubicBezTo>
                      <a:pt x="3729" y="17979"/>
                      <a:pt x="3754" y="18028"/>
                      <a:pt x="3789" y="18028"/>
                    </a:cubicBezTo>
                    <a:cubicBezTo>
                      <a:pt x="3824" y="18028"/>
                      <a:pt x="3856" y="17979"/>
                      <a:pt x="3861" y="17917"/>
                    </a:cubicBezTo>
                    <a:cubicBezTo>
                      <a:pt x="3866" y="17854"/>
                      <a:pt x="3841" y="17803"/>
                      <a:pt x="3806" y="17803"/>
                    </a:cubicBezTo>
                    <a:close/>
                    <a:moveTo>
                      <a:pt x="3982" y="17803"/>
                    </a:moveTo>
                    <a:cubicBezTo>
                      <a:pt x="3948" y="17804"/>
                      <a:pt x="3915" y="17854"/>
                      <a:pt x="3910" y="17917"/>
                    </a:cubicBezTo>
                    <a:cubicBezTo>
                      <a:pt x="3905" y="17979"/>
                      <a:pt x="3930" y="18028"/>
                      <a:pt x="3965" y="18028"/>
                    </a:cubicBezTo>
                    <a:cubicBezTo>
                      <a:pt x="4000" y="18028"/>
                      <a:pt x="4032" y="17979"/>
                      <a:pt x="4037" y="17917"/>
                    </a:cubicBezTo>
                    <a:cubicBezTo>
                      <a:pt x="4042" y="17854"/>
                      <a:pt x="4017" y="17803"/>
                      <a:pt x="3982" y="17803"/>
                    </a:cubicBezTo>
                    <a:close/>
                    <a:moveTo>
                      <a:pt x="4158" y="17803"/>
                    </a:moveTo>
                    <a:cubicBezTo>
                      <a:pt x="4123" y="17803"/>
                      <a:pt x="4091" y="17854"/>
                      <a:pt x="4086" y="17917"/>
                    </a:cubicBezTo>
                    <a:cubicBezTo>
                      <a:pt x="4082" y="17979"/>
                      <a:pt x="4106" y="18028"/>
                      <a:pt x="4141" y="18028"/>
                    </a:cubicBezTo>
                    <a:cubicBezTo>
                      <a:pt x="4176" y="18028"/>
                      <a:pt x="4208" y="17979"/>
                      <a:pt x="4213" y="17917"/>
                    </a:cubicBezTo>
                    <a:cubicBezTo>
                      <a:pt x="4217" y="17854"/>
                      <a:pt x="4193" y="17803"/>
                      <a:pt x="4158" y="17803"/>
                    </a:cubicBezTo>
                    <a:close/>
                    <a:moveTo>
                      <a:pt x="9740" y="17803"/>
                    </a:moveTo>
                    <a:cubicBezTo>
                      <a:pt x="9705" y="17804"/>
                      <a:pt x="9677" y="17854"/>
                      <a:pt x="9677" y="17917"/>
                    </a:cubicBezTo>
                    <a:cubicBezTo>
                      <a:pt x="9677" y="17979"/>
                      <a:pt x="9706" y="18030"/>
                      <a:pt x="9741" y="18030"/>
                    </a:cubicBezTo>
                    <a:cubicBezTo>
                      <a:pt x="9775" y="18030"/>
                      <a:pt x="9804" y="17979"/>
                      <a:pt x="9803" y="17917"/>
                    </a:cubicBezTo>
                    <a:cubicBezTo>
                      <a:pt x="9803" y="17854"/>
                      <a:pt x="9775" y="17803"/>
                      <a:pt x="9740" y="17803"/>
                    </a:cubicBezTo>
                    <a:close/>
                    <a:moveTo>
                      <a:pt x="9935" y="17803"/>
                    </a:moveTo>
                    <a:cubicBezTo>
                      <a:pt x="9900" y="17804"/>
                      <a:pt x="9872" y="17854"/>
                      <a:pt x="9873" y="17917"/>
                    </a:cubicBezTo>
                    <a:cubicBezTo>
                      <a:pt x="9873" y="17979"/>
                      <a:pt x="9901" y="18030"/>
                      <a:pt x="9936" y="18030"/>
                    </a:cubicBezTo>
                    <a:cubicBezTo>
                      <a:pt x="9971" y="18030"/>
                      <a:pt x="9999" y="17979"/>
                      <a:pt x="9999" y="17917"/>
                    </a:cubicBezTo>
                    <a:cubicBezTo>
                      <a:pt x="9999" y="17854"/>
                      <a:pt x="9970" y="17803"/>
                      <a:pt x="9935" y="17803"/>
                    </a:cubicBezTo>
                    <a:close/>
                    <a:moveTo>
                      <a:pt x="10111" y="17803"/>
                    </a:moveTo>
                    <a:cubicBezTo>
                      <a:pt x="10076" y="17804"/>
                      <a:pt x="10048" y="17854"/>
                      <a:pt x="10048" y="17917"/>
                    </a:cubicBezTo>
                    <a:cubicBezTo>
                      <a:pt x="10049" y="17979"/>
                      <a:pt x="10078" y="18030"/>
                      <a:pt x="10113" y="18030"/>
                    </a:cubicBezTo>
                    <a:cubicBezTo>
                      <a:pt x="10148" y="18030"/>
                      <a:pt x="10176" y="17979"/>
                      <a:pt x="10175" y="17917"/>
                    </a:cubicBezTo>
                    <a:cubicBezTo>
                      <a:pt x="10174" y="17854"/>
                      <a:pt x="10146" y="17803"/>
                      <a:pt x="10111" y="17803"/>
                    </a:cubicBezTo>
                    <a:close/>
                    <a:moveTo>
                      <a:pt x="10286" y="17803"/>
                    </a:moveTo>
                    <a:cubicBezTo>
                      <a:pt x="10251" y="17804"/>
                      <a:pt x="10224" y="17854"/>
                      <a:pt x="10224" y="17917"/>
                    </a:cubicBezTo>
                    <a:cubicBezTo>
                      <a:pt x="10225" y="17979"/>
                      <a:pt x="10254" y="18030"/>
                      <a:pt x="10289" y="18030"/>
                    </a:cubicBezTo>
                    <a:cubicBezTo>
                      <a:pt x="10323" y="18030"/>
                      <a:pt x="10352" y="17979"/>
                      <a:pt x="10351" y="17917"/>
                    </a:cubicBezTo>
                    <a:cubicBezTo>
                      <a:pt x="10350" y="17854"/>
                      <a:pt x="10321" y="17803"/>
                      <a:pt x="10286" y="17803"/>
                    </a:cubicBezTo>
                    <a:close/>
                    <a:moveTo>
                      <a:pt x="10482" y="17803"/>
                    </a:moveTo>
                    <a:cubicBezTo>
                      <a:pt x="10447" y="17803"/>
                      <a:pt x="10419" y="17854"/>
                      <a:pt x="10420" y="17917"/>
                    </a:cubicBezTo>
                    <a:cubicBezTo>
                      <a:pt x="10421" y="17979"/>
                      <a:pt x="10450" y="18030"/>
                      <a:pt x="10485" y="18030"/>
                    </a:cubicBezTo>
                    <a:cubicBezTo>
                      <a:pt x="10520" y="18030"/>
                      <a:pt x="10547" y="17979"/>
                      <a:pt x="10546" y="17917"/>
                    </a:cubicBezTo>
                    <a:cubicBezTo>
                      <a:pt x="10545" y="17854"/>
                      <a:pt x="10516" y="17803"/>
                      <a:pt x="10482" y="17803"/>
                    </a:cubicBezTo>
                    <a:close/>
                    <a:moveTo>
                      <a:pt x="17529" y="18055"/>
                    </a:moveTo>
                    <a:cubicBezTo>
                      <a:pt x="17495" y="18055"/>
                      <a:pt x="17472" y="18107"/>
                      <a:pt x="17479" y="18170"/>
                    </a:cubicBezTo>
                    <a:cubicBezTo>
                      <a:pt x="17486" y="18233"/>
                      <a:pt x="17520" y="18283"/>
                      <a:pt x="17555" y="18283"/>
                    </a:cubicBezTo>
                    <a:cubicBezTo>
                      <a:pt x="17590" y="18283"/>
                      <a:pt x="17613" y="18231"/>
                      <a:pt x="17606" y="18168"/>
                    </a:cubicBezTo>
                    <a:cubicBezTo>
                      <a:pt x="17599" y="18105"/>
                      <a:pt x="17564" y="18055"/>
                      <a:pt x="17529" y="18055"/>
                    </a:cubicBezTo>
                    <a:close/>
                    <a:moveTo>
                      <a:pt x="17705" y="18055"/>
                    </a:moveTo>
                    <a:cubicBezTo>
                      <a:pt x="17670" y="18055"/>
                      <a:pt x="17648" y="18107"/>
                      <a:pt x="17655" y="18170"/>
                    </a:cubicBezTo>
                    <a:cubicBezTo>
                      <a:pt x="17662" y="18232"/>
                      <a:pt x="17696" y="18283"/>
                      <a:pt x="17731" y="18283"/>
                    </a:cubicBezTo>
                    <a:cubicBezTo>
                      <a:pt x="17766" y="18283"/>
                      <a:pt x="17789" y="18231"/>
                      <a:pt x="17782" y="18168"/>
                    </a:cubicBezTo>
                    <a:cubicBezTo>
                      <a:pt x="17775" y="18105"/>
                      <a:pt x="17740" y="18055"/>
                      <a:pt x="17705" y="18055"/>
                    </a:cubicBezTo>
                    <a:close/>
                    <a:moveTo>
                      <a:pt x="17900" y="18055"/>
                    </a:moveTo>
                    <a:cubicBezTo>
                      <a:pt x="17865" y="18055"/>
                      <a:pt x="17843" y="18107"/>
                      <a:pt x="17850" y="18170"/>
                    </a:cubicBezTo>
                    <a:cubicBezTo>
                      <a:pt x="17857" y="18232"/>
                      <a:pt x="17892" y="18283"/>
                      <a:pt x="17927" y="18283"/>
                    </a:cubicBezTo>
                    <a:cubicBezTo>
                      <a:pt x="17962" y="18283"/>
                      <a:pt x="17985" y="18231"/>
                      <a:pt x="17977" y="18168"/>
                    </a:cubicBezTo>
                    <a:cubicBezTo>
                      <a:pt x="17970" y="18105"/>
                      <a:pt x="17935" y="18055"/>
                      <a:pt x="17900" y="18055"/>
                    </a:cubicBezTo>
                    <a:close/>
                    <a:moveTo>
                      <a:pt x="18994" y="18055"/>
                    </a:moveTo>
                    <a:cubicBezTo>
                      <a:pt x="18959" y="18055"/>
                      <a:pt x="18937" y="18107"/>
                      <a:pt x="18946" y="18170"/>
                    </a:cubicBezTo>
                    <a:cubicBezTo>
                      <a:pt x="18954" y="18233"/>
                      <a:pt x="18989" y="18283"/>
                      <a:pt x="19024" y="18283"/>
                    </a:cubicBezTo>
                    <a:cubicBezTo>
                      <a:pt x="19059" y="18283"/>
                      <a:pt x="19080" y="18231"/>
                      <a:pt x="19072" y="18168"/>
                    </a:cubicBezTo>
                    <a:cubicBezTo>
                      <a:pt x="19064" y="18105"/>
                      <a:pt x="19029" y="18055"/>
                      <a:pt x="18994" y="18055"/>
                    </a:cubicBezTo>
                    <a:close/>
                    <a:moveTo>
                      <a:pt x="19346" y="18055"/>
                    </a:moveTo>
                    <a:cubicBezTo>
                      <a:pt x="19311" y="18055"/>
                      <a:pt x="19289" y="18107"/>
                      <a:pt x="19298" y="18170"/>
                    </a:cubicBezTo>
                    <a:cubicBezTo>
                      <a:pt x="19306" y="18233"/>
                      <a:pt x="19341" y="18283"/>
                      <a:pt x="19376" y="18283"/>
                    </a:cubicBezTo>
                    <a:cubicBezTo>
                      <a:pt x="19411" y="18283"/>
                      <a:pt x="19433" y="18231"/>
                      <a:pt x="19425" y="18168"/>
                    </a:cubicBezTo>
                    <a:cubicBezTo>
                      <a:pt x="19416" y="18105"/>
                      <a:pt x="19381" y="18055"/>
                      <a:pt x="19346" y="18055"/>
                    </a:cubicBezTo>
                    <a:close/>
                    <a:moveTo>
                      <a:pt x="19521" y="18055"/>
                    </a:moveTo>
                    <a:cubicBezTo>
                      <a:pt x="19486" y="18055"/>
                      <a:pt x="19465" y="18107"/>
                      <a:pt x="19473" y="18170"/>
                    </a:cubicBezTo>
                    <a:cubicBezTo>
                      <a:pt x="19482" y="18233"/>
                      <a:pt x="19518" y="18283"/>
                      <a:pt x="19553" y="18283"/>
                    </a:cubicBezTo>
                    <a:cubicBezTo>
                      <a:pt x="19588" y="18283"/>
                      <a:pt x="19609" y="18231"/>
                      <a:pt x="19601" y="18168"/>
                    </a:cubicBezTo>
                    <a:cubicBezTo>
                      <a:pt x="19592" y="18105"/>
                      <a:pt x="19556" y="18055"/>
                      <a:pt x="19521" y="18055"/>
                    </a:cubicBezTo>
                    <a:close/>
                    <a:moveTo>
                      <a:pt x="19717" y="18055"/>
                    </a:moveTo>
                    <a:cubicBezTo>
                      <a:pt x="19682" y="18055"/>
                      <a:pt x="19660" y="18107"/>
                      <a:pt x="19669" y="18170"/>
                    </a:cubicBezTo>
                    <a:cubicBezTo>
                      <a:pt x="19678" y="18233"/>
                      <a:pt x="19713" y="18283"/>
                      <a:pt x="19748" y="18283"/>
                    </a:cubicBezTo>
                    <a:cubicBezTo>
                      <a:pt x="19783" y="18283"/>
                      <a:pt x="19805" y="18231"/>
                      <a:pt x="19796" y="18168"/>
                    </a:cubicBezTo>
                    <a:cubicBezTo>
                      <a:pt x="19787" y="18105"/>
                      <a:pt x="19752" y="18055"/>
                      <a:pt x="19717" y="18055"/>
                    </a:cubicBezTo>
                    <a:close/>
                    <a:moveTo>
                      <a:pt x="19893" y="18055"/>
                    </a:moveTo>
                    <a:cubicBezTo>
                      <a:pt x="19858" y="18055"/>
                      <a:pt x="19836" y="18107"/>
                      <a:pt x="19845" y="18170"/>
                    </a:cubicBezTo>
                    <a:cubicBezTo>
                      <a:pt x="19854" y="18233"/>
                      <a:pt x="19890" y="18283"/>
                      <a:pt x="19925" y="18283"/>
                    </a:cubicBezTo>
                    <a:cubicBezTo>
                      <a:pt x="19960" y="18283"/>
                      <a:pt x="19981" y="18232"/>
                      <a:pt x="19972" y="18168"/>
                    </a:cubicBezTo>
                    <a:cubicBezTo>
                      <a:pt x="19963" y="18105"/>
                      <a:pt x="19928" y="18055"/>
                      <a:pt x="19893" y="18055"/>
                    </a:cubicBezTo>
                    <a:close/>
                    <a:moveTo>
                      <a:pt x="20087" y="18055"/>
                    </a:moveTo>
                    <a:cubicBezTo>
                      <a:pt x="20052" y="18055"/>
                      <a:pt x="20031" y="18107"/>
                      <a:pt x="20040" y="18170"/>
                    </a:cubicBezTo>
                    <a:cubicBezTo>
                      <a:pt x="20050" y="18233"/>
                      <a:pt x="20085" y="18283"/>
                      <a:pt x="20120" y="18283"/>
                    </a:cubicBezTo>
                    <a:cubicBezTo>
                      <a:pt x="20156" y="18283"/>
                      <a:pt x="20177" y="18233"/>
                      <a:pt x="20168" y="18170"/>
                    </a:cubicBezTo>
                    <a:cubicBezTo>
                      <a:pt x="20158" y="18107"/>
                      <a:pt x="20123" y="18055"/>
                      <a:pt x="20087" y="18055"/>
                    </a:cubicBezTo>
                    <a:close/>
                    <a:moveTo>
                      <a:pt x="20263" y="18055"/>
                    </a:moveTo>
                    <a:cubicBezTo>
                      <a:pt x="20229" y="18055"/>
                      <a:pt x="20208" y="18107"/>
                      <a:pt x="20217" y="18170"/>
                    </a:cubicBezTo>
                    <a:cubicBezTo>
                      <a:pt x="20226" y="18233"/>
                      <a:pt x="20262" y="18283"/>
                      <a:pt x="20297" y="18283"/>
                    </a:cubicBezTo>
                    <a:cubicBezTo>
                      <a:pt x="20332" y="18283"/>
                      <a:pt x="20353" y="18231"/>
                      <a:pt x="20343" y="18168"/>
                    </a:cubicBezTo>
                    <a:cubicBezTo>
                      <a:pt x="20334" y="18105"/>
                      <a:pt x="20298" y="18055"/>
                      <a:pt x="20263" y="18055"/>
                    </a:cubicBezTo>
                    <a:close/>
                    <a:moveTo>
                      <a:pt x="2695" y="18105"/>
                    </a:moveTo>
                    <a:cubicBezTo>
                      <a:pt x="2660" y="18105"/>
                      <a:pt x="2627" y="18156"/>
                      <a:pt x="2621" y="18218"/>
                    </a:cubicBezTo>
                    <a:cubicBezTo>
                      <a:pt x="2615" y="18280"/>
                      <a:pt x="2638" y="18330"/>
                      <a:pt x="2673" y="18330"/>
                    </a:cubicBezTo>
                    <a:cubicBezTo>
                      <a:pt x="2708" y="18330"/>
                      <a:pt x="2741" y="18279"/>
                      <a:pt x="2747" y="18217"/>
                    </a:cubicBezTo>
                    <a:cubicBezTo>
                      <a:pt x="2753" y="18155"/>
                      <a:pt x="2730" y="18105"/>
                      <a:pt x="2695" y="18105"/>
                    </a:cubicBezTo>
                    <a:close/>
                    <a:moveTo>
                      <a:pt x="2870" y="18105"/>
                    </a:moveTo>
                    <a:cubicBezTo>
                      <a:pt x="2835" y="18105"/>
                      <a:pt x="2802" y="18156"/>
                      <a:pt x="2796" y="18218"/>
                    </a:cubicBezTo>
                    <a:cubicBezTo>
                      <a:pt x="2790" y="18281"/>
                      <a:pt x="2814" y="18330"/>
                      <a:pt x="2849" y="18330"/>
                    </a:cubicBezTo>
                    <a:cubicBezTo>
                      <a:pt x="2884" y="18330"/>
                      <a:pt x="2917" y="18279"/>
                      <a:pt x="2923" y="18217"/>
                    </a:cubicBezTo>
                    <a:cubicBezTo>
                      <a:pt x="2929" y="18155"/>
                      <a:pt x="2905" y="18105"/>
                      <a:pt x="2870" y="18105"/>
                    </a:cubicBezTo>
                    <a:close/>
                    <a:moveTo>
                      <a:pt x="3046" y="18105"/>
                    </a:moveTo>
                    <a:cubicBezTo>
                      <a:pt x="3011" y="18105"/>
                      <a:pt x="2978" y="18156"/>
                      <a:pt x="2972" y="18218"/>
                    </a:cubicBezTo>
                    <a:cubicBezTo>
                      <a:pt x="2966" y="18281"/>
                      <a:pt x="2990" y="18330"/>
                      <a:pt x="3025" y="18330"/>
                    </a:cubicBezTo>
                    <a:cubicBezTo>
                      <a:pt x="3060" y="18330"/>
                      <a:pt x="3093" y="18279"/>
                      <a:pt x="3099" y="18217"/>
                    </a:cubicBezTo>
                    <a:cubicBezTo>
                      <a:pt x="3105" y="18155"/>
                      <a:pt x="3081" y="18105"/>
                      <a:pt x="3046" y="18105"/>
                    </a:cubicBezTo>
                    <a:close/>
                    <a:moveTo>
                      <a:pt x="3241" y="18105"/>
                    </a:moveTo>
                    <a:cubicBezTo>
                      <a:pt x="3206" y="18105"/>
                      <a:pt x="3173" y="18156"/>
                      <a:pt x="3167" y="18218"/>
                    </a:cubicBezTo>
                    <a:cubicBezTo>
                      <a:pt x="3162" y="18280"/>
                      <a:pt x="3186" y="18330"/>
                      <a:pt x="3221" y="18330"/>
                    </a:cubicBezTo>
                    <a:cubicBezTo>
                      <a:pt x="3256" y="18330"/>
                      <a:pt x="3289" y="18279"/>
                      <a:pt x="3294" y="18217"/>
                    </a:cubicBezTo>
                    <a:cubicBezTo>
                      <a:pt x="3300" y="18155"/>
                      <a:pt x="3276" y="18105"/>
                      <a:pt x="3241" y="18105"/>
                    </a:cubicBezTo>
                    <a:close/>
                    <a:moveTo>
                      <a:pt x="3417" y="18105"/>
                    </a:moveTo>
                    <a:cubicBezTo>
                      <a:pt x="3382" y="18105"/>
                      <a:pt x="3349" y="18156"/>
                      <a:pt x="3343" y="18218"/>
                    </a:cubicBezTo>
                    <a:cubicBezTo>
                      <a:pt x="3338" y="18281"/>
                      <a:pt x="3362" y="18330"/>
                      <a:pt x="3397" y="18330"/>
                    </a:cubicBezTo>
                    <a:cubicBezTo>
                      <a:pt x="3432" y="18330"/>
                      <a:pt x="3465" y="18279"/>
                      <a:pt x="3470" y="18217"/>
                    </a:cubicBezTo>
                    <a:cubicBezTo>
                      <a:pt x="3476" y="18155"/>
                      <a:pt x="3452" y="18105"/>
                      <a:pt x="3417" y="18105"/>
                    </a:cubicBezTo>
                    <a:close/>
                    <a:moveTo>
                      <a:pt x="3592" y="18105"/>
                    </a:moveTo>
                    <a:cubicBezTo>
                      <a:pt x="3557" y="18105"/>
                      <a:pt x="3524" y="18156"/>
                      <a:pt x="3519" y="18218"/>
                    </a:cubicBezTo>
                    <a:cubicBezTo>
                      <a:pt x="3514" y="18281"/>
                      <a:pt x="3539" y="18330"/>
                      <a:pt x="3574" y="18330"/>
                    </a:cubicBezTo>
                    <a:cubicBezTo>
                      <a:pt x="3609" y="18330"/>
                      <a:pt x="3641" y="18279"/>
                      <a:pt x="3646" y="18217"/>
                    </a:cubicBezTo>
                    <a:cubicBezTo>
                      <a:pt x="3651" y="18155"/>
                      <a:pt x="3627" y="18105"/>
                      <a:pt x="3592" y="18105"/>
                    </a:cubicBezTo>
                    <a:close/>
                    <a:moveTo>
                      <a:pt x="3788" y="18105"/>
                    </a:moveTo>
                    <a:cubicBezTo>
                      <a:pt x="3753" y="18105"/>
                      <a:pt x="3720" y="18156"/>
                      <a:pt x="3715" y="18218"/>
                    </a:cubicBezTo>
                    <a:cubicBezTo>
                      <a:pt x="3710" y="18281"/>
                      <a:pt x="3734" y="18330"/>
                      <a:pt x="3769" y="18330"/>
                    </a:cubicBezTo>
                    <a:cubicBezTo>
                      <a:pt x="3804" y="18330"/>
                      <a:pt x="3837" y="18279"/>
                      <a:pt x="3842" y="18217"/>
                    </a:cubicBezTo>
                    <a:cubicBezTo>
                      <a:pt x="3847" y="18155"/>
                      <a:pt x="3822" y="18105"/>
                      <a:pt x="3788" y="18105"/>
                    </a:cubicBezTo>
                    <a:close/>
                    <a:moveTo>
                      <a:pt x="3963" y="18105"/>
                    </a:moveTo>
                    <a:cubicBezTo>
                      <a:pt x="3928" y="18105"/>
                      <a:pt x="3896" y="18156"/>
                      <a:pt x="3891" y="18218"/>
                    </a:cubicBezTo>
                    <a:cubicBezTo>
                      <a:pt x="3886" y="18281"/>
                      <a:pt x="3911" y="18330"/>
                      <a:pt x="3946" y="18330"/>
                    </a:cubicBezTo>
                    <a:cubicBezTo>
                      <a:pt x="3981" y="18330"/>
                      <a:pt x="4013" y="18279"/>
                      <a:pt x="4018" y="18217"/>
                    </a:cubicBezTo>
                    <a:cubicBezTo>
                      <a:pt x="4023" y="18155"/>
                      <a:pt x="3998" y="18105"/>
                      <a:pt x="3963" y="18105"/>
                    </a:cubicBezTo>
                    <a:close/>
                    <a:moveTo>
                      <a:pt x="9759" y="18105"/>
                    </a:moveTo>
                    <a:cubicBezTo>
                      <a:pt x="9725" y="18105"/>
                      <a:pt x="9696" y="18156"/>
                      <a:pt x="9697" y="18218"/>
                    </a:cubicBezTo>
                    <a:cubicBezTo>
                      <a:pt x="9697" y="18281"/>
                      <a:pt x="9725" y="18332"/>
                      <a:pt x="9760" y="18332"/>
                    </a:cubicBezTo>
                    <a:cubicBezTo>
                      <a:pt x="9795" y="18331"/>
                      <a:pt x="9823" y="18281"/>
                      <a:pt x="9823" y="18218"/>
                    </a:cubicBezTo>
                    <a:cubicBezTo>
                      <a:pt x="9823" y="18156"/>
                      <a:pt x="9795" y="18105"/>
                      <a:pt x="9759" y="18105"/>
                    </a:cubicBezTo>
                    <a:close/>
                    <a:moveTo>
                      <a:pt x="9935" y="18105"/>
                    </a:moveTo>
                    <a:cubicBezTo>
                      <a:pt x="9900" y="18105"/>
                      <a:pt x="9872" y="18156"/>
                      <a:pt x="9873" y="18218"/>
                    </a:cubicBezTo>
                    <a:cubicBezTo>
                      <a:pt x="9873" y="18281"/>
                      <a:pt x="9902" y="18332"/>
                      <a:pt x="9937" y="18332"/>
                    </a:cubicBezTo>
                    <a:cubicBezTo>
                      <a:pt x="9972" y="18331"/>
                      <a:pt x="10000" y="18281"/>
                      <a:pt x="10000" y="18218"/>
                    </a:cubicBezTo>
                    <a:cubicBezTo>
                      <a:pt x="9999" y="18156"/>
                      <a:pt x="9970" y="18105"/>
                      <a:pt x="9935" y="18105"/>
                    </a:cubicBezTo>
                    <a:close/>
                    <a:moveTo>
                      <a:pt x="10111" y="18105"/>
                    </a:moveTo>
                    <a:cubicBezTo>
                      <a:pt x="10076" y="18105"/>
                      <a:pt x="10048" y="18156"/>
                      <a:pt x="10048" y="18218"/>
                    </a:cubicBezTo>
                    <a:cubicBezTo>
                      <a:pt x="10049" y="18281"/>
                      <a:pt x="10078" y="18332"/>
                      <a:pt x="10113" y="18332"/>
                    </a:cubicBezTo>
                    <a:cubicBezTo>
                      <a:pt x="10148" y="18332"/>
                      <a:pt x="10176" y="18281"/>
                      <a:pt x="10176" y="18218"/>
                    </a:cubicBezTo>
                    <a:cubicBezTo>
                      <a:pt x="10175" y="18156"/>
                      <a:pt x="10146" y="18105"/>
                      <a:pt x="10111" y="18105"/>
                    </a:cubicBezTo>
                    <a:close/>
                    <a:moveTo>
                      <a:pt x="10287" y="18105"/>
                    </a:moveTo>
                    <a:cubicBezTo>
                      <a:pt x="10252" y="18105"/>
                      <a:pt x="10224" y="18156"/>
                      <a:pt x="10224" y="18218"/>
                    </a:cubicBezTo>
                    <a:cubicBezTo>
                      <a:pt x="10225" y="18281"/>
                      <a:pt x="10254" y="18332"/>
                      <a:pt x="10289" y="18332"/>
                    </a:cubicBezTo>
                    <a:cubicBezTo>
                      <a:pt x="10324" y="18331"/>
                      <a:pt x="10352" y="18281"/>
                      <a:pt x="10351" y="18218"/>
                    </a:cubicBezTo>
                    <a:cubicBezTo>
                      <a:pt x="10351" y="18156"/>
                      <a:pt x="10322" y="18105"/>
                      <a:pt x="10287" y="18105"/>
                    </a:cubicBezTo>
                    <a:close/>
                    <a:moveTo>
                      <a:pt x="19385" y="18407"/>
                    </a:moveTo>
                    <a:cubicBezTo>
                      <a:pt x="19350" y="18407"/>
                      <a:pt x="19328" y="18459"/>
                      <a:pt x="19337" y="18522"/>
                    </a:cubicBezTo>
                    <a:cubicBezTo>
                      <a:pt x="19345" y="18585"/>
                      <a:pt x="19381" y="18635"/>
                      <a:pt x="19416" y="18635"/>
                    </a:cubicBezTo>
                    <a:cubicBezTo>
                      <a:pt x="19451" y="18635"/>
                      <a:pt x="19473" y="18583"/>
                      <a:pt x="19464" y="18520"/>
                    </a:cubicBezTo>
                    <a:cubicBezTo>
                      <a:pt x="19456" y="18457"/>
                      <a:pt x="19420" y="18407"/>
                      <a:pt x="19385" y="18407"/>
                    </a:cubicBezTo>
                    <a:close/>
                    <a:moveTo>
                      <a:pt x="19580" y="18407"/>
                    </a:moveTo>
                    <a:cubicBezTo>
                      <a:pt x="19545" y="18407"/>
                      <a:pt x="19524" y="18459"/>
                      <a:pt x="19532" y="18522"/>
                    </a:cubicBezTo>
                    <a:cubicBezTo>
                      <a:pt x="19541" y="18585"/>
                      <a:pt x="19576" y="18635"/>
                      <a:pt x="19612" y="18635"/>
                    </a:cubicBezTo>
                    <a:cubicBezTo>
                      <a:pt x="19647" y="18635"/>
                      <a:pt x="19669" y="18583"/>
                      <a:pt x="19660" y="18520"/>
                    </a:cubicBezTo>
                    <a:cubicBezTo>
                      <a:pt x="19651" y="18457"/>
                      <a:pt x="19615" y="18407"/>
                      <a:pt x="19580" y="18407"/>
                    </a:cubicBezTo>
                    <a:close/>
                    <a:moveTo>
                      <a:pt x="19756" y="18407"/>
                    </a:moveTo>
                    <a:cubicBezTo>
                      <a:pt x="19721" y="18407"/>
                      <a:pt x="19699" y="18459"/>
                      <a:pt x="19708" y="18522"/>
                    </a:cubicBezTo>
                    <a:cubicBezTo>
                      <a:pt x="19717" y="18585"/>
                      <a:pt x="19753" y="18635"/>
                      <a:pt x="19788" y="18635"/>
                    </a:cubicBezTo>
                    <a:cubicBezTo>
                      <a:pt x="19823" y="18635"/>
                      <a:pt x="19845" y="18583"/>
                      <a:pt x="19836" y="18520"/>
                    </a:cubicBezTo>
                    <a:cubicBezTo>
                      <a:pt x="19827" y="18457"/>
                      <a:pt x="19791" y="18407"/>
                      <a:pt x="19756" y="18407"/>
                    </a:cubicBezTo>
                    <a:close/>
                    <a:moveTo>
                      <a:pt x="19932" y="18407"/>
                    </a:moveTo>
                    <a:cubicBezTo>
                      <a:pt x="19897" y="18407"/>
                      <a:pt x="19875" y="18459"/>
                      <a:pt x="19884" y="18522"/>
                    </a:cubicBezTo>
                    <a:cubicBezTo>
                      <a:pt x="19893" y="18585"/>
                      <a:pt x="19929" y="18635"/>
                      <a:pt x="19964" y="18635"/>
                    </a:cubicBezTo>
                    <a:cubicBezTo>
                      <a:pt x="19999" y="18635"/>
                      <a:pt x="20021" y="18583"/>
                      <a:pt x="20012" y="18520"/>
                    </a:cubicBezTo>
                    <a:cubicBezTo>
                      <a:pt x="20003" y="18457"/>
                      <a:pt x="19967" y="18407"/>
                      <a:pt x="19932" y="18407"/>
                    </a:cubicBezTo>
                    <a:close/>
                    <a:moveTo>
                      <a:pt x="20127" y="18407"/>
                    </a:moveTo>
                    <a:cubicBezTo>
                      <a:pt x="20092" y="18407"/>
                      <a:pt x="20070" y="18459"/>
                      <a:pt x="20080" y="18522"/>
                    </a:cubicBezTo>
                    <a:cubicBezTo>
                      <a:pt x="20089" y="18585"/>
                      <a:pt x="20125" y="18635"/>
                      <a:pt x="20160" y="18635"/>
                    </a:cubicBezTo>
                    <a:cubicBezTo>
                      <a:pt x="20196" y="18635"/>
                      <a:pt x="20217" y="18583"/>
                      <a:pt x="20207" y="18520"/>
                    </a:cubicBezTo>
                    <a:cubicBezTo>
                      <a:pt x="20198" y="18457"/>
                      <a:pt x="20162" y="18407"/>
                      <a:pt x="20127" y="18407"/>
                    </a:cubicBezTo>
                    <a:close/>
                    <a:moveTo>
                      <a:pt x="2655" y="18457"/>
                    </a:moveTo>
                    <a:cubicBezTo>
                      <a:pt x="2620" y="18457"/>
                      <a:pt x="2587" y="18508"/>
                      <a:pt x="2581" y="18570"/>
                    </a:cubicBezTo>
                    <a:cubicBezTo>
                      <a:pt x="2575" y="18632"/>
                      <a:pt x="2599" y="18682"/>
                      <a:pt x="2634" y="18682"/>
                    </a:cubicBezTo>
                    <a:cubicBezTo>
                      <a:pt x="2669" y="18682"/>
                      <a:pt x="2703" y="18632"/>
                      <a:pt x="2709" y="18570"/>
                    </a:cubicBezTo>
                    <a:cubicBezTo>
                      <a:pt x="2714" y="18508"/>
                      <a:pt x="2691" y="18457"/>
                      <a:pt x="2655" y="18457"/>
                    </a:cubicBezTo>
                    <a:close/>
                    <a:moveTo>
                      <a:pt x="2831" y="18457"/>
                    </a:moveTo>
                    <a:cubicBezTo>
                      <a:pt x="2796" y="18457"/>
                      <a:pt x="2763" y="18508"/>
                      <a:pt x="2757" y="18570"/>
                    </a:cubicBezTo>
                    <a:cubicBezTo>
                      <a:pt x="2751" y="18632"/>
                      <a:pt x="2775" y="18682"/>
                      <a:pt x="2811" y="18682"/>
                    </a:cubicBezTo>
                    <a:cubicBezTo>
                      <a:pt x="2846" y="18682"/>
                      <a:pt x="2879" y="18631"/>
                      <a:pt x="2885" y="18569"/>
                    </a:cubicBezTo>
                    <a:cubicBezTo>
                      <a:pt x="2890" y="18507"/>
                      <a:pt x="2867" y="18457"/>
                      <a:pt x="2831" y="18457"/>
                    </a:cubicBezTo>
                    <a:close/>
                    <a:moveTo>
                      <a:pt x="3026" y="18457"/>
                    </a:moveTo>
                    <a:cubicBezTo>
                      <a:pt x="2991" y="18457"/>
                      <a:pt x="2958" y="18508"/>
                      <a:pt x="2952" y="18570"/>
                    </a:cubicBezTo>
                    <a:cubicBezTo>
                      <a:pt x="2947" y="18632"/>
                      <a:pt x="2971" y="18682"/>
                      <a:pt x="3006" y="18682"/>
                    </a:cubicBezTo>
                    <a:cubicBezTo>
                      <a:pt x="3041" y="18682"/>
                      <a:pt x="3075" y="18632"/>
                      <a:pt x="3080" y="18570"/>
                    </a:cubicBezTo>
                    <a:cubicBezTo>
                      <a:pt x="3086" y="18508"/>
                      <a:pt x="3061" y="18457"/>
                      <a:pt x="3026" y="18457"/>
                    </a:cubicBezTo>
                    <a:close/>
                    <a:moveTo>
                      <a:pt x="3202" y="18457"/>
                    </a:moveTo>
                    <a:cubicBezTo>
                      <a:pt x="3167" y="18457"/>
                      <a:pt x="3134" y="18508"/>
                      <a:pt x="3128" y="18570"/>
                    </a:cubicBezTo>
                    <a:cubicBezTo>
                      <a:pt x="3123" y="18632"/>
                      <a:pt x="3147" y="18682"/>
                      <a:pt x="3183" y="18682"/>
                    </a:cubicBezTo>
                    <a:cubicBezTo>
                      <a:pt x="3218" y="18682"/>
                      <a:pt x="3251" y="18632"/>
                      <a:pt x="3256" y="18570"/>
                    </a:cubicBezTo>
                    <a:cubicBezTo>
                      <a:pt x="3261" y="18508"/>
                      <a:pt x="3237" y="18457"/>
                      <a:pt x="3202" y="18457"/>
                    </a:cubicBezTo>
                    <a:close/>
                    <a:moveTo>
                      <a:pt x="3397" y="18457"/>
                    </a:moveTo>
                    <a:cubicBezTo>
                      <a:pt x="3362" y="18457"/>
                      <a:pt x="3329" y="18508"/>
                      <a:pt x="3324" y="18570"/>
                    </a:cubicBezTo>
                    <a:cubicBezTo>
                      <a:pt x="3318" y="18632"/>
                      <a:pt x="3343" y="18682"/>
                      <a:pt x="3378" y="18682"/>
                    </a:cubicBezTo>
                    <a:cubicBezTo>
                      <a:pt x="3413" y="18682"/>
                      <a:pt x="3446" y="18632"/>
                      <a:pt x="3452" y="18570"/>
                    </a:cubicBezTo>
                    <a:cubicBezTo>
                      <a:pt x="3457" y="18508"/>
                      <a:pt x="3432" y="18457"/>
                      <a:pt x="3397" y="18457"/>
                    </a:cubicBezTo>
                    <a:close/>
                    <a:moveTo>
                      <a:pt x="3573" y="18457"/>
                    </a:moveTo>
                    <a:cubicBezTo>
                      <a:pt x="3538" y="18457"/>
                      <a:pt x="3505" y="18508"/>
                      <a:pt x="3500" y="18570"/>
                    </a:cubicBezTo>
                    <a:cubicBezTo>
                      <a:pt x="3495" y="18632"/>
                      <a:pt x="3519" y="18682"/>
                      <a:pt x="3554" y="18682"/>
                    </a:cubicBezTo>
                    <a:cubicBezTo>
                      <a:pt x="3589" y="18682"/>
                      <a:pt x="3622" y="18633"/>
                      <a:pt x="3627" y="18570"/>
                    </a:cubicBezTo>
                    <a:cubicBezTo>
                      <a:pt x="3633" y="18508"/>
                      <a:pt x="3608" y="18457"/>
                      <a:pt x="3573" y="18457"/>
                    </a:cubicBezTo>
                    <a:close/>
                    <a:moveTo>
                      <a:pt x="3748" y="18457"/>
                    </a:moveTo>
                    <a:cubicBezTo>
                      <a:pt x="3713" y="18457"/>
                      <a:pt x="3681" y="18508"/>
                      <a:pt x="3676" y="18570"/>
                    </a:cubicBezTo>
                    <a:cubicBezTo>
                      <a:pt x="3671" y="18633"/>
                      <a:pt x="3695" y="18682"/>
                      <a:pt x="3731" y="18682"/>
                    </a:cubicBezTo>
                    <a:cubicBezTo>
                      <a:pt x="3766" y="18682"/>
                      <a:pt x="3798" y="18632"/>
                      <a:pt x="3803" y="18570"/>
                    </a:cubicBezTo>
                    <a:cubicBezTo>
                      <a:pt x="3808" y="18508"/>
                      <a:pt x="3784" y="18457"/>
                      <a:pt x="3748" y="18457"/>
                    </a:cubicBezTo>
                    <a:close/>
                    <a:moveTo>
                      <a:pt x="19444" y="18709"/>
                    </a:moveTo>
                    <a:cubicBezTo>
                      <a:pt x="19408" y="18709"/>
                      <a:pt x="19387" y="18760"/>
                      <a:pt x="19395" y="18823"/>
                    </a:cubicBezTo>
                    <a:cubicBezTo>
                      <a:pt x="19404" y="18886"/>
                      <a:pt x="19439" y="18937"/>
                      <a:pt x="19475" y="18937"/>
                    </a:cubicBezTo>
                    <a:cubicBezTo>
                      <a:pt x="19510" y="18936"/>
                      <a:pt x="19532" y="18886"/>
                      <a:pt x="19524" y="18823"/>
                    </a:cubicBezTo>
                    <a:cubicBezTo>
                      <a:pt x="19515" y="18760"/>
                      <a:pt x="19479" y="18709"/>
                      <a:pt x="19444" y="18709"/>
                    </a:cubicBezTo>
                    <a:close/>
                    <a:moveTo>
                      <a:pt x="19620" y="18709"/>
                    </a:moveTo>
                    <a:cubicBezTo>
                      <a:pt x="19584" y="18709"/>
                      <a:pt x="19563" y="18760"/>
                      <a:pt x="19571" y="18823"/>
                    </a:cubicBezTo>
                    <a:cubicBezTo>
                      <a:pt x="19580" y="18886"/>
                      <a:pt x="19616" y="18937"/>
                      <a:pt x="19651" y="18937"/>
                    </a:cubicBezTo>
                    <a:cubicBezTo>
                      <a:pt x="19687" y="18937"/>
                      <a:pt x="19708" y="18886"/>
                      <a:pt x="19700" y="18823"/>
                    </a:cubicBezTo>
                    <a:cubicBezTo>
                      <a:pt x="19691" y="18760"/>
                      <a:pt x="19655" y="18709"/>
                      <a:pt x="19620" y="18709"/>
                    </a:cubicBezTo>
                    <a:close/>
                    <a:moveTo>
                      <a:pt x="19795" y="18709"/>
                    </a:moveTo>
                    <a:cubicBezTo>
                      <a:pt x="19760" y="18709"/>
                      <a:pt x="19738" y="18760"/>
                      <a:pt x="19747" y="18823"/>
                    </a:cubicBezTo>
                    <a:cubicBezTo>
                      <a:pt x="19756" y="18886"/>
                      <a:pt x="19792" y="18937"/>
                      <a:pt x="19827" y="18937"/>
                    </a:cubicBezTo>
                    <a:cubicBezTo>
                      <a:pt x="19863" y="18937"/>
                      <a:pt x="19884" y="18886"/>
                      <a:pt x="19875" y="18823"/>
                    </a:cubicBezTo>
                    <a:cubicBezTo>
                      <a:pt x="19867" y="18760"/>
                      <a:pt x="19831" y="18709"/>
                      <a:pt x="19795" y="18709"/>
                    </a:cubicBezTo>
                    <a:close/>
                    <a:moveTo>
                      <a:pt x="19990" y="18709"/>
                    </a:moveTo>
                    <a:cubicBezTo>
                      <a:pt x="19955" y="18709"/>
                      <a:pt x="19934" y="18760"/>
                      <a:pt x="19943" y="18823"/>
                    </a:cubicBezTo>
                    <a:cubicBezTo>
                      <a:pt x="19952" y="18886"/>
                      <a:pt x="19988" y="18937"/>
                      <a:pt x="20023" y="18937"/>
                    </a:cubicBezTo>
                    <a:cubicBezTo>
                      <a:pt x="20059" y="18937"/>
                      <a:pt x="20080" y="18886"/>
                      <a:pt x="20071" y="18823"/>
                    </a:cubicBezTo>
                    <a:cubicBezTo>
                      <a:pt x="20062" y="18760"/>
                      <a:pt x="20026" y="18709"/>
                      <a:pt x="19990" y="18709"/>
                    </a:cubicBezTo>
                    <a:close/>
                    <a:moveTo>
                      <a:pt x="21509" y="18709"/>
                    </a:moveTo>
                    <a:cubicBezTo>
                      <a:pt x="21477" y="18709"/>
                      <a:pt x="21459" y="18756"/>
                      <a:pt x="21468" y="18812"/>
                    </a:cubicBezTo>
                    <a:cubicBezTo>
                      <a:pt x="21477" y="18870"/>
                      <a:pt x="21511" y="18915"/>
                      <a:pt x="21543" y="18915"/>
                    </a:cubicBezTo>
                    <a:cubicBezTo>
                      <a:pt x="21575" y="18915"/>
                      <a:pt x="21593" y="18869"/>
                      <a:pt x="21584" y="18812"/>
                    </a:cubicBezTo>
                    <a:cubicBezTo>
                      <a:pt x="21574" y="18755"/>
                      <a:pt x="21541" y="18709"/>
                      <a:pt x="21509" y="18709"/>
                    </a:cubicBezTo>
                    <a:close/>
                    <a:moveTo>
                      <a:pt x="2637" y="18759"/>
                    </a:moveTo>
                    <a:cubicBezTo>
                      <a:pt x="2601" y="18759"/>
                      <a:pt x="2567" y="18810"/>
                      <a:pt x="2561" y="18872"/>
                    </a:cubicBezTo>
                    <a:cubicBezTo>
                      <a:pt x="2555" y="18934"/>
                      <a:pt x="2580" y="18984"/>
                      <a:pt x="2615" y="18984"/>
                    </a:cubicBezTo>
                    <a:cubicBezTo>
                      <a:pt x="2651" y="18984"/>
                      <a:pt x="2684" y="18933"/>
                      <a:pt x="2690" y="18871"/>
                    </a:cubicBezTo>
                    <a:cubicBezTo>
                      <a:pt x="2696" y="18809"/>
                      <a:pt x="2672" y="18759"/>
                      <a:pt x="2637" y="18759"/>
                    </a:cubicBezTo>
                    <a:close/>
                    <a:moveTo>
                      <a:pt x="2812" y="18759"/>
                    </a:moveTo>
                    <a:cubicBezTo>
                      <a:pt x="2777" y="18759"/>
                      <a:pt x="2743" y="18810"/>
                      <a:pt x="2737" y="18872"/>
                    </a:cubicBezTo>
                    <a:cubicBezTo>
                      <a:pt x="2732" y="18934"/>
                      <a:pt x="2756" y="18984"/>
                      <a:pt x="2791" y="18984"/>
                    </a:cubicBezTo>
                    <a:cubicBezTo>
                      <a:pt x="2827" y="18984"/>
                      <a:pt x="2860" y="18934"/>
                      <a:pt x="2866" y="18872"/>
                    </a:cubicBezTo>
                    <a:cubicBezTo>
                      <a:pt x="2871" y="18810"/>
                      <a:pt x="2847" y="18759"/>
                      <a:pt x="2812" y="18759"/>
                    </a:cubicBezTo>
                    <a:close/>
                    <a:moveTo>
                      <a:pt x="2988" y="18759"/>
                    </a:moveTo>
                    <a:cubicBezTo>
                      <a:pt x="2953" y="18759"/>
                      <a:pt x="2919" y="18810"/>
                      <a:pt x="2913" y="18872"/>
                    </a:cubicBezTo>
                    <a:cubicBezTo>
                      <a:pt x="2908" y="18934"/>
                      <a:pt x="2932" y="18984"/>
                      <a:pt x="2967" y="18984"/>
                    </a:cubicBezTo>
                    <a:cubicBezTo>
                      <a:pt x="3002" y="18984"/>
                      <a:pt x="3036" y="18934"/>
                      <a:pt x="3042" y="18872"/>
                    </a:cubicBezTo>
                    <a:cubicBezTo>
                      <a:pt x="3047" y="18810"/>
                      <a:pt x="3023" y="18759"/>
                      <a:pt x="2988" y="18759"/>
                    </a:cubicBezTo>
                    <a:close/>
                    <a:moveTo>
                      <a:pt x="3183" y="18759"/>
                    </a:moveTo>
                    <a:cubicBezTo>
                      <a:pt x="3147" y="18759"/>
                      <a:pt x="3114" y="18810"/>
                      <a:pt x="3109" y="18872"/>
                    </a:cubicBezTo>
                    <a:cubicBezTo>
                      <a:pt x="3103" y="18934"/>
                      <a:pt x="3128" y="18984"/>
                      <a:pt x="3163" y="18984"/>
                    </a:cubicBezTo>
                    <a:cubicBezTo>
                      <a:pt x="3199" y="18984"/>
                      <a:pt x="3232" y="18934"/>
                      <a:pt x="3237" y="18872"/>
                    </a:cubicBezTo>
                    <a:cubicBezTo>
                      <a:pt x="3242" y="18810"/>
                      <a:pt x="3218" y="18759"/>
                      <a:pt x="3183" y="18759"/>
                    </a:cubicBezTo>
                    <a:close/>
                    <a:moveTo>
                      <a:pt x="3359" y="18759"/>
                    </a:moveTo>
                    <a:cubicBezTo>
                      <a:pt x="3323" y="18759"/>
                      <a:pt x="3290" y="18810"/>
                      <a:pt x="3285" y="18872"/>
                    </a:cubicBezTo>
                    <a:cubicBezTo>
                      <a:pt x="3279" y="18934"/>
                      <a:pt x="3304" y="18984"/>
                      <a:pt x="3339" y="18984"/>
                    </a:cubicBezTo>
                    <a:cubicBezTo>
                      <a:pt x="3374" y="18984"/>
                      <a:pt x="3408" y="18934"/>
                      <a:pt x="3413" y="18872"/>
                    </a:cubicBezTo>
                    <a:cubicBezTo>
                      <a:pt x="3418" y="18810"/>
                      <a:pt x="3394" y="18759"/>
                      <a:pt x="3359" y="18759"/>
                    </a:cubicBezTo>
                    <a:close/>
                    <a:moveTo>
                      <a:pt x="3554" y="18759"/>
                    </a:moveTo>
                    <a:cubicBezTo>
                      <a:pt x="3518" y="18759"/>
                      <a:pt x="3485" y="18810"/>
                      <a:pt x="3480" y="18872"/>
                    </a:cubicBezTo>
                    <a:cubicBezTo>
                      <a:pt x="3475" y="18934"/>
                      <a:pt x="3500" y="18984"/>
                      <a:pt x="3535" y="18984"/>
                    </a:cubicBezTo>
                    <a:cubicBezTo>
                      <a:pt x="3571" y="18984"/>
                      <a:pt x="3603" y="18934"/>
                      <a:pt x="3609" y="18872"/>
                    </a:cubicBezTo>
                    <a:cubicBezTo>
                      <a:pt x="3614" y="18810"/>
                      <a:pt x="3589" y="18759"/>
                      <a:pt x="3554" y="18759"/>
                    </a:cubicBezTo>
                    <a:close/>
                    <a:moveTo>
                      <a:pt x="3729" y="18759"/>
                    </a:moveTo>
                    <a:cubicBezTo>
                      <a:pt x="3694" y="18759"/>
                      <a:pt x="3661" y="18810"/>
                      <a:pt x="3656" y="18872"/>
                    </a:cubicBezTo>
                    <a:cubicBezTo>
                      <a:pt x="3651" y="18934"/>
                      <a:pt x="3676" y="18984"/>
                      <a:pt x="3711" y="18984"/>
                    </a:cubicBezTo>
                    <a:cubicBezTo>
                      <a:pt x="3747" y="18984"/>
                      <a:pt x="3780" y="18934"/>
                      <a:pt x="3784" y="18872"/>
                    </a:cubicBezTo>
                    <a:cubicBezTo>
                      <a:pt x="3789" y="18810"/>
                      <a:pt x="3765" y="18759"/>
                      <a:pt x="3729" y="18759"/>
                    </a:cubicBezTo>
                    <a:close/>
                    <a:moveTo>
                      <a:pt x="2597" y="19061"/>
                    </a:moveTo>
                    <a:cubicBezTo>
                      <a:pt x="2562" y="19061"/>
                      <a:pt x="2528" y="19112"/>
                      <a:pt x="2522" y="19174"/>
                    </a:cubicBezTo>
                    <a:cubicBezTo>
                      <a:pt x="2516" y="19236"/>
                      <a:pt x="2540" y="19286"/>
                      <a:pt x="2576" y="19286"/>
                    </a:cubicBezTo>
                    <a:cubicBezTo>
                      <a:pt x="2612" y="19286"/>
                      <a:pt x="2645" y="19234"/>
                      <a:pt x="2651" y="19172"/>
                    </a:cubicBezTo>
                    <a:cubicBezTo>
                      <a:pt x="2657" y="19110"/>
                      <a:pt x="2633" y="19061"/>
                      <a:pt x="2597" y="19061"/>
                    </a:cubicBezTo>
                    <a:close/>
                    <a:moveTo>
                      <a:pt x="2773" y="19061"/>
                    </a:moveTo>
                    <a:cubicBezTo>
                      <a:pt x="2738" y="19061"/>
                      <a:pt x="2704" y="19112"/>
                      <a:pt x="2698" y="19174"/>
                    </a:cubicBezTo>
                    <a:cubicBezTo>
                      <a:pt x="2692" y="19236"/>
                      <a:pt x="2717" y="19286"/>
                      <a:pt x="2753" y="19286"/>
                    </a:cubicBezTo>
                    <a:cubicBezTo>
                      <a:pt x="2788" y="19285"/>
                      <a:pt x="2821" y="19236"/>
                      <a:pt x="2827" y="19174"/>
                    </a:cubicBezTo>
                    <a:cubicBezTo>
                      <a:pt x="2833" y="19112"/>
                      <a:pt x="2809" y="19061"/>
                      <a:pt x="2773" y="19061"/>
                    </a:cubicBezTo>
                    <a:close/>
                    <a:moveTo>
                      <a:pt x="2968" y="19061"/>
                    </a:moveTo>
                    <a:cubicBezTo>
                      <a:pt x="2933" y="19061"/>
                      <a:pt x="2899" y="19112"/>
                      <a:pt x="2894" y="19174"/>
                    </a:cubicBezTo>
                    <a:cubicBezTo>
                      <a:pt x="2888" y="19236"/>
                      <a:pt x="2913" y="19286"/>
                      <a:pt x="2948" y="19286"/>
                    </a:cubicBezTo>
                    <a:cubicBezTo>
                      <a:pt x="2984" y="19285"/>
                      <a:pt x="3017" y="19236"/>
                      <a:pt x="3023" y="19174"/>
                    </a:cubicBezTo>
                    <a:cubicBezTo>
                      <a:pt x="3028" y="19112"/>
                      <a:pt x="3004" y="19061"/>
                      <a:pt x="2968" y="19061"/>
                    </a:cubicBezTo>
                    <a:close/>
                    <a:moveTo>
                      <a:pt x="3164" y="19061"/>
                    </a:moveTo>
                    <a:cubicBezTo>
                      <a:pt x="3128" y="19061"/>
                      <a:pt x="3095" y="19112"/>
                      <a:pt x="3089" y="19174"/>
                    </a:cubicBezTo>
                    <a:cubicBezTo>
                      <a:pt x="3084" y="19236"/>
                      <a:pt x="3108" y="19286"/>
                      <a:pt x="3144" y="19286"/>
                    </a:cubicBezTo>
                    <a:cubicBezTo>
                      <a:pt x="3179" y="19286"/>
                      <a:pt x="3213" y="19236"/>
                      <a:pt x="3218" y="19174"/>
                    </a:cubicBezTo>
                    <a:cubicBezTo>
                      <a:pt x="3223" y="19112"/>
                      <a:pt x="3199" y="19061"/>
                      <a:pt x="3164" y="19061"/>
                    </a:cubicBezTo>
                    <a:close/>
                    <a:moveTo>
                      <a:pt x="3339" y="19061"/>
                    </a:moveTo>
                    <a:cubicBezTo>
                      <a:pt x="3304" y="19061"/>
                      <a:pt x="3270" y="19112"/>
                      <a:pt x="3265" y="19174"/>
                    </a:cubicBezTo>
                    <a:cubicBezTo>
                      <a:pt x="3260" y="19236"/>
                      <a:pt x="3285" y="19286"/>
                      <a:pt x="3320" y="19286"/>
                    </a:cubicBezTo>
                    <a:cubicBezTo>
                      <a:pt x="3356" y="19285"/>
                      <a:pt x="3389" y="19236"/>
                      <a:pt x="3394" y="19174"/>
                    </a:cubicBezTo>
                    <a:cubicBezTo>
                      <a:pt x="3399" y="19112"/>
                      <a:pt x="3374" y="19061"/>
                      <a:pt x="3339" y="19061"/>
                    </a:cubicBezTo>
                    <a:close/>
                    <a:moveTo>
                      <a:pt x="21411" y="19061"/>
                    </a:moveTo>
                    <a:cubicBezTo>
                      <a:pt x="21379" y="19061"/>
                      <a:pt x="21361" y="19108"/>
                      <a:pt x="21370" y="19164"/>
                    </a:cubicBezTo>
                    <a:cubicBezTo>
                      <a:pt x="21380" y="19221"/>
                      <a:pt x="21413" y="19267"/>
                      <a:pt x="21445" y="19267"/>
                    </a:cubicBezTo>
                    <a:cubicBezTo>
                      <a:pt x="21477" y="19267"/>
                      <a:pt x="21495" y="19221"/>
                      <a:pt x="21486" y="19164"/>
                    </a:cubicBezTo>
                    <a:cubicBezTo>
                      <a:pt x="21477" y="19108"/>
                      <a:pt x="21443" y="19061"/>
                      <a:pt x="21411" y="19061"/>
                    </a:cubicBezTo>
                    <a:close/>
                    <a:moveTo>
                      <a:pt x="21099" y="19312"/>
                    </a:moveTo>
                    <a:cubicBezTo>
                      <a:pt x="21067" y="19312"/>
                      <a:pt x="21049" y="19359"/>
                      <a:pt x="21058" y="19416"/>
                    </a:cubicBezTo>
                    <a:cubicBezTo>
                      <a:pt x="21067" y="19473"/>
                      <a:pt x="21099" y="19518"/>
                      <a:pt x="21132" y="19518"/>
                    </a:cubicBezTo>
                    <a:cubicBezTo>
                      <a:pt x="21164" y="19518"/>
                      <a:pt x="21183" y="19473"/>
                      <a:pt x="21174" y="19416"/>
                    </a:cubicBezTo>
                    <a:cubicBezTo>
                      <a:pt x="21165" y="19359"/>
                      <a:pt x="21131" y="19312"/>
                      <a:pt x="21099" y="19312"/>
                    </a:cubicBezTo>
                    <a:close/>
                    <a:moveTo>
                      <a:pt x="2754" y="19363"/>
                    </a:moveTo>
                    <a:cubicBezTo>
                      <a:pt x="2718" y="19363"/>
                      <a:pt x="2684" y="19413"/>
                      <a:pt x="2679" y="19476"/>
                    </a:cubicBezTo>
                    <a:cubicBezTo>
                      <a:pt x="2673" y="19538"/>
                      <a:pt x="2697" y="19587"/>
                      <a:pt x="2733" y="19587"/>
                    </a:cubicBezTo>
                    <a:cubicBezTo>
                      <a:pt x="2769" y="19587"/>
                      <a:pt x="2802" y="19536"/>
                      <a:pt x="2808" y="19474"/>
                    </a:cubicBezTo>
                    <a:cubicBezTo>
                      <a:pt x="2814" y="19412"/>
                      <a:pt x="2789" y="19362"/>
                      <a:pt x="2754" y="19363"/>
                    </a:cubicBezTo>
                    <a:close/>
                    <a:moveTo>
                      <a:pt x="19698" y="19363"/>
                    </a:moveTo>
                    <a:cubicBezTo>
                      <a:pt x="19663" y="19363"/>
                      <a:pt x="19641" y="19414"/>
                      <a:pt x="19649" y="19477"/>
                    </a:cubicBezTo>
                    <a:cubicBezTo>
                      <a:pt x="19658" y="19540"/>
                      <a:pt x="19694" y="19590"/>
                      <a:pt x="19729" y="19590"/>
                    </a:cubicBezTo>
                    <a:cubicBezTo>
                      <a:pt x="19765" y="19590"/>
                      <a:pt x="19787" y="19539"/>
                      <a:pt x="19778" y="19476"/>
                    </a:cubicBezTo>
                    <a:cubicBezTo>
                      <a:pt x="19770" y="19413"/>
                      <a:pt x="19734" y="19362"/>
                      <a:pt x="19698" y="19363"/>
                    </a:cubicBezTo>
                    <a:close/>
                    <a:moveTo>
                      <a:pt x="2949" y="19413"/>
                    </a:moveTo>
                    <a:cubicBezTo>
                      <a:pt x="2914" y="19413"/>
                      <a:pt x="2880" y="19464"/>
                      <a:pt x="2874" y="19526"/>
                    </a:cubicBezTo>
                    <a:cubicBezTo>
                      <a:pt x="2869" y="19588"/>
                      <a:pt x="2893" y="19638"/>
                      <a:pt x="2929" y="19638"/>
                    </a:cubicBezTo>
                    <a:cubicBezTo>
                      <a:pt x="2964" y="19638"/>
                      <a:pt x="2998" y="19588"/>
                      <a:pt x="3004" y="19526"/>
                    </a:cubicBezTo>
                    <a:cubicBezTo>
                      <a:pt x="3009" y="19464"/>
                      <a:pt x="2985" y="19413"/>
                      <a:pt x="2949" y="19413"/>
                    </a:cubicBezTo>
                    <a:close/>
                    <a:moveTo>
                      <a:pt x="3125" y="19413"/>
                    </a:moveTo>
                    <a:cubicBezTo>
                      <a:pt x="3089" y="19413"/>
                      <a:pt x="3056" y="19464"/>
                      <a:pt x="3050" y="19526"/>
                    </a:cubicBezTo>
                    <a:cubicBezTo>
                      <a:pt x="3045" y="19588"/>
                      <a:pt x="3069" y="19638"/>
                      <a:pt x="3105" y="19638"/>
                    </a:cubicBezTo>
                    <a:cubicBezTo>
                      <a:pt x="3141" y="19638"/>
                      <a:pt x="3174" y="19588"/>
                      <a:pt x="3180" y="19526"/>
                    </a:cubicBezTo>
                    <a:cubicBezTo>
                      <a:pt x="3185" y="19464"/>
                      <a:pt x="3160" y="19413"/>
                      <a:pt x="3125" y="19413"/>
                    </a:cubicBezTo>
                    <a:close/>
                    <a:moveTo>
                      <a:pt x="20826" y="19614"/>
                    </a:moveTo>
                    <a:cubicBezTo>
                      <a:pt x="20794" y="19614"/>
                      <a:pt x="20775" y="19661"/>
                      <a:pt x="20783" y="19718"/>
                    </a:cubicBezTo>
                    <a:cubicBezTo>
                      <a:pt x="20792" y="19775"/>
                      <a:pt x="20825" y="19820"/>
                      <a:pt x="20858" y="19820"/>
                    </a:cubicBezTo>
                    <a:cubicBezTo>
                      <a:pt x="20890" y="19820"/>
                      <a:pt x="20909" y="19775"/>
                      <a:pt x="20901" y="19718"/>
                    </a:cubicBezTo>
                    <a:cubicBezTo>
                      <a:pt x="20892" y="19661"/>
                      <a:pt x="20858" y="19614"/>
                      <a:pt x="20826" y="19614"/>
                    </a:cubicBezTo>
                    <a:close/>
                    <a:moveTo>
                      <a:pt x="20983" y="19614"/>
                    </a:moveTo>
                    <a:cubicBezTo>
                      <a:pt x="20950" y="19614"/>
                      <a:pt x="20931" y="19661"/>
                      <a:pt x="20940" y="19718"/>
                    </a:cubicBezTo>
                    <a:cubicBezTo>
                      <a:pt x="20949" y="19775"/>
                      <a:pt x="20982" y="19820"/>
                      <a:pt x="21014" y="19820"/>
                    </a:cubicBezTo>
                    <a:cubicBezTo>
                      <a:pt x="21047" y="19820"/>
                      <a:pt x="21066" y="19775"/>
                      <a:pt x="21057" y="19718"/>
                    </a:cubicBezTo>
                    <a:cubicBezTo>
                      <a:pt x="21048" y="19661"/>
                      <a:pt x="21015" y="19614"/>
                      <a:pt x="20983" y="19614"/>
                    </a:cubicBezTo>
                    <a:close/>
                    <a:moveTo>
                      <a:pt x="2715" y="19715"/>
                    </a:moveTo>
                    <a:cubicBezTo>
                      <a:pt x="2680" y="19715"/>
                      <a:pt x="2645" y="19766"/>
                      <a:pt x="2640" y="19828"/>
                    </a:cubicBezTo>
                    <a:cubicBezTo>
                      <a:pt x="2634" y="19890"/>
                      <a:pt x="2659" y="19939"/>
                      <a:pt x="2695" y="19939"/>
                    </a:cubicBezTo>
                    <a:cubicBezTo>
                      <a:pt x="2730" y="19939"/>
                      <a:pt x="2764" y="19890"/>
                      <a:pt x="2770" y="19828"/>
                    </a:cubicBezTo>
                    <a:cubicBezTo>
                      <a:pt x="2775" y="19766"/>
                      <a:pt x="2751" y="19715"/>
                      <a:pt x="2715" y="19715"/>
                    </a:cubicBezTo>
                    <a:close/>
                    <a:moveTo>
                      <a:pt x="2910" y="19715"/>
                    </a:moveTo>
                    <a:cubicBezTo>
                      <a:pt x="2874" y="19715"/>
                      <a:pt x="2841" y="19766"/>
                      <a:pt x="2835" y="19828"/>
                    </a:cubicBezTo>
                    <a:cubicBezTo>
                      <a:pt x="2829" y="19890"/>
                      <a:pt x="2854" y="19939"/>
                      <a:pt x="2890" y="19939"/>
                    </a:cubicBezTo>
                    <a:cubicBezTo>
                      <a:pt x="2926" y="19939"/>
                      <a:pt x="2960" y="19890"/>
                      <a:pt x="2965" y="19828"/>
                    </a:cubicBezTo>
                    <a:cubicBezTo>
                      <a:pt x="2971" y="19766"/>
                      <a:pt x="2946" y="19714"/>
                      <a:pt x="2910" y="19715"/>
                    </a:cubicBezTo>
                    <a:close/>
                    <a:moveTo>
                      <a:pt x="3106" y="19715"/>
                    </a:moveTo>
                    <a:cubicBezTo>
                      <a:pt x="3070" y="19715"/>
                      <a:pt x="3036" y="19766"/>
                      <a:pt x="3031" y="19828"/>
                    </a:cubicBezTo>
                    <a:cubicBezTo>
                      <a:pt x="3025" y="19890"/>
                      <a:pt x="3050" y="19939"/>
                      <a:pt x="3086" y="19939"/>
                    </a:cubicBezTo>
                    <a:cubicBezTo>
                      <a:pt x="3121" y="19939"/>
                      <a:pt x="3155" y="19888"/>
                      <a:pt x="3161" y="19826"/>
                    </a:cubicBezTo>
                    <a:cubicBezTo>
                      <a:pt x="3166" y="19764"/>
                      <a:pt x="3141" y="19714"/>
                      <a:pt x="3106" y="19715"/>
                    </a:cubicBezTo>
                    <a:close/>
                    <a:moveTo>
                      <a:pt x="20553" y="19916"/>
                    </a:moveTo>
                    <a:cubicBezTo>
                      <a:pt x="20521" y="19916"/>
                      <a:pt x="20501" y="19963"/>
                      <a:pt x="20510" y="20019"/>
                    </a:cubicBezTo>
                    <a:cubicBezTo>
                      <a:pt x="20518" y="20076"/>
                      <a:pt x="20551" y="20122"/>
                      <a:pt x="20584" y="20122"/>
                    </a:cubicBezTo>
                    <a:cubicBezTo>
                      <a:pt x="20616" y="20122"/>
                      <a:pt x="20635" y="20077"/>
                      <a:pt x="20627" y="20019"/>
                    </a:cubicBezTo>
                    <a:cubicBezTo>
                      <a:pt x="20618" y="19963"/>
                      <a:pt x="20585" y="19916"/>
                      <a:pt x="20553" y="19916"/>
                    </a:cubicBezTo>
                    <a:close/>
                    <a:moveTo>
                      <a:pt x="20690" y="19916"/>
                    </a:moveTo>
                    <a:cubicBezTo>
                      <a:pt x="20657" y="19916"/>
                      <a:pt x="20638" y="19963"/>
                      <a:pt x="20646" y="20019"/>
                    </a:cubicBezTo>
                    <a:cubicBezTo>
                      <a:pt x="20655" y="20077"/>
                      <a:pt x="20689" y="20122"/>
                      <a:pt x="20721" y="20122"/>
                    </a:cubicBezTo>
                    <a:cubicBezTo>
                      <a:pt x="20753" y="20122"/>
                      <a:pt x="20772" y="20076"/>
                      <a:pt x="20764" y="20019"/>
                    </a:cubicBezTo>
                    <a:cubicBezTo>
                      <a:pt x="20755" y="19963"/>
                      <a:pt x="20722" y="19916"/>
                      <a:pt x="20690" y="19916"/>
                    </a:cubicBezTo>
                    <a:close/>
                    <a:moveTo>
                      <a:pt x="2696" y="20016"/>
                    </a:moveTo>
                    <a:cubicBezTo>
                      <a:pt x="2660" y="20016"/>
                      <a:pt x="2626" y="20067"/>
                      <a:pt x="2620" y="20129"/>
                    </a:cubicBezTo>
                    <a:cubicBezTo>
                      <a:pt x="2614" y="20191"/>
                      <a:pt x="2639" y="20241"/>
                      <a:pt x="2675" y="20241"/>
                    </a:cubicBezTo>
                    <a:cubicBezTo>
                      <a:pt x="2711" y="20241"/>
                      <a:pt x="2745" y="20191"/>
                      <a:pt x="2751" y="20129"/>
                    </a:cubicBezTo>
                    <a:cubicBezTo>
                      <a:pt x="2756" y="20067"/>
                      <a:pt x="2732" y="20016"/>
                      <a:pt x="2696" y="20016"/>
                    </a:cubicBezTo>
                    <a:close/>
                    <a:moveTo>
                      <a:pt x="2891" y="20016"/>
                    </a:moveTo>
                    <a:cubicBezTo>
                      <a:pt x="2855" y="20016"/>
                      <a:pt x="2821" y="20067"/>
                      <a:pt x="2816" y="20129"/>
                    </a:cubicBezTo>
                    <a:cubicBezTo>
                      <a:pt x="2810" y="20192"/>
                      <a:pt x="2835" y="20241"/>
                      <a:pt x="2870" y="20241"/>
                    </a:cubicBezTo>
                    <a:cubicBezTo>
                      <a:pt x="2907" y="20241"/>
                      <a:pt x="2941" y="20192"/>
                      <a:pt x="2946" y="20129"/>
                    </a:cubicBezTo>
                    <a:cubicBezTo>
                      <a:pt x="2952" y="20067"/>
                      <a:pt x="2927" y="20016"/>
                      <a:pt x="2891" y="20016"/>
                    </a:cubicBezTo>
                    <a:close/>
                    <a:moveTo>
                      <a:pt x="3067" y="20067"/>
                    </a:moveTo>
                    <a:cubicBezTo>
                      <a:pt x="3031" y="20067"/>
                      <a:pt x="2997" y="20118"/>
                      <a:pt x="2991" y="20180"/>
                    </a:cubicBezTo>
                    <a:cubicBezTo>
                      <a:pt x="2986" y="20242"/>
                      <a:pt x="3011" y="20291"/>
                      <a:pt x="3047" y="20291"/>
                    </a:cubicBezTo>
                    <a:cubicBezTo>
                      <a:pt x="3083" y="20291"/>
                      <a:pt x="3117" y="20242"/>
                      <a:pt x="3122" y="20180"/>
                    </a:cubicBezTo>
                    <a:cubicBezTo>
                      <a:pt x="3128" y="20118"/>
                      <a:pt x="3103" y="20067"/>
                      <a:pt x="3067" y="20067"/>
                    </a:cubicBezTo>
                    <a:close/>
                    <a:moveTo>
                      <a:pt x="2657" y="20318"/>
                    </a:moveTo>
                    <a:cubicBezTo>
                      <a:pt x="2621" y="20318"/>
                      <a:pt x="2587" y="20369"/>
                      <a:pt x="2581" y="20431"/>
                    </a:cubicBezTo>
                    <a:cubicBezTo>
                      <a:pt x="2575" y="20493"/>
                      <a:pt x="2600" y="20543"/>
                      <a:pt x="2636" y="20543"/>
                    </a:cubicBezTo>
                    <a:cubicBezTo>
                      <a:pt x="2672" y="20543"/>
                      <a:pt x="2706" y="20492"/>
                      <a:pt x="2712" y="20430"/>
                    </a:cubicBezTo>
                    <a:cubicBezTo>
                      <a:pt x="2717" y="20368"/>
                      <a:pt x="2693" y="20318"/>
                      <a:pt x="2657" y="20318"/>
                    </a:cubicBezTo>
                    <a:close/>
                    <a:moveTo>
                      <a:pt x="2852" y="20318"/>
                    </a:moveTo>
                    <a:cubicBezTo>
                      <a:pt x="2816" y="20318"/>
                      <a:pt x="2782" y="20369"/>
                      <a:pt x="2776" y="20431"/>
                    </a:cubicBezTo>
                    <a:cubicBezTo>
                      <a:pt x="2771" y="20493"/>
                      <a:pt x="2796" y="20543"/>
                      <a:pt x="2832" y="20543"/>
                    </a:cubicBezTo>
                    <a:cubicBezTo>
                      <a:pt x="2868" y="20543"/>
                      <a:pt x="2902" y="20492"/>
                      <a:pt x="2907" y="20430"/>
                    </a:cubicBezTo>
                    <a:cubicBezTo>
                      <a:pt x="2913" y="20368"/>
                      <a:pt x="2888" y="20318"/>
                      <a:pt x="2852" y="20318"/>
                    </a:cubicBezTo>
                    <a:close/>
                    <a:moveTo>
                      <a:pt x="3047" y="20368"/>
                    </a:moveTo>
                    <a:cubicBezTo>
                      <a:pt x="3011" y="20368"/>
                      <a:pt x="2977" y="20420"/>
                      <a:pt x="2972" y="20482"/>
                    </a:cubicBezTo>
                    <a:cubicBezTo>
                      <a:pt x="2966" y="20544"/>
                      <a:pt x="2991" y="20593"/>
                      <a:pt x="3028" y="20593"/>
                    </a:cubicBezTo>
                    <a:cubicBezTo>
                      <a:pt x="3064" y="20593"/>
                      <a:pt x="3097" y="20544"/>
                      <a:pt x="3103" y="20482"/>
                    </a:cubicBezTo>
                    <a:cubicBezTo>
                      <a:pt x="3108" y="20420"/>
                      <a:pt x="3083" y="20368"/>
                      <a:pt x="3047" y="20368"/>
                    </a:cubicBezTo>
                    <a:close/>
                    <a:moveTo>
                      <a:pt x="3223" y="20368"/>
                    </a:moveTo>
                    <a:cubicBezTo>
                      <a:pt x="3187" y="20368"/>
                      <a:pt x="3153" y="20419"/>
                      <a:pt x="3148" y="20482"/>
                    </a:cubicBezTo>
                    <a:cubicBezTo>
                      <a:pt x="3143" y="20544"/>
                      <a:pt x="3168" y="20593"/>
                      <a:pt x="3204" y="20593"/>
                    </a:cubicBezTo>
                    <a:cubicBezTo>
                      <a:pt x="3240" y="20593"/>
                      <a:pt x="3273" y="20542"/>
                      <a:pt x="3279" y="20480"/>
                    </a:cubicBezTo>
                    <a:cubicBezTo>
                      <a:pt x="3284" y="20418"/>
                      <a:pt x="3259" y="20368"/>
                      <a:pt x="3223" y="20368"/>
                    </a:cubicBezTo>
                    <a:close/>
                    <a:moveTo>
                      <a:pt x="2833" y="20670"/>
                    </a:moveTo>
                    <a:cubicBezTo>
                      <a:pt x="2796" y="20670"/>
                      <a:pt x="2763" y="20721"/>
                      <a:pt x="2757" y="20783"/>
                    </a:cubicBezTo>
                    <a:cubicBezTo>
                      <a:pt x="2751" y="20845"/>
                      <a:pt x="2776" y="20895"/>
                      <a:pt x="2812" y="20895"/>
                    </a:cubicBezTo>
                    <a:cubicBezTo>
                      <a:pt x="2849" y="20895"/>
                      <a:pt x="2883" y="20845"/>
                      <a:pt x="2888" y="20783"/>
                    </a:cubicBezTo>
                    <a:cubicBezTo>
                      <a:pt x="2894" y="20721"/>
                      <a:pt x="2869" y="20670"/>
                      <a:pt x="2833" y="20670"/>
                    </a:cubicBezTo>
                    <a:close/>
                    <a:moveTo>
                      <a:pt x="3009" y="20670"/>
                    </a:moveTo>
                    <a:cubicBezTo>
                      <a:pt x="2972" y="20670"/>
                      <a:pt x="2938" y="20721"/>
                      <a:pt x="2933" y="20783"/>
                    </a:cubicBezTo>
                    <a:cubicBezTo>
                      <a:pt x="2927" y="20845"/>
                      <a:pt x="2953" y="20895"/>
                      <a:pt x="2989" y="20895"/>
                    </a:cubicBezTo>
                    <a:cubicBezTo>
                      <a:pt x="3025" y="20895"/>
                      <a:pt x="3059" y="20845"/>
                      <a:pt x="3064" y="20783"/>
                    </a:cubicBezTo>
                    <a:cubicBezTo>
                      <a:pt x="3070" y="20721"/>
                      <a:pt x="3045" y="20670"/>
                      <a:pt x="3009" y="20670"/>
                    </a:cubicBezTo>
                    <a:close/>
                    <a:moveTo>
                      <a:pt x="2989" y="20972"/>
                    </a:moveTo>
                    <a:cubicBezTo>
                      <a:pt x="2953" y="20972"/>
                      <a:pt x="2919" y="21023"/>
                      <a:pt x="2913" y="21085"/>
                    </a:cubicBezTo>
                    <a:cubicBezTo>
                      <a:pt x="2908" y="21147"/>
                      <a:pt x="2933" y="21197"/>
                      <a:pt x="2969" y="21197"/>
                    </a:cubicBezTo>
                    <a:cubicBezTo>
                      <a:pt x="3006" y="21197"/>
                      <a:pt x="3040" y="21147"/>
                      <a:pt x="3045" y="21085"/>
                    </a:cubicBezTo>
                    <a:cubicBezTo>
                      <a:pt x="3051" y="21023"/>
                      <a:pt x="3025" y="20972"/>
                      <a:pt x="2989" y="20972"/>
                    </a:cubicBezTo>
                    <a:close/>
                    <a:moveTo>
                      <a:pt x="3731" y="21022"/>
                    </a:moveTo>
                    <a:cubicBezTo>
                      <a:pt x="3694" y="21022"/>
                      <a:pt x="3661" y="21073"/>
                      <a:pt x="3656" y="21135"/>
                    </a:cubicBezTo>
                    <a:cubicBezTo>
                      <a:pt x="3651" y="21198"/>
                      <a:pt x="3677" y="21247"/>
                      <a:pt x="3714" y="21247"/>
                    </a:cubicBezTo>
                    <a:cubicBezTo>
                      <a:pt x="3750" y="21247"/>
                      <a:pt x="3783" y="21197"/>
                      <a:pt x="3788" y="21135"/>
                    </a:cubicBezTo>
                    <a:cubicBezTo>
                      <a:pt x="3793" y="21073"/>
                      <a:pt x="3767" y="21022"/>
                      <a:pt x="3731" y="21022"/>
                    </a:cubicBezTo>
                    <a:close/>
                    <a:moveTo>
                      <a:pt x="3145" y="21374"/>
                    </a:moveTo>
                    <a:cubicBezTo>
                      <a:pt x="3109" y="21374"/>
                      <a:pt x="3075" y="21425"/>
                      <a:pt x="3070" y="21487"/>
                    </a:cubicBezTo>
                    <a:cubicBezTo>
                      <a:pt x="3064" y="21550"/>
                      <a:pt x="3090" y="21599"/>
                      <a:pt x="3126" y="21599"/>
                    </a:cubicBezTo>
                    <a:cubicBezTo>
                      <a:pt x="3163" y="21599"/>
                      <a:pt x="3197" y="21550"/>
                      <a:pt x="3202" y="21487"/>
                    </a:cubicBezTo>
                    <a:cubicBezTo>
                      <a:pt x="3207" y="21425"/>
                      <a:pt x="3182" y="21374"/>
                      <a:pt x="3145" y="21374"/>
                    </a:cubicBezTo>
                    <a:close/>
                    <a:moveTo>
                      <a:pt x="3341" y="21374"/>
                    </a:moveTo>
                    <a:cubicBezTo>
                      <a:pt x="3304" y="21374"/>
                      <a:pt x="3270" y="21425"/>
                      <a:pt x="3265" y="21487"/>
                    </a:cubicBezTo>
                    <a:cubicBezTo>
                      <a:pt x="3260" y="21550"/>
                      <a:pt x="3285" y="21599"/>
                      <a:pt x="3322" y="21599"/>
                    </a:cubicBezTo>
                    <a:cubicBezTo>
                      <a:pt x="3359" y="21599"/>
                      <a:pt x="3393" y="21550"/>
                      <a:pt x="3398" y="21487"/>
                    </a:cubicBezTo>
                    <a:cubicBezTo>
                      <a:pt x="3403" y="21425"/>
                      <a:pt x="3377" y="21374"/>
                      <a:pt x="3341" y="21374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60792"/>
                </a:schemeClr>
              </a:solidFill>
              <a:ln w="6350">
                <a:solidFill>
                  <a:schemeClr val="tx2">
                    <a:lumMod val="40000"/>
                    <a:lumOff val="60000"/>
                    <a:alpha val="60792"/>
                  </a:schemeClr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ïsļiḍe">
                <a:extLst>
                  <a:ext uri="{FF2B5EF4-FFF2-40B4-BE49-F238E27FC236}">
                    <a16:creationId xmlns="" xmlns:a16="http://schemas.microsoft.com/office/drawing/2014/main" id="{C66BC4CE-F7EF-4600-B20B-8F7C2D938E8C}"/>
                  </a:ext>
                </a:extLst>
              </p:cNvPr>
              <p:cNvSpPr/>
              <p:nvPr/>
            </p:nvSpPr>
            <p:spPr>
              <a:xfrm>
                <a:off x="6922448" y="2410448"/>
                <a:ext cx="159016" cy="15901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iṧ1îde">
                <a:extLst>
                  <a:ext uri="{FF2B5EF4-FFF2-40B4-BE49-F238E27FC236}">
                    <a16:creationId xmlns="" xmlns:a16="http://schemas.microsoft.com/office/drawing/2014/main" id="{5155C1EF-6D94-4B08-B2DF-059111DD9409}"/>
                  </a:ext>
                </a:extLst>
              </p:cNvPr>
              <p:cNvSpPr/>
              <p:nvPr/>
            </p:nvSpPr>
            <p:spPr>
              <a:xfrm>
                <a:off x="9657191" y="1588216"/>
                <a:ext cx="240584" cy="24058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íṩľïḋe">
                <a:extLst>
                  <a:ext uri="{FF2B5EF4-FFF2-40B4-BE49-F238E27FC236}">
                    <a16:creationId xmlns="" xmlns:a16="http://schemas.microsoft.com/office/drawing/2014/main" id="{1BADE8E6-ADFE-4EC5-94F1-D202C23C0519}"/>
                  </a:ext>
                </a:extLst>
              </p:cNvPr>
              <p:cNvSpPr/>
              <p:nvPr/>
            </p:nvSpPr>
            <p:spPr>
              <a:xfrm>
                <a:off x="10615133" y="2643468"/>
                <a:ext cx="154596" cy="15459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3B91FAEB-2BC2-469D-8213-C126C9055414}"/>
                </a:ext>
              </a:extLst>
            </p:cNvPr>
            <p:cNvCxnSpPr>
              <a:cxnSpLocks/>
            </p:cNvCxnSpPr>
            <p:nvPr/>
          </p:nvCxnSpPr>
          <p:spPr>
            <a:xfrm>
              <a:off x="670718" y="3727630"/>
              <a:ext cx="10850563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íşļiḑe">
              <a:extLst>
                <a:ext uri="{FF2B5EF4-FFF2-40B4-BE49-F238E27FC236}">
                  <a16:creationId xmlns="" xmlns:a16="http://schemas.microsoft.com/office/drawing/2014/main" id="{D6A3A52D-B829-4946-B879-339CC9C68EA8}"/>
                </a:ext>
              </a:extLst>
            </p:cNvPr>
            <p:cNvGrpSpPr/>
            <p:nvPr/>
          </p:nvGrpSpPr>
          <p:grpSpPr>
            <a:xfrm>
              <a:off x="2088974" y="3367039"/>
              <a:ext cx="675000" cy="675005"/>
              <a:chOff x="1952423" y="3367039"/>
              <a:chExt cx="675000" cy="675005"/>
            </a:xfrm>
          </p:grpSpPr>
          <p:sp>
            <p:nvSpPr>
              <p:cNvPr id="60" name="îṩľîḓe">
                <a:extLst>
                  <a:ext uri="{FF2B5EF4-FFF2-40B4-BE49-F238E27FC236}">
                    <a16:creationId xmlns="" xmlns:a16="http://schemas.microsoft.com/office/drawing/2014/main" id="{BFE984F7-52A4-4D41-A90C-DED73DD39D70}"/>
                  </a:ext>
                </a:extLst>
              </p:cNvPr>
              <p:cNvSpPr/>
              <p:nvPr/>
            </p:nvSpPr>
            <p:spPr>
              <a:xfrm>
                <a:off x="1952423" y="3367039"/>
                <a:ext cx="675000" cy="675005"/>
              </a:xfrm>
              <a:prstGeom prst="ellipse">
                <a:avLst/>
              </a:prstGeom>
              <a:solidFill>
                <a:schemeClr val="tx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61" name="îŝlïdé">
                <a:extLst>
                  <a:ext uri="{FF2B5EF4-FFF2-40B4-BE49-F238E27FC236}">
                    <a16:creationId xmlns="" xmlns:a16="http://schemas.microsoft.com/office/drawing/2014/main" id="{ABBA2B2F-B3D6-4C17-96FB-2132B5DC2617}"/>
                  </a:ext>
                </a:extLst>
              </p:cNvPr>
              <p:cNvSpPr/>
              <p:nvPr/>
            </p:nvSpPr>
            <p:spPr bwMode="auto">
              <a:xfrm>
                <a:off x="2117830" y="3535803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43" name="işḻíďê">
              <a:extLst>
                <a:ext uri="{FF2B5EF4-FFF2-40B4-BE49-F238E27FC236}">
                  <a16:creationId xmlns="" xmlns:a16="http://schemas.microsoft.com/office/drawing/2014/main" id="{57625AC1-A028-4995-A62F-09D51FACBB31}"/>
                </a:ext>
              </a:extLst>
            </p:cNvPr>
            <p:cNvGrpSpPr/>
            <p:nvPr/>
          </p:nvGrpSpPr>
          <p:grpSpPr>
            <a:xfrm>
              <a:off x="673100" y="4065104"/>
              <a:ext cx="3506749" cy="2075204"/>
              <a:chOff x="676466" y="4065104"/>
              <a:chExt cx="3506749" cy="2075204"/>
            </a:xfrm>
          </p:grpSpPr>
          <p:sp>
            <p:nvSpPr>
              <p:cNvPr id="58" name="ïślïḋé">
                <a:extLst>
                  <a:ext uri="{FF2B5EF4-FFF2-40B4-BE49-F238E27FC236}">
                    <a16:creationId xmlns="" xmlns:a16="http://schemas.microsoft.com/office/drawing/2014/main" id="{BBF7516F-F385-4F0A-8B21-03C1054BC54D}"/>
                  </a:ext>
                </a:extLst>
              </p:cNvPr>
              <p:cNvSpPr txBox="1"/>
              <p:nvPr/>
            </p:nvSpPr>
            <p:spPr>
              <a:xfrm>
                <a:off x="676468" y="4065104"/>
                <a:ext cx="3506747" cy="5883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59" name="íšľíde">
                <a:extLst>
                  <a:ext uri="{FF2B5EF4-FFF2-40B4-BE49-F238E27FC236}">
                    <a16:creationId xmlns="" xmlns:a16="http://schemas.microsoft.com/office/drawing/2014/main" id="{C632BD9A-28BF-4CDF-AC36-AA64C6370030}"/>
                  </a:ext>
                </a:extLst>
              </p:cNvPr>
              <p:cNvSpPr txBox="1"/>
              <p:nvPr/>
            </p:nvSpPr>
            <p:spPr>
              <a:xfrm>
                <a:off x="676466" y="4653436"/>
                <a:ext cx="3506749" cy="148687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1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44" name="íṥḻïḍè">
              <a:extLst>
                <a:ext uri="{FF2B5EF4-FFF2-40B4-BE49-F238E27FC236}">
                  <a16:creationId xmlns="" xmlns:a16="http://schemas.microsoft.com/office/drawing/2014/main" id="{779FFDE8-495D-4054-BE84-673F548059A6}"/>
                </a:ext>
              </a:extLst>
            </p:cNvPr>
            <p:cNvGrpSpPr/>
            <p:nvPr/>
          </p:nvGrpSpPr>
          <p:grpSpPr>
            <a:xfrm>
              <a:off x="5762345" y="3367039"/>
              <a:ext cx="675000" cy="675005"/>
              <a:chOff x="5756712" y="3367039"/>
              <a:chExt cx="675000" cy="675005"/>
            </a:xfrm>
          </p:grpSpPr>
          <p:sp>
            <p:nvSpPr>
              <p:cNvPr id="56" name="ís1íḑè">
                <a:extLst>
                  <a:ext uri="{FF2B5EF4-FFF2-40B4-BE49-F238E27FC236}">
                    <a16:creationId xmlns="" xmlns:a16="http://schemas.microsoft.com/office/drawing/2014/main" id="{B54680B4-886F-4668-9A98-352D424AF92B}"/>
                  </a:ext>
                </a:extLst>
              </p:cNvPr>
              <p:cNvSpPr/>
              <p:nvPr/>
            </p:nvSpPr>
            <p:spPr>
              <a:xfrm>
                <a:off x="5756712" y="3367039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57" name="îṥḷîďê">
                <a:extLst>
                  <a:ext uri="{FF2B5EF4-FFF2-40B4-BE49-F238E27FC236}">
                    <a16:creationId xmlns="" xmlns:a16="http://schemas.microsoft.com/office/drawing/2014/main" id="{42B8B24F-7D62-4729-A89F-95A7193F35F8}"/>
                  </a:ext>
                </a:extLst>
              </p:cNvPr>
              <p:cNvSpPr/>
              <p:nvPr/>
            </p:nvSpPr>
            <p:spPr bwMode="auto">
              <a:xfrm>
                <a:off x="5922119" y="3587107"/>
                <a:ext cx="344185" cy="234865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45" name="îšḻíḓe">
              <a:extLst>
                <a:ext uri="{FF2B5EF4-FFF2-40B4-BE49-F238E27FC236}">
                  <a16:creationId xmlns="" xmlns:a16="http://schemas.microsoft.com/office/drawing/2014/main" id="{5011ADBF-947A-4540-B479-7EDFB4D6F4E3}"/>
                </a:ext>
              </a:extLst>
            </p:cNvPr>
            <p:cNvGrpSpPr/>
            <p:nvPr/>
          </p:nvGrpSpPr>
          <p:grpSpPr>
            <a:xfrm>
              <a:off x="4208057" y="4065104"/>
              <a:ext cx="3783577" cy="2075204"/>
              <a:chOff x="4202422" y="4065104"/>
              <a:chExt cx="3783577" cy="2075204"/>
            </a:xfrm>
          </p:grpSpPr>
          <p:sp>
            <p:nvSpPr>
              <p:cNvPr id="54" name="ï$ľíḑé">
                <a:extLst>
                  <a:ext uri="{FF2B5EF4-FFF2-40B4-BE49-F238E27FC236}">
                    <a16:creationId xmlns="" xmlns:a16="http://schemas.microsoft.com/office/drawing/2014/main" id="{E920BE31-C778-4DAC-93D3-05D6B3455DF4}"/>
                  </a:ext>
                </a:extLst>
              </p:cNvPr>
              <p:cNvSpPr txBox="1"/>
              <p:nvPr/>
            </p:nvSpPr>
            <p:spPr>
              <a:xfrm>
                <a:off x="4202422" y="4065104"/>
                <a:ext cx="3783577" cy="5883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55" name="ï$ḷîḑê">
                <a:extLst>
                  <a:ext uri="{FF2B5EF4-FFF2-40B4-BE49-F238E27FC236}">
                    <a16:creationId xmlns="" xmlns:a16="http://schemas.microsoft.com/office/drawing/2014/main" id="{F908CBB6-39D8-4F1D-8AE4-C92A85D8DA3E}"/>
                  </a:ext>
                </a:extLst>
              </p:cNvPr>
              <p:cNvSpPr txBox="1"/>
              <p:nvPr/>
            </p:nvSpPr>
            <p:spPr>
              <a:xfrm>
                <a:off x="4202422" y="4653436"/>
                <a:ext cx="3783577" cy="148687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1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46" name="íṣľíḍé">
              <a:extLst>
                <a:ext uri="{FF2B5EF4-FFF2-40B4-BE49-F238E27FC236}">
                  <a16:creationId xmlns="" xmlns:a16="http://schemas.microsoft.com/office/drawing/2014/main" id="{37566A6A-B053-49D8-A53C-3061EF1407E7}"/>
                </a:ext>
              </a:extLst>
            </p:cNvPr>
            <p:cNvGrpSpPr/>
            <p:nvPr/>
          </p:nvGrpSpPr>
          <p:grpSpPr>
            <a:xfrm>
              <a:off x="9431871" y="3367039"/>
              <a:ext cx="675000" cy="675005"/>
              <a:chOff x="9559495" y="3367039"/>
              <a:chExt cx="675000" cy="675005"/>
            </a:xfrm>
          </p:grpSpPr>
          <p:sp>
            <p:nvSpPr>
              <p:cNvPr id="52" name="ïṥlîḑè">
                <a:extLst>
                  <a:ext uri="{FF2B5EF4-FFF2-40B4-BE49-F238E27FC236}">
                    <a16:creationId xmlns="" xmlns:a16="http://schemas.microsoft.com/office/drawing/2014/main" id="{338265A6-9909-4019-BDBD-0B0E4B2FA7B9}"/>
                  </a:ext>
                </a:extLst>
              </p:cNvPr>
              <p:cNvSpPr/>
              <p:nvPr/>
            </p:nvSpPr>
            <p:spPr>
              <a:xfrm>
                <a:off x="9559495" y="3367039"/>
                <a:ext cx="675000" cy="675005"/>
              </a:xfrm>
              <a:prstGeom prst="ellipse">
                <a:avLst/>
              </a:prstGeom>
              <a:solidFill>
                <a:schemeClr val="tx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53" name="îsľiḋé">
                <a:extLst>
                  <a:ext uri="{FF2B5EF4-FFF2-40B4-BE49-F238E27FC236}">
                    <a16:creationId xmlns="" xmlns:a16="http://schemas.microsoft.com/office/drawing/2014/main" id="{104ACF9D-08E0-4195-B561-2C1DDB0EC62E}"/>
                  </a:ext>
                </a:extLst>
              </p:cNvPr>
              <p:cNvSpPr/>
              <p:nvPr/>
            </p:nvSpPr>
            <p:spPr bwMode="auto">
              <a:xfrm>
                <a:off x="9724902" y="3532673"/>
                <a:ext cx="344185" cy="34373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47" name="ïšļîďè">
              <a:extLst>
                <a:ext uri="{FF2B5EF4-FFF2-40B4-BE49-F238E27FC236}">
                  <a16:creationId xmlns="" xmlns:a16="http://schemas.microsoft.com/office/drawing/2014/main" id="{506E3F81-8EC4-49DA-BCB7-971F380B82F1}"/>
                </a:ext>
              </a:extLst>
            </p:cNvPr>
            <p:cNvGrpSpPr/>
            <p:nvPr/>
          </p:nvGrpSpPr>
          <p:grpSpPr>
            <a:xfrm>
              <a:off x="8019843" y="4065104"/>
              <a:ext cx="3499057" cy="2075204"/>
              <a:chOff x="8019843" y="4065104"/>
              <a:chExt cx="3499057" cy="2075204"/>
            </a:xfrm>
          </p:grpSpPr>
          <p:sp>
            <p:nvSpPr>
              <p:cNvPr id="50" name="ïs1ïḋè">
                <a:extLst>
                  <a:ext uri="{FF2B5EF4-FFF2-40B4-BE49-F238E27FC236}">
                    <a16:creationId xmlns="" xmlns:a16="http://schemas.microsoft.com/office/drawing/2014/main" id="{3A7B1C1C-C1B2-4E65-836B-69EADACC0399}"/>
                  </a:ext>
                </a:extLst>
              </p:cNvPr>
              <p:cNvSpPr txBox="1"/>
              <p:nvPr/>
            </p:nvSpPr>
            <p:spPr>
              <a:xfrm>
                <a:off x="8019843" y="4065104"/>
                <a:ext cx="3499057" cy="5883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51" name="îṡľídê">
                <a:extLst>
                  <a:ext uri="{FF2B5EF4-FFF2-40B4-BE49-F238E27FC236}">
                    <a16:creationId xmlns="" xmlns:a16="http://schemas.microsoft.com/office/drawing/2014/main" id="{C13022D6-57EB-4A2A-AE50-91E8501D024B}"/>
                  </a:ext>
                </a:extLst>
              </p:cNvPr>
              <p:cNvSpPr txBox="1"/>
              <p:nvPr/>
            </p:nvSpPr>
            <p:spPr>
              <a:xfrm>
                <a:off x="8019843" y="4653436"/>
                <a:ext cx="3499056" cy="148687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1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</p:grp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3C0CFB25-748C-49F7-B7C0-85B49803AC49}"/>
                </a:ext>
              </a:extLst>
            </p:cNvPr>
            <p:cNvCxnSpPr/>
            <p:nvPr/>
          </p:nvCxnSpPr>
          <p:spPr>
            <a:xfrm>
              <a:off x="4193953" y="4653435"/>
              <a:ext cx="0" cy="149019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65A5FC28-5962-4D82-BE00-A24750200CC1}"/>
                </a:ext>
              </a:extLst>
            </p:cNvPr>
            <p:cNvCxnSpPr/>
            <p:nvPr/>
          </p:nvCxnSpPr>
          <p:spPr>
            <a:xfrm>
              <a:off x="8005738" y="4653435"/>
              <a:ext cx="0" cy="149019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3628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bcaa655-4bf1-4528-975f-347ebaf8bcb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68465" y="1875274"/>
            <a:ext cx="11323535" cy="4982726"/>
            <a:chOff x="868465" y="1875274"/>
            <a:chExt cx="11323535" cy="4982726"/>
          </a:xfrm>
        </p:grpSpPr>
        <p:grpSp>
          <p:nvGrpSpPr>
            <p:cNvPr id="6" name="iṧḻíḑè">
              <a:extLst>
                <a:ext uri="{FF2B5EF4-FFF2-40B4-BE49-F238E27FC236}">
                  <a16:creationId xmlns="" xmlns:a16="http://schemas.microsoft.com/office/drawing/2014/main" id="{9FD17643-336C-4DDE-B6F5-0E3FA8AFAA61}"/>
                </a:ext>
              </a:extLst>
            </p:cNvPr>
            <p:cNvGrpSpPr/>
            <p:nvPr/>
          </p:nvGrpSpPr>
          <p:grpSpPr>
            <a:xfrm>
              <a:off x="7652825" y="1875274"/>
              <a:ext cx="4539175" cy="4982726"/>
              <a:chOff x="7652825" y="1875274"/>
              <a:chExt cx="4539175" cy="4982726"/>
            </a:xfrm>
          </p:grpSpPr>
          <p:grpSp>
            <p:nvGrpSpPr>
              <p:cNvPr id="31" name="işļîḍè"/>
              <p:cNvGrpSpPr/>
              <p:nvPr/>
            </p:nvGrpSpPr>
            <p:grpSpPr>
              <a:xfrm>
                <a:off x="8155437" y="2728629"/>
                <a:ext cx="4036563" cy="4129371"/>
                <a:chOff x="8155437" y="2728629"/>
                <a:chExt cx="4036563" cy="4129371"/>
              </a:xfrm>
            </p:grpSpPr>
            <p:sp>
              <p:nvSpPr>
                <p:cNvPr id="65" name="íṧḻíḓê"/>
                <p:cNvSpPr/>
                <p:nvPr/>
              </p:nvSpPr>
              <p:spPr bwMode="auto">
                <a:xfrm>
                  <a:off x="10205659" y="5226019"/>
                  <a:ext cx="680997" cy="862998"/>
                </a:xfrm>
                <a:custGeom>
                  <a:avLst/>
                  <a:gdLst>
                    <a:gd name="T0" fmla="*/ 347 w 368"/>
                    <a:gd name="T1" fmla="*/ 443 h 467"/>
                    <a:gd name="T2" fmla="*/ 324 w 368"/>
                    <a:gd name="T3" fmla="*/ 467 h 467"/>
                    <a:gd name="T4" fmla="*/ 297 w 368"/>
                    <a:gd name="T5" fmla="*/ 436 h 467"/>
                    <a:gd name="T6" fmla="*/ 45 w 368"/>
                    <a:gd name="T7" fmla="*/ 157 h 467"/>
                    <a:gd name="T8" fmla="*/ 55 w 368"/>
                    <a:gd name="T9" fmla="*/ 33 h 467"/>
                    <a:gd name="T10" fmla="*/ 347 w 368"/>
                    <a:gd name="T11" fmla="*/ 358 h 467"/>
                    <a:gd name="T12" fmla="*/ 347 w 368"/>
                    <a:gd name="T13" fmla="*/ 443 h 4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8" h="467">
                      <a:moveTo>
                        <a:pt x="347" y="443"/>
                      </a:moveTo>
                      <a:cubicBezTo>
                        <a:pt x="324" y="467"/>
                        <a:pt x="324" y="467"/>
                        <a:pt x="324" y="467"/>
                      </a:cubicBezTo>
                      <a:cubicBezTo>
                        <a:pt x="297" y="436"/>
                        <a:pt x="297" y="436"/>
                        <a:pt x="297" y="436"/>
                      </a:cubicBezTo>
                      <a:cubicBezTo>
                        <a:pt x="45" y="157"/>
                        <a:pt x="45" y="157"/>
                        <a:pt x="45" y="157"/>
                      </a:cubicBezTo>
                      <a:cubicBezTo>
                        <a:pt x="0" y="105"/>
                        <a:pt x="20" y="0"/>
                        <a:pt x="55" y="33"/>
                      </a:cubicBezTo>
                      <a:cubicBezTo>
                        <a:pt x="347" y="358"/>
                        <a:pt x="347" y="358"/>
                        <a:pt x="347" y="358"/>
                      </a:cubicBezTo>
                      <a:cubicBezTo>
                        <a:pt x="368" y="383"/>
                        <a:pt x="368" y="421"/>
                        <a:pt x="347" y="443"/>
                      </a:cubicBezTo>
                      <a:close/>
                    </a:path>
                  </a:pathLst>
                </a:custGeom>
                <a:solidFill>
                  <a:srgbClr val="FDD4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6" name="íślíḓé"/>
                <p:cNvSpPr/>
                <p:nvPr/>
              </p:nvSpPr>
              <p:spPr bwMode="auto">
                <a:xfrm>
                  <a:off x="9944108" y="5579173"/>
                  <a:ext cx="1154681" cy="977502"/>
                </a:xfrm>
                <a:custGeom>
                  <a:avLst/>
                  <a:gdLst>
                    <a:gd name="T0" fmla="*/ 958 w 958"/>
                    <a:gd name="T1" fmla="*/ 524 h 811"/>
                    <a:gd name="T2" fmla="*/ 680 w 958"/>
                    <a:gd name="T3" fmla="*/ 811 h 811"/>
                    <a:gd name="T4" fmla="*/ 455 w 958"/>
                    <a:gd name="T5" fmla="*/ 595 h 811"/>
                    <a:gd name="T6" fmla="*/ 0 w 958"/>
                    <a:gd name="T7" fmla="*/ 428 h 811"/>
                    <a:gd name="T8" fmla="*/ 412 w 958"/>
                    <a:gd name="T9" fmla="*/ 0 h 811"/>
                    <a:gd name="T10" fmla="*/ 958 w 958"/>
                    <a:gd name="T11" fmla="*/ 524 h 8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58" h="811">
                      <a:moveTo>
                        <a:pt x="958" y="524"/>
                      </a:moveTo>
                      <a:lnTo>
                        <a:pt x="680" y="811"/>
                      </a:lnTo>
                      <a:lnTo>
                        <a:pt x="455" y="595"/>
                      </a:lnTo>
                      <a:lnTo>
                        <a:pt x="0" y="428"/>
                      </a:lnTo>
                      <a:lnTo>
                        <a:pt x="412" y="0"/>
                      </a:lnTo>
                      <a:lnTo>
                        <a:pt x="958" y="524"/>
                      </a:lnTo>
                      <a:close/>
                    </a:path>
                  </a:pathLst>
                </a:custGeom>
                <a:solidFill>
                  <a:srgbClr val="FDD4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7" name="ïšļïḍê"/>
                <p:cNvSpPr/>
                <p:nvPr/>
              </p:nvSpPr>
              <p:spPr bwMode="auto">
                <a:xfrm>
                  <a:off x="9683762" y="6037188"/>
                  <a:ext cx="1051025" cy="345923"/>
                </a:xfrm>
                <a:custGeom>
                  <a:avLst/>
                  <a:gdLst>
                    <a:gd name="T0" fmla="*/ 5 w 568"/>
                    <a:gd name="T1" fmla="*/ 43 h 187"/>
                    <a:gd name="T2" fmla="*/ 43 w 568"/>
                    <a:gd name="T3" fmla="*/ 98 h 187"/>
                    <a:gd name="T4" fmla="*/ 509 w 568"/>
                    <a:gd name="T5" fmla="*/ 182 h 187"/>
                    <a:gd name="T6" fmla="*/ 563 w 568"/>
                    <a:gd name="T7" fmla="*/ 144 h 187"/>
                    <a:gd name="T8" fmla="*/ 525 w 568"/>
                    <a:gd name="T9" fmla="*/ 89 h 187"/>
                    <a:gd name="T10" fmla="*/ 59 w 568"/>
                    <a:gd name="T11" fmla="*/ 5 h 187"/>
                    <a:gd name="T12" fmla="*/ 5 w 568"/>
                    <a:gd name="T13" fmla="*/ 43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8" h="187">
                      <a:moveTo>
                        <a:pt x="5" y="43"/>
                      </a:moveTo>
                      <a:cubicBezTo>
                        <a:pt x="0" y="69"/>
                        <a:pt x="18" y="93"/>
                        <a:pt x="43" y="98"/>
                      </a:cubicBezTo>
                      <a:cubicBezTo>
                        <a:pt x="509" y="182"/>
                        <a:pt x="509" y="182"/>
                        <a:pt x="509" y="182"/>
                      </a:cubicBezTo>
                      <a:cubicBezTo>
                        <a:pt x="535" y="187"/>
                        <a:pt x="559" y="169"/>
                        <a:pt x="563" y="144"/>
                      </a:cubicBezTo>
                      <a:cubicBezTo>
                        <a:pt x="568" y="118"/>
                        <a:pt x="550" y="94"/>
                        <a:pt x="525" y="89"/>
                      </a:cubicBezTo>
                      <a:cubicBezTo>
                        <a:pt x="59" y="5"/>
                        <a:pt x="59" y="5"/>
                        <a:pt x="59" y="5"/>
                      </a:cubicBezTo>
                      <a:cubicBezTo>
                        <a:pt x="33" y="0"/>
                        <a:pt x="9" y="18"/>
                        <a:pt x="5" y="43"/>
                      </a:cubicBezTo>
                      <a:close/>
                    </a:path>
                  </a:pathLst>
                </a:custGeom>
                <a:solidFill>
                  <a:srgbClr val="FDD4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8" name="í$ḻïḍe"/>
                <p:cNvSpPr/>
                <p:nvPr/>
              </p:nvSpPr>
              <p:spPr bwMode="auto">
                <a:xfrm>
                  <a:off x="10337037" y="5624975"/>
                  <a:ext cx="362797" cy="715950"/>
                </a:xfrm>
                <a:custGeom>
                  <a:avLst/>
                  <a:gdLst>
                    <a:gd name="T0" fmla="*/ 0 w 196"/>
                    <a:gd name="T1" fmla="*/ 0 h 387"/>
                    <a:gd name="T2" fmla="*/ 34 w 196"/>
                    <a:gd name="T3" fmla="*/ 9 h 387"/>
                    <a:gd name="T4" fmla="*/ 182 w 196"/>
                    <a:gd name="T5" fmla="*/ 243 h 387"/>
                    <a:gd name="T6" fmla="*/ 145 w 196"/>
                    <a:gd name="T7" fmla="*/ 348 h 387"/>
                    <a:gd name="T8" fmla="*/ 33 w 196"/>
                    <a:gd name="T9" fmla="*/ 387 h 387"/>
                    <a:gd name="T10" fmla="*/ 0 w 196"/>
                    <a:gd name="T11" fmla="*/ 0 h 3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6" h="387">
                      <a:moveTo>
                        <a:pt x="0" y="0"/>
                      </a:moveTo>
                      <a:cubicBezTo>
                        <a:pt x="34" y="9"/>
                        <a:pt x="34" y="9"/>
                        <a:pt x="34" y="9"/>
                      </a:cubicBezTo>
                      <a:cubicBezTo>
                        <a:pt x="34" y="9"/>
                        <a:pt x="168" y="202"/>
                        <a:pt x="182" y="243"/>
                      </a:cubicBezTo>
                      <a:cubicBezTo>
                        <a:pt x="196" y="284"/>
                        <a:pt x="169" y="327"/>
                        <a:pt x="145" y="348"/>
                      </a:cubicBezTo>
                      <a:cubicBezTo>
                        <a:pt x="121" y="369"/>
                        <a:pt x="33" y="387"/>
                        <a:pt x="33" y="38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3B1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9" name="ïşľïḓe"/>
                <p:cNvSpPr/>
                <p:nvPr/>
              </p:nvSpPr>
              <p:spPr bwMode="auto">
                <a:xfrm>
                  <a:off x="8431451" y="2728629"/>
                  <a:ext cx="2341906" cy="2341906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0" name="işḷiḓe"/>
                <p:cNvSpPr/>
                <p:nvPr/>
              </p:nvSpPr>
              <p:spPr bwMode="auto">
                <a:xfrm>
                  <a:off x="8520644" y="3049240"/>
                  <a:ext cx="1132986" cy="1969466"/>
                </a:xfrm>
                <a:custGeom>
                  <a:avLst/>
                  <a:gdLst>
                    <a:gd name="T0" fmla="*/ 153 w 613"/>
                    <a:gd name="T1" fmla="*/ 21 h 1065"/>
                    <a:gd name="T2" fmla="*/ 192 w 613"/>
                    <a:gd name="T3" fmla="*/ 44 h 1065"/>
                    <a:gd name="T4" fmla="*/ 217 w 613"/>
                    <a:gd name="T5" fmla="*/ 23 h 1065"/>
                    <a:gd name="T6" fmla="*/ 269 w 613"/>
                    <a:gd name="T7" fmla="*/ 55 h 1065"/>
                    <a:gd name="T8" fmla="*/ 274 w 613"/>
                    <a:gd name="T9" fmla="*/ 14 h 1065"/>
                    <a:gd name="T10" fmla="*/ 394 w 613"/>
                    <a:gd name="T11" fmla="*/ 32 h 1065"/>
                    <a:gd name="T12" fmla="*/ 414 w 613"/>
                    <a:gd name="T13" fmla="*/ 78 h 1065"/>
                    <a:gd name="T14" fmla="*/ 391 w 613"/>
                    <a:gd name="T15" fmla="*/ 107 h 1065"/>
                    <a:gd name="T16" fmla="*/ 326 w 613"/>
                    <a:gd name="T17" fmla="*/ 78 h 1065"/>
                    <a:gd name="T18" fmla="*/ 334 w 613"/>
                    <a:gd name="T19" fmla="*/ 63 h 1065"/>
                    <a:gd name="T20" fmla="*/ 307 w 613"/>
                    <a:gd name="T21" fmla="*/ 42 h 1065"/>
                    <a:gd name="T22" fmla="*/ 279 w 613"/>
                    <a:gd name="T23" fmla="*/ 74 h 1065"/>
                    <a:gd name="T24" fmla="*/ 277 w 613"/>
                    <a:gd name="T25" fmla="*/ 97 h 1065"/>
                    <a:gd name="T26" fmla="*/ 228 w 613"/>
                    <a:gd name="T27" fmla="*/ 138 h 1065"/>
                    <a:gd name="T28" fmla="*/ 309 w 613"/>
                    <a:gd name="T29" fmla="*/ 177 h 1065"/>
                    <a:gd name="T30" fmla="*/ 333 w 613"/>
                    <a:gd name="T31" fmla="*/ 161 h 1065"/>
                    <a:gd name="T32" fmla="*/ 371 w 613"/>
                    <a:gd name="T33" fmla="*/ 114 h 1065"/>
                    <a:gd name="T34" fmla="*/ 437 w 613"/>
                    <a:gd name="T35" fmla="*/ 161 h 1065"/>
                    <a:gd name="T36" fmla="*/ 477 w 613"/>
                    <a:gd name="T37" fmla="*/ 215 h 1065"/>
                    <a:gd name="T38" fmla="*/ 455 w 613"/>
                    <a:gd name="T39" fmla="*/ 236 h 1065"/>
                    <a:gd name="T40" fmla="*/ 424 w 613"/>
                    <a:gd name="T41" fmla="*/ 224 h 1065"/>
                    <a:gd name="T42" fmla="*/ 402 w 613"/>
                    <a:gd name="T43" fmla="*/ 224 h 1065"/>
                    <a:gd name="T44" fmla="*/ 443 w 613"/>
                    <a:gd name="T45" fmla="*/ 242 h 1065"/>
                    <a:gd name="T46" fmla="*/ 387 w 613"/>
                    <a:gd name="T47" fmla="*/ 266 h 1065"/>
                    <a:gd name="T48" fmla="*/ 343 w 613"/>
                    <a:gd name="T49" fmla="*/ 322 h 1065"/>
                    <a:gd name="T50" fmla="*/ 308 w 613"/>
                    <a:gd name="T51" fmla="*/ 433 h 1065"/>
                    <a:gd name="T52" fmla="*/ 244 w 613"/>
                    <a:gd name="T53" fmla="*/ 399 h 1065"/>
                    <a:gd name="T54" fmla="*/ 213 w 613"/>
                    <a:gd name="T55" fmla="*/ 487 h 1065"/>
                    <a:gd name="T56" fmla="*/ 262 w 613"/>
                    <a:gd name="T57" fmla="*/ 507 h 1065"/>
                    <a:gd name="T58" fmla="*/ 306 w 613"/>
                    <a:gd name="T59" fmla="*/ 576 h 1065"/>
                    <a:gd name="T60" fmla="*/ 368 w 613"/>
                    <a:gd name="T61" fmla="*/ 559 h 1065"/>
                    <a:gd name="T62" fmla="*/ 414 w 613"/>
                    <a:gd name="T63" fmla="*/ 563 h 1065"/>
                    <a:gd name="T64" fmla="*/ 452 w 613"/>
                    <a:gd name="T65" fmla="*/ 584 h 1065"/>
                    <a:gd name="T66" fmla="*/ 502 w 613"/>
                    <a:gd name="T67" fmla="*/ 663 h 1065"/>
                    <a:gd name="T68" fmla="*/ 557 w 613"/>
                    <a:gd name="T69" fmla="*/ 677 h 1065"/>
                    <a:gd name="T70" fmla="*/ 585 w 613"/>
                    <a:gd name="T71" fmla="*/ 793 h 1065"/>
                    <a:gd name="T72" fmla="*/ 522 w 613"/>
                    <a:gd name="T73" fmla="*/ 903 h 1065"/>
                    <a:gd name="T74" fmla="*/ 455 w 613"/>
                    <a:gd name="T75" fmla="*/ 957 h 1065"/>
                    <a:gd name="T76" fmla="*/ 411 w 613"/>
                    <a:gd name="T77" fmla="*/ 1015 h 1065"/>
                    <a:gd name="T78" fmla="*/ 351 w 613"/>
                    <a:gd name="T79" fmla="*/ 1048 h 1065"/>
                    <a:gd name="T80" fmla="*/ 369 w 613"/>
                    <a:gd name="T81" fmla="*/ 943 h 1065"/>
                    <a:gd name="T82" fmla="*/ 367 w 613"/>
                    <a:gd name="T83" fmla="*/ 805 h 1065"/>
                    <a:gd name="T84" fmla="*/ 307 w 613"/>
                    <a:gd name="T85" fmla="*/ 662 h 1065"/>
                    <a:gd name="T86" fmla="*/ 310 w 613"/>
                    <a:gd name="T87" fmla="*/ 591 h 1065"/>
                    <a:gd name="T88" fmla="*/ 242 w 613"/>
                    <a:gd name="T89" fmla="*/ 534 h 1065"/>
                    <a:gd name="T90" fmla="*/ 152 w 613"/>
                    <a:gd name="T91" fmla="*/ 484 h 1065"/>
                    <a:gd name="T92" fmla="*/ 93 w 613"/>
                    <a:gd name="T93" fmla="*/ 393 h 1065"/>
                    <a:gd name="T94" fmla="*/ 85 w 613"/>
                    <a:gd name="T95" fmla="*/ 420 h 1065"/>
                    <a:gd name="T96" fmla="*/ 22 w 613"/>
                    <a:gd name="T97" fmla="*/ 288 h 1065"/>
                    <a:gd name="T98" fmla="*/ 270 w 613"/>
                    <a:gd name="T99" fmla="*/ 288 h 1065"/>
                    <a:gd name="T100" fmla="*/ 308 w 613"/>
                    <a:gd name="T101" fmla="*/ 263 h 1065"/>
                    <a:gd name="T102" fmla="*/ 267 w 613"/>
                    <a:gd name="T103" fmla="*/ 270 h 1065"/>
                    <a:gd name="T104" fmla="*/ 342 w 613"/>
                    <a:gd name="T105" fmla="*/ 261 h 1065"/>
                    <a:gd name="T106" fmla="*/ 252 w 613"/>
                    <a:gd name="T107" fmla="*/ 233 h 1065"/>
                    <a:gd name="T108" fmla="*/ 244 w 613"/>
                    <a:gd name="T109" fmla="*/ 230 h 1065"/>
                    <a:gd name="T110" fmla="*/ 22 w 613"/>
                    <a:gd name="T111" fmla="*/ 211 h 10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13" h="1065">
                      <a:moveTo>
                        <a:pt x="130" y="20"/>
                      </a:moveTo>
                      <a:cubicBezTo>
                        <a:pt x="130" y="22"/>
                        <a:pt x="131" y="25"/>
                        <a:pt x="133" y="27"/>
                      </a:cubicBezTo>
                      <a:cubicBezTo>
                        <a:pt x="136" y="29"/>
                        <a:pt x="134" y="23"/>
                        <a:pt x="133" y="17"/>
                      </a:cubicBezTo>
                      <a:cubicBezTo>
                        <a:pt x="136" y="13"/>
                        <a:pt x="140" y="10"/>
                        <a:pt x="143" y="6"/>
                      </a:cubicBezTo>
                      <a:cubicBezTo>
                        <a:pt x="143" y="6"/>
                        <a:pt x="144" y="7"/>
                        <a:pt x="144" y="7"/>
                      </a:cubicBezTo>
                      <a:cubicBezTo>
                        <a:pt x="149" y="7"/>
                        <a:pt x="154" y="4"/>
                        <a:pt x="155" y="7"/>
                      </a:cubicBezTo>
                      <a:cubicBezTo>
                        <a:pt x="157" y="10"/>
                        <a:pt x="148" y="15"/>
                        <a:pt x="153" y="21"/>
                      </a:cubicBezTo>
                      <a:cubicBezTo>
                        <a:pt x="158" y="28"/>
                        <a:pt x="162" y="30"/>
                        <a:pt x="166" y="30"/>
                      </a:cubicBezTo>
                      <a:cubicBezTo>
                        <a:pt x="171" y="30"/>
                        <a:pt x="181" y="32"/>
                        <a:pt x="176" y="40"/>
                      </a:cubicBezTo>
                      <a:cubicBezTo>
                        <a:pt x="172" y="48"/>
                        <a:pt x="160" y="48"/>
                        <a:pt x="156" y="48"/>
                      </a:cubicBezTo>
                      <a:cubicBezTo>
                        <a:pt x="152" y="48"/>
                        <a:pt x="145" y="51"/>
                        <a:pt x="147" y="55"/>
                      </a:cubicBezTo>
                      <a:cubicBezTo>
                        <a:pt x="149" y="60"/>
                        <a:pt x="158" y="57"/>
                        <a:pt x="164" y="57"/>
                      </a:cubicBezTo>
                      <a:cubicBezTo>
                        <a:pt x="170" y="57"/>
                        <a:pt x="189" y="60"/>
                        <a:pt x="194" y="57"/>
                      </a:cubicBezTo>
                      <a:cubicBezTo>
                        <a:pt x="199" y="55"/>
                        <a:pt x="198" y="46"/>
                        <a:pt x="192" y="44"/>
                      </a:cubicBezTo>
                      <a:cubicBezTo>
                        <a:pt x="187" y="42"/>
                        <a:pt x="191" y="37"/>
                        <a:pt x="197" y="39"/>
                      </a:cubicBezTo>
                      <a:cubicBezTo>
                        <a:pt x="202" y="40"/>
                        <a:pt x="208" y="36"/>
                        <a:pt x="207" y="39"/>
                      </a:cubicBezTo>
                      <a:cubicBezTo>
                        <a:pt x="206" y="41"/>
                        <a:pt x="207" y="46"/>
                        <a:pt x="207" y="52"/>
                      </a:cubicBezTo>
                      <a:cubicBezTo>
                        <a:pt x="207" y="58"/>
                        <a:pt x="209" y="62"/>
                        <a:pt x="213" y="60"/>
                      </a:cubicBezTo>
                      <a:cubicBezTo>
                        <a:pt x="217" y="59"/>
                        <a:pt x="216" y="54"/>
                        <a:pt x="220" y="53"/>
                      </a:cubicBezTo>
                      <a:cubicBezTo>
                        <a:pt x="224" y="52"/>
                        <a:pt x="223" y="44"/>
                        <a:pt x="221" y="37"/>
                      </a:cubicBezTo>
                      <a:cubicBezTo>
                        <a:pt x="218" y="30"/>
                        <a:pt x="217" y="27"/>
                        <a:pt x="217" y="23"/>
                      </a:cubicBezTo>
                      <a:cubicBezTo>
                        <a:pt x="218" y="19"/>
                        <a:pt x="224" y="18"/>
                        <a:pt x="227" y="22"/>
                      </a:cubicBezTo>
                      <a:cubicBezTo>
                        <a:pt x="231" y="26"/>
                        <a:pt x="235" y="33"/>
                        <a:pt x="235" y="33"/>
                      </a:cubicBezTo>
                      <a:cubicBezTo>
                        <a:pt x="235" y="33"/>
                        <a:pt x="242" y="39"/>
                        <a:pt x="244" y="45"/>
                      </a:cubicBezTo>
                      <a:cubicBezTo>
                        <a:pt x="246" y="51"/>
                        <a:pt x="247" y="49"/>
                        <a:pt x="251" y="45"/>
                      </a:cubicBezTo>
                      <a:cubicBezTo>
                        <a:pt x="256" y="42"/>
                        <a:pt x="257" y="42"/>
                        <a:pt x="261" y="46"/>
                      </a:cubicBezTo>
                      <a:cubicBezTo>
                        <a:pt x="265" y="50"/>
                        <a:pt x="262" y="57"/>
                        <a:pt x="262" y="60"/>
                      </a:cubicBezTo>
                      <a:cubicBezTo>
                        <a:pt x="262" y="62"/>
                        <a:pt x="268" y="60"/>
                        <a:pt x="269" y="55"/>
                      </a:cubicBezTo>
                      <a:cubicBezTo>
                        <a:pt x="270" y="51"/>
                        <a:pt x="274" y="51"/>
                        <a:pt x="277" y="49"/>
                      </a:cubicBezTo>
                      <a:cubicBezTo>
                        <a:pt x="280" y="48"/>
                        <a:pt x="280" y="39"/>
                        <a:pt x="280" y="39"/>
                      </a:cubicBezTo>
                      <a:cubicBezTo>
                        <a:pt x="280" y="39"/>
                        <a:pt x="273" y="36"/>
                        <a:pt x="265" y="37"/>
                      </a:cubicBezTo>
                      <a:cubicBezTo>
                        <a:pt x="258" y="38"/>
                        <a:pt x="256" y="36"/>
                        <a:pt x="250" y="31"/>
                      </a:cubicBezTo>
                      <a:cubicBezTo>
                        <a:pt x="245" y="26"/>
                        <a:pt x="248" y="22"/>
                        <a:pt x="245" y="17"/>
                      </a:cubicBezTo>
                      <a:cubicBezTo>
                        <a:pt x="242" y="12"/>
                        <a:pt x="254" y="9"/>
                        <a:pt x="261" y="4"/>
                      </a:cubicBezTo>
                      <a:cubicBezTo>
                        <a:pt x="269" y="0"/>
                        <a:pt x="276" y="3"/>
                        <a:pt x="274" y="14"/>
                      </a:cubicBezTo>
                      <a:cubicBezTo>
                        <a:pt x="273" y="25"/>
                        <a:pt x="271" y="24"/>
                        <a:pt x="280" y="21"/>
                      </a:cubicBezTo>
                      <a:cubicBezTo>
                        <a:pt x="288" y="19"/>
                        <a:pt x="279" y="9"/>
                        <a:pt x="283" y="9"/>
                      </a:cubicBezTo>
                      <a:cubicBezTo>
                        <a:pt x="287" y="8"/>
                        <a:pt x="297" y="6"/>
                        <a:pt x="300" y="7"/>
                      </a:cubicBezTo>
                      <a:cubicBezTo>
                        <a:pt x="304" y="7"/>
                        <a:pt x="322" y="4"/>
                        <a:pt x="327" y="4"/>
                      </a:cubicBezTo>
                      <a:cubicBezTo>
                        <a:pt x="331" y="4"/>
                        <a:pt x="338" y="9"/>
                        <a:pt x="343" y="13"/>
                      </a:cubicBezTo>
                      <a:cubicBezTo>
                        <a:pt x="348" y="17"/>
                        <a:pt x="362" y="22"/>
                        <a:pt x="365" y="24"/>
                      </a:cubicBezTo>
                      <a:cubicBezTo>
                        <a:pt x="368" y="27"/>
                        <a:pt x="392" y="31"/>
                        <a:pt x="394" y="32"/>
                      </a:cubicBezTo>
                      <a:cubicBezTo>
                        <a:pt x="396" y="33"/>
                        <a:pt x="396" y="42"/>
                        <a:pt x="399" y="49"/>
                      </a:cubicBezTo>
                      <a:cubicBezTo>
                        <a:pt x="401" y="57"/>
                        <a:pt x="407" y="51"/>
                        <a:pt x="409" y="51"/>
                      </a:cubicBezTo>
                      <a:cubicBezTo>
                        <a:pt x="411" y="51"/>
                        <a:pt x="419" y="57"/>
                        <a:pt x="421" y="60"/>
                      </a:cubicBezTo>
                      <a:cubicBezTo>
                        <a:pt x="424" y="64"/>
                        <a:pt x="440" y="67"/>
                        <a:pt x="440" y="67"/>
                      </a:cubicBezTo>
                      <a:cubicBezTo>
                        <a:pt x="440" y="67"/>
                        <a:pt x="436" y="74"/>
                        <a:pt x="435" y="76"/>
                      </a:cubicBezTo>
                      <a:cubicBezTo>
                        <a:pt x="433" y="78"/>
                        <a:pt x="429" y="80"/>
                        <a:pt x="426" y="83"/>
                      </a:cubicBezTo>
                      <a:cubicBezTo>
                        <a:pt x="422" y="86"/>
                        <a:pt x="419" y="82"/>
                        <a:pt x="414" y="78"/>
                      </a:cubicBezTo>
                      <a:cubicBezTo>
                        <a:pt x="410" y="75"/>
                        <a:pt x="402" y="72"/>
                        <a:pt x="400" y="74"/>
                      </a:cubicBezTo>
                      <a:cubicBezTo>
                        <a:pt x="399" y="75"/>
                        <a:pt x="400" y="78"/>
                        <a:pt x="401" y="81"/>
                      </a:cubicBezTo>
                      <a:cubicBezTo>
                        <a:pt x="402" y="83"/>
                        <a:pt x="409" y="86"/>
                        <a:pt x="414" y="90"/>
                      </a:cubicBezTo>
                      <a:cubicBezTo>
                        <a:pt x="418" y="95"/>
                        <a:pt x="417" y="99"/>
                        <a:pt x="417" y="105"/>
                      </a:cubicBezTo>
                      <a:cubicBezTo>
                        <a:pt x="418" y="111"/>
                        <a:pt x="413" y="103"/>
                        <a:pt x="407" y="102"/>
                      </a:cubicBezTo>
                      <a:cubicBezTo>
                        <a:pt x="402" y="100"/>
                        <a:pt x="401" y="108"/>
                        <a:pt x="401" y="108"/>
                      </a:cubicBezTo>
                      <a:cubicBezTo>
                        <a:pt x="401" y="108"/>
                        <a:pt x="394" y="107"/>
                        <a:pt x="391" y="107"/>
                      </a:cubicBezTo>
                      <a:cubicBezTo>
                        <a:pt x="387" y="107"/>
                        <a:pt x="391" y="107"/>
                        <a:pt x="385" y="101"/>
                      </a:cubicBezTo>
                      <a:cubicBezTo>
                        <a:pt x="378" y="95"/>
                        <a:pt x="380" y="105"/>
                        <a:pt x="376" y="102"/>
                      </a:cubicBezTo>
                      <a:cubicBezTo>
                        <a:pt x="373" y="99"/>
                        <a:pt x="370" y="94"/>
                        <a:pt x="368" y="96"/>
                      </a:cubicBezTo>
                      <a:cubicBezTo>
                        <a:pt x="366" y="97"/>
                        <a:pt x="361" y="89"/>
                        <a:pt x="357" y="90"/>
                      </a:cubicBezTo>
                      <a:cubicBezTo>
                        <a:pt x="354" y="90"/>
                        <a:pt x="341" y="87"/>
                        <a:pt x="337" y="89"/>
                      </a:cubicBezTo>
                      <a:cubicBezTo>
                        <a:pt x="334" y="90"/>
                        <a:pt x="331" y="90"/>
                        <a:pt x="328" y="92"/>
                      </a:cubicBezTo>
                      <a:cubicBezTo>
                        <a:pt x="326" y="93"/>
                        <a:pt x="324" y="81"/>
                        <a:pt x="326" y="78"/>
                      </a:cubicBezTo>
                      <a:cubicBezTo>
                        <a:pt x="328" y="74"/>
                        <a:pt x="332" y="73"/>
                        <a:pt x="339" y="75"/>
                      </a:cubicBezTo>
                      <a:cubicBezTo>
                        <a:pt x="346" y="78"/>
                        <a:pt x="347" y="75"/>
                        <a:pt x="348" y="72"/>
                      </a:cubicBezTo>
                      <a:cubicBezTo>
                        <a:pt x="350" y="68"/>
                        <a:pt x="352" y="64"/>
                        <a:pt x="360" y="61"/>
                      </a:cubicBezTo>
                      <a:cubicBezTo>
                        <a:pt x="367" y="58"/>
                        <a:pt x="359" y="56"/>
                        <a:pt x="357" y="54"/>
                      </a:cubicBezTo>
                      <a:cubicBezTo>
                        <a:pt x="354" y="53"/>
                        <a:pt x="352" y="50"/>
                        <a:pt x="350" y="54"/>
                      </a:cubicBezTo>
                      <a:cubicBezTo>
                        <a:pt x="348" y="59"/>
                        <a:pt x="344" y="64"/>
                        <a:pt x="344" y="64"/>
                      </a:cubicBezTo>
                      <a:cubicBezTo>
                        <a:pt x="344" y="64"/>
                        <a:pt x="340" y="64"/>
                        <a:pt x="334" y="63"/>
                      </a:cubicBezTo>
                      <a:cubicBezTo>
                        <a:pt x="328" y="63"/>
                        <a:pt x="332" y="60"/>
                        <a:pt x="335" y="58"/>
                      </a:cubicBezTo>
                      <a:cubicBezTo>
                        <a:pt x="338" y="57"/>
                        <a:pt x="341" y="48"/>
                        <a:pt x="338" y="45"/>
                      </a:cubicBezTo>
                      <a:cubicBezTo>
                        <a:pt x="336" y="43"/>
                        <a:pt x="334" y="42"/>
                        <a:pt x="329" y="43"/>
                      </a:cubicBezTo>
                      <a:cubicBezTo>
                        <a:pt x="324" y="45"/>
                        <a:pt x="328" y="38"/>
                        <a:pt x="324" y="36"/>
                      </a:cubicBezTo>
                      <a:cubicBezTo>
                        <a:pt x="321" y="33"/>
                        <a:pt x="322" y="37"/>
                        <a:pt x="322" y="40"/>
                      </a:cubicBezTo>
                      <a:cubicBezTo>
                        <a:pt x="322" y="43"/>
                        <a:pt x="317" y="42"/>
                        <a:pt x="317" y="42"/>
                      </a:cubicBezTo>
                      <a:cubicBezTo>
                        <a:pt x="317" y="42"/>
                        <a:pt x="309" y="41"/>
                        <a:pt x="307" y="42"/>
                      </a:cubicBezTo>
                      <a:cubicBezTo>
                        <a:pt x="304" y="44"/>
                        <a:pt x="299" y="47"/>
                        <a:pt x="300" y="49"/>
                      </a:cubicBezTo>
                      <a:cubicBezTo>
                        <a:pt x="302" y="51"/>
                        <a:pt x="308" y="51"/>
                        <a:pt x="309" y="58"/>
                      </a:cubicBezTo>
                      <a:cubicBezTo>
                        <a:pt x="311" y="65"/>
                        <a:pt x="302" y="66"/>
                        <a:pt x="300" y="67"/>
                      </a:cubicBezTo>
                      <a:cubicBezTo>
                        <a:pt x="299" y="68"/>
                        <a:pt x="292" y="71"/>
                        <a:pt x="292" y="71"/>
                      </a:cubicBezTo>
                      <a:cubicBezTo>
                        <a:pt x="292" y="71"/>
                        <a:pt x="285" y="69"/>
                        <a:pt x="280" y="69"/>
                      </a:cubicBezTo>
                      <a:cubicBezTo>
                        <a:pt x="274" y="69"/>
                        <a:pt x="273" y="69"/>
                        <a:pt x="274" y="72"/>
                      </a:cubicBezTo>
                      <a:cubicBezTo>
                        <a:pt x="275" y="75"/>
                        <a:pt x="278" y="74"/>
                        <a:pt x="279" y="74"/>
                      </a:cubicBezTo>
                      <a:cubicBezTo>
                        <a:pt x="281" y="74"/>
                        <a:pt x="281" y="78"/>
                        <a:pt x="286" y="76"/>
                      </a:cubicBezTo>
                      <a:cubicBezTo>
                        <a:pt x="291" y="75"/>
                        <a:pt x="290" y="72"/>
                        <a:pt x="294" y="78"/>
                      </a:cubicBezTo>
                      <a:cubicBezTo>
                        <a:pt x="299" y="84"/>
                        <a:pt x="303" y="84"/>
                        <a:pt x="310" y="89"/>
                      </a:cubicBezTo>
                      <a:cubicBezTo>
                        <a:pt x="318" y="94"/>
                        <a:pt x="309" y="100"/>
                        <a:pt x="305" y="100"/>
                      </a:cubicBezTo>
                      <a:cubicBezTo>
                        <a:pt x="302" y="100"/>
                        <a:pt x="302" y="96"/>
                        <a:pt x="299" y="91"/>
                      </a:cubicBezTo>
                      <a:cubicBezTo>
                        <a:pt x="297" y="87"/>
                        <a:pt x="288" y="92"/>
                        <a:pt x="288" y="92"/>
                      </a:cubicBezTo>
                      <a:cubicBezTo>
                        <a:pt x="288" y="92"/>
                        <a:pt x="281" y="97"/>
                        <a:pt x="277" y="97"/>
                      </a:cubicBezTo>
                      <a:cubicBezTo>
                        <a:pt x="273" y="97"/>
                        <a:pt x="270" y="96"/>
                        <a:pt x="275" y="91"/>
                      </a:cubicBezTo>
                      <a:cubicBezTo>
                        <a:pt x="280" y="86"/>
                        <a:pt x="269" y="85"/>
                        <a:pt x="269" y="78"/>
                      </a:cubicBezTo>
                      <a:cubicBezTo>
                        <a:pt x="269" y="70"/>
                        <a:pt x="266" y="90"/>
                        <a:pt x="266" y="94"/>
                      </a:cubicBezTo>
                      <a:cubicBezTo>
                        <a:pt x="266" y="98"/>
                        <a:pt x="263" y="90"/>
                        <a:pt x="253" y="91"/>
                      </a:cubicBezTo>
                      <a:cubicBezTo>
                        <a:pt x="244" y="93"/>
                        <a:pt x="245" y="97"/>
                        <a:pt x="233" y="108"/>
                      </a:cubicBezTo>
                      <a:cubicBezTo>
                        <a:pt x="221" y="118"/>
                        <a:pt x="224" y="116"/>
                        <a:pt x="225" y="125"/>
                      </a:cubicBezTo>
                      <a:cubicBezTo>
                        <a:pt x="226" y="135"/>
                        <a:pt x="223" y="137"/>
                        <a:pt x="228" y="138"/>
                      </a:cubicBezTo>
                      <a:cubicBezTo>
                        <a:pt x="233" y="140"/>
                        <a:pt x="231" y="151"/>
                        <a:pt x="235" y="150"/>
                      </a:cubicBezTo>
                      <a:cubicBezTo>
                        <a:pt x="239" y="149"/>
                        <a:pt x="242" y="146"/>
                        <a:pt x="250" y="151"/>
                      </a:cubicBezTo>
                      <a:cubicBezTo>
                        <a:pt x="257" y="156"/>
                        <a:pt x="261" y="158"/>
                        <a:pt x="271" y="160"/>
                      </a:cubicBezTo>
                      <a:cubicBezTo>
                        <a:pt x="280" y="162"/>
                        <a:pt x="285" y="161"/>
                        <a:pt x="290" y="159"/>
                      </a:cubicBezTo>
                      <a:cubicBezTo>
                        <a:pt x="295" y="158"/>
                        <a:pt x="300" y="165"/>
                        <a:pt x="300" y="170"/>
                      </a:cubicBezTo>
                      <a:cubicBezTo>
                        <a:pt x="300" y="176"/>
                        <a:pt x="303" y="176"/>
                        <a:pt x="303" y="183"/>
                      </a:cubicBezTo>
                      <a:cubicBezTo>
                        <a:pt x="302" y="190"/>
                        <a:pt x="309" y="177"/>
                        <a:pt x="309" y="177"/>
                      </a:cubicBezTo>
                      <a:cubicBezTo>
                        <a:pt x="309" y="177"/>
                        <a:pt x="312" y="188"/>
                        <a:pt x="309" y="190"/>
                      </a:cubicBezTo>
                      <a:cubicBezTo>
                        <a:pt x="307" y="191"/>
                        <a:pt x="310" y="198"/>
                        <a:pt x="313" y="197"/>
                      </a:cubicBezTo>
                      <a:cubicBezTo>
                        <a:pt x="315" y="197"/>
                        <a:pt x="319" y="200"/>
                        <a:pt x="323" y="196"/>
                      </a:cubicBezTo>
                      <a:cubicBezTo>
                        <a:pt x="326" y="192"/>
                        <a:pt x="321" y="181"/>
                        <a:pt x="321" y="176"/>
                      </a:cubicBezTo>
                      <a:cubicBezTo>
                        <a:pt x="321" y="172"/>
                        <a:pt x="318" y="170"/>
                        <a:pt x="316" y="165"/>
                      </a:cubicBezTo>
                      <a:cubicBezTo>
                        <a:pt x="314" y="161"/>
                        <a:pt x="320" y="160"/>
                        <a:pt x="323" y="164"/>
                      </a:cubicBezTo>
                      <a:cubicBezTo>
                        <a:pt x="325" y="169"/>
                        <a:pt x="329" y="165"/>
                        <a:pt x="333" y="161"/>
                      </a:cubicBezTo>
                      <a:cubicBezTo>
                        <a:pt x="337" y="158"/>
                        <a:pt x="337" y="151"/>
                        <a:pt x="337" y="151"/>
                      </a:cubicBezTo>
                      <a:cubicBezTo>
                        <a:pt x="337" y="151"/>
                        <a:pt x="330" y="139"/>
                        <a:pt x="325" y="136"/>
                      </a:cubicBezTo>
                      <a:cubicBezTo>
                        <a:pt x="320" y="133"/>
                        <a:pt x="322" y="132"/>
                        <a:pt x="327" y="131"/>
                      </a:cubicBezTo>
                      <a:cubicBezTo>
                        <a:pt x="332" y="129"/>
                        <a:pt x="327" y="127"/>
                        <a:pt x="328" y="119"/>
                      </a:cubicBezTo>
                      <a:cubicBezTo>
                        <a:pt x="329" y="111"/>
                        <a:pt x="329" y="105"/>
                        <a:pt x="332" y="105"/>
                      </a:cubicBezTo>
                      <a:cubicBezTo>
                        <a:pt x="335" y="105"/>
                        <a:pt x="345" y="103"/>
                        <a:pt x="353" y="104"/>
                      </a:cubicBezTo>
                      <a:cubicBezTo>
                        <a:pt x="362" y="105"/>
                        <a:pt x="366" y="113"/>
                        <a:pt x="371" y="114"/>
                      </a:cubicBezTo>
                      <a:cubicBezTo>
                        <a:pt x="377" y="114"/>
                        <a:pt x="386" y="116"/>
                        <a:pt x="387" y="120"/>
                      </a:cubicBezTo>
                      <a:cubicBezTo>
                        <a:pt x="389" y="123"/>
                        <a:pt x="378" y="126"/>
                        <a:pt x="381" y="132"/>
                      </a:cubicBezTo>
                      <a:cubicBezTo>
                        <a:pt x="385" y="138"/>
                        <a:pt x="390" y="135"/>
                        <a:pt x="394" y="138"/>
                      </a:cubicBezTo>
                      <a:cubicBezTo>
                        <a:pt x="397" y="140"/>
                        <a:pt x="402" y="138"/>
                        <a:pt x="407" y="129"/>
                      </a:cubicBezTo>
                      <a:cubicBezTo>
                        <a:pt x="412" y="120"/>
                        <a:pt x="414" y="120"/>
                        <a:pt x="416" y="121"/>
                      </a:cubicBezTo>
                      <a:cubicBezTo>
                        <a:pt x="417" y="123"/>
                        <a:pt x="428" y="139"/>
                        <a:pt x="431" y="143"/>
                      </a:cubicBezTo>
                      <a:cubicBezTo>
                        <a:pt x="434" y="146"/>
                        <a:pt x="436" y="157"/>
                        <a:pt x="437" y="161"/>
                      </a:cubicBezTo>
                      <a:cubicBezTo>
                        <a:pt x="437" y="165"/>
                        <a:pt x="448" y="162"/>
                        <a:pt x="450" y="162"/>
                      </a:cubicBezTo>
                      <a:cubicBezTo>
                        <a:pt x="453" y="162"/>
                        <a:pt x="461" y="170"/>
                        <a:pt x="462" y="175"/>
                      </a:cubicBezTo>
                      <a:cubicBezTo>
                        <a:pt x="463" y="179"/>
                        <a:pt x="465" y="181"/>
                        <a:pt x="473" y="183"/>
                      </a:cubicBezTo>
                      <a:cubicBezTo>
                        <a:pt x="480" y="185"/>
                        <a:pt x="473" y="194"/>
                        <a:pt x="471" y="198"/>
                      </a:cubicBezTo>
                      <a:cubicBezTo>
                        <a:pt x="469" y="203"/>
                        <a:pt x="468" y="204"/>
                        <a:pt x="466" y="209"/>
                      </a:cubicBezTo>
                      <a:cubicBezTo>
                        <a:pt x="464" y="215"/>
                        <a:pt x="466" y="209"/>
                        <a:pt x="469" y="212"/>
                      </a:cubicBezTo>
                      <a:cubicBezTo>
                        <a:pt x="472" y="214"/>
                        <a:pt x="473" y="217"/>
                        <a:pt x="477" y="215"/>
                      </a:cubicBezTo>
                      <a:cubicBezTo>
                        <a:pt x="482" y="214"/>
                        <a:pt x="484" y="215"/>
                        <a:pt x="486" y="220"/>
                      </a:cubicBezTo>
                      <a:cubicBezTo>
                        <a:pt x="487" y="224"/>
                        <a:pt x="489" y="228"/>
                        <a:pt x="491" y="232"/>
                      </a:cubicBezTo>
                      <a:cubicBezTo>
                        <a:pt x="493" y="236"/>
                        <a:pt x="491" y="242"/>
                        <a:pt x="489" y="238"/>
                      </a:cubicBezTo>
                      <a:cubicBezTo>
                        <a:pt x="487" y="234"/>
                        <a:pt x="479" y="236"/>
                        <a:pt x="479" y="236"/>
                      </a:cubicBezTo>
                      <a:cubicBezTo>
                        <a:pt x="479" y="236"/>
                        <a:pt x="476" y="241"/>
                        <a:pt x="475" y="239"/>
                      </a:cubicBezTo>
                      <a:cubicBezTo>
                        <a:pt x="474" y="236"/>
                        <a:pt x="472" y="233"/>
                        <a:pt x="468" y="235"/>
                      </a:cubicBezTo>
                      <a:cubicBezTo>
                        <a:pt x="464" y="236"/>
                        <a:pt x="460" y="235"/>
                        <a:pt x="455" y="236"/>
                      </a:cubicBezTo>
                      <a:cubicBezTo>
                        <a:pt x="451" y="236"/>
                        <a:pt x="449" y="233"/>
                        <a:pt x="452" y="230"/>
                      </a:cubicBezTo>
                      <a:cubicBezTo>
                        <a:pt x="455" y="227"/>
                        <a:pt x="455" y="215"/>
                        <a:pt x="461" y="211"/>
                      </a:cubicBezTo>
                      <a:cubicBezTo>
                        <a:pt x="467" y="206"/>
                        <a:pt x="465" y="200"/>
                        <a:pt x="461" y="200"/>
                      </a:cubicBezTo>
                      <a:cubicBezTo>
                        <a:pt x="457" y="200"/>
                        <a:pt x="455" y="206"/>
                        <a:pt x="453" y="208"/>
                      </a:cubicBezTo>
                      <a:cubicBezTo>
                        <a:pt x="451" y="209"/>
                        <a:pt x="443" y="205"/>
                        <a:pt x="439" y="209"/>
                      </a:cubicBezTo>
                      <a:cubicBezTo>
                        <a:pt x="436" y="213"/>
                        <a:pt x="429" y="215"/>
                        <a:pt x="433" y="217"/>
                      </a:cubicBezTo>
                      <a:cubicBezTo>
                        <a:pt x="437" y="218"/>
                        <a:pt x="428" y="224"/>
                        <a:pt x="424" y="224"/>
                      </a:cubicBezTo>
                      <a:cubicBezTo>
                        <a:pt x="421" y="224"/>
                        <a:pt x="422" y="215"/>
                        <a:pt x="422" y="211"/>
                      </a:cubicBezTo>
                      <a:cubicBezTo>
                        <a:pt x="422" y="207"/>
                        <a:pt x="417" y="213"/>
                        <a:pt x="417" y="213"/>
                      </a:cubicBezTo>
                      <a:cubicBezTo>
                        <a:pt x="417" y="213"/>
                        <a:pt x="409" y="206"/>
                        <a:pt x="405" y="211"/>
                      </a:cubicBezTo>
                      <a:cubicBezTo>
                        <a:pt x="402" y="215"/>
                        <a:pt x="390" y="213"/>
                        <a:pt x="386" y="218"/>
                      </a:cubicBezTo>
                      <a:cubicBezTo>
                        <a:pt x="382" y="222"/>
                        <a:pt x="380" y="234"/>
                        <a:pt x="380" y="234"/>
                      </a:cubicBezTo>
                      <a:cubicBezTo>
                        <a:pt x="380" y="234"/>
                        <a:pt x="383" y="232"/>
                        <a:pt x="390" y="230"/>
                      </a:cubicBezTo>
                      <a:cubicBezTo>
                        <a:pt x="397" y="227"/>
                        <a:pt x="396" y="228"/>
                        <a:pt x="402" y="224"/>
                      </a:cubicBezTo>
                      <a:cubicBezTo>
                        <a:pt x="407" y="221"/>
                        <a:pt x="413" y="219"/>
                        <a:pt x="417" y="226"/>
                      </a:cubicBezTo>
                      <a:cubicBezTo>
                        <a:pt x="421" y="233"/>
                        <a:pt x="415" y="236"/>
                        <a:pt x="415" y="236"/>
                      </a:cubicBezTo>
                      <a:cubicBezTo>
                        <a:pt x="415" y="236"/>
                        <a:pt x="417" y="242"/>
                        <a:pt x="420" y="243"/>
                      </a:cubicBezTo>
                      <a:cubicBezTo>
                        <a:pt x="422" y="245"/>
                        <a:pt x="422" y="242"/>
                        <a:pt x="426" y="239"/>
                      </a:cubicBezTo>
                      <a:cubicBezTo>
                        <a:pt x="430" y="236"/>
                        <a:pt x="429" y="245"/>
                        <a:pt x="430" y="248"/>
                      </a:cubicBezTo>
                      <a:cubicBezTo>
                        <a:pt x="431" y="251"/>
                        <a:pt x="435" y="251"/>
                        <a:pt x="437" y="247"/>
                      </a:cubicBezTo>
                      <a:cubicBezTo>
                        <a:pt x="439" y="243"/>
                        <a:pt x="441" y="240"/>
                        <a:pt x="443" y="242"/>
                      </a:cubicBezTo>
                      <a:cubicBezTo>
                        <a:pt x="444" y="245"/>
                        <a:pt x="446" y="250"/>
                        <a:pt x="448" y="255"/>
                      </a:cubicBezTo>
                      <a:cubicBezTo>
                        <a:pt x="449" y="260"/>
                        <a:pt x="436" y="262"/>
                        <a:pt x="434" y="263"/>
                      </a:cubicBezTo>
                      <a:cubicBezTo>
                        <a:pt x="431" y="263"/>
                        <a:pt x="421" y="266"/>
                        <a:pt x="419" y="267"/>
                      </a:cubicBezTo>
                      <a:cubicBezTo>
                        <a:pt x="417" y="268"/>
                        <a:pt x="412" y="274"/>
                        <a:pt x="407" y="274"/>
                      </a:cubicBezTo>
                      <a:cubicBezTo>
                        <a:pt x="403" y="274"/>
                        <a:pt x="404" y="266"/>
                        <a:pt x="403" y="260"/>
                      </a:cubicBezTo>
                      <a:cubicBezTo>
                        <a:pt x="402" y="255"/>
                        <a:pt x="397" y="261"/>
                        <a:pt x="396" y="263"/>
                      </a:cubicBezTo>
                      <a:cubicBezTo>
                        <a:pt x="396" y="266"/>
                        <a:pt x="391" y="265"/>
                        <a:pt x="387" y="266"/>
                      </a:cubicBezTo>
                      <a:cubicBezTo>
                        <a:pt x="383" y="266"/>
                        <a:pt x="376" y="272"/>
                        <a:pt x="376" y="277"/>
                      </a:cubicBezTo>
                      <a:cubicBezTo>
                        <a:pt x="376" y="283"/>
                        <a:pt x="384" y="290"/>
                        <a:pt x="382" y="293"/>
                      </a:cubicBezTo>
                      <a:cubicBezTo>
                        <a:pt x="381" y="296"/>
                        <a:pt x="368" y="295"/>
                        <a:pt x="364" y="293"/>
                      </a:cubicBezTo>
                      <a:cubicBezTo>
                        <a:pt x="360" y="292"/>
                        <a:pt x="354" y="295"/>
                        <a:pt x="356" y="298"/>
                      </a:cubicBezTo>
                      <a:cubicBezTo>
                        <a:pt x="358" y="301"/>
                        <a:pt x="357" y="306"/>
                        <a:pt x="353" y="305"/>
                      </a:cubicBezTo>
                      <a:cubicBezTo>
                        <a:pt x="349" y="304"/>
                        <a:pt x="348" y="310"/>
                        <a:pt x="350" y="313"/>
                      </a:cubicBezTo>
                      <a:cubicBezTo>
                        <a:pt x="352" y="317"/>
                        <a:pt x="345" y="325"/>
                        <a:pt x="343" y="322"/>
                      </a:cubicBezTo>
                      <a:cubicBezTo>
                        <a:pt x="342" y="319"/>
                        <a:pt x="338" y="317"/>
                        <a:pt x="338" y="322"/>
                      </a:cubicBezTo>
                      <a:cubicBezTo>
                        <a:pt x="338" y="326"/>
                        <a:pt x="342" y="332"/>
                        <a:pt x="345" y="338"/>
                      </a:cubicBezTo>
                      <a:cubicBezTo>
                        <a:pt x="348" y="344"/>
                        <a:pt x="336" y="346"/>
                        <a:pt x="332" y="350"/>
                      </a:cubicBezTo>
                      <a:cubicBezTo>
                        <a:pt x="328" y="355"/>
                        <a:pt x="319" y="370"/>
                        <a:pt x="313" y="373"/>
                      </a:cubicBezTo>
                      <a:cubicBezTo>
                        <a:pt x="308" y="376"/>
                        <a:pt x="303" y="385"/>
                        <a:pt x="306" y="389"/>
                      </a:cubicBezTo>
                      <a:cubicBezTo>
                        <a:pt x="309" y="393"/>
                        <a:pt x="312" y="408"/>
                        <a:pt x="314" y="414"/>
                      </a:cubicBezTo>
                      <a:cubicBezTo>
                        <a:pt x="315" y="419"/>
                        <a:pt x="313" y="434"/>
                        <a:pt x="308" y="433"/>
                      </a:cubicBezTo>
                      <a:cubicBezTo>
                        <a:pt x="303" y="432"/>
                        <a:pt x="306" y="423"/>
                        <a:pt x="301" y="421"/>
                      </a:cubicBezTo>
                      <a:cubicBezTo>
                        <a:pt x="296" y="419"/>
                        <a:pt x="293" y="405"/>
                        <a:pt x="292" y="396"/>
                      </a:cubicBezTo>
                      <a:cubicBezTo>
                        <a:pt x="291" y="388"/>
                        <a:pt x="290" y="393"/>
                        <a:pt x="286" y="396"/>
                      </a:cubicBezTo>
                      <a:cubicBezTo>
                        <a:pt x="283" y="399"/>
                        <a:pt x="280" y="390"/>
                        <a:pt x="278" y="388"/>
                      </a:cubicBezTo>
                      <a:cubicBezTo>
                        <a:pt x="276" y="385"/>
                        <a:pt x="268" y="392"/>
                        <a:pt x="261" y="391"/>
                      </a:cubicBezTo>
                      <a:cubicBezTo>
                        <a:pt x="255" y="390"/>
                        <a:pt x="251" y="392"/>
                        <a:pt x="251" y="394"/>
                      </a:cubicBezTo>
                      <a:cubicBezTo>
                        <a:pt x="251" y="396"/>
                        <a:pt x="250" y="403"/>
                        <a:pt x="244" y="399"/>
                      </a:cubicBezTo>
                      <a:cubicBezTo>
                        <a:pt x="238" y="394"/>
                        <a:pt x="237" y="394"/>
                        <a:pt x="231" y="394"/>
                      </a:cubicBezTo>
                      <a:cubicBezTo>
                        <a:pt x="225" y="394"/>
                        <a:pt x="219" y="393"/>
                        <a:pt x="218" y="396"/>
                      </a:cubicBezTo>
                      <a:cubicBezTo>
                        <a:pt x="217" y="400"/>
                        <a:pt x="211" y="406"/>
                        <a:pt x="207" y="408"/>
                      </a:cubicBezTo>
                      <a:cubicBezTo>
                        <a:pt x="203" y="409"/>
                        <a:pt x="196" y="417"/>
                        <a:pt x="199" y="418"/>
                      </a:cubicBezTo>
                      <a:cubicBezTo>
                        <a:pt x="202" y="420"/>
                        <a:pt x="202" y="430"/>
                        <a:pt x="200" y="436"/>
                      </a:cubicBezTo>
                      <a:cubicBezTo>
                        <a:pt x="198" y="442"/>
                        <a:pt x="198" y="453"/>
                        <a:pt x="199" y="463"/>
                      </a:cubicBezTo>
                      <a:cubicBezTo>
                        <a:pt x="201" y="474"/>
                        <a:pt x="207" y="480"/>
                        <a:pt x="213" y="487"/>
                      </a:cubicBezTo>
                      <a:cubicBezTo>
                        <a:pt x="220" y="494"/>
                        <a:pt x="222" y="496"/>
                        <a:pt x="228" y="490"/>
                      </a:cubicBezTo>
                      <a:cubicBezTo>
                        <a:pt x="234" y="484"/>
                        <a:pt x="236" y="488"/>
                        <a:pt x="238" y="489"/>
                      </a:cubicBezTo>
                      <a:cubicBezTo>
                        <a:pt x="240" y="489"/>
                        <a:pt x="244" y="485"/>
                        <a:pt x="242" y="478"/>
                      </a:cubicBezTo>
                      <a:cubicBezTo>
                        <a:pt x="241" y="471"/>
                        <a:pt x="245" y="465"/>
                        <a:pt x="250" y="466"/>
                      </a:cubicBezTo>
                      <a:cubicBezTo>
                        <a:pt x="255" y="467"/>
                        <a:pt x="262" y="464"/>
                        <a:pt x="266" y="465"/>
                      </a:cubicBezTo>
                      <a:cubicBezTo>
                        <a:pt x="270" y="465"/>
                        <a:pt x="272" y="480"/>
                        <a:pt x="266" y="486"/>
                      </a:cubicBezTo>
                      <a:cubicBezTo>
                        <a:pt x="260" y="492"/>
                        <a:pt x="263" y="501"/>
                        <a:pt x="262" y="507"/>
                      </a:cubicBezTo>
                      <a:cubicBezTo>
                        <a:pt x="261" y="514"/>
                        <a:pt x="256" y="515"/>
                        <a:pt x="262" y="515"/>
                      </a:cubicBezTo>
                      <a:cubicBezTo>
                        <a:pt x="268" y="515"/>
                        <a:pt x="266" y="517"/>
                        <a:pt x="270" y="518"/>
                      </a:cubicBezTo>
                      <a:cubicBezTo>
                        <a:pt x="274" y="519"/>
                        <a:pt x="278" y="513"/>
                        <a:pt x="282" y="513"/>
                      </a:cubicBezTo>
                      <a:cubicBezTo>
                        <a:pt x="286" y="512"/>
                        <a:pt x="296" y="524"/>
                        <a:pt x="294" y="530"/>
                      </a:cubicBezTo>
                      <a:cubicBezTo>
                        <a:pt x="293" y="536"/>
                        <a:pt x="291" y="546"/>
                        <a:pt x="292" y="556"/>
                      </a:cubicBezTo>
                      <a:cubicBezTo>
                        <a:pt x="292" y="566"/>
                        <a:pt x="294" y="566"/>
                        <a:pt x="295" y="569"/>
                      </a:cubicBezTo>
                      <a:cubicBezTo>
                        <a:pt x="297" y="572"/>
                        <a:pt x="301" y="579"/>
                        <a:pt x="306" y="576"/>
                      </a:cubicBezTo>
                      <a:cubicBezTo>
                        <a:pt x="311" y="573"/>
                        <a:pt x="316" y="571"/>
                        <a:pt x="318" y="568"/>
                      </a:cubicBezTo>
                      <a:cubicBezTo>
                        <a:pt x="319" y="565"/>
                        <a:pt x="330" y="573"/>
                        <a:pt x="329" y="575"/>
                      </a:cubicBezTo>
                      <a:cubicBezTo>
                        <a:pt x="328" y="578"/>
                        <a:pt x="333" y="580"/>
                        <a:pt x="336" y="578"/>
                      </a:cubicBezTo>
                      <a:cubicBezTo>
                        <a:pt x="339" y="575"/>
                        <a:pt x="341" y="572"/>
                        <a:pt x="344" y="566"/>
                      </a:cubicBezTo>
                      <a:cubicBezTo>
                        <a:pt x="348" y="560"/>
                        <a:pt x="353" y="554"/>
                        <a:pt x="356" y="554"/>
                      </a:cubicBezTo>
                      <a:cubicBezTo>
                        <a:pt x="359" y="553"/>
                        <a:pt x="366" y="544"/>
                        <a:pt x="370" y="545"/>
                      </a:cubicBezTo>
                      <a:cubicBezTo>
                        <a:pt x="375" y="547"/>
                        <a:pt x="368" y="554"/>
                        <a:pt x="368" y="559"/>
                      </a:cubicBezTo>
                      <a:cubicBezTo>
                        <a:pt x="367" y="563"/>
                        <a:pt x="368" y="576"/>
                        <a:pt x="370" y="577"/>
                      </a:cubicBezTo>
                      <a:cubicBezTo>
                        <a:pt x="372" y="578"/>
                        <a:pt x="371" y="568"/>
                        <a:pt x="374" y="561"/>
                      </a:cubicBezTo>
                      <a:cubicBezTo>
                        <a:pt x="377" y="554"/>
                        <a:pt x="382" y="551"/>
                        <a:pt x="385" y="551"/>
                      </a:cubicBezTo>
                      <a:cubicBezTo>
                        <a:pt x="388" y="551"/>
                        <a:pt x="390" y="566"/>
                        <a:pt x="394" y="562"/>
                      </a:cubicBezTo>
                      <a:cubicBezTo>
                        <a:pt x="398" y="557"/>
                        <a:pt x="406" y="558"/>
                        <a:pt x="407" y="563"/>
                      </a:cubicBezTo>
                      <a:cubicBezTo>
                        <a:pt x="409" y="567"/>
                        <a:pt x="411" y="569"/>
                        <a:pt x="411" y="569"/>
                      </a:cubicBezTo>
                      <a:cubicBezTo>
                        <a:pt x="411" y="569"/>
                        <a:pt x="414" y="566"/>
                        <a:pt x="414" y="563"/>
                      </a:cubicBezTo>
                      <a:cubicBezTo>
                        <a:pt x="414" y="559"/>
                        <a:pt x="422" y="555"/>
                        <a:pt x="428" y="560"/>
                      </a:cubicBezTo>
                      <a:cubicBezTo>
                        <a:pt x="434" y="564"/>
                        <a:pt x="431" y="566"/>
                        <a:pt x="434" y="566"/>
                      </a:cubicBezTo>
                      <a:cubicBezTo>
                        <a:pt x="437" y="567"/>
                        <a:pt x="440" y="557"/>
                        <a:pt x="441" y="556"/>
                      </a:cubicBezTo>
                      <a:cubicBezTo>
                        <a:pt x="443" y="555"/>
                        <a:pt x="441" y="568"/>
                        <a:pt x="438" y="575"/>
                      </a:cubicBezTo>
                      <a:cubicBezTo>
                        <a:pt x="434" y="581"/>
                        <a:pt x="441" y="579"/>
                        <a:pt x="441" y="579"/>
                      </a:cubicBezTo>
                      <a:cubicBezTo>
                        <a:pt x="441" y="579"/>
                        <a:pt x="441" y="579"/>
                        <a:pt x="443" y="581"/>
                      </a:cubicBezTo>
                      <a:cubicBezTo>
                        <a:pt x="444" y="584"/>
                        <a:pt x="450" y="579"/>
                        <a:pt x="452" y="584"/>
                      </a:cubicBezTo>
                      <a:cubicBezTo>
                        <a:pt x="454" y="588"/>
                        <a:pt x="458" y="590"/>
                        <a:pt x="462" y="598"/>
                      </a:cubicBezTo>
                      <a:cubicBezTo>
                        <a:pt x="465" y="606"/>
                        <a:pt x="469" y="599"/>
                        <a:pt x="475" y="597"/>
                      </a:cubicBezTo>
                      <a:cubicBezTo>
                        <a:pt x="482" y="596"/>
                        <a:pt x="492" y="607"/>
                        <a:pt x="498" y="617"/>
                      </a:cubicBezTo>
                      <a:cubicBezTo>
                        <a:pt x="505" y="626"/>
                        <a:pt x="504" y="634"/>
                        <a:pt x="508" y="634"/>
                      </a:cubicBezTo>
                      <a:cubicBezTo>
                        <a:pt x="513" y="634"/>
                        <a:pt x="514" y="642"/>
                        <a:pt x="514" y="645"/>
                      </a:cubicBezTo>
                      <a:cubicBezTo>
                        <a:pt x="514" y="648"/>
                        <a:pt x="504" y="655"/>
                        <a:pt x="498" y="656"/>
                      </a:cubicBezTo>
                      <a:cubicBezTo>
                        <a:pt x="493" y="658"/>
                        <a:pt x="493" y="665"/>
                        <a:pt x="502" y="663"/>
                      </a:cubicBezTo>
                      <a:cubicBezTo>
                        <a:pt x="511" y="661"/>
                        <a:pt x="507" y="656"/>
                        <a:pt x="512" y="654"/>
                      </a:cubicBezTo>
                      <a:cubicBezTo>
                        <a:pt x="518" y="652"/>
                        <a:pt x="523" y="657"/>
                        <a:pt x="518" y="666"/>
                      </a:cubicBezTo>
                      <a:cubicBezTo>
                        <a:pt x="513" y="675"/>
                        <a:pt x="503" y="676"/>
                        <a:pt x="512" y="677"/>
                      </a:cubicBezTo>
                      <a:cubicBezTo>
                        <a:pt x="521" y="679"/>
                        <a:pt x="516" y="676"/>
                        <a:pt x="521" y="667"/>
                      </a:cubicBezTo>
                      <a:cubicBezTo>
                        <a:pt x="526" y="658"/>
                        <a:pt x="526" y="661"/>
                        <a:pt x="529" y="661"/>
                      </a:cubicBezTo>
                      <a:cubicBezTo>
                        <a:pt x="532" y="661"/>
                        <a:pt x="540" y="663"/>
                        <a:pt x="542" y="666"/>
                      </a:cubicBezTo>
                      <a:cubicBezTo>
                        <a:pt x="545" y="669"/>
                        <a:pt x="552" y="673"/>
                        <a:pt x="557" y="677"/>
                      </a:cubicBezTo>
                      <a:cubicBezTo>
                        <a:pt x="561" y="681"/>
                        <a:pt x="567" y="679"/>
                        <a:pt x="570" y="678"/>
                      </a:cubicBezTo>
                      <a:cubicBezTo>
                        <a:pt x="574" y="676"/>
                        <a:pt x="583" y="682"/>
                        <a:pt x="586" y="688"/>
                      </a:cubicBezTo>
                      <a:cubicBezTo>
                        <a:pt x="590" y="694"/>
                        <a:pt x="598" y="695"/>
                        <a:pt x="602" y="697"/>
                      </a:cubicBezTo>
                      <a:cubicBezTo>
                        <a:pt x="606" y="700"/>
                        <a:pt x="612" y="709"/>
                        <a:pt x="613" y="716"/>
                      </a:cubicBezTo>
                      <a:cubicBezTo>
                        <a:pt x="613" y="724"/>
                        <a:pt x="606" y="739"/>
                        <a:pt x="606" y="743"/>
                      </a:cubicBezTo>
                      <a:cubicBezTo>
                        <a:pt x="605" y="747"/>
                        <a:pt x="596" y="760"/>
                        <a:pt x="588" y="769"/>
                      </a:cubicBezTo>
                      <a:cubicBezTo>
                        <a:pt x="580" y="778"/>
                        <a:pt x="585" y="789"/>
                        <a:pt x="585" y="793"/>
                      </a:cubicBezTo>
                      <a:cubicBezTo>
                        <a:pt x="586" y="798"/>
                        <a:pt x="580" y="814"/>
                        <a:pt x="581" y="818"/>
                      </a:cubicBezTo>
                      <a:cubicBezTo>
                        <a:pt x="583" y="822"/>
                        <a:pt x="579" y="830"/>
                        <a:pt x="576" y="835"/>
                      </a:cubicBezTo>
                      <a:cubicBezTo>
                        <a:pt x="572" y="840"/>
                        <a:pt x="570" y="850"/>
                        <a:pt x="568" y="855"/>
                      </a:cubicBezTo>
                      <a:cubicBezTo>
                        <a:pt x="566" y="859"/>
                        <a:pt x="559" y="858"/>
                        <a:pt x="552" y="860"/>
                      </a:cubicBezTo>
                      <a:cubicBezTo>
                        <a:pt x="545" y="862"/>
                        <a:pt x="542" y="864"/>
                        <a:pt x="542" y="864"/>
                      </a:cubicBezTo>
                      <a:cubicBezTo>
                        <a:pt x="542" y="864"/>
                        <a:pt x="530" y="872"/>
                        <a:pt x="523" y="878"/>
                      </a:cubicBezTo>
                      <a:cubicBezTo>
                        <a:pt x="517" y="884"/>
                        <a:pt x="526" y="894"/>
                        <a:pt x="522" y="903"/>
                      </a:cubicBezTo>
                      <a:cubicBezTo>
                        <a:pt x="519" y="911"/>
                        <a:pt x="516" y="903"/>
                        <a:pt x="513" y="913"/>
                      </a:cubicBezTo>
                      <a:cubicBezTo>
                        <a:pt x="510" y="923"/>
                        <a:pt x="507" y="921"/>
                        <a:pt x="504" y="923"/>
                      </a:cubicBezTo>
                      <a:cubicBezTo>
                        <a:pt x="502" y="926"/>
                        <a:pt x="500" y="932"/>
                        <a:pt x="499" y="938"/>
                      </a:cubicBezTo>
                      <a:cubicBezTo>
                        <a:pt x="499" y="944"/>
                        <a:pt x="493" y="950"/>
                        <a:pt x="486" y="959"/>
                      </a:cubicBezTo>
                      <a:cubicBezTo>
                        <a:pt x="479" y="968"/>
                        <a:pt x="474" y="966"/>
                        <a:pt x="467" y="963"/>
                      </a:cubicBezTo>
                      <a:cubicBezTo>
                        <a:pt x="459" y="960"/>
                        <a:pt x="460" y="935"/>
                        <a:pt x="459" y="938"/>
                      </a:cubicBezTo>
                      <a:cubicBezTo>
                        <a:pt x="458" y="942"/>
                        <a:pt x="454" y="955"/>
                        <a:pt x="455" y="957"/>
                      </a:cubicBezTo>
                      <a:cubicBezTo>
                        <a:pt x="456" y="960"/>
                        <a:pt x="464" y="968"/>
                        <a:pt x="467" y="971"/>
                      </a:cubicBezTo>
                      <a:cubicBezTo>
                        <a:pt x="469" y="973"/>
                        <a:pt x="469" y="977"/>
                        <a:pt x="467" y="980"/>
                      </a:cubicBezTo>
                      <a:cubicBezTo>
                        <a:pt x="464" y="984"/>
                        <a:pt x="458" y="998"/>
                        <a:pt x="456" y="998"/>
                      </a:cubicBezTo>
                      <a:cubicBezTo>
                        <a:pt x="454" y="999"/>
                        <a:pt x="436" y="1002"/>
                        <a:pt x="433" y="1000"/>
                      </a:cubicBezTo>
                      <a:cubicBezTo>
                        <a:pt x="430" y="998"/>
                        <a:pt x="428" y="1005"/>
                        <a:pt x="429" y="1010"/>
                      </a:cubicBezTo>
                      <a:cubicBezTo>
                        <a:pt x="429" y="1014"/>
                        <a:pt x="432" y="1019"/>
                        <a:pt x="426" y="1018"/>
                      </a:cubicBezTo>
                      <a:cubicBezTo>
                        <a:pt x="420" y="1016"/>
                        <a:pt x="411" y="1011"/>
                        <a:pt x="411" y="1015"/>
                      </a:cubicBezTo>
                      <a:cubicBezTo>
                        <a:pt x="411" y="1019"/>
                        <a:pt x="413" y="1027"/>
                        <a:pt x="416" y="1027"/>
                      </a:cubicBezTo>
                      <a:cubicBezTo>
                        <a:pt x="420" y="1027"/>
                        <a:pt x="423" y="1024"/>
                        <a:pt x="421" y="1029"/>
                      </a:cubicBezTo>
                      <a:cubicBezTo>
                        <a:pt x="420" y="1034"/>
                        <a:pt x="415" y="1039"/>
                        <a:pt x="413" y="1041"/>
                      </a:cubicBezTo>
                      <a:cubicBezTo>
                        <a:pt x="411" y="1043"/>
                        <a:pt x="408" y="1051"/>
                        <a:pt x="402" y="1056"/>
                      </a:cubicBezTo>
                      <a:cubicBezTo>
                        <a:pt x="398" y="1060"/>
                        <a:pt x="397" y="1063"/>
                        <a:pt x="397" y="1065"/>
                      </a:cubicBezTo>
                      <a:cubicBezTo>
                        <a:pt x="381" y="1060"/>
                        <a:pt x="366" y="1054"/>
                        <a:pt x="350" y="1048"/>
                      </a:cubicBezTo>
                      <a:cubicBezTo>
                        <a:pt x="351" y="1048"/>
                        <a:pt x="351" y="1048"/>
                        <a:pt x="351" y="1048"/>
                      </a:cubicBezTo>
                      <a:cubicBezTo>
                        <a:pt x="354" y="1042"/>
                        <a:pt x="357" y="1034"/>
                        <a:pt x="357" y="1032"/>
                      </a:cubicBezTo>
                      <a:cubicBezTo>
                        <a:pt x="357" y="1030"/>
                        <a:pt x="354" y="1022"/>
                        <a:pt x="354" y="1016"/>
                      </a:cubicBezTo>
                      <a:cubicBezTo>
                        <a:pt x="354" y="1010"/>
                        <a:pt x="357" y="1007"/>
                        <a:pt x="358" y="999"/>
                      </a:cubicBezTo>
                      <a:cubicBezTo>
                        <a:pt x="360" y="991"/>
                        <a:pt x="354" y="994"/>
                        <a:pt x="354" y="987"/>
                      </a:cubicBezTo>
                      <a:cubicBezTo>
                        <a:pt x="354" y="980"/>
                        <a:pt x="360" y="983"/>
                        <a:pt x="359" y="976"/>
                      </a:cubicBezTo>
                      <a:cubicBezTo>
                        <a:pt x="358" y="969"/>
                        <a:pt x="362" y="965"/>
                        <a:pt x="363" y="960"/>
                      </a:cubicBezTo>
                      <a:cubicBezTo>
                        <a:pt x="365" y="956"/>
                        <a:pt x="367" y="948"/>
                        <a:pt x="369" y="943"/>
                      </a:cubicBezTo>
                      <a:cubicBezTo>
                        <a:pt x="371" y="938"/>
                        <a:pt x="367" y="926"/>
                        <a:pt x="367" y="923"/>
                      </a:cubicBezTo>
                      <a:cubicBezTo>
                        <a:pt x="367" y="921"/>
                        <a:pt x="374" y="918"/>
                        <a:pt x="371" y="914"/>
                      </a:cubicBezTo>
                      <a:cubicBezTo>
                        <a:pt x="367" y="909"/>
                        <a:pt x="374" y="908"/>
                        <a:pt x="377" y="904"/>
                      </a:cubicBezTo>
                      <a:cubicBezTo>
                        <a:pt x="380" y="900"/>
                        <a:pt x="375" y="888"/>
                        <a:pt x="376" y="874"/>
                      </a:cubicBezTo>
                      <a:cubicBezTo>
                        <a:pt x="378" y="861"/>
                        <a:pt x="380" y="837"/>
                        <a:pt x="380" y="835"/>
                      </a:cubicBezTo>
                      <a:cubicBezTo>
                        <a:pt x="380" y="833"/>
                        <a:pt x="380" y="824"/>
                        <a:pt x="377" y="818"/>
                      </a:cubicBezTo>
                      <a:cubicBezTo>
                        <a:pt x="375" y="812"/>
                        <a:pt x="371" y="807"/>
                        <a:pt x="367" y="805"/>
                      </a:cubicBezTo>
                      <a:cubicBezTo>
                        <a:pt x="363" y="803"/>
                        <a:pt x="358" y="796"/>
                        <a:pt x="356" y="795"/>
                      </a:cubicBezTo>
                      <a:cubicBezTo>
                        <a:pt x="353" y="795"/>
                        <a:pt x="336" y="788"/>
                        <a:pt x="336" y="778"/>
                      </a:cubicBezTo>
                      <a:cubicBezTo>
                        <a:pt x="336" y="767"/>
                        <a:pt x="330" y="759"/>
                        <a:pt x="329" y="751"/>
                      </a:cubicBezTo>
                      <a:cubicBezTo>
                        <a:pt x="328" y="744"/>
                        <a:pt x="319" y="727"/>
                        <a:pt x="319" y="720"/>
                      </a:cubicBezTo>
                      <a:cubicBezTo>
                        <a:pt x="318" y="712"/>
                        <a:pt x="307" y="710"/>
                        <a:pt x="305" y="702"/>
                      </a:cubicBezTo>
                      <a:cubicBezTo>
                        <a:pt x="303" y="694"/>
                        <a:pt x="307" y="688"/>
                        <a:pt x="308" y="683"/>
                      </a:cubicBezTo>
                      <a:cubicBezTo>
                        <a:pt x="310" y="678"/>
                        <a:pt x="308" y="666"/>
                        <a:pt x="307" y="662"/>
                      </a:cubicBezTo>
                      <a:cubicBezTo>
                        <a:pt x="307" y="658"/>
                        <a:pt x="312" y="646"/>
                        <a:pt x="315" y="644"/>
                      </a:cubicBezTo>
                      <a:cubicBezTo>
                        <a:pt x="319" y="642"/>
                        <a:pt x="325" y="634"/>
                        <a:pt x="327" y="634"/>
                      </a:cubicBezTo>
                      <a:cubicBezTo>
                        <a:pt x="329" y="634"/>
                        <a:pt x="329" y="626"/>
                        <a:pt x="331" y="617"/>
                      </a:cubicBezTo>
                      <a:cubicBezTo>
                        <a:pt x="333" y="609"/>
                        <a:pt x="330" y="598"/>
                        <a:pt x="328" y="596"/>
                      </a:cubicBezTo>
                      <a:cubicBezTo>
                        <a:pt x="327" y="595"/>
                        <a:pt x="325" y="585"/>
                        <a:pt x="322" y="582"/>
                      </a:cubicBezTo>
                      <a:cubicBezTo>
                        <a:pt x="319" y="579"/>
                        <a:pt x="314" y="581"/>
                        <a:pt x="314" y="581"/>
                      </a:cubicBezTo>
                      <a:cubicBezTo>
                        <a:pt x="314" y="581"/>
                        <a:pt x="315" y="587"/>
                        <a:pt x="310" y="591"/>
                      </a:cubicBezTo>
                      <a:cubicBezTo>
                        <a:pt x="305" y="595"/>
                        <a:pt x="304" y="590"/>
                        <a:pt x="302" y="588"/>
                      </a:cubicBezTo>
                      <a:cubicBezTo>
                        <a:pt x="300" y="586"/>
                        <a:pt x="294" y="585"/>
                        <a:pt x="292" y="581"/>
                      </a:cubicBezTo>
                      <a:cubicBezTo>
                        <a:pt x="289" y="578"/>
                        <a:pt x="284" y="572"/>
                        <a:pt x="281" y="570"/>
                      </a:cubicBezTo>
                      <a:cubicBezTo>
                        <a:pt x="278" y="568"/>
                        <a:pt x="269" y="566"/>
                        <a:pt x="270" y="557"/>
                      </a:cubicBezTo>
                      <a:cubicBezTo>
                        <a:pt x="271" y="548"/>
                        <a:pt x="266" y="542"/>
                        <a:pt x="264" y="541"/>
                      </a:cubicBezTo>
                      <a:cubicBezTo>
                        <a:pt x="261" y="539"/>
                        <a:pt x="257" y="536"/>
                        <a:pt x="254" y="538"/>
                      </a:cubicBezTo>
                      <a:cubicBezTo>
                        <a:pt x="251" y="540"/>
                        <a:pt x="246" y="533"/>
                        <a:pt x="242" y="534"/>
                      </a:cubicBezTo>
                      <a:cubicBezTo>
                        <a:pt x="239" y="535"/>
                        <a:pt x="231" y="525"/>
                        <a:pt x="228" y="521"/>
                      </a:cubicBezTo>
                      <a:cubicBezTo>
                        <a:pt x="225" y="518"/>
                        <a:pt x="223" y="513"/>
                        <a:pt x="218" y="513"/>
                      </a:cubicBezTo>
                      <a:cubicBezTo>
                        <a:pt x="213" y="513"/>
                        <a:pt x="212" y="515"/>
                        <a:pt x="209" y="520"/>
                      </a:cubicBezTo>
                      <a:cubicBezTo>
                        <a:pt x="206" y="525"/>
                        <a:pt x="201" y="516"/>
                        <a:pt x="199" y="514"/>
                      </a:cubicBezTo>
                      <a:cubicBezTo>
                        <a:pt x="197" y="512"/>
                        <a:pt x="189" y="516"/>
                        <a:pt x="183" y="516"/>
                      </a:cubicBezTo>
                      <a:cubicBezTo>
                        <a:pt x="177" y="516"/>
                        <a:pt x="174" y="501"/>
                        <a:pt x="174" y="498"/>
                      </a:cubicBezTo>
                      <a:cubicBezTo>
                        <a:pt x="173" y="487"/>
                        <a:pt x="156" y="487"/>
                        <a:pt x="152" y="484"/>
                      </a:cubicBezTo>
                      <a:cubicBezTo>
                        <a:pt x="148" y="481"/>
                        <a:pt x="144" y="470"/>
                        <a:pt x="146" y="467"/>
                      </a:cubicBezTo>
                      <a:cubicBezTo>
                        <a:pt x="148" y="464"/>
                        <a:pt x="143" y="454"/>
                        <a:pt x="143" y="454"/>
                      </a:cubicBezTo>
                      <a:cubicBezTo>
                        <a:pt x="143" y="454"/>
                        <a:pt x="135" y="442"/>
                        <a:pt x="133" y="442"/>
                      </a:cubicBezTo>
                      <a:cubicBezTo>
                        <a:pt x="130" y="442"/>
                        <a:pt x="121" y="421"/>
                        <a:pt x="116" y="415"/>
                      </a:cubicBezTo>
                      <a:cubicBezTo>
                        <a:pt x="111" y="409"/>
                        <a:pt x="99" y="396"/>
                        <a:pt x="97" y="389"/>
                      </a:cubicBezTo>
                      <a:cubicBezTo>
                        <a:pt x="95" y="382"/>
                        <a:pt x="94" y="372"/>
                        <a:pt x="89" y="377"/>
                      </a:cubicBezTo>
                      <a:cubicBezTo>
                        <a:pt x="83" y="382"/>
                        <a:pt x="87" y="388"/>
                        <a:pt x="93" y="393"/>
                      </a:cubicBezTo>
                      <a:cubicBezTo>
                        <a:pt x="99" y="400"/>
                        <a:pt x="97" y="405"/>
                        <a:pt x="105" y="414"/>
                      </a:cubicBezTo>
                      <a:cubicBezTo>
                        <a:pt x="113" y="422"/>
                        <a:pt x="110" y="430"/>
                        <a:pt x="113" y="434"/>
                      </a:cubicBezTo>
                      <a:cubicBezTo>
                        <a:pt x="116" y="438"/>
                        <a:pt x="128" y="447"/>
                        <a:pt x="123" y="453"/>
                      </a:cubicBezTo>
                      <a:cubicBezTo>
                        <a:pt x="118" y="459"/>
                        <a:pt x="113" y="445"/>
                        <a:pt x="111" y="444"/>
                      </a:cubicBezTo>
                      <a:cubicBezTo>
                        <a:pt x="109" y="444"/>
                        <a:pt x="104" y="442"/>
                        <a:pt x="104" y="438"/>
                      </a:cubicBezTo>
                      <a:cubicBezTo>
                        <a:pt x="105" y="433"/>
                        <a:pt x="100" y="429"/>
                        <a:pt x="96" y="423"/>
                      </a:cubicBezTo>
                      <a:cubicBezTo>
                        <a:pt x="92" y="416"/>
                        <a:pt x="90" y="420"/>
                        <a:pt x="85" y="420"/>
                      </a:cubicBezTo>
                      <a:cubicBezTo>
                        <a:pt x="80" y="420"/>
                        <a:pt x="85" y="411"/>
                        <a:pt x="87" y="408"/>
                      </a:cubicBezTo>
                      <a:cubicBezTo>
                        <a:pt x="90" y="404"/>
                        <a:pt x="85" y="399"/>
                        <a:pt x="81" y="397"/>
                      </a:cubicBezTo>
                      <a:cubicBezTo>
                        <a:pt x="78" y="396"/>
                        <a:pt x="74" y="379"/>
                        <a:pt x="69" y="368"/>
                      </a:cubicBezTo>
                      <a:cubicBezTo>
                        <a:pt x="65" y="358"/>
                        <a:pt x="61" y="352"/>
                        <a:pt x="56" y="353"/>
                      </a:cubicBezTo>
                      <a:cubicBezTo>
                        <a:pt x="51" y="354"/>
                        <a:pt x="43" y="348"/>
                        <a:pt x="40" y="345"/>
                      </a:cubicBezTo>
                      <a:cubicBezTo>
                        <a:pt x="36" y="342"/>
                        <a:pt x="37" y="325"/>
                        <a:pt x="32" y="318"/>
                      </a:cubicBezTo>
                      <a:cubicBezTo>
                        <a:pt x="26" y="310"/>
                        <a:pt x="21" y="296"/>
                        <a:pt x="22" y="288"/>
                      </a:cubicBezTo>
                      <a:cubicBezTo>
                        <a:pt x="22" y="280"/>
                        <a:pt x="24" y="259"/>
                        <a:pt x="24" y="254"/>
                      </a:cubicBezTo>
                      <a:cubicBezTo>
                        <a:pt x="24" y="248"/>
                        <a:pt x="20" y="238"/>
                        <a:pt x="20" y="236"/>
                      </a:cubicBezTo>
                      <a:cubicBezTo>
                        <a:pt x="20" y="234"/>
                        <a:pt x="18" y="227"/>
                        <a:pt x="16" y="227"/>
                      </a:cubicBezTo>
                      <a:cubicBezTo>
                        <a:pt x="14" y="226"/>
                        <a:pt x="7" y="218"/>
                        <a:pt x="2" y="218"/>
                      </a:cubicBezTo>
                      <a:cubicBezTo>
                        <a:pt x="1" y="218"/>
                        <a:pt x="0" y="218"/>
                        <a:pt x="0" y="218"/>
                      </a:cubicBezTo>
                      <a:cubicBezTo>
                        <a:pt x="30" y="144"/>
                        <a:pt x="75" y="77"/>
                        <a:pt x="130" y="20"/>
                      </a:cubicBezTo>
                      <a:close/>
                      <a:moveTo>
                        <a:pt x="270" y="288"/>
                      </a:moveTo>
                      <a:cubicBezTo>
                        <a:pt x="270" y="288"/>
                        <a:pt x="270" y="288"/>
                        <a:pt x="270" y="288"/>
                      </a:cubicBezTo>
                      <a:cubicBezTo>
                        <a:pt x="276" y="289"/>
                        <a:pt x="276" y="278"/>
                        <a:pt x="275" y="275"/>
                      </a:cubicBezTo>
                      <a:cubicBezTo>
                        <a:pt x="275" y="272"/>
                        <a:pt x="275" y="260"/>
                        <a:pt x="277" y="257"/>
                      </a:cubicBezTo>
                      <a:cubicBezTo>
                        <a:pt x="279" y="255"/>
                        <a:pt x="282" y="248"/>
                        <a:pt x="288" y="248"/>
                      </a:cubicBezTo>
                      <a:cubicBezTo>
                        <a:pt x="294" y="247"/>
                        <a:pt x="298" y="253"/>
                        <a:pt x="298" y="260"/>
                      </a:cubicBezTo>
                      <a:cubicBezTo>
                        <a:pt x="297" y="266"/>
                        <a:pt x="299" y="273"/>
                        <a:pt x="301" y="273"/>
                      </a:cubicBezTo>
                      <a:cubicBezTo>
                        <a:pt x="303" y="273"/>
                        <a:pt x="310" y="268"/>
                        <a:pt x="308" y="263"/>
                      </a:cubicBezTo>
                      <a:cubicBezTo>
                        <a:pt x="305" y="259"/>
                        <a:pt x="309" y="244"/>
                        <a:pt x="309" y="249"/>
                      </a:cubicBezTo>
                      <a:cubicBezTo>
                        <a:pt x="309" y="254"/>
                        <a:pt x="314" y="258"/>
                        <a:pt x="317" y="257"/>
                      </a:cubicBezTo>
                      <a:cubicBezTo>
                        <a:pt x="319" y="257"/>
                        <a:pt x="314" y="243"/>
                        <a:pt x="310" y="242"/>
                      </a:cubicBezTo>
                      <a:cubicBezTo>
                        <a:pt x="306" y="242"/>
                        <a:pt x="298" y="242"/>
                        <a:pt x="297" y="242"/>
                      </a:cubicBezTo>
                      <a:cubicBezTo>
                        <a:pt x="295" y="243"/>
                        <a:pt x="285" y="239"/>
                        <a:pt x="281" y="239"/>
                      </a:cubicBezTo>
                      <a:cubicBezTo>
                        <a:pt x="276" y="240"/>
                        <a:pt x="270" y="242"/>
                        <a:pt x="268" y="248"/>
                      </a:cubicBezTo>
                      <a:cubicBezTo>
                        <a:pt x="265" y="254"/>
                        <a:pt x="268" y="266"/>
                        <a:pt x="267" y="270"/>
                      </a:cubicBezTo>
                      <a:cubicBezTo>
                        <a:pt x="266" y="274"/>
                        <a:pt x="265" y="287"/>
                        <a:pt x="270" y="288"/>
                      </a:cubicBezTo>
                      <a:close/>
                      <a:moveTo>
                        <a:pt x="302" y="288"/>
                      </a:moveTo>
                      <a:cubicBezTo>
                        <a:pt x="302" y="288"/>
                        <a:pt x="302" y="288"/>
                        <a:pt x="302" y="288"/>
                      </a:cubicBezTo>
                      <a:cubicBezTo>
                        <a:pt x="303" y="291"/>
                        <a:pt x="309" y="289"/>
                        <a:pt x="312" y="284"/>
                      </a:cubicBezTo>
                      <a:cubicBezTo>
                        <a:pt x="315" y="280"/>
                        <a:pt x="323" y="278"/>
                        <a:pt x="325" y="274"/>
                      </a:cubicBezTo>
                      <a:cubicBezTo>
                        <a:pt x="327" y="271"/>
                        <a:pt x="329" y="272"/>
                        <a:pt x="334" y="269"/>
                      </a:cubicBezTo>
                      <a:cubicBezTo>
                        <a:pt x="340" y="266"/>
                        <a:pt x="344" y="265"/>
                        <a:pt x="342" y="261"/>
                      </a:cubicBezTo>
                      <a:cubicBezTo>
                        <a:pt x="340" y="257"/>
                        <a:pt x="328" y="261"/>
                        <a:pt x="327" y="260"/>
                      </a:cubicBezTo>
                      <a:cubicBezTo>
                        <a:pt x="325" y="258"/>
                        <a:pt x="313" y="276"/>
                        <a:pt x="313" y="276"/>
                      </a:cubicBezTo>
                      <a:cubicBezTo>
                        <a:pt x="313" y="276"/>
                        <a:pt x="303" y="281"/>
                        <a:pt x="303" y="283"/>
                      </a:cubicBezTo>
                      <a:cubicBezTo>
                        <a:pt x="302" y="286"/>
                        <a:pt x="300" y="283"/>
                        <a:pt x="302" y="288"/>
                      </a:cubicBezTo>
                      <a:close/>
                      <a:moveTo>
                        <a:pt x="244" y="230"/>
                      </a:moveTo>
                      <a:cubicBezTo>
                        <a:pt x="244" y="230"/>
                        <a:pt x="244" y="230"/>
                        <a:pt x="244" y="230"/>
                      </a:cubicBezTo>
                      <a:cubicBezTo>
                        <a:pt x="244" y="234"/>
                        <a:pt x="249" y="235"/>
                        <a:pt x="252" y="233"/>
                      </a:cubicBezTo>
                      <a:cubicBezTo>
                        <a:pt x="256" y="230"/>
                        <a:pt x="261" y="229"/>
                        <a:pt x="263" y="228"/>
                      </a:cubicBezTo>
                      <a:cubicBezTo>
                        <a:pt x="265" y="227"/>
                        <a:pt x="264" y="232"/>
                        <a:pt x="269" y="232"/>
                      </a:cubicBezTo>
                      <a:cubicBezTo>
                        <a:pt x="274" y="232"/>
                        <a:pt x="280" y="234"/>
                        <a:pt x="282" y="233"/>
                      </a:cubicBezTo>
                      <a:cubicBezTo>
                        <a:pt x="284" y="233"/>
                        <a:pt x="289" y="224"/>
                        <a:pt x="285" y="223"/>
                      </a:cubicBezTo>
                      <a:cubicBezTo>
                        <a:pt x="281" y="222"/>
                        <a:pt x="275" y="217"/>
                        <a:pt x="271" y="212"/>
                      </a:cubicBezTo>
                      <a:cubicBezTo>
                        <a:pt x="268" y="208"/>
                        <a:pt x="260" y="218"/>
                        <a:pt x="253" y="222"/>
                      </a:cubicBezTo>
                      <a:cubicBezTo>
                        <a:pt x="246" y="226"/>
                        <a:pt x="244" y="224"/>
                        <a:pt x="244" y="230"/>
                      </a:cubicBezTo>
                      <a:close/>
                      <a:moveTo>
                        <a:pt x="15" y="206"/>
                      </a:moveTo>
                      <a:cubicBezTo>
                        <a:pt x="15" y="206"/>
                        <a:pt x="15" y="206"/>
                        <a:pt x="15" y="206"/>
                      </a:cubicBezTo>
                      <a:cubicBezTo>
                        <a:pt x="10" y="204"/>
                        <a:pt x="17" y="215"/>
                        <a:pt x="19" y="217"/>
                      </a:cubicBezTo>
                      <a:cubicBezTo>
                        <a:pt x="22" y="219"/>
                        <a:pt x="28" y="219"/>
                        <a:pt x="28" y="223"/>
                      </a:cubicBezTo>
                      <a:cubicBezTo>
                        <a:pt x="29" y="227"/>
                        <a:pt x="31" y="236"/>
                        <a:pt x="33" y="235"/>
                      </a:cubicBezTo>
                      <a:cubicBezTo>
                        <a:pt x="36" y="234"/>
                        <a:pt x="36" y="226"/>
                        <a:pt x="34" y="223"/>
                      </a:cubicBezTo>
                      <a:cubicBezTo>
                        <a:pt x="32" y="220"/>
                        <a:pt x="23" y="211"/>
                        <a:pt x="22" y="211"/>
                      </a:cubicBezTo>
                      <a:cubicBezTo>
                        <a:pt x="20" y="211"/>
                        <a:pt x="17" y="206"/>
                        <a:pt x="15" y="206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1" name="ïŝľïḓé"/>
                <p:cNvSpPr/>
                <p:nvPr/>
              </p:nvSpPr>
              <p:spPr bwMode="auto">
                <a:xfrm>
                  <a:off x="9054594" y="3228831"/>
                  <a:ext cx="20491" cy="20491"/>
                </a:xfrm>
                <a:custGeom>
                  <a:avLst/>
                  <a:gdLst>
                    <a:gd name="T0" fmla="*/ 1 w 11"/>
                    <a:gd name="T1" fmla="*/ 6 h 11"/>
                    <a:gd name="T2" fmla="*/ 10 w 11"/>
                    <a:gd name="T3" fmla="*/ 8 h 11"/>
                    <a:gd name="T4" fmla="*/ 1 w 11"/>
                    <a:gd name="T5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11">
                      <a:moveTo>
                        <a:pt x="1" y="6"/>
                      </a:moveTo>
                      <a:cubicBezTo>
                        <a:pt x="0" y="8"/>
                        <a:pt x="8" y="11"/>
                        <a:pt x="10" y="8"/>
                      </a:cubicBezTo>
                      <a:cubicBezTo>
                        <a:pt x="11" y="5"/>
                        <a:pt x="5" y="0"/>
                        <a:pt x="1" y="6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2" name="iṡḻiḍe"/>
                <p:cNvSpPr/>
                <p:nvPr/>
              </p:nvSpPr>
              <p:spPr bwMode="auto">
                <a:xfrm>
                  <a:off x="9085932" y="3243294"/>
                  <a:ext cx="24106" cy="18080"/>
                </a:xfrm>
                <a:custGeom>
                  <a:avLst/>
                  <a:gdLst>
                    <a:gd name="T0" fmla="*/ 6 w 13"/>
                    <a:gd name="T1" fmla="*/ 2 h 10"/>
                    <a:gd name="T2" fmla="*/ 9 w 13"/>
                    <a:gd name="T3" fmla="*/ 8 h 10"/>
                    <a:gd name="T4" fmla="*/ 6 w 13"/>
                    <a:gd name="T5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10">
                      <a:moveTo>
                        <a:pt x="6" y="2"/>
                      </a:moveTo>
                      <a:cubicBezTo>
                        <a:pt x="0" y="5"/>
                        <a:pt x="6" y="10"/>
                        <a:pt x="9" y="8"/>
                      </a:cubicBezTo>
                      <a:cubicBezTo>
                        <a:pt x="13" y="6"/>
                        <a:pt x="11" y="0"/>
                        <a:pt x="6" y="2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3" name="iṡ1îḑê"/>
                <p:cNvSpPr/>
                <p:nvPr/>
              </p:nvSpPr>
              <p:spPr bwMode="auto">
                <a:xfrm>
                  <a:off x="8856924" y="2987770"/>
                  <a:ext cx="10848" cy="9642"/>
                </a:xfrm>
                <a:custGeom>
                  <a:avLst/>
                  <a:gdLst>
                    <a:gd name="T0" fmla="*/ 0 w 6"/>
                    <a:gd name="T1" fmla="*/ 5 h 5"/>
                    <a:gd name="T2" fmla="*/ 4 w 6"/>
                    <a:gd name="T3" fmla="*/ 5 h 5"/>
                    <a:gd name="T4" fmla="*/ 5 w 6"/>
                    <a:gd name="T5" fmla="*/ 0 h 5"/>
                    <a:gd name="T6" fmla="*/ 0 w 6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5">
                      <a:moveTo>
                        <a:pt x="0" y="5"/>
                      </a:moveTo>
                      <a:cubicBezTo>
                        <a:pt x="1" y="5"/>
                        <a:pt x="2" y="5"/>
                        <a:pt x="4" y="5"/>
                      </a:cubicBezTo>
                      <a:cubicBezTo>
                        <a:pt x="5" y="5"/>
                        <a:pt x="6" y="3"/>
                        <a:pt x="5" y="0"/>
                      </a:cubicBezTo>
                      <a:cubicBezTo>
                        <a:pt x="3" y="2"/>
                        <a:pt x="2" y="3"/>
                        <a:pt x="0" y="5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4" name="íṣľïḍê"/>
                <p:cNvSpPr/>
                <p:nvPr/>
              </p:nvSpPr>
              <p:spPr bwMode="auto">
                <a:xfrm>
                  <a:off x="8803891" y="3010670"/>
                  <a:ext cx="80756" cy="42186"/>
                </a:xfrm>
                <a:custGeom>
                  <a:avLst/>
                  <a:gdLst>
                    <a:gd name="T0" fmla="*/ 2 w 44"/>
                    <a:gd name="T1" fmla="*/ 17 h 23"/>
                    <a:gd name="T2" fmla="*/ 1 w 44"/>
                    <a:gd name="T3" fmla="*/ 17 h 23"/>
                    <a:gd name="T4" fmla="*/ 5 w 44"/>
                    <a:gd name="T5" fmla="*/ 22 h 23"/>
                    <a:gd name="T6" fmla="*/ 11 w 44"/>
                    <a:gd name="T7" fmla="*/ 11 h 23"/>
                    <a:gd name="T8" fmla="*/ 27 w 44"/>
                    <a:gd name="T9" fmla="*/ 13 h 23"/>
                    <a:gd name="T10" fmla="*/ 34 w 44"/>
                    <a:gd name="T11" fmla="*/ 17 h 23"/>
                    <a:gd name="T12" fmla="*/ 44 w 44"/>
                    <a:gd name="T13" fmla="*/ 7 h 23"/>
                    <a:gd name="T14" fmla="*/ 34 w 44"/>
                    <a:gd name="T15" fmla="*/ 1 h 23"/>
                    <a:gd name="T16" fmla="*/ 19 w 44"/>
                    <a:gd name="T17" fmla="*/ 1 h 23"/>
                    <a:gd name="T18" fmla="*/ 2 w 44"/>
                    <a:gd name="T19" fmla="*/ 17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" h="23">
                      <a:moveTo>
                        <a:pt x="2" y="17"/>
                      </a:moveTo>
                      <a:cubicBezTo>
                        <a:pt x="2" y="17"/>
                        <a:pt x="1" y="17"/>
                        <a:pt x="1" y="17"/>
                      </a:cubicBezTo>
                      <a:cubicBezTo>
                        <a:pt x="0" y="18"/>
                        <a:pt x="2" y="23"/>
                        <a:pt x="5" y="22"/>
                      </a:cubicBezTo>
                      <a:cubicBezTo>
                        <a:pt x="8" y="21"/>
                        <a:pt x="9" y="11"/>
                        <a:pt x="11" y="11"/>
                      </a:cubicBezTo>
                      <a:cubicBezTo>
                        <a:pt x="14" y="11"/>
                        <a:pt x="25" y="8"/>
                        <a:pt x="27" y="13"/>
                      </a:cubicBezTo>
                      <a:cubicBezTo>
                        <a:pt x="29" y="19"/>
                        <a:pt x="29" y="16"/>
                        <a:pt x="34" y="17"/>
                      </a:cubicBezTo>
                      <a:cubicBezTo>
                        <a:pt x="39" y="17"/>
                        <a:pt x="43" y="10"/>
                        <a:pt x="44" y="7"/>
                      </a:cubicBezTo>
                      <a:cubicBezTo>
                        <a:pt x="44" y="5"/>
                        <a:pt x="41" y="0"/>
                        <a:pt x="34" y="1"/>
                      </a:cubicBezTo>
                      <a:cubicBezTo>
                        <a:pt x="31" y="1"/>
                        <a:pt x="25" y="1"/>
                        <a:pt x="19" y="1"/>
                      </a:cubicBezTo>
                      <a:cubicBezTo>
                        <a:pt x="13" y="6"/>
                        <a:pt x="7" y="11"/>
                        <a:pt x="2" y="17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5" name="íṩļiḋé"/>
                <p:cNvSpPr/>
                <p:nvPr/>
              </p:nvSpPr>
              <p:spPr bwMode="auto">
                <a:xfrm>
                  <a:off x="8829202" y="3056472"/>
                  <a:ext cx="68703" cy="55444"/>
                </a:xfrm>
                <a:custGeom>
                  <a:avLst/>
                  <a:gdLst>
                    <a:gd name="T0" fmla="*/ 2 w 37"/>
                    <a:gd name="T1" fmla="*/ 4 h 30"/>
                    <a:gd name="T2" fmla="*/ 5 w 37"/>
                    <a:gd name="T3" fmla="*/ 14 h 30"/>
                    <a:gd name="T4" fmla="*/ 17 w 37"/>
                    <a:gd name="T5" fmla="*/ 13 h 30"/>
                    <a:gd name="T6" fmla="*/ 27 w 37"/>
                    <a:gd name="T7" fmla="*/ 25 h 30"/>
                    <a:gd name="T8" fmla="*/ 35 w 37"/>
                    <a:gd name="T9" fmla="*/ 17 h 30"/>
                    <a:gd name="T10" fmla="*/ 32 w 37"/>
                    <a:gd name="T11" fmla="*/ 3 h 30"/>
                    <a:gd name="T12" fmla="*/ 17 w 37"/>
                    <a:gd name="T13" fmla="*/ 3 h 30"/>
                    <a:gd name="T14" fmla="*/ 2 w 37"/>
                    <a:gd name="T15" fmla="*/ 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30">
                      <a:moveTo>
                        <a:pt x="2" y="4"/>
                      </a:moveTo>
                      <a:cubicBezTo>
                        <a:pt x="0" y="6"/>
                        <a:pt x="1" y="13"/>
                        <a:pt x="5" y="14"/>
                      </a:cubicBezTo>
                      <a:cubicBezTo>
                        <a:pt x="9" y="14"/>
                        <a:pt x="16" y="10"/>
                        <a:pt x="17" y="13"/>
                      </a:cubicBezTo>
                      <a:cubicBezTo>
                        <a:pt x="18" y="17"/>
                        <a:pt x="20" y="30"/>
                        <a:pt x="27" y="25"/>
                      </a:cubicBezTo>
                      <a:cubicBezTo>
                        <a:pt x="34" y="21"/>
                        <a:pt x="33" y="17"/>
                        <a:pt x="35" y="17"/>
                      </a:cubicBezTo>
                      <a:cubicBezTo>
                        <a:pt x="37" y="16"/>
                        <a:pt x="35" y="5"/>
                        <a:pt x="32" y="3"/>
                      </a:cubicBezTo>
                      <a:cubicBezTo>
                        <a:pt x="29" y="0"/>
                        <a:pt x="19" y="2"/>
                        <a:pt x="17" y="3"/>
                      </a:cubicBezTo>
                      <a:cubicBezTo>
                        <a:pt x="14" y="5"/>
                        <a:pt x="6" y="1"/>
                        <a:pt x="2" y="4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6" name="ïŝ1íďé"/>
                <p:cNvSpPr/>
                <p:nvPr/>
              </p:nvSpPr>
              <p:spPr bwMode="auto">
                <a:xfrm>
                  <a:off x="8908752" y="3049240"/>
                  <a:ext cx="54239" cy="28927"/>
                </a:xfrm>
                <a:custGeom>
                  <a:avLst/>
                  <a:gdLst>
                    <a:gd name="T0" fmla="*/ 1 w 29"/>
                    <a:gd name="T1" fmla="*/ 13 h 16"/>
                    <a:gd name="T2" fmla="*/ 9 w 29"/>
                    <a:gd name="T3" fmla="*/ 15 h 16"/>
                    <a:gd name="T4" fmla="*/ 25 w 29"/>
                    <a:gd name="T5" fmla="*/ 13 h 16"/>
                    <a:gd name="T6" fmla="*/ 25 w 29"/>
                    <a:gd name="T7" fmla="*/ 5 h 16"/>
                    <a:gd name="T8" fmla="*/ 15 w 29"/>
                    <a:gd name="T9" fmla="*/ 1 h 16"/>
                    <a:gd name="T10" fmla="*/ 1 w 29"/>
                    <a:gd name="T11" fmla="*/ 13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16">
                      <a:moveTo>
                        <a:pt x="1" y="13"/>
                      </a:moveTo>
                      <a:cubicBezTo>
                        <a:pt x="2" y="14"/>
                        <a:pt x="5" y="16"/>
                        <a:pt x="9" y="15"/>
                      </a:cubicBezTo>
                      <a:cubicBezTo>
                        <a:pt x="14" y="14"/>
                        <a:pt x="21" y="13"/>
                        <a:pt x="25" y="13"/>
                      </a:cubicBezTo>
                      <a:cubicBezTo>
                        <a:pt x="28" y="13"/>
                        <a:pt x="29" y="5"/>
                        <a:pt x="25" y="5"/>
                      </a:cubicBezTo>
                      <a:cubicBezTo>
                        <a:pt x="21" y="4"/>
                        <a:pt x="18" y="0"/>
                        <a:pt x="15" y="1"/>
                      </a:cubicBezTo>
                      <a:cubicBezTo>
                        <a:pt x="12" y="3"/>
                        <a:pt x="0" y="9"/>
                        <a:pt x="1" y="13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7" name="îṥľíḑê"/>
                <p:cNvSpPr/>
                <p:nvPr/>
              </p:nvSpPr>
              <p:spPr bwMode="auto">
                <a:xfrm>
                  <a:off x="8905136" y="3022723"/>
                  <a:ext cx="31338" cy="26517"/>
                </a:xfrm>
                <a:custGeom>
                  <a:avLst/>
                  <a:gdLst>
                    <a:gd name="T0" fmla="*/ 2 w 17"/>
                    <a:gd name="T1" fmla="*/ 6 h 14"/>
                    <a:gd name="T2" fmla="*/ 15 w 17"/>
                    <a:gd name="T3" fmla="*/ 8 h 14"/>
                    <a:gd name="T4" fmla="*/ 2 w 17"/>
                    <a:gd name="T5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7" h="14">
                      <a:moveTo>
                        <a:pt x="2" y="6"/>
                      </a:moveTo>
                      <a:cubicBezTo>
                        <a:pt x="0" y="11"/>
                        <a:pt x="17" y="14"/>
                        <a:pt x="15" y="8"/>
                      </a:cubicBezTo>
                      <a:cubicBezTo>
                        <a:pt x="13" y="2"/>
                        <a:pt x="4" y="0"/>
                        <a:pt x="2" y="6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8" name="iṣļíḓè"/>
                <p:cNvSpPr/>
                <p:nvPr/>
              </p:nvSpPr>
              <p:spPr bwMode="auto">
                <a:xfrm>
                  <a:off x="8887056" y="2974511"/>
                  <a:ext cx="215750" cy="74729"/>
                </a:xfrm>
                <a:custGeom>
                  <a:avLst/>
                  <a:gdLst>
                    <a:gd name="T0" fmla="*/ 15 w 117"/>
                    <a:gd name="T1" fmla="*/ 6 h 40"/>
                    <a:gd name="T2" fmla="*/ 2 w 117"/>
                    <a:gd name="T3" fmla="*/ 1 h 40"/>
                    <a:gd name="T4" fmla="*/ 4 w 117"/>
                    <a:gd name="T5" fmla="*/ 11 h 40"/>
                    <a:gd name="T6" fmla="*/ 20 w 117"/>
                    <a:gd name="T7" fmla="*/ 20 h 40"/>
                    <a:gd name="T8" fmla="*/ 37 w 117"/>
                    <a:gd name="T9" fmla="*/ 28 h 40"/>
                    <a:gd name="T10" fmla="*/ 50 w 117"/>
                    <a:gd name="T11" fmla="*/ 37 h 40"/>
                    <a:gd name="T12" fmla="*/ 62 w 117"/>
                    <a:gd name="T13" fmla="*/ 39 h 40"/>
                    <a:gd name="T14" fmla="*/ 79 w 117"/>
                    <a:gd name="T15" fmla="*/ 37 h 40"/>
                    <a:gd name="T16" fmla="*/ 107 w 117"/>
                    <a:gd name="T17" fmla="*/ 39 h 40"/>
                    <a:gd name="T18" fmla="*/ 116 w 117"/>
                    <a:gd name="T19" fmla="*/ 34 h 40"/>
                    <a:gd name="T20" fmla="*/ 99 w 117"/>
                    <a:gd name="T21" fmla="*/ 28 h 40"/>
                    <a:gd name="T22" fmla="*/ 72 w 117"/>
                    <a:gd name="T23" fmla="*/ 28 h 40"/>
                    <a:gd name="T24" fmla="*/ 54 w 117"/>
                    <a:gd name="T25" fmla="*/ 28 h 40"/>
                    <a:gd name="T26" fmla="*/ 43 w 117"/>
                    <a:gd name="T27" fmla="*/ 22 h 40"/>
                    <a:gd name="T28" fmla="*/ 28 w 117"/>
                    <a:gd name="T29" fmla="*/ 10 h 40"/>
                    <a:gd name="T30" fmla="*/ 15 w 117"/>
                    <a:gd name="T31" fmla="*/ 6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" h="40">
                      <a:moveTo>
                        <a:pt x="15" y="6"/>
                      </a:moveTo>
                      <a:cubicBezTo>
                        <a:pt x="10" y="5"/>
                        <a:pt x="2" y="3"/>
                        <a:pt x="2" y="1"/>
                      </a:cubicBezTo>
                      <a:cubicBezTo>
                        <a:pt x="2" y="0"/>
                        <a:pt x="0" y="8"/>
                        <a:pt x="4" y="11"/>
                      </a:cubicBezTo>
                      <a:cubicBezTo>
                        <a:pt x="8" y="13"/>
                        <a:pt x="15" y="18"/>
                        <a:pt x="20" y="20"/>
                      </a:cubicBezTo>
                      <a:cubicBezTo>
                        <a:pt x="25" y="23"/>
                        <a:pt x="34" y="23"/>
                        <a:pt x="37" y="28"/>
                      </a:cubicBezTo>
                      <a:cubicBezTo>
                        <a:pt x="40" y="33"/>
                        <a:pt x="50" y="37"/>
                        <a:pt x="50" y="37"/>
                      </a:cubicBezTo>
                      <a:cubicBezTo>
                        <a:pt x="62" y="39"/>
                        <a:pt x="62" y="39"/>
                        <a:pt x="62" y="39"/>
                      </a:cubicBezTo>
                      <a:cubicBezTo>
                        <a:pt x="62" y="39"/>
                        <a:pt x="70" y="36"/>
                        <a:pt x="79" y="37"/>
                      </a:cubicBezTo>
                      <a:cubicBezTo>
                        <a:pt x="87" y="38"/>
                        <a:pt x="100" y="40"/>
                        <a:pt x="107" y="39"/>
                      </a:cubicBezTo>
                      <a:cubicBezTo>
                        <a:pt x="114" y="39"/>
                        <a:pt x="115" y="36"/>
                        <a:pt x="116" y="34"/>
                      </a:cubicBezTo>
                      <a:cubicBezTo>
                        <a:pt x="117" y="32"/>
                        <a:pt x="103" y="28"/>
                        <a:pt x="99" y="28"/>
                      </a:cubicBezTo>
                      <a:cubicBezTo>
                        <a:pt x="96" y="29"/>
                        <a:pt x="77" y="29"/>
                        <a:pt x="72" y="28"/>
                      </a:cubicBezTo>
                      <a:cubicBezTo>
                        <a:pt x="66" y="28"/>
                        <a:pt x="59" y="28"/>
                        <a:pt x="54" y="28"/>
                      </a:cubicBezTo>
                      <a:cubicBezTo>
                        <a:pt x="50" y="29"/>
                        <a:pt x="47" y="24"/>
                        <a:pt x="43" y="22"/>
                      </a:cubicBezTo>
                      <a:cubicBezTo>
                        <a:pt x="40" y="19"/>
                        <a:pt x="33" y="11"/>
                        <a:pt x="28" y="10"/>
                      </a:cubicBezTo>
                      <a:cubicBezTo>
                        <a:pt x="24" y="9"/>
                        <a:pt x="24" y="9"/>
                        <a:pt x="15" y="6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9" name="iṩlïḓe"/>
                <p:cNvSpPr/>
                <p:nvPr/>
              </p:nvSpPr>
              <p:spPr bwMode="auto">
                <a:xfrm>
                  <a:off x="9769339" y="3173387"/>
                  <a:ext cx="121736" cy="62676"/>
                </a:xfrm>
                <a:custGeom>
                  <a:avLst/>
                  <a:gdLst>
                    <a:gd name="T0" fmla="*/ 4 w 66"/>
                    <a:gd name="T1" fmla="*/ 3 h 34"/>
                    <a:gd name="T2" fmla="*/ 3 w 66"/>
                    <a:gd name="T3" fmla="*/ 13 h 34"/>
                    <a:gd name="T4" fmla="*/ 11 w 66"/>
                    <a:gd name="T5" fmla="*/ 24 h 34"/>
                    <a:gd name="T6" fmla="*/ 23 w 66"/>
                    <a:gd name="T7" fmla="*/ 27 h 34"/>
                    <a:gd name="T8" fmla="*/ 34 w 66"/>
                    <a:gd name="T9" fmla="*/ 32 h 34"/>
                    <a:gd name="T10" fmla="*/ 47 w 66"/>
                    <a:gd name="T11" fmla="*/ 25 h 34"/>
                    <a:gd name="T12" fmla="*/ 58 w 66"/>
                    <a:gd name="T13" fmla="*/ 21 h 34"/>
                    <a:gd name="T14" fmla="*/ 63 w 66"/>
                    <a:gd name="T15" fmla="*/ 9 h 34"/>
                    <a:gd name="T16" fmla="*/ 50 w 66"/>
                    <a:gd name="T17" fmla="*/ 3 h 34"/>
                    <a:gd name="T18" fmla="*/ 36 w 66"/>
                    <a:gd name="T19" fmla="*/ 6 h 34"/>
                    <a:gd name="T20" fmla="*/ 21 w 66"/>
                    <a:gd name="T21" fmla="*/ 6 h 34"/>
                    <a:gd name="T22" fmla="*/ 4 w 66"/>
                    <a:gd name="T23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6" h="34">
                      <a:moveTo>
                        <a:pt x="4" y="3"/>
                      </a:moveTo>
                      <a:cubicBezTo>
                        <a:pt x="3" y="6"/>
                        <a:pt x="0" y="6"/>
                        <a:pt x="3" y="13"/>
                      </a:cubicBezTo>
                      <a:cubicBezTo>
                        <a:pt x="6" y="20"/>
                        <a:pt x="8" y="24"/>
                        <a:pt x="11" y="24"/>
                      </a:cubicBezTo>
                      <a:cubicBezTo>
                        <a:pt x="13" y="23"/>
                        <a:pt x="22" y="23"/>
                        <a:pt x="23" y="27"/>
                      </a:cubicBezTo>
                      <a:cubicBezTo>
                        <a:pt x="24" y="31"/>
                        <a:pt x="27" y="34"/>
                        <a:pt x="34" y="32"/>
                      </a:cubicBezTo>
                      <a:cubicBezTo>
                        <a:pt x="40" y="29"/>
                        <a:pt x="45" y="28"/>
                        <a:pt x="47" y="25"/>
                      </a:cubicBezTo>
                      <a:cubicBezTo>
                        <a:pt x="48" y="22"/>
                        <a:pt x="58" y="21"/>
                        <a:pt x="58" y="21"/>
                      </a:cubicBezTo>
                      <a:cubicBezTo>
                        <a:pt x="58" y="21"/>
                        <a:pt x="66" y="13"/>
                        <a:pt x="63" y="9"/>
                      </a:cubicBezTo>
                      <a:cubicBezTo>
                        <a:pt x="61" y="6"/>
                        <a:pt x="53" y="3"/>
                        <a:pt x="50" y="3"/>
                      </a:cubicBezTo>
                      <a:cubicBezTo>
                        <a:pt x="47" y="2"/>
                        <a:pt x="43" y="6"/>
                        <a:pt x="36" y="6"/>
                      </a:cubicBezTo>
                      <a:cubicBezTo>
                        <a:pt x="29" y="6"/>
                        <a:pt x="24" y="10"/>
                        <a:pt x="21" y="6"/>
                      </a:cubicBezTo>
                      <a:cubicBezTo>
                        <a:pt x="18" y="2"/>
                        <a:pt x="6" y="0"/>
                        <a:pt x="4" y="3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0" name="îşlîḍè"/>
                <p:cNvSpPr/>
                <p:nvPr/>
              </p:nvSpPr>
              <p:spPr bwMode="auto">
                <a:xfrm>
                  <a:off x="9181150" y="2796126"/>
                  <a:ext cx="682202" cy="488148"/>
                </a:xfrm>
                <a:custGeom>
                  <a:avLst/>
                  <a:gdLst>
                    <a:gd name="T0" fmla="*/ 17 w 369"/>
                    <a:gd name="T1" fmla="*/ 111 h 264"/>
                    <a:gd name="T2" fmla="*/ 37 w 369"/>
                    <a:gd name="T3" fmla="*/ 122 h 264"/>
                    <a:gd name="T4" fmla="*/ 46 w 369"/>
                    <a:gd name="T5" fmla="*/ 121 h 264"/>
                    <a:gd name="T6" fmla="*/ 86 w 369"/>
                    <a:gd name="T7" fmla="*/ 126 h 264"/>
                    <a:gd name="T8" fmla="*/ 109 w 369"/>
                    <a:gd name="T9" fmla="*/ 169 h 264"/>
                    <a:gd name="T10" fmla="*/ 129 w 369"/>
                    <a:gd name="T11" fmla="*/ 161 h 264"/>
                    <a:gd name="T12" fmla="*/ 133 w 369"/>
                    <a:gd name="T13" fmla="*/ 183 h 264"/>
                    <a:gd name="T14" fmla="*/ 128 w 369"/>
                    <a:gd name="T15" fmla="*/ 165 h 264"/>
                    <a:gd name="T16" fmla="*/ 114 w 369"/>
                    <a:gd name="T17" fmla="*/ 171 h 264"/>
                    <a:gd name="T18" fmla="*/ 124 w 369"/>
                    <a:gd name="T19" fmla="*/ 188 h 264"/>
                    <a:gd name="T20" fmla="*/ 125 w 369"/>
                    <a:gd name="T21" fmla="*/ 217 h 264"/>
                    <a:gd name="T22" fmla="*/ 132 w 369"/>
                    <a:gd name="T23" fmla="*/ 227 h 264"/>
                    <a:gd name="T24" fmla="*/ 156 w 369"/>
                    <a:gd name="T25" fmla="*/ 256 h 264"/>
                    <a:gd name="T26" fmla="*/ 173 w 369"/>
                    <a:gd name="T27" fmla="*/ 264 h 264"/>
                    <a:gd name="T28" fmla="*/ 187 w 369"/>
                    <a:gd name="T29" fmla="*/ 243 h 264"/>
                    <a:gd name="T30" fmla="*/ 198 w 369"/>
                    <a:gd name="T31" fmla="*/ 231 h 264"/>
                    <a:gd name="T32" fmla="*/ 216 w 369"/>
                    <a:gd name="T33" fmla="*/ 210 h 264"/>
                    <a:gd name="T34" fmla="*/ 245 w 369"/>
                    <a:gd name="T35" fmla="*/ 192 h 264"/>
                    <a:gd name="T36" fmla="*/ 289 w 369"/>
                    <a:gd name="T37" fmla="*/ 183 h 264"/>
                    <a:gd name="T38" fmla="*/ 286 w 369"/>
                    <a:gd name="T39" fmla="*/ 171 h 264"/>
                    <a:gd name="T40" fmla="*/ 295 w 369"/>
                    <a:gd name="T41" fmla="*/ 166 h 264"/>
                    <a:gd name="T42" fmla="*/ 309 w 369"/>
                    <a:gd name="T43" fmla="*/ 164 h 264"/>
                    <a:gd name="T44" fmla="*/ 307 w 369"/>
                    <a:gd name="T45" fmla="*/ 139 h 264"/>
                    <a:gd name="T46" fmla="*/ 330 w 369"/>
                    <a:gd name="T47" fmla="*/ 120 h 264"/>
                    <a:gd name="T48" fmla="*/ 326 w 369"/>
                    <a:gd name="T49" fmla="*/ 106 h 264"/>
                    <a:gd name="T50" fmla="*/ 355 w 369"/>
                    <a:gd name="T51" fmla="*/ 64 h 264"/>
                    <a:gd name="T52" fmla="*/ 340 w 369"/>
                    <a:gd name="T53" fmla="*/ 48 h 264"/>
                    <a:gd name="T54" fmla="*/ 306 w 369"/>
                    <a:gd name="T55" fmla="*/ 39 h 264"/>
                    <a:gd name="T56" fmla="*/ 289 w 369"/>
                    <a:gd name="T57" fmla="*/ 12 h 264"/>
                    <a:gd name="T58" fmla="*/ 261 w 369"/>
                    <a:gd name="T59" fmla="*/ 18 h 264"/>
                    <a:gd name="T60" fmla="*/ 212 w 369"/>
                    <a:gd name="T61" fmla="*/ 19 h 264"/>
                    <a:gd name="T62" fmla="*/ 263 w 369"/>
                    <a:gd name="T63" fmla="*/ 13 h 264"/>
                    <a:gd name="T64" fmla="*/ 230 w 369"/>
                    <a:gd name="T65" fmla="*/ 0 h 264"/>
                    <a:gd name="T66" fmla="*/ 177 w 369"/>
                    <a:gd name="T67" fmla="*/ 10 h 264"/>
                    <a:gd name="T68" fmla="*/ 149 w 369"/>
                    <a:gd name="T69" fmla="*/ 34 h 264"/>
                    <a:gd name="T70" fmla="*/ 135 w 369"/>
                    <a:gd name="T71" fmla="*/ 45 h 264"/>
                    <a:gd name="T72" fmla="*/ 96 w 369"/>
                    <a:gd name="T73" fmla="*/ 45 h 264"/>
                    <a:gd name="T74" fmla="*/ 62 w 369"/>
                    <a:gd name="T75" fmla="*/ 65 h 264"/>
                    <a:gd name="T76" fmla="*/ 42 w 369"/>
                    <a:gd name="T77" fmla="*/ 86 h 264"/>
                    <a:gd name="T78" fmla="*/ 17 w 369"/>
                    <a:gd name="T79" fmla="*/ 103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69" h="264">
                      <a:moveTo>
                        <a:pt x="6" y="108"/>
                      </a:moveTo>
                      <a:cubicBezTo>
                        <a:pt x="10" y="112"/>
                        <a:pt x="12" y="110"/>
                        <a:pt x="17" y="111"/>
                      </a:cubicBezTo>
                      <a:cubicBezTo>
                        <a:pt x="22" y="113"/>
                        <a:pt x="26" y="124"/>
                        <a:pt x="29" y="125"/>
                      </a:cubicBezTo>
                      <a:cubicBezTo>
                        <a:pt x="32" y="127"/>
                        <a:pt x="36" y="125"/>
                        <a:pt x="37" y="122"/>
                      </a:cubicBezTo>
                      <a:cubicBezTo>
                        <a:pt x="39" y="119"/>
                        <a:pt x="41" y="109"/>
                        <a:pt x="41" y="109"/>
                      </a:cubicBezTo>
                      <a:cubicBezTo>
                        <a:pt x="41" y="109"/>
                        <a:pt x="41" y="119"/>
                        <a:pt x="46" y="121"/>
                      </a:cubicBezTo>
                      <a:cubicBezTo>
                        <a:pt x="50" y="123"/>
                        <a:pt x="60" y="119"/>
                        <a:pt x="62" y="120"/>
                      </a:cubicBezTo>
                      <a:cubicBezTo>
                        <a:pt x="65" y="120"/>
                        <a:pt x="81" y="123"/>
                        <a:pt x="86" y="126"/>
                      </a:cubicBezTo>
                      <a:cubicBezTo>
                        <a:pt x="90" y="129"/>
                        <a:pt x="101" y="131"/>
                        <a:pt x="104" y="138"/>
                      </a:cubicBezTo>
                      <a:cubicBezTo>
                        <a:pt x="107" y="144"/>
                        <a:pt x="107" y="166"/>
                        <a:pt x="109" y="169"/>
                      </a:cubicBezTo>
                      <a:cubicBezTo>
                        <a:pt x="111" y="171"/>
                        <a:pt x="117" y="161"/>
                        <a:pt x="118" y="158"/>
                      </a:cubicBezTo>
                      <a:cubicBezTo>
                        <a:pt x="119" y="156"/>
                        <a:pt x="126" y="158"/>
                        <a:pt x="129" y="161"/>
                      </a:cubicBezTo>
                      <a:cubicBezTo>
                        <a:pt x="131" y="164"/>
                        <a:pt x="137" y="173"/>
                        <a:pt x="136" y="176"/>
                      </a:cubicBezTo>
                      <a:cubicBezTo>
                        <a:pt x="136" y="180"/>
                        <a:pt x="135" y="185"/>
                        <a:pt x="133" y="183"/>
                      </a:cubicBezTo>
                      <a:cubicBezTo>
                        <a:pt x="131" y="181"/>
                        <a:pt x="127" y="182"/>
                        <a:pt x="129" y="178"/>
                      </a:cubicBezTo>
                      <a:cubicBezTo>
                        <a:pt x="130" y="174"/>
                        <a:pt x="131" y="165"/>
                        <a:pt x="128" y="165"/>
                      </a:cubicBezTo>
                      <a:cubicBezTo>
                        <a:pt x="125" y="165"/>
                        <a:pt x="123" y="165"/>
                        <a:pt x="123" y="165"/>
                      </a:cubicBezTo>
                      <a:cubicBezTo>
                        <a:pt x="123" y="165"/>
                        <a:pt x="118" y="163"/>
                        <a:pt x="114" y="171"/>
                      </a:cubicBezTo>
                      <a:cubicBezTo>
                        <a:pt x="111" y="178"/>
                        <a:pt x="114" y="186"/>
                        <a:pt x="116" y="186"/>
                      </a:cubicBezTo>
                      <a:cubicBezTo>
                        <a:pt x="119" y="186"/>
                        <a:pt x="124" y="186"/>
                        <a:pt x="124" y="188"/>
                      </a:cubicBezTo>
                      <a:cubicBezTo>
                        <a:pt x="124" y="190"/>
                        <a:pt x="118" y="196"/>
                        <a:pt x="119" y="199"/>
                      </a:cubicBezTo>
                      <a:cubicBezTo>
                        <a:pt x="119" y="203"/>
                        <a:pt x="123" y="215"/>
                        <a:pt x="125" y="217"/>
                      </a:cubicBezTo>
                      <a:cubicBezTo>
                        <a:pt x="126" y="220"/>
                        <a:pt x="133" y="222"/>
                        <a:pt x="135" y="223"/>
                      </a:cubicBezTo>
                      <a:cubicBezTo>
                        <a:pt x="137" y="223"/>
                        <a:pt x="130" y="224"/>
                        <a:pt x="132" y="227"/>
                      </a:cubicBezTo>
                      <a:cubicBezTo>
                        <a:pt x="134" y="231"/>
                        <a:pt x="137" y="239"/>
                        <a:pt x="140" y="241"/>
                      </a:cubicBezTo>
                      <a:cubicBezTo>
                        <a:pt x="144" y="243"/>
                        <a:pt x="155" y="252"/>
                        <a:pt x="156" y="256"/>
                      </a:cubicBezTo>
                      <a:cubicBezTo>
                        <a:pt x="157" y="260"/>
                        <a:pt x="165" y="253"/>
                        <a:pt x="167" y="253"/>
                      </a:cubicBezTo>
                      <a:cubicBezTo>
                        <a:pt x="169" y="252"/>
                        <a:pt x="168" y="263"/>
                        <a:pt x="173" y="264"/>
                      </a:cubicBezTo>
                      <a:cubicBezTo>
                        <a:pt x="178" y="264"/>
                        <a:pt x="180" y="263"/>
                        <a:pt x="184" y="258"/>
                      </a:cubicBezTo>
                      <a:cubicBezTo>
                        <a:pt x="188" y="254"/>
                        <a:pt x="187" y="248"/>
                        <a:pt x="187" y="243"/>
                      </a:cubicBezTo>
                      <a:cubicBezTo>
                        <a:pt x="188" y="239"/>
                        <a:pt x="187" y="235"/>
                        <a:pt x="192" y="237"/>
                      </a:cubicBezTo>
                      <a:cubicBezTo>
                        <a:pt x="196" y="238"/>
                        <a:pt x="198" y="236"/>
                        <a:pt x="198" y="231"/>
                      </a:cubicBezTo>
                      <a:cubicBezTo>
                        <a:pt x="198" y="226"/>
                        <a:pt x="194" y="220"/>
                        <a:pt x="201" y="218"/>
                      </a:cubicBezTo>
                      <a:cubicBezTo>
                        <a:pt x="208" y="217"/>
                        <a:pt x="212" y="210"/>
                        <a:pt x="216" y="210"/>
                      </a:cubicBezTo>
                      <a:cubicBezTo>
                        <a:pt x="221" y="210"/>
                        <a:pt x="233" y="213"/>
                        <a:pt x="234" y="210"/>
                      </a:cubicBezTo>
                      <a:cubicBezTo>
                        <a:pt x="236" y="208"/>
                        <a:pt x="242" y="193"/>
                        <a:pt x="245" y="192"/>
                      </a:cubicBezTo>
                      <a:cubicBezTo>
                        <a:pt x="249" y="192"/>
                        <a:pt x="259" y="194"/>
                        <a:pt x="268" y="192"/>
                      </a:cubicBezTo>
                      <a:cubicBezTo>
                        <a:pt x="277" y="190"/>
                        <a:pt x="286" y="183"/>
                        <a:pt x="289" y="183"/>
                      </a:cubicBezTo>
                      <a:cubicBezTo>
                        <a:pt x="292" y="184"/>
                        <a:pt x="300" y="184"/>
                        <a:pt x="297" y="181"/>
                      </a:cubicBezTo>
                      <a:cubicBezTo>
                        <a:pt x="295" y="178"/>
                        <a:pt x="292" y="171"/>
                        <a:pt x="286" y="171"/>
                      </a:cubicBezTo>
                      <a:cubicBezTo>
                        <a:pt x="281" y="171"/>
                        <a:pt x="280" y="156"/>
                        <a:pt x="282" y="156"/>
                      </a:cubicBezTo>
                      <a:cubicBezTo>
                        <a:pt x="283" y="156"/>
                        <a:pt x="296" y="161"/>
                        <a:pt x="295" y="166"/>
                      </a:cubicBezTo>
                      <a:cubicBezTo>
                        <a:pt x="295" y="171"/>
                        <a:pt x="297" y="178"/>
                        <a:pt x="304" y="176"/>
                      </a:cubicBezTo>
                      <a:cubicBezTo>
                        <a:pt x="311" y="174"/>
                        <a:pt x="310" y="166"/>
                        <a:pt x="309" y="164"/>
                      </a:cubicBezTo>
                      <a:cubicBezTo>
                        <a:pt x="307" y="162"/>
                        <a:pt x="306" y="157"/>
                        <a:pt x="305" y="154"/>
                      </a:cubicBezTo>
                      <a:cubicBezTo>
                        <a:pt x="303" y="150"/>
                        <a:pt x="300" y="140"/>
                        <a:pt x="307" y="139"/>
                      </a:cubicBezTo>
                      <a:cubicBezTo>
                        <a:pt x="314" y="138"/>
                        <a:pt x="328" y="149"/>
                        <a:pt x="328" y="141"/>
                      </a:cubicBezTo>
                      <a:cubicBezTo>
                        <a:pt x="327" y="133"/>
                        <a:pt x="328" y="125"/>
                        <a:pt x="330" y="120"/>
                      </a:cubicBezTo>
                      <a:cubicBezTo>
                        <a:pt x="332" y="116"/>
                        <a:pt x="336" y="113"/>
                        <a:pt x="334" y="111"/>
                      </a:cubicBezTo>
                      <a:cubicBezTo>
                        <a:pt x="331" y="110"/>
                        <a:pt x="328" y="113"/>
                        <a:pt x="326" y="106"/>
                      </a:cubicBezTo>
                      <a:cubicBezTo>
                        <a:pt x="323" y="98"/>
                        <a:pt x="328" y="93"/>
                        <a:pt x="331" y="90"/>
                      </a:cubicBezTo>
                      <a:cubicBezTo>
                        <a:pt x="333" y="87"/>
                        <a:pt x="348" y="67"/>
                        <a:pt x="355" y="64"/>
                      </a:cubicBezTo>
                      <a:cubicBezTo>
                        <a:pt x="363" y="61"/>
                        <a:pt x="369" y="50"/>
                        <a:pt x="363" y="47"/>
                      </a:cubicBezTo>
                      <a:cubicBezTo>
                        <a:pt x="358" y="45"/>
                        <a:pt x="347" y="40"/>
                        <a:pt x="340" y="48"/>
                      </a:cubicBezTo>
                      <a:cubicBezTo>
                        <a:pt x="333" y="56"/>
                        <a:pt x="329" y="64"/>
                        <a:pt x="320" y="61"/>
                      </a:cubicBezTo>
                      <a:cubicBezTo>
                        <a:pt x="312" y="59"/>
                        <a:pt x="311" y="45"/>
                        <a:pt x="306" y="39"/>
                      </a:cubicBezTo>
                      <a:cubicBezTo>
                        <a:pt x="300" y="29"/>
                        <a:pt x="304" y="9"/>
                        <a:pt x="297" y="11"/>
                      </a:cubicBezTo>
                      <a:cubicBezTo>
                        <a:pt x="289" y="12"/>
                        <a:pt x="289" y="12"/>
                        <a:pt x="289" y="12"/>
                      </a:cubicBezTo>
                      <a:cubicBezTo>
                        <a:pt x="289" y="12"/>
                        <a:pt x="281" y="10"/>
                        <a:pt x="276" y="12"/>
                      </a:cubicBezTo>
                      <a:cubicBezTo>
                        <a:pt x="269" y="14"/>
                        <a:pt x="265" y="19"/>
                        <a:pt x="261" y="18"/>
                      </a:cubicBezTo>
                      <a:cubicBezTo>
                        <a:pt x="253" y="16"/>
                        <a:pt x="246" y="21"/>
                        <a:pt x="244" y="22"/>
                      </a:cubicBezTo>
                      <a:cubicBezTo>
                        <a:pt x="228" y="26"/>
                        <a:pt x="214" y="20"/>
                        <a:pt x="212" y="19"/>
                      </a:cubicBezTo>
                      <a:cubicBezTo>
                        <a:pt x="210" y="19"/>
                        <a:pt x="224" y="21"/>
                        <a:pt x="234" y="19"/>
                      </a:cubicBezTo>
                      <a:cubicBezTo>
                        <a:pt x="242" y="18"/>
                        <a:pt x="256" y="14"/>
                        <a:pt x="263" y="13"/>
                      </a:cubicBezTo>
                      <a:cubicBezTo>
                        <a:pt x="269" y="11"/>
                        <a:pt x="264" y="7"/>
                        <a:pt x="261" y="7"/>
                      </a:cubicBezTo>
                      <a:cubicBezTo>
                        <a:pt x="253" y="6"/>
                        <a:pt x="240" y="1"/>
                        <a:pt x="230" y="0"/>
                      </a:cubicBezTo>
                      <a:cubicBezTo>
                        <a:pt x="221" y="0"/>
                        <a:pt x="216" y="3"/>
                        <a:pt x="208" y="3"/>
                      </a:cubicBezTo>
                      <a:cubicBezTo>
                        <a:pt x="198" y="4"/>
                        <a:pt x="185" y="3"/>
                        <a:pt x="177" y="10"/>
                      </a:cubicBezTo>
                      <a:cubicBezTo>
                        <a:pt x="170" y="16"/>
                        <a:pt x="161" y="16"/>
                        <a:pt x="160" y="17"/>
                      </a:cubicBezTo>
                      <a:cubicBezTo>
                        <a:pt x="156" y="23"/>
                        <a:pt x="153" y="38"/>
                        <a:pt x="149" y="34"/>
                      </a:cubicBezTo>
                      <a:cubicBezTo>
                        <a:pt x="145" y="30"/>
                        <a:pt x="144" y="20"/>
                        <a:pt x="140" y="24"/>
                      </a:cubicBezTo>
                      <a:cubicBezTo>
                        <a:pt x="135" y="28"/>
                        <a:pt x="139" y="38"/>
                        <a:pt x="135" y="45"/>
                      </a:cubicBezTo>
                      <a:cubicBezTo>
                        <a:pt x="131" y="52"/>
                        <a:pt x="120" y="51"/>
                        <a:pt x="116" y="49"/>
                      </a:cubicBezTo>
                      <a:cubicBezTo>
                        <a:pt x="113" y="46"/>
                        <a:pt x="109" y="44"/>
                        <a:pt x="96" y="45"/>
                      </a:cubicBezTo>
                      <a:cubicBezTo>
                        <a:pt x="82" y="46"/>
                        <a:pt x="67" y="52"/>
                        <a:pt x="70" y="58"/>
                      </a:cubicBezTo>
                      <a:cubicBezTo>
                        <a:pt x="73" y="64"/>
                        <a:pt x="64" y="68"/>
                        <a:pt x="62" y="65"/>
                      </a:cubicBezTo>
                      <a:cubicBezTo>
                        <a:pt x="59" y="62"/>
                        <a:pt x="49" y="68"/>
                        <a:pt x="49" y="74"/>
                      </a:cubicBezTo>
                      <a:cubicBezTo>
                        <a:pt x="50" y="80"/>
                        <a:pt x="48" y="87"/>
                        <a:pt x="42" y="86"/>
                      </a:cubicBezTo>
                      <a:cubicBezTo>
                        <a:pt x="36" y="84"/>
                        <a:pt x="32" y="89"/>
                        <a:pt x="32" y="94"/>
                      </a:cubicBezTo>
                      <a:cubicBezTo>
                        <a:pt x="31" y="99"/>
                        <a:pt x="18" y="103"/>
                        <a:pt x="17" y="103"/>
                      </a:cubicBezTo>
                      <a:cubicBezTo>
                        <a:pt x="16" y="103"/>
                        <a:pt x="0" y="102"/>
                        <a:pt x="6" y="108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1" name="is1iḍé"/>
                <p:cNvSpPr/>
                <p:nvPr/>
              </p:nvSpPr>
              <p:spPr bwMode="auto">
                <a:xfrm>
                  <a:off x="9049773" y="3880900"/>
                  <a:ext cx="112094" cy="55444"/>
                </a:xfrm>
                <a:custGeom>
                  <a:avLst/>
                  <a:gdLst>
                    <a:gd name="T0" fmla="*/ 0 w 61"/>
                    <a:gd name="T1" fmla="*/ 6 h 30"/>
                    <a:gd name="T2" fmla="*/ 12 w 61"/>
                    <a:gd name="T3" fmla="*/ 11 h 30"/>
                    <a:gd name="T4" fmla="*/ 33 w 61"/>
                    <a:gd name="T5" fmla="*/ 13 h 30"/>
                    <a:gd name="T6" fmla="*/ 48 w 61"/>
                    <a:gd name="T7" fmla="*/ 26 h 30"/>
                    <a:gd name="T8" fmla="*/ 60 w 61"/>
                    <a:gd name="T9" fmla="*/ 27 h 30"/>
                    <a:gd name="T10" fmla="*/ 50 w 61"/>
                    <a:gd name="T11" fmla="*/ 16 h 30"/>
                    <a:gd name="T12" fmla="*/ 33 w 61"/>
                    <a:gd name="T13" fmla="*/ 6 h 30"/>
                    <a:gd name="T14" fmla="*/ 17 w 61"/>
                    <a:gd name="T15" fmla="*/ 0 h 30"/>
                    <a:gd name="T16" fmla="*/ 0 w 61"/>
                    <a:gd name="T17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1" h="30">
                      <a:moveTo>
                        <a:pt x="0" y="6"/>
                      </a:moveTo>
                      <a:cubicBezTo>
                        <a:pt x="0" y="13"/>
                        <a:pt x="6" y="11"/>
                        <a:pt x="12" y="11"/>
                      </a:cubicBezTo>
                      <a:cubicBezTo>
                        <a:pt x="19" y="11"/>
                        <a:pt x="31" y="9"/>
                        <a:pt x="33" y="13"/>
                      </a:cubicBezTo>
                      <a:cubicBezTo>
                        <a:pt x="35" y="17"/>
                        <a:pt x="45" y="23"/>
                        <a:pt x="48" y="26"/>
                      </a:cubicBezTo>
                      <a:cubicBezTo>
                        <a:pt x="51" y="29"/>
                        <a:pt x="60" y="30"/>
                        <a:pt x="60" y="27"/>
                      </a:cubicBezTo>
                      <a:cubicBezTo>
                        <a:pt x="61" y="24"/>
                        <a:pt x="54" y="15"/>
                        <a:pt x="50" y="16"/>
                      </a:cubicBezTo>
                      <a:cubicBezTo>
                        <a:pt x="46" y="17"/>
                        <a:pt x="38" y="11"/>
                        <a:pt x="33" y="6"/>
                      </a:cubicBezTo>
                      <a:cubicBezTo>
                        <a:pt x="29" y="0"/>
                        <a:pt x="21" y="0"/>
                        <a:pt x="17" y="0"/>
                      </a:cubicBezTo>
                      <a:cubicBezTo>
                        <a:pt x="14" y="0"/>
                        <a:pt x="0" y="6"/>
                        <a:pt x="0" y="6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2" name="ïṣľíde"/>
                <p:cNvSpPr/>
                <p:nvPr/>
              </p:nvSpPr>
              <p:spPr bwMode="auto">
                <a:xfrm>
                  <a:off x="9116064" y="3851972"/>
                  <a:ext cx="25312" cy="18080"/>
                </a:xfrm>
                <a:custGeom>
                  <a:avLst/>
                  <a:gdLst>
                    <a:gd name="T0" fmla="*/ 5 w 14"/>
                    <a:gd name="T1" fmla="*/ 1 h 10"/>
                    <a:gd name="T2" fmla="*/ 7 w 14"/>
                    <a:gd name="T3" fmla="*/ 8 h 10"/>
                    <a:gd name="T4" fmla="*/ 5 w 14"/>
                    <a:gd name="T5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10">
                      <a:moveTo>
                        <a:pt x="5" y="1"/>
                      </a:moveTo>
                      <a:cubicBezTo>
                        <a:pt x="0" y="1"/>
                        <a:pt x="1" y="10"/>
                        <a:pt x="7" y="8"/>
                      </a:cubicBezTo>
                      <a:cubicBezTo>
                        <a:pt x="14" y="7"/>
                        <a:pt x="10" y="0"/>
                        <a:pt x="5" y="1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3" name="ísḻîḓê"/>
                <p:cNvSpPr/>
                <p:nvPr/>
              </p:nvSpPr>
              <p:spPr bwMode="auto">
                <a:xfrm>
                  <a:off x="9122091" y="3964066"/>
                  <a:ext cx="22901" cy="30133"/>
                </a:xfrm>
                <a:custGeom>
                  <a:avLst/>
                  <a:gdLst>
                    <a:gd name="T0" fmla="*/ 5 w 13"/>
                    <a:gd name="T1" fmla="*/ 2 h 16"/>
                    <a:gd name="T2" fmla="*/ 7 w 13"/>
                    <a:gd name="T3" fmla="*/ 14 h 16"/>
                    <a:gd name="T4" fmla="*/ 5 w 13"/>
                    <a:gd name="T5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16">
                      <a:moveTo>
                        <a:pt x="5" y="2"/>
                      </a:moveTo>
                      <a:cubicBezTo>
                        <a:pt x="0" y="3"/>
                        <a:pt x="1" y="16"/>
                        <a:pt x="7" y="14"/>
                      </a:cubicBezTo>
                      <a:cubicBezTo>
                        <a:pt x="13" y="11"/>
                        <a:pt x="10" y="0"/>
                        <a:pt x="5" y="2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4" name="ísḷidê"/>
                <p:cNvSpPr/>
                <p:nvPr/>
              </p:nvSpPr>
              <p:spPr bwMode="auto">
                <a:xfrm>
                  <a:off x="9257085" y="3949602"/>
                  <a:ext cx="25312" cy="30133"/>
                </a:xfrm>
                <a:custGeom>
                  <a:avLst/>
                  <a:gdLst>
                    <a:gd name="T0" fmla="*/ 6 w 14"/>
                    <a:gd name="T1" fmla="*/ 1 h 16"/>
                    <a:gd name="T2" fmla="*/ 8 w 14"/>
                    <a:gd name="T3" fmla="*/ 14 h 16"/>
                    <a:gd name="T4" fmla="*/ 6 w 14"/>
                    <a:gd name="T5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16">
                      <a:moveTo>
                        <a:pt x="6" y="1"/>
                      </a:moveTo>
                      <a:cubicBezTo>
                        <a:pt x="0" y="3"/>
                        <a:pt x="2" y="16"/>
                        <a:pt x="8" y="14"/>
                      </a:cubicBezTo>
                      <a:cubicBezTo>
                        <a:pt x="14" y="11"/>
                        <a:pt x="11" y="0"/>
                        <a:pt x="6" y="1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5" name="íş1iḓê"/>
                <p:cNvSpPr/>
                <p:nvPr/>
              </p:nvSpPr>
              <p:spPr bwMode="auto">
                <a:xfrm>
                  <a:off x="9172714" y="3931522"/>
                  <a:ext cx="68703" cy="49418"/>
                </a:xfrm>
                <a:custGeom>
                  <a:avLst/>
                  <a:gdLst>
                    <a:gd name="T0" fmla="*/ 0 w 37"/>
                    <a:gd name="T1" fmla="*/ 15 h 27"/>
                    <a:gd name="T2" fmla="*/ 10 w 37"/>
                    <a:gd name="T3" fmla="*/ 16 h 27"/>
                    <a:gd name="T4" fmla="*/ 19 w 37"/>
                    <a:gd name="T5" fmla="*/ 21 h 27"/>
                    <a:gd name="T6" fmla="*/ 31 w 37"/>
                    <a:gd name="T7" fmla="*/ 18 h 27"/>
                    <a:gd name="T8" fmla="*/ 37 w 37"/>
                    <a:gd name="T9" fmla="*/ 18 h 27"/>
                    <a:gd name="T10" fmla="*/ 25 w 37"/>
                    <a:gd name="T11" fmla="*/ 2 h 27"/>
                    <a:gd name="T12" fmla="*/ 13 w 37"/>
                    <a:gd name="T13" fmla="*/ 3 h 27"/>
                    <a:gd name="T14" fmla="*/ 0 w 37"/>
                    <a:gd name="T15" fmla="*/ 1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27">
                      <a:moveTo>
                        <a:pt x="0" y="15"/>
                      </a:moveTo>
                      <a:cubicBezTo>
                        <a:pt x="0" y="15"/>
                        <a:pt x="6" y="16"/>
                        <a:pt x="10" y="16"/>
                      </a:cubicBezTo>
                      <a:cubicBezTo>
                        <a:pt x="14" y="16"/>
                        <a:pt x="16" y="19"/>
                        <a:pt x="19" y="21"/>
                      </a:cubicBezTo>
                      <a:cubicBezTo>
                        <a:pt x="23" y="24"/>
                        <a:pt x="29" y="18"/>
                        <a:pt x="31" y="18"/>
                      </a:cubicBezTo>
                      <a:cubicBezTo>
                        <a:pt x="33" y="18"/>
                        <a:pt x="36" y="27"/>
                        <a:pt x="37" y="18"/>
                      </a:cubicBezTo>
                      <a:cubicBezTo>
                        <a:pt x="37" y="8"/>
                        <a:pt x="30" y="3"/>
                        <a:pt x="25" y="2"/>
                      </a:cubicBezTo>
                      <a:cubicBezTo>
                        <a:pt x="21" y="0"/>
                        <a:pt x="16" y="2"/>
                        <a:pt x="13" y="3"/>
                      </a:cubicBezTo>
                      <a:cubicBezTo>
                        <a:pt x="9" y="3"/>
                        <a:pt x="0" y="15"/>
                        <a:pt x="0" y="15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6" name="íş1iḋé"/>
                <p:cNvSpPr/>
                <p:nvPr/>
              </p:nvSpPr>
              <p:spPr bwMode="auto">
                <a:xfrm>
                  <a:off x="9856120" y="3638634"/>
                  <a:ext cx="844918" cy="1189635"/>
                </a:xfrm>
                <a:custGeom>
                  <a:avLst/>
                  <a:gdLst>
                    <a:gd name="T0" fmla="*/ 114 w 457"/>
                    <a:gd name="T1" fmla="*/ 18 h 643"/>
                    <a:gd name="T2" fmla="*/ 172 w 457"/>
                    <a:gd name="T3" fmla="*/ 6 h 643"/>
                    <a:gd name="T4" fmla="*/ 186 w 457"/>
                    <a:gd name="T5" fmla="*/ 30 h 643"/>
                    <a:gd name="T6" fmla="*/ 203 w 457"/>
                    <a:gd name="T7" fmla="*/ 49 h 643"/>
                    <a:gd name="T8" fmla="*/ 231 w 457"/>
                    <a:gd name="T9" fmla="*/ 64 h 643"/>
                    <a:gd name="T10" fmla="*/ 264 w 457"/>
                    <a:gd name="T11" fmla="*/ 47 h 643"/>
                    <a:gd name="T12" fmla="*/ 306 w 457"/>
                    <a:gd name="T13" fmla="*/ 57 h 643"/>
                    <a:gd name="T14" fmla="*/ 301 w 457"/>
                    <a:gd name="T15" fmla="*/ 69 h 643"/>
                    <a:gd name="T16" fmla="*/ 333 w 457"/>
                    <a:gd name="T17" fmla="*/ 74 h 643"/>
                    <a:gd name="T18" fmla="*/ 355 w 457"/>
                    <a:gd name="T19" fmla="*/ 131 h 643"/>
                    <a:gd name="T20" fmla="*/ 378 w 457"/>
                    <a:gd name="T21" fmla="*/ 191 h 643"/>
                    <a:gd name="T22" fmla="*/ 402 w 457"/>
                    <a:gd name="T23" fmla="*/ 232 h 643"/>
                    <a:gd name="T24" fmla="*/ 427 w 457"/>
                    <a:gd name="T25" fmla="*/ 240 h 643"/>
                    <a:gd name="T26" fmla="*/ 450 w 457"/>
                    <a:gd name="T27" fmla="*/ 261 h 643"/>
                    <a:gd name="T28" fmla="*/ 416 w 457"/>
                    <a:gd name="T29" fmla="*/ 319 h 643"/>
                    <a:gd name="T30" fmla="*/ 378 w 457"/>
                    <a:gd name="T31" fmla="*/ 371 h 643"/>
                    <a:gd name="T32" fmla="*/ 381 w 457"/>
                    <a:gd name="T33" fmla="*/ 418 h 643"/>
                    <a:gd name="T34" fmla="*/ 385 w 457"/>
                    <a:gd name="T35" fmla="*/ 461 h 643"/>
                    <a:gd name="T36" fmla="*/ 355 w 457"/>
                    <a:gd name="T37" fmla="*/ 502 h 643"/>
                    <a:gd name="T38" fmla="*/ 353 w 457"/>
                    <a:gd name="T39" fmla="*/ 543 h 643"/>
                    <a:gd name="T40" fmla="*/ 333 w 457"/>
                    <a:gd name="T41" fmla="*/ 557 h 643"/>
                    <a:gd name="T42" fmla="*/ 249 w 457"/>
                    <a:gd name="T43" fmla="*/ 643 h 643"/>
                    <a:gd name="T44" fmla="*/ 237 w 457"/>
                    <a:gd name="T45" fmla="*/ 623 h 643"/>
                    <a:gd name="T46" fmla="*/ 228 w 457"/>
                    <a:gd name="T47" fmla="*/ 591 h 643"/>
                    <a:gd name="T48" fmla="*/ 223 w 457"/>
                    <a:gd name="T49" fmla="*/ 548 h 643"/>
                    <a:gd name="T50" fmla="*/ 199 w 457"/>
                    <a:gd name="T51" fmla="*/ 500 h 643"/>
                    <a:gd name="T52" fmla="*/ 206 w 457"/>
                    <a:gd name="T53" fmla="*/ 441 h 643"/>
                    <a:gd name="T54" fmla="*/ 202 w 457"/>
                    <a:gd name="T55" fmla="*/ 393 h 643"/>
                    <a:gd name="T56" fmla="*/ 178 w 457"/>
                    <a:gd name="T57" fmla="*/ 339 h 643"/>
                    <a:gd name="T58" fmla="*/ 180 w 457"/>
                    <a:gd name="T59" fmla="*/ 296 h 643"/>
                    <a:gd name="T60" fmla="*/ 155 w 457"/>
                    <a:gd name="T61" fmla="*/ 298 h 643"/>
                    <a:gd name="T62" fmla="*/ 124 w 457"/>
                    <a:gd name="T63" fmla="*/ 276 h 643"/>
                    <a:gd name="T64" fmla="*/ 86 w 457"/>
                    <a:gd name="T65" fmla="*/ 291 h 643"/>
                    <a:gd name="T66" fmla="*/ 63 w 457"/>
                    <a:gd name="T67" fmla="*/ 300 h 643"/>
                    <a:gd name="T68" fmla="*/ 36 w 457"/>
                    <a:gd name="T69" fmla="*/ 253 h 643"/>
                    <a:gd name="T70" fmla="*/ 7 w 457"/>
                    <a:gd name="T71" fmla="*/ 215 h 643"/>
                    <a:gd name="T72" fmla="*/ 12 w 457"/>
                    <a:gd name="T73" fmla="*/ 188 h 643"/>
                    <a:gd name="T74" fmla="*/ 12 w 457"/>
                    <a:gd name="T75" fmla="*/ 135 h 643"/>
                    <a:gd name="T76" fmla="*/ 49 w 457"/>
                    <a:gd name="T77" fmla="*/ 81 h 643"/>
                    <a:gd name="T78" fmla="*/ 65 w 457"/>
                    <a:gd name="T79" fmla="*/ 39 h 643"/>
                    <a:gd name="T80" fmla="*/ 98 w 457"/>
                    <a:gd name="T81" fmla="*/ 26 h 643"/>
                    <a:gd name="T82" fmla="*/ 342 w 457"/>
                    <a:gd name="T83" fmla="*/ 333 h 643"/>
                    <a:gd name="T84" fmla="*/ 330 w 457"/>
                    <a:gd name="T85" fmla="*/ 357 h 6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57" h="643">
                      <a:moveTo>
                        <a:pt x="98" y="26"/>
                      </a:moveTo>
                      <a:cubicBezTo>
                        <a:pt x="100" y="24"/>
                        <a:pt x="109" y="21"/>
                        <a:pt x="114" y="18"/>
                      </a:cubicBezTo>
                      <a:cubicBezTo>
                        <a:pt x="119" y="15"/>
                        <a:pt x="135" y="7"/>
                        <a:pt x="138" y="7"/>
                      </a:cubicBezTo>
                      <a:cubicBezTo>
                        <a:pt x="140" y="7"/>
                        <a:pt x="168" y="8"/>
                        <a:pt x="172" y="6"/>
                      </a:cubicBezTo>
                      <a:cubicBezTo>
                        <a:pt x="176" y="3"/>
                        <a:pt x="191" y="0"/>
                        <a:pt x="195" y="17"/>
                      </a:cubicBezTo>
                      <a:cubicBezTo>
                        <a:pt x="199" y="33"/>
                        <a:pt x="190" y="27"/>
                        <a:pt x="186" y="30"/>
                      </a:cubicBezTo>
                      <a:cubicBezTo>
                        <a:pt x="181" y="33"/>
                        <a:pt x="187" y="39"/>
                        <a:pt x="189" y="39"/>
                      </a:cubicBezTo>
                      <a:cubicBezTo>
                        <a:pt x="192" y="39"/>
                        <a:pt x="199" y="49"/>
                        <a:pt x="203" y="49"/>
                      </a:cubicBezTo>
                      <a:cubicBezTo>
                        <a:pt x="207" y="49"/>
                        <a:pt x="217" y="54"/>
                        <a:pt x="217" y="54"/>
                      </a:cubicBezTo>
                      <a:cubicBezTo>
                        <a:pt x="217" y="54"/>
                        <a:pt x="226" y="64"/>
                        <a:pt x="231" y="64"/>
                      </a:cubicBezTo>
                      <a:cubicBezTo>
                        <a:pt x="236" y="64"/>
                        <a:pt x="245" y="76"/>
                        <a:pt x="250" y="68"/>
                      </a:cubicBezTo>
                      <a:cubicBezTo>
                        <a:pt x="256" y="61"/>
                        <a:pt x="259" y="45"/>
                        <a:pt x="264" y="47"/>
                      </a:cubicBezTo>
                      <a:cubicBezTo>
                        <a:pt x="270" y="48"/>
                        <a:pt x="276" y="54"/>
                        <a:pt x="283" y="54"/>
                      </a:cubicBezTo>
                      <a:cubicBezTo>
                        <a:pt x="290" y="54"/>
                        <a:pt x="304" y="53"/>
                        <a:pt x="306" y="57"/>
                      </a:cubicBezTo>
                      <a:cubicBezTo>
                        <a:pt x="308" y="60"/>
                        <a:pt x="291" y="73"/>
                        <a:pt x="292" y="76"/>
                      </a:cubicBezTo>
                      <a:cubicBezTo>
                        <a:pt x="293" y="79"/>
                        <a:pt x="295" y="78"/>
                        <a:pt x="301" y="69"/>
                      </a:cubicBezTo>
                      <a:cubicBezTo>
                        <a:pt x="307" y="60"/>
                        <a:pt x="315" y="60"/>
                        <a:pt x="322" y="58"/>
                      </a:cubicBezTo>
                      <a:cubicBezTo>
                        <a:pt x="328" y="56"/>
                        <a:pt x="332" y="70"/>
                        <a:pt x="333" y="74"/>
                      </a:cubicBezTo>
                      <a:cubicBezTo>
                        <a:pt x="334" y="79"/>
                        <a:pt x="339" y="87"/>
                        <a:pt x="343" y="97"/>
                      </a:cubicBezTo>
                      <a:cubicBezTo>
                        <a:pt x="347" y="107"/>
                        <a:pt x="351" y="120"/>
                        <a:pt x="355" y="131"/>
                      </a:cubicBezTo>
                      <a:cubicBezTo>
                        <a:pt x="359" y="141"/>
                        <a:pt x="355" y="162"/>
                        <a:pt x="359" y="169"/>
                      </a:cubicBezTo>
                      <a:cubicBezTo>
                        <a:pt x="363" y="176"/>
                        <a:pt x="375" y="182"/>
                        <a:pt x="378" y="191"/>
                      </a:cubicBezTo>
                      <a:cubicBezTo>
                        <a:pt x="381" y="200"/>
                        <a:pt x="387" y="209"/>
                        <a:pt x="390" y="209"/>
                      </a:cubicBezTo>
                      <a:cubicBezTo>
                        <a:pt x="392" y="210"/>
                        <a:pt x="401" y="227"/>
                        <a:pt x="402" y="232"/>
                      </a:cubicBezTo>
                      <a:cubicBezTo>
                        <a:pt x="402" y="236"/>
                        <a:pt x="399" y="246"/>
                        <a:pt x="407" y="247"/>
                      </a:cubicBezTo>
                      <a:cubicBezTo>
                        <a:pt x="416" y="247"/>
                        <a:pt x="424" y="241"/>
                        <a:pt x="427" y="240"/>
                      </a:cubicBezTo>
                      <a:cubicBezTo>
                        <a:pt x="430" y="238"/>
                        <a:pt x="451" y="227"/>
                        <a:pt x="454" y="232"/>
                      </a:cubicBezTo>
                      <a:cubicBezTo>
                        <a:pt x="457" y="236"/>
                        <a:pt x="450" y="256"/>
                        <a:pt x="450" y="261"/>
                      </a:cubicBezTo>
                      <a:cubicBezTo>
                        <a:pt x="449" y="266"/>
                        <a:pt x="433" y="292"/>
                        <a:pt x="432" y="298"/>
                      </a:cubicBezTo>
                      <a:cubicBezTo>
                        <a:pt x="432" y="305"/>
                        <a:pt x="422" y="317"/>
                        <a:pt x="416" y="319"/>
                      </a:cubicBezTo>
                      <a:cubicBezTo>
                        <a:pt x="410" y="320"/>
                        <a:pt x="397" y="341"/>
                        <a:pt x="393" y="348"/>
                      </a:cubicBezTo>
                      <a:cubicBezTo>
                        <a:pt x="388" y="354"/>
                        <a:pt x="381" y="369"/>
                        <a:pt x="378" y="371"/>
                      </a:cubicBezTo>
                      <a:cubicBezTo>
                        <a:pt x="375" y="372"/>
                        <a:pt x="372" y="392"/>
                        <a:pt x="374" y="395"/>
                      </a:cubicBezTo>
                      <a:cubicBezTo>
                        <a:pt x="375" y="398"/>
                        <a:pt x="376" y="412"/>
                        <a:pt x="381" y="418"/>
                      </a:cubicBezTo>
                      <a:cubicBezTo>
                        <a:pt x="386" y="424"/>
                        <a:pt x="387" y="429"/>
                        <a:pt x="385" y="434"/>
                      </a:cubicBezTo>
                      <a:cubicBezTo>
                        <a:pt x="383" y="439"/>
                        <a:pt x="386" y="451"/>
                        <a:pt x="385" y="461"/>
                      </a:cubicBezTo>
                      <a:cubicBezTo>
                        <a:pt x="384" y="470"/>
                        <a:pt x="375" y="480"/>
                        <a:pt x="372" y="483"/>
                      </a:cubicBezTo>
                      <a:cubicBezTo>
                        <a:pt x="370" y="486"/>
                        <a:pt x="359" y="494"/>
                        <a:pt x="355" y="502"/>
                      </a:cubicBezTo>
                      <a:cubicBezTo>
                        <a:pt x="351" y="509"/>
                        <a:pt x="347" y="516"/>
                        <a:pt x="348" y="520"/>
                      </a:cubicBezTo>
                      <a:cubicBezTo>
                        <a:pt x="349" y="523"/>
                        <a:pt x="352" y="535"/>
                        <a:pt x="353" y="543"/>
                      </a:cubicBezTo>
                      <a:cubicBezTo>
                        <a:pt x="350" y="546"/>
                        <a:pt x="347" y="549"/>
                        <a:pt x="344" y="552"/>
                      </a:cubicBezTo>
                      <a:cubicBezTo>
                        <a:pt x="340" y="554"/>
                        <a:pt x="335" y="555"/>
                        <a:pt x="333" y="557"/>
                      </a:cubicBezTo>
                      <a:cubicBezTo>
                        <a:pt x="331" y="558"/>
                        <a:pt x="331" y="562"/>
                        <a:pt x="333" y="566"/>
                      </a:cubicBezTo>
                      <a:cubicBezTo>
                        <a:pt x="307" y="594"/>
                        <a:pt x="279" y="620"/>
                        <a:pt x="249" y="643"/>
                      </a:cubicBezTo>
                      <a:cubicBezTo>
                        <a:pt x="247" y="643"/>
                        <a:pt x="245" y="642"/>
                        <a:pt x="244" y="640"/>
                      </a:cubicBezTo>
                      <a:cubicBezTo>
                        <a:pt x="238" y="637"/>
                        <a:pt x="237" y="631"/>
                        <a:pt x="237" y="623"/>
                      </a:cubicBezTo>
                      <a:cubicBezTo>
                        <a:pt x="236" y="615"/>
                        <a:pt x="235" y="610"/>
                        <a:pt x="235" y="610"/>
                      </a:cubicBezTo>
                      <a:cubicBezTo>
                        <a:pt x="235" y="610"/>
                        <a:pt x="233" y="597"/>
                        <a:pt x="228" y="591"/>
                      </a:cubicBezTo>
                      <a:cubicBezTo>
                        <a:pt x="223" y="585"/>
                        <a:pt x="221" y="578"/>
                        <a:pt x="218" y="574"/>
                      </a:cubicBezTo>
                      <a:cubicBezTo>
                        <a:pt x="216" y="569"/>
                        <a:pt x="224" y="557"/>
                        <a:pt x="223" y="548"/>
                      </a:cubicBezTo>
                      <a:cubicBezTo>
                        <a:pt x="222" y="540"/>
                        <a:pt x="213" y="530"/>
                        <a:pt x="210" y="525"/>
                      </a:cubicBezTo>
                      <a:cubicBezTo>
                        <a:pt x="207" y="520"/>
                        <a:pt x="202" y="506"/>
                        <a:pt x="199" y="500"/>
                      </a:cubicBezTo>
                      <a:cubicBezTo>
                        <a:pt x="197" y="495"/>
                        <a:pt x="194" y="485"/>
                        <a:pt x="195" y="470"/>
                      </a:cubicBezTo>
                      <a:cubicBezTo>
                        <a:pt x="196" y="455"/>
                        <a:pt x="201" y="446"/>
                        <a:pt x="206" y="441"/>
                      </a:cubicBezTo>
                      <a:cubicBezTo>
                        <a:pt x="210" y="437"/>
                        <a:pt x="208" y="432"/>
                        <a:pt x="204" y="423"/>
                      </a:cubicBezTo>
                      <a:cubicBezTo>
                        <a:pt x="201" y="414"/>
                        <a:pt x="205" y="399"/>
                        <a:pt x="202" y="393"/>
                      </a:cubicBezTo>
                      <a:cubicBezTo>
                        <a:pt x="198" y="388"/>
                        <a:pt x="193" y="359"/>
                        <a:pt x="187" y="354"/>
                      </a:cubicBezTo>
                      <a:cubicBezTo>
                        <a:pt x="181" y="350"/>
                        <a:pt x="174" y="350"/>
                        <a:pt x="178" y="339"/>
                      </a:cubicBezTo>
                      <a:cubicBezTo>
                        <a:pt x="181" y="329"/>
                        <a:pt x="178" y="319"/>
                        <a:pt x="183" y="312"/>
                      </a:cubicBezTo>
                      <a:cubicBezTo>
                        <a:pt x="189" y="305"/>
                        <a:pt x="186" y="301"/>
                        <a:pt x="180" y="296"/>
                      </a:cubicBezTo>
                      <a:cubicBezTo>
                        <a:pt x="174" y="292"/>
                        <a:pt x="176" y="289"/>
                        <a:pt x="171" y="295"/>
                      </a:cubicBezTo>
                      <a:cubicBezTo>
                        <a:pt x="166" y="300"/>
                        <a:pt x="159" y="303"/>
                        <a:pt x="155" y="298"/>
                      </a:cubicBezTo>
                      <a:cubicBezTo>
                        <a:pt x="152" y="292"/>
                        <a:pt x="153" y="284"/>
                        <a:pt x="145" y="278"/>
                      </a:cubicBezTo>
                      <a:cubicBezTo>
                        <a:pt x="138" y="272"/>
                        <a:pt x="127" y="274"/>
                        <a:pt x="124" y="276"/>
                      </a:cubicBezTo>
                      <a:cubicBezTo>
                        <a:pt x="121" y="277"/>
                        <a:pt x="115" y="290"/>
                        <a:pt x="107" y="292"/>
                      </a:cubicBezTo>
                      <a:cubicBezTo>
                        <a:pt x="100" y="293"/>
                        <a:pt x="94" y="291"/>
                        <a:pt x="86" y="291"/>
                      </a:cubicBezTo>
                      <a:cubicBezTo>
                        <a:pt x="78" y="291"/>
                        <a:pt x="72" y="292"/>
                        <a:pt x="71" y="297"/>
                      </a:cubicBezTo>
                      <a:cubicBezTo>
                        <a:pt x="70" y="302"/>
                        <a:pt x="68" y="305"/>
                        <a:pt x="63" y="300"/>
                      </a:cubicBezTo>
                      <a:cubicBezTo>
                        <a:pt x="58" y="295"/>
                        <a:pt x="48" y="283"/>
                        <a:pt x="48" y="283"/>
                      </a:cubicBezTo>
                      <a:cubicBezTo>
                        <a:pt x="48" y="283"/>
                        <a:pt x="39" y="262"/>
                        <a:pt x="36" y="253"/>
                      </a:cubicBezTo>
                      <a:cubicBezTo>
                        <a:pt x="33" y="244"/>
                        <a:pt x="23" y="244"/>
                        <a:pt x="13" y="237"/>
                      </a:cubicBezTo>
                      <a:cubicBezTo>
                        <a:pt x="2" y="230"/>
                        <a:pt x="8" y="223"/>
                        <a:pt x="7" y="215"/>
                      </a:cubicBezTo>
                      <a:cubicBezTo>
                        <a:pt x="6" y="208"/>
                        <a:pt x="0" y="205"/>
                        <a:pt x="3" y="204"/>
                      </a:cubicBezTo>
                      <a:cubicBezTo>
                        <a:pt x="6" y="203"/>
                        <a:pt x="5" y="198"/>
                        <a:pt x="12" y="188"/>
                      </a:cubicBezTo>
                      <a:cubicBezTo>
                        <a:pt x="18" y="177"/>
                        <a:pt x="14" y="166"/>
                        <a:pt x="13" y="160"/>
                      </a:cubicBezTo>
                      <a:cubicBezTo>
                        <a:pt x="12" y="154"/>
                        <a:pt x="6" y="145"/>
                        <a:pt x="12" y="135"/>
                      </a:cubicBezTo>
                      <a:cubicBezTo>
                        <a:pt x="17" y="125"/>
                        <a:pt x="21" y="102"/>
                        <a:pt x="25" y="96"/>
                      </a:cubicBezTo>
                      <a:cubicBezTo>
                        <a:pt x="30" y="90"/>
                        <a:pt x="43" y="84"/>
                        <a:pt x="49" y="81"/>
                      </a:cubicBezTo>
                      <a:cubicBezTo>
                        <a:pt x="55" y="77"/>
                        <a:pt x="51" y="67"/>
                        <a:pt x="55" y="56"/>
                      </a:cubicBezTo>
                      <a:cubicBezTo>
                        <a:pt x="58" y="45"/>
                        <a:pt x="63" y="39"/>
                        <a:pt x="65" y="39"/>
                      </a:cubicBezTo>
                      <a:cubicBezTo>
                        <a:pt x="66" y="39"/>
                        <a:pt x="72" y="32"/>
                        <a:pt x="79" y="27"/>
                      </a:cubicBezTo>
                      <a:cubicBezTo>
                        <a:pt x="84" y="23"/>
                        <a:pt x="96" y="27"/>
                        <a:pt x="98" y="26"/>
                      </a:cubicBezTo>
                      <a:close/>
                      <a:moveTo>
                        <a:pt x="342" y="333"/>
                      </a:moveTo>
                      <a:cubicBezTo>
                        <a:pt x="342" y="333"/>
                        <a:pt x="342" y="333"/>
                        <a:pt x="342" y="333"/>
                      </a:cubicBezTo>
                      <a:cubicBezTo>
                        <a:pt x="340" y="330"/>
                        <a:pt x="330" y="331"/>
                        <a:pt x="329" y="335"/>
                      </a:cubicBezTo>
                      <a:cubicBezTo>
                        <a:pt x="327" y="339"/>
                        <a:pt x="325" y="356"/>
                        <a:pt x="330" y="357"/>
                      </a:cubicBezTo>
                      <a:cubicBezTo>
                        <a:pt x="336" y="359"/>
                        <a:pt x="344" y="339"/>
                        <a:pt x="342" y="333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7" name="ïšlïḋe"/>
                <p:cNvSpPr/>
                <p:nvPr/>
              </p:nvSpPr>
              <p:spPr bwMode="auto">
                <a:xfrm>
                  <a:off x="10167089" y="3589216"/>
                  <a:ext cx="28927" cy="32544"/>
                </a:xfrm>
                <a:custGeom>
                  <a:avLst/>
                  <a:gdLst>
                    <a:gd name="T0" fmla="*/ 8 w 16"/>
                    <a:gd name="T1" fmla="*/ 0 h 18"/>
                    <a:gd name="T2" fmla="*/ 4 w 16"/>
                    <a:gd name="T3" fmla="*/ 15 h 18"/>
                    <a:gd name="T4" fmla="*/ 13 w 16"/>
                    <a:gd name="T5" fmla="*/ 12 h 18"/>
                    <a:gd name="T6" fmla="*/ 8 w 16"/>
                    <a:gd name="T7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18">
                      <a:moveTo>
                        <a:pt x="8" y="0"/>
                      </a:moveTo>
                      <a:cubicBezTo>
                        <a:pt x="3" y="0"/>
                        <a:pt x="0" y="11"/>
                        <a:pt x="4" y="15"/>
                      </a:cubicBezTo>
                      <a:cubicBezTo>
                        <a:pt x="7" y="18"/>
                        <a:pt x="10" y="18"/>
                        <a:pt x="13" y="12"/>
                      </a:cubicBezTo>
                      <a:cubicBezTo>
                        <a:pt x="16" y="7"/>
                        <a:pt x="11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8" name="ïŝľiḑé"/>
                <p:cNvSpPr/>
                <p:nvPr/>
              </p:nvSpPr>
              <p:spPr bwMode="auto">
                <a:xfrm>
                  <a:off x="10099592" y="3594037"/>
                  <a:ext cx="15669" cy="22901"/>
                </a:xfrm>
                <a:custGeom>
                  <a:avLst/>
                  <a:gdLst>
                    <a:gd name="T0" fmla="*/ 2 w 8"/>
                    <a:gd name="T1" fmla="*/ 9 h 12"/>
                    <a:gd name="T2" fmla="*/ 7 w 8"/>
                    <a:gd name="T3" fmla="*/ 9 h 12"/>
                    <a:gd name="T4" fmla="*/ 2 w 8"/>
                    <a:gd name="T5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12">
                      <a:moveTo>
                        <a:pt x="2" y="9"/>
                      </a:moveTo>
                      <a:cubicBezTo>
                        <a:pt x="0" y="12"/>
                        <a:pt x="6" y="12"/>
                        <a:pt x="7" y="9"/>
                      </a:cubicBezTo>
                      <a:cubicBezTo>
                        <a:pt x="8" y="6"/>
                        <a:pt x="6" y="0"/>
                        <a:pt x="2" y="9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9" name="i$líḋè"/>
                <p:cNvSpPr/>
                <p:nvPr/>
              </p:nvSpPr>
              <p:spPr bwMode="auto">
                <a:xfrm>
                  <a:off x="10222533" y="3630196"/>
                  <a:ext cx="45802" cy="32544"/>
                </a:xfrm>
                <a:custGeom>
                  <a:avLst/>
                  <a:gdLst>
                    <a:gd name="T0" fmla="*/ 2 w 25"/>
                    <a:gd name="T1" fmla="*/ 2 h 18"/>
                    <a:gd name="T2" fmla="*/ 8 w 25"/>
                    <a:gd name="T3" fmla="*/ 11 h 18"/>
                    <a:gd name="T4" fmla="*/ 15 w 25"/>
                    <a:gd name="T5" fmla="*/ 17 h 18"/>
                    <a:gd name="T6" fmla="*/ 23 w 25"/>
                    <a:gd name="T7" fmla="*/ 10 h 18"/>
                    <a:gd name="T8" fmla="*/ 14 w 25"/>
                    <a:gd name="T9" fmla="*/ 2 h 18"/>
                    <a:gd name="T10" fmla="*/ 2 w 25"/>
                    <a:gd name="T11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" h="18">
                      <a:moveTo>
                        <a:pt x="2" y="2"/>
                      </a:moveTo>
                      <a:cubicBezTo>
                        <a:pt x="0" y="4"/>
                        <a:pt x="5" y="9"/>
                        <a:pt x="8" y="11"/>
                      </a:cubicBezTo>
                      <a:cubicBezTo>
                        <a:pt x="11" y="12"/>
                        <a:pt x="13" y="17"/>
                        <a:pt x="15" y="17"/>
                      </a:cubicBezTo>
                      <a:cubicBezTo>
                        <a:pt x="18" y="18"/>
                        <a:pt x="25" y="17"/>
                        <a:pt x="23" y="10"/>
                      </a:cubicBezTo>
                      <a:cubicBezTo>
                        <a:pt x="20" y="2"/>
                        <a:pt x="15" y="2"/>
                        <a:pt x="14" y="2"/>
                      </a:cubicBezTo>
                      <a:cubicBezTo>
                        <a:pt x="12" y="2"/>
                        <a:pt x="5" y="0"/>
                        <a:pt x="2" y="2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0" name="îš1iḓè"/>
                <p:cNvSpPr/>
                <p:nvPr/>
              </p:nvSpPr>
              <p:spPr bwMode="auto">
                <a:xfrm>
                  <a:off x="9944108" y="3351772"/>
                  <a:ext cx="60265" cy="74729"/>
                </a:xfrm>
                <a:custGeom>
                  <a:avLst/>
                  <a:gdLst>
                    <a:gd name="T0" fmla="*/ 19 w 32"/>
                    <a:gd name="T1" fmla="*/ 1 h 40"/>
                    <a:gd name="T2" fmla="*/ 10 w 32"/>
                    <a:gd name="T3" fmla="*/ 9 h 40"/>
                    <a:gd name="T4" fmla="*/ 4 w 32"/>
                    <a:gd name="T5" fmla="*/ 16 h 40"/>
                    <a:gd name="T6" fmla="*/ 4 w 32"/>
                    <a:gd name="T7" fmla="*/ 27 h 40"/>
                    <a:gd name="T8" fmla="*/ 9 w 32"/>
                    <a:gd name="T9" fmla="*/ 39 h 40"/>
                    <a:gd name="T10" fmla="*/ 22 w 32"/>
                    <a:gd name="T11" fmla="*/ 33 h 40"/>
                    <a:gd name="T12" fmla="*/ 32 w 32"/>
                    <a:gd name="T13" fmla="*/ 20 h 40"/>
                    <a:gd name="T14" fmla="*/ 28 w 32"/>
                    <a:gd name="T15" fmla="*/ 4 h 40"/>
                    <a:gd name="T16" fmla="*/ 19 w 32"/>
                    <a:gd name="T17" fmla="*/ 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" h="40">
                      <a:moveTo>
                        <a:pt x="19" y="1"/>
                      </a:moveTo>
                      <a:cubicBezTo>
                        <a:pt x="14" y="2"/>
                        <a:pt x="13" y="9"/>
                        <a:pt x="10" y="9"/>
                      </a:cubicBezTo>
                      <a:cubicBezTo>
                        <a:pt x="7" y="9"/>
                        <a:pt x="3" y="11"/>
                        <a:pt x="4" y="16"/>
                      </a:cubicBezTo>
                      <a:cubicBezTo>
                        <a:pt x="5" y="21"/>
                        <a:pt x="7" y="25"/>
                        <a:pt x="4" y="27"/>
                      </a:cubicBezTo>
                      <a:cubicBezTo>
                        <a:pt x="0" y="30"/>
                        <a:pt x="4" y="39"/>
                        <a:pt x="9" y="39"/>
                      </a:cubicBezTo>
                      <a:cubicBezTo>
                        <a:pt x="13" y="40"/>
                        <a:pt x="18" y="36"/>
                        <a:pt x="22" y="33"/>
                      </a:cubicBezTo>
                      <a:cubicBezTo>
                        <a:pt x="26" y="31"/>
                        <a:pt x="32" y="27"/>
                        <a:pt x="32" y="20"/>
                      </a:cubicBezTo>
                      <a:cubicBezTo>
                        <a:pt x="32" y="13"/>
                        <a:pt x="30" y="7"/>
                        <a:pt x="28" y="4"/>
                      </a:cubicBezTo>
                      <a:cubicBezTo>
                        <a:pt x="26" y="1"/>
                        <a:pt x="22" y="0"/>
                        <a:pt x="19" y="1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1" name="îşḻîde"/>
                <p:cNvSpPr/>
                <p:nvPr/>
              </p:nvSpPr>
              <p:spPr bwMode="auto">
                <a:xfrm>
                  <a:off x="9981472" y="3295122"/>
                  <a:ext cx="116915" cy="148253"/>
                </a:xfrm>
                <a:custGeom>
                  <a:avLst/>
                  <a:gdLst>
                    <a:gd name="T0" fmla="*/ 5 w 63"/>
                    <a:gd name="T1" fmla="*/ 10 h 80"/>
                    <a:gd name="T2" fmla="*/ 4 w 63"/>
                    <a:gd name="T3" fmla="*/ 23 h 80"/>
                    <a:gd name="T4" fmla="*/ 16 w 63"/>
                    <a:gd name="T5" fmla="*/ 38 h 80"/>
                    <a:gd name="T6" fmla="*/ 29 w 63"/>
                    <a:gd name="T7" fmla="*/ 47 h 80"/>
                    <a:gd name="T8" fmla="*/ 10 w 63"/>
                    <a:gd name="T9" fmla="*/ 69 h 80"/>
                    <a:gd name="T10" fmla="*/ 25 w 63"/>
                    <a:gd name="T11" fmla="*/ 72 h 80"/>
                    <a:gd name="T12" fmla="*/ 24 w 63"/>
                    <a:gd name="T13" fmla="*/ 79 h 80"/>
                    <a:gd name="T14" fmla="*/ 33 w 63"/>
                    <a:gd name="T15" fmla="*/ 73 h 80"/>
                    <a:gd name="T16" fmla="*/ 51 w 63"/>
                    <a:gd name="T17" fmla="*/ 77 h 80"/>
                    <a:gd name="T18" fmla="*/ 62 w 63"/>
                    <a:gd name="T19" fmla="*/ 64 h 80"/>
                    <a:gd name="T20" fmla="*/ 51 w 63"/>
                    <a:gd name="T21" fmla="*/ 47 h 80"/>
                    <a:gd name="T22" fmla="*/ 37 w 63"/>
                    <a:gd name="T23" fmla="*/ 28 h 80"/>
                    <a:gd name="T24" fmla="*/ 46 w 63"/>
                    <a:gd name="T25" fmla="*/ 10 h 80"/>
                    <a:gd name="T26" fmla="*/ 26 w 63"/>
                    <a:gd name="T27" fmla="*/ 4 h 80"/>
                    <a:gd name="T28" fmla="*/ 14 w 63"/>
                    <a:gd name="T29" fmla="*/ 9 h 80"/>
                    <a:gd name="T30" fmla="*/ 5 w 63"/>
                    <a:gd name="T31" fmla="*/ 1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3" h="80">
                      <a:moveTo>
                        <a:pt x="5" y="10"/>
                      </a:moveTo>
                      <a:cubicBezTo>
                        <a:pt x="0" y="12"/>
                        <a:pt x="2" y="19"/>
                        <a:pt x="4" y="23"/>
                      </a:cubicBezTo>
                      <a:cubicBezTo>
                        <a:pt x="7" y="27"/>
                        <a:pt x="10" y="35"/>
                        <a:pt x="16" y="38"/>
                      </a:cubicBezTo>
                      <a:cubicBezTo>
                        <a:pt x="22" y="41"/>
                        <a:pt x="33" y="44"/>
                        <a:pt x="29" y="47"/>
                      </a:cubicBezTo>
                      <a:cubicBezTo>
                        <a:pt x="24" y="50"/>
                        <a:pt x="12" y="65"/>
                        <a:pt x="10" y="69"/>
                      </a:cubicBezTo>
                      <a:cubicBezTo>
                        <a:pt x="9" y="74"/>
                        <a:pt x="25" y="72"/>
                        <a:pt x="25" y="72"/>
                      </a:cubicBezTo>
                      <a:cubicBezTo>
                        <a:pt x="25" y="72"/>
                        <a:pt x="22" y="77"/>
                        <a:pt x="24" y="79"/>
                      </a:cubicBezTo>
                      <a:cubicBezTo>
                        <a:pt x="27" y="80"/>
                        <a:pt x="29" y="73"/>
                        <a:pt x="33" y="73"/>
                      </a:cubicBezTo>
                      <a:cubicBezTo>
                        <a:pt x="38" y="73"/>
                        <a:pt x="47" y="77"/>
                        <a:pt x="51" y="77"/>
                      </a:cubicBezTo>
                      <a:cubicBezTo>
                        <a:pt x="56" y="77"/>
                        <a:pt x="63" y="69"/>
                        <a:pt x="62" y="64"/>
                      </a:cubicBezTo>
                      <a:cubicBezTo>
                        <a:pt x="62" y="58"/>
                        <a:pt x="56" y="50"/>
                        <a:pt x="51" y="47"/>
                      </a:cubicBezTo>
                      <a:cubicBezTo>
                        <a:pt x="46" y="44"/>
                        <a:pt x="41" y="31"/>
                        <a:pt x="37" y="28"/>
                      </a:cubicBezTo>
                      <a:cubicBezTo>
                        <a:pt x="34" y="25"/>
                        <a:pt x="50" y="15"/>
                        <a:pt x="46" y="10"/>
                      </a:cubicBezTo>
                      <a:cubicBezTo>
                        <a:pt x="42" y="4"/>
                        <a:pt x="30" y="8"/>
                        <a:pt x="26" y="4"/>
                      </a:cubicBezTo>
                      <a:cubicBezTo>
                        <a:pt x="21" y="0"/>
                        <a:pt x="17" y="5"/>
                        <a:pt x="14" y="9"/>
                      </a:cubicBezTo>
                      <a:cubicBezTo>
                        <a:pt x="12" y="13"/>
                        <a:pt x="8" y="8"/>
                        <a:pt x="5" y="10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2" name="ïṡḻíḑê"/>
                <p:cNvSpPr/>
                <p:nvPr/>
              </p:nvSpPr>
              <p:spPr bwMode="auto">
                <a:xfrm>
                  <a:off x="9952545" y="3076962"/>
                  <a:ext cx="820812" cy="979912"/>
                </a:xfrm>
                <a:custGeom>
                  <a:avLst/>
                  <a:gdLst>
                    <a:gd name="T0" fmla="*/ 40 w 444"/>
                    <a:gd name="T1" fmla="*/ 211 h 530"/>
                    <a:gd name="T2" fmla="*/ 78 w 444"/>
                    <a:gd name="T3" fmla="*/ 189 h 530"/>
                    <a:gd name="T4" fmla="*/ 122 w 444"/>
                    <a:gd name="T5" fmla="*/ 167 h 530"/>
                    <a:gd name="T6" fmla="*/ 135 w 444"/>
                    <a:gd name="T7" fmla="*/ 137 h 530"/>
                    <a:gd name="T8" fmla="*/ 145 w 444"/>
                    <a:gd name="T9" fmla="*/ 160 h 530"/>
                    <a:gd name="T10" fmla="*/ 178 w 444"/>
                    <a:gd name="T11" fmla="*/ 157 h 530"/>
                    <a:gd name="T12" fmla="*/ 210 w 444"/>
                    <a:gd name="T13" fmla="*/ 131 h 530"/>
                    <a:gd name="T14" fmla="*/ 237 w 444"/>
                    <a:gd name="T15" fmla="*/ 118 h 530"/>
                    <a:gd name="T16" fmla="*/ 233 w 444"/>
                    <a:gd name="T17" fmla="*/ 105 h 530"/>
                    <a:gd name="T18" fmla="*/ 210 w 444"/>
                    <a:gd name="T19" fmla="*/ 81 h 530"/>
                    <a:gd name="T20" fmla="*/ 205 w 444"/>
                    <a:gd name="T21" fmla="*/ 77 h 530"/>
                    <a:gd name="T22" fmla="*/ 186 w 444"/>
                    <a:gd name="T23" fmla="*/ 117 h 530"/>
                    <a:gd name="T24" fmla="*/ 147 w 444"/>
                    <a:gd name="T25" fmla="*/ 150 h 530"/>
                    <a:gd name="T26" fmla="*/ 129 w 444"/>
                    <a:gd name="T27" fmla="*/ 128 h 530"/>
                    <a:gd name="T28" fmla="*/ 100 w 444"/>
                    <a:gd name="T29" fmla="*/ 97 h 530"/>
                    <a:gd name="T30" fmla="*/ 167 w 444"/>
                    <a:gd name="T31" fmla="*/ 33 h 530"/>
                    <a:gd name="T32" fmla="*/ 286 w 444"/>
                    <a:gd name="T33" fmla="*/ 26 h 530"/>
                    <a:gd name="T34" fmla="*/ 295 w 444"/>
                    <a:gd name="T35" fmla="*/ 57 h 530"/>
                    <a:gd name="T36" fmla="*/ 316 w 444"/>
                    <a:gd name="T37" fmla="*/ 70 h 530"/>
                    <a:gd name="T38" fmla="*/ 393 w 444"/>
                    <a:gd name="T39" fmla="*/ 229 h 530"/>
                    <a:gd name="T40" fmla="*/ 370 w 444"/>
                    <a:gd name="T41" fmla="*/ 248 h 530"/>
                    <a:gd name="T42" fmla="*/ 386 w 444"/>
                    <a:gd name="T43" fmla="*/ 291 h 530"/>
                    <a:gd name="T44" fmla="*/ 422 w 444"/>
                    <a:gd name="T45" fmla="*/ 312 h 530"/>
                    <a:gd name="T46" fmla="*/ 409 w 444"/>
                    <a:gd name="T47" fmla="*/ 265 h 530"/>
                    <a:gd name="T48" fmla="*/ 409 w 444"/>
                    <a:gd name="T49" fmla="*/ 239 h 530"/>
                    <a:gd name="T50" fmla="*/ 439 w 444"/>
                    <a:gd name="T51" fmla="*/ 402 h 530"/>
                    <a:gd name="T52" fmla="*/ 395 w 444"/>
                    <a:gd name="T53" fmla="*/ 373 h 530"/>
                    <a:gd name="T54" fmla="*/ 406 w 444"/>
                    <a:gd name="T55" fmla="*/ 420 h 530"/>
                    <a:gd name="T56" fmla="*/ 433 w 444"/>
                    <a:gd name="T57" fmla="*/ 414 h 530"/>
                    <a:gd name="T58" fmla="*/ 444 w 444"/>
                    <a:gd name="T59" fmla="*/ 445 h 530"/>
                    <a:gd name="T60" fmla="*/ 420 w 444"/>
                    <a:gd name="T61" fmla="*/ 498 h 530"/>
                    <a:gd name="T62" fmla="*/ 353 w 444"/>
                    <a:gd name="T63" fmla="*/ 527 h 530"/>
                    <a:gd name="T64" fmla="*/ 326 w 444"/>
                    <a:gd name="T65" fmla="*/ 459 h 530"/>
                    <a:gd name="T66" fmla="*/ 301 w 444"/>
                    <a:gd name="T67" fmla="*/ 393 h 530"/>
                    <a:gd name="T68" fmla="*/ 284 w 444"/>
                    <a:gd name="T69" fmla="*/ 367 h 530"/>
                    <a:gd name="T70" fmla="*/ 292 w 444"/>
                    <a:gd name="T71" fmla="*/ 319 h 530"/>
                    <a:gd name="T72" fmla="*/ 253 w 444"/>
                    <a:gd name="T73" fmla="*/ 317 h 530"/>
                    <a:gd name="T74" fmla="*/ 226 w 444"/>
                    <a:gd name="T75" fmla="*/ 284 h 530"/>
                    <a:gd name="T76" fmla="*/ 218 w 444"/>
                    <a:gd name="T77" fmla="*/ 315 h 530"/>
                    <a:gd name="T78" fmla="*/ 191 w 444"/>
                    <a:gd name="T79" fmla="*/ 278 h 530"/>
                    <a:gd name="T80" fmla="*/ 147 w 444"/>
                    <a:gd name="T81" fmla="*/ 242 h 530"/>
                    <a:gd name="T82" fmla="*/ 187 w 444"/>
                    <a:gd name="T83" fmla="*/ 284 h 530"/>
                    <a:gd name="T84" fmla="*/ 172 w 444"/>
                    <a:gd name="T85" fmla="*/ 299 h 530"/>
                    <a:gd name="T86" fmla="*/ 134 w 444"/>
                    <a:gd name="T87" fmla="*/ 258 h 530"/>
                    <a:gd name="T88" fmla="*/ 93 w 444"/>
                    <a:gd name="T89" fmla="*/ 257 h 530"/>
                    <a:gd name="T90" fmla="*/ 64 w 444"/>
                    <a:gd name="T91" fmla="*/ 295 h 530"/>
                    <a:gd name="T92" fmla="*/ 37 w 444"/>
                    <a:gd name="T93" fmla="*/ 316 h 530"/>
                    <a:gd name="T94" fmla="*/ 10 w 444"/>
                    <a:gd name="T95" fmla="*/ 314 h 530"/>
                    <a:gd name="T96" fmla="*/ 6 w 444"/>
                    <a:gd name="T97" fmla="*/ 279 h 530"/>
                    <a:gd name="T98" fmla="*/ 54 w 444"/>
                    <a:gd name="T99" fmla="*/ 253 h 530"/>
                    <a:gd name="T100" fmla="*/ 268 w 444"/>
                    <a:gd name="T101" fmla="*/ 100 h 530"/>
                    <a:gd name="T102" fmla="*/ 249 w 444"/>
                    <a:gd name="T103" fmla="*/ 281 h 530"/>
                    <a:gd name="T104" fmla="*/ 277 w 444"/>
                    <a:gd name="T105" fmla="*/ 274 h 530"/>
                    <a:gd name="T106" fmla="*/ 338 w 444"/>
                    <a:gd name="T107" fmla="*/ 276 h 530"/>
                    <a:gd name="T108" fmla="*/ 309 w 444"/>
                    <a:gd name="T109" fmla="*/ 235 h 530"/>
                    <a:gd name="T110" fmla="*/ 295 w 444"/>
                    <a:gd name="T111" fmla="*/ 243 h 530"/>
                    <a:gd name="T112" fmla="*/ 264 w 444"/>
                    <a:gd name="T113" fmla="*/ 235 h 530"/>
                    <a:gd name="T114" fmla="*/ 249 w 444"/>
                    <a:gd name="T115" fmla="*/ 281 h 5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44" h="530">
                      <a:moveTo>
                        <a:pt x="58" y="232"/>
                      </a:moveTo>
                      <a:cubicBezTo>
                        <a:pt x="57" y="225"/>
                        <a:pt x="46" y="219"/>
                        <a:pt x="39" y="218"/>
                      </a:cubicBezTo>
                      <a:cubicBezTo>
                        <a:pt x="32" y="216"/>
                        <a:pt x="33" y="212"/>
                        <a:pt x="40" y="211"/>
                      </a:cubicBezTo>
                      <a:cubicBezTo>
                        <a:pt x="48" y="210"/>
                        <a:pt x="48" y="206"/>
                        <a:pt x="54" y="205"/>
                      </a:cubicBezTo>
                      <a:cubicBezTo>
                        <a:pt x="61" y="203"/>
                        <a:pt x="68" y="201"/>
                        <a:pt x="73" y="200"/>
                      </a:cubicBezTo>
                      <a:cubicBezTo>
                        <a:pt x="78" y="200"/>
                        <a:pt x="78" y="194"/>
                        <a:pt x="78" y="189"/>
                      </a:cubicBezTo>
                      <a:cubicBezTo>
                        <a:pt x="78" y="185"/>
                        <a:pt x="92" y="183"/>
                        <a:pt x="92" y="183"/>
                      </a:cubicBezTo>
                      <a:cubicBezTo>
                        <a:pt x="92" y="183"/>
                        <a:pt x="100" y="173"/>
                        <a:pt x="104" y="169"/>
                      </a:cubicBezTo>
                      <a:cubicBezTo>
                        <a:pt x="108" y="164"/>
                        <a:pt x="116" y="165"/>
                        <a:pt x="122" y="167"/>
                      </a:cubicBezTo>
                      <a:cubicBezTo>
                        <a:pt x="129" y="170"/>
                        <a:pt x="122" y="162"/>
                        <a:pt x="120" y="158"/>
                      </a:cubicBezTo>
                      <a:cubicBezTo>
                        <a:pt x="117" y="155"/>
                        <a:pt x="119" y="146"/>
                        <a:pt x="121" y="142"/>
                      </a:cubicBezTo>
                      <a:cubicBezTo>
                        <a:pt x="122" y="137"/>
                        <a:pt x="132" y="135"/>
                        <a:pt x="135" y="137"/>
                      </a:cubicBezTo>
                      <a:cubicBezTo>
                        <a:pt x="138" y="138"/>
                        <a:pt x="135" y="145"/>
                        <a:pt x="136" y="151"/>
                      </a:cubicBezTo>
                      <a:cubicBezTo>
                        <a:pt x="136" y="157"/>
                        <a:pt x="141" y="161"/>
                        <a:pt x="141" y="161"/>
                      </a:cubicBezTo>
                      <a:cubicBezTo>
                        <a:pt x="145" y="160"/>
                        <a:pt x="145" y="160"/>
                        <a:pt x="145" y="160"/>
                      </a:cubicBezTo>
                      <a:cubicBezTo>
                        <a:pt x="145" y="160"/>
                        <a:pt x="145" y="160"/>
                        <a:pt x="152" y="160"/>
                      </a:cubicBezTo>
                      <a:cubicBezTo>
                        <a:pt x="160" y="160"/>
                        <a:pt x="160" y="160"/>
                        <a:pt x="166" y="158"/>
                      </a:cubicBezTo>
                      <a:cubicBezTo>
                        <a:pt x="171" y="156"/>
                        <a:pt x="175" y="158"/>
                        <a:pt x="178" y="157"/>
                      </a:cubicBezTo>
                      <a:cubicBezTo>
                        <a:pt x="180" y="155"/>
                        <a:pt x="186" y="155"/>
                        <a:pt x="194" y="159"/>
                      </a:cubicBezTo>
                      <a:cubicBezTo>
                        <a:pt x="203" y="163"/>
                        <a:pt x="198" y="152"/>
                        <a:pt x="200" y="146"/>
                      </a:cubicBezTo>
                      <a:cubicBezTo>
                        <a:pt x="202" y="140"/>
                        <a:pt x="205" y="130"/>
                        <a:pt x="210" y="131"/>
                      </a:cubicBezTo>
                      <a:cubicBezTo>
                        <a:pt x="216" y="131"/>
                        <a:pt x="221" y="136"/>
                        <a:pt x="225" y="132"/>
                      </a:cubicBezTo>
                      <a:cubicBezTo>
                        <a:pt x="229" y="128"/>
                        <a:pt x="217" y="123"/>
                        <a:pt x="217" y="121"/>
                      </a:cubicBezTo>
                      <a:cubicBezTo>
                        <a:pt x="217" y="119"/>
                        <a:pt x="227" y="119"/>
                        <a:pt x="237" y="118"/>
                      </a:cubicBezTo>
                      <a:cubicBezTo>
                        <a:pt x="246" y="117"/>
                        <a:pt x="252" y="118"/>
                        <a:pt x="256" y="117"/>
                      </a:cubicBezTo>
                      <a:cubicBezTo>
                        <a:pt x="261" y="115"/>
                        <a:pt x="253" y="105"/>
                        <a:pt x="251" y="105"/>
                      </a:cubicBezTo>
                      <a:cubicBezTo>
                        <a:pt x="250" y="105"/>
                        <a:pt x="238" y="106"/>
                        <a:pt x="233" y="105"/>
                      </a:cubicBezTo>
                      <a:cubicBezTo>
                        <a:pt x="227" y="105"/>
                        <a:pt x="221" y="110"/>
                        <a:pt x="216" y="111"/>
                      </a:cubicBezTo>
                      <a:cubicBezTo>
                        <a:pt x="211" y="113"/>
                        <a:pt x="210" y="102"/>
                        <a:pt x="207" y="98"/>
                      </a:cubicBezTo>
                      <a:cubicBezTo>
                        <a:pt x="204" y="93"/>
                        <a:pt x="203" y="85"/>
                        <a:pt x="210" y="81"/>
                      </a:cubicBezTo>
                      <a:cubicBezTo>
                        <a:pt x="218" y="76"/>
                        <a:pt x="231" y="66"/>
                        <a:pt x="233" y="62"/>
                      </a:cubicBezTo>
                      <a:cubicBezTo>
                        <a:pt x="235" y="57"/>
                        <a:pt x="224" y="58"/>
                        <a:pt x="213" y="59"/>
                      </a:cubicBezTo>
                      <a:cubicBezTo>
                        <a:pt x="203" y="60"/>
                        <a:pt x="215" y="63"/>
                        <a:pt x="205" y="77"/>
                      </a:cubicBezTo>
                      <a:cubicBezTo>
                        <a:pt x="195" y="90"/>
                        <a:pt x="190" y="81"/>
                        <a:pt x="182" y="90"/>
                      </a:cubicBezTo>
                      <a:cubicBezTo>
                        <a:pt x="174" y="99"/>
                        <a:pt x="180" y="100"/>
                        <a:pt x="187" y="103"/>
                      </a:cubicBezTo>
                      <a:cubicBezTo>
                        <a:pt x="194" y="106"/>
                        <a:pt x="188" y="115"/>
                        <a:pt x="186" y="117"/>
                      </a:cubicBezTo>
                      <a:cubicBezTo>
                        <a:pt x="185" y="120"/>
                        <a:pt x="176" y="128"/>
                        <a:pt x="178" y="134"/>
                      </a:cubicBezTo>
                      <a:cubicBezTo>
                        <a:pt x="179" y="140"/>
                        <a:pt x="172" y="143"/>
                        <a:pt x="172" y="143"/>
                      </a:cubicBezTo>
                      <a:cubicBezTo>
                        <a:pt x="172" y="143"/>
                        <a:pt x="151" y="149"/>
                        <a:pt x="147" y="150"/>
                      </a:cubicBezTo>
                      <a:cubicBezTo>
                        <a:pt x="144" y="151"/>
                        <a:pt x="142" y="146"/>
                        <a:pt x="144" y="142"/>
                      </a:cubicBezTo>
                      <a:cubicBezTo>
                        <a:pt x="145" y="137"/>
                        <a:pt x="139" y="127"/>
                        <a:pt x="139" y="120"/>
                      </a:cubicBezTo>
                      <a:cubicBezTo>
                        <a:pt x="138" y="114"/>
                        <a:pt x="130" y="123"/>
                        <a:pt x="129" y="128"/>
                      </a:cubicBezTo>
                      <a:cubicBezTo>
                        <a:pt x="129" y="132"/>
                        <a:pt x="118" y="133"/>
                        <a:pt x="112" y="130"/>
                      </a:cubicBezTo>
                      <a:cubicBezTo>
                        <a:pt x="106" y="127"/>
                        <a:pt x="102" y="116"/>
                        <a:pt x="103" y="114"/>
                      </a:cubicBezTo>
                      <a:cubicBezTo>
                        <a:pt x="105" y="111"/>
                        <a:pt x="100" y="100"/>
                        <a:pt x="100" y="97"/>
                      </a:cubicBezTo>
                      <a:cubicBezTo>
                        <a:pt x="100" y="94"/>
                        <a:pt x="113" y="72"/>
                        <a:pt x="124" y="69"/>
                      </a:cubicBezTo>
                      <a:cubicBezTo>
                        <a:pt x="134" y="66"/>
                        <a:pt x="147" y="59"/>
                        <a:pt x="154" y="51"/>
                      </a:cubicBezTo>
                      <a:cubicBezTo>
                        <a:pt x="161" y="44"/>
                        <a:pt x="165" y="35"/>
                        <a:pt x="167" y="33"/>
                      </a:cubicBezTo>
                      <a:cubicBezTo>
                        <a:pt x="169" y="30"/>
                        <a:pt x="208" y="6"/>
                        <a:pt x="222" y="3"/>
                      </a:cubicBezTo>
                      <a:cubicBezTo>
                        <a:pt x="236" y="0"/>
                        <a:pt x="266" y="18"/>
                        <a:pt x="271" y="19"/>
                      </a:cubicBezTo>
                      <a:cubicBezTo>
                        <a:pt x="276" y="20"/>
                        <a:pt x="278" y="22"/>
                        <a:pt x="286" y="26"/>
                      </a:cubicBezTo>
                      <a:cubicBezTo>
                        <a:pt x="295" y="37"/>
                        <a:pt x="304" y="47"/>
                        <a:pt x="312" y="58"/>
                      </a:cubicBezTo>
                      <a:cubicBezTo>
                        <a:pt x="308" y="58"/>
                        <a:pt x="304" y="57"/>
                        <a:pt x="300" y="55"/>
                      </a:cubicBezTo>
                      <a:cubicBezTo>
                        <a:pt x="294" y="52"/>
                        <a:pt x="290" y="52"/>
                        <a:pt x="295" y="57"/>
                      </a:cubicBezTo>
                      <a:cubicBezTo>
                        <a:pt x="300" y="61"/>
                        <a:pt x="298" y="63"/>
                        <a:pt x="299" y="70"/>
                      </a:cubicBezTo>
                      <a:cubicBezTo>
                        <a:pt x="299" y="77"/>
                        <a:pt x="307" y="71"/>
                        <a:pt x="309" y="69"/>
                      </a:cubicBezTo>
                      <a:cubicBezTo>
                        <a:pt x="310" y="68"/>
                        <a:pt x="310" y="65"/>
                        <a:pt x="316" y="70"/>
                      </a:cubicBezTo>
                      <a:cubicBezTo>
                        <a:pt x="320" y="73"/>
                        <a:pt x="322" y="73"/>
                        <a:pt x="324" y="73"/>
                      </a:cubicBezTo>
                      <a:cubicBezTo>
                        <a:pt x="356" y="118"/>
                        <a:pt x="383" y="167"/>
                        <a:pt x="403" y="220"/>
                      </a:cubicBezTo>
                      <a:cubicBezTo>
                        <a:pt x="401" y="222"/>
                        <a:pt x="397" y="226"/>
                        <a:pt x="393" y="229"/>
                      </a:cubicBezTo>
                      <a:cubicBezTo>
                        <a:pt x="389" y="233"/>
                        <a:pt x="380" y="226"/>
                        <a:pt x="377" y="229"/>
                      </a:cubicBezTo>
                      <a:cubicBezTo>
                        <a:pt x="377" y="229"/>
                        <a:pt x="377" y="229"/>
                        <a:pt x="377" y="229"/>
                      </a:cubicBezTo>
                      <a:cubicBezTo>
                        <a:pt x="370" y="235"/>
                        <a:pt x="368" y="243"/>
                        <a:pt x="370" y="248"/>
                      </a:cubicBezTo>
                      <a:cubicBezTo>
                        <a:pt x="373" y="254"/>
                        <a:pt x="381" y="270"/>
                        <a:pt x="385" y="271"/>
                      </a:cubicBezTo>
                      <a:cubicBezTo>
                        <a:pt x="389" y="273"/>
                        <a:pt x="403" y="276"/>
                        <a:pt x="397" y="283"/>
                      </a:cubicBezTo>
                      <a:cubicBezTo>
                        <a:pt x="392" y="289"/>
                        <a:pt x="391" y="292"/>
                        <a:pt x="386" y="291"/>
                      </a:cubicBezTo>
                      <a:cubicBezTo>
                        <a:pt x="380" y="290"/>
                        <a:pt x="383" y="309"/>
                        <a:pt x="387" y="310"/>
                      </a:cubicBezTo>
                      <a:cubicBezTo>
                        <a:pt x="391" y="312"/>
                        <a:pt x="402" y="317"/>
                        <a:pt x="406" y="318"/>
                      </a:cubicBezTo>
                      <a:cubicBezTo>
                        <a:pt x="410" y="319"/>
                        <a:pt x="423" y="316"/>
                        <a:pt x="422" y="312"/>
                      </a:cubicBezTo>
                      <a:cubicBezTo>
                        <a:pt x="422" y="307"/>
                        <a:pt x="420" y="289"/>
                        <a:pt x="415" y="285"/>
                      </a:cubicBezTo>
                      <a:cubicBezTo>
                        <a:pt x="411" y="280"/>
                        <a:pt x="421" y="276"/>
                        <a:pt x="418" y="272"/>
                      </a:cubicBezTo>
                      <a:cubicBezTo>
                        <a:pt x="416" y="268"/>
                        <a:pt x="412" y="270"/>
                        <a:pt x="409" y="265"/>
                      </a:cubicBezTo>
                      <a:cubicBezTo>
                        <a:pt x="407" y="261"/>
                        <a:pt x="406" y="257"/>
                        <a:pt x="403" y="254"/>
                      </a:cubicBezTo>
                      <a:cubicBezTo>
                        <a:pt x="399" y="251"/>
                        <a:pt x="397" y="257"/>
                        <a:pt x="397" y="248"/>
                      </a:cubicBezTo>
                      <a:cubicBezTo>
                        <a:pt x="398" y="240"/>
                        <a:pt x="406" y="235"/>
                        <a:pt x="409" y="239"/>
                      </a:cubicBezTo>
                      <a:cubicBezTo>
                        <a:pt x="409" y="240"/>
                        <a:pt x="410" y="240"/>
                        <a:pt x="411" y="241"/>
                      </a:cubicBezTo>
                      <a:cubicBezTo>
                        <a:pt x="429" y="293"/>
                        <a:pt x="440" y="349"/>
                        <a:pt x="443" y="407"/>
                      </a:cubicBezTo>
                      <a:cubicBezTo>
                        <a:pt x="442" y="404"/>
                        <a:pt x="440" y="402"/>
                        <a:pt x="439" y="402"/>
                      </a:cubicBezTo>
                      <a:cubicBezTo>
                        <a:pt x="436" y="400"/>
                        <a:pt x="428" y="410"/>
                        <a:pt x="425" y="408"/>
                      </a:cubicBezTo>
                      <a:cubicBezTo>
                        <a:pt x="421" y="407"/>
                        <a:pt x="415" y="399"/>
                        <a:pt x="407" y="395"/>
                      </a:cubicBezTo>
                      <a:cubicBezTo>
                        <a:pt x="400" y="390"/>
                        <a:pt x="398" y="380"/>
                        <a:pt x="395" y="373"/>
                      </a:cubicBezTo>
                      <a:cubicBezTo>
                        <a:pt x="392" y="367"/>
                        <a:pt x="383" y="377"/>
                        <a:pt x="384" y="385"/>
                      </a:cubicBezTo>
                      <a:cubicBezTo>
                        <a:pt x="385" y="392"/>
                        <a:pt x="397" y="402"/>
                        <a:pt x="397" y="407"/>
                      </a:cubicBezTo>
                      <a:cubicBezTo>
                        <a:pt x="397" y="412"/>
                        <a:pt x="399" y="414"/>
                        <a:pt x="406" y="420"/>
                      </a:cubicBezTo>
                      <a:cubicBezTo>
                        <a:pt x="412" y="427"/>
                        <a:pt x="407" y="431"/>
                        <a:pt x="411" y="432"/>
                      </a:cubicBezTo>
                      <a:cubicBezTo>
                        <a:pt x="415" y="434"/>
                        <a:pt x="420" y="426"/>
                        <a:pt x="426" y="423"/>
                      </a:cubicBezTo>
                      <a:cubicBezTo>
                        <a:pt x="431" y="419"/>
                        <a:pt x="431" y="414"/>
                        <a:pt x="433" y="414"/>
                      </a:cubicBezTo>
                      <a:cubicBezTo>
                        <a:pt x="436" y="414"/>
                        <a:pt x="436" y="423"/>
                        <a:pt x="440" y="424"/>
                      </a:cubicBezTo>
                      <a:cubicBezTo>
                        <a:pt x="441" y="424"/>
                        <a:pt x="443" y="425"/>
                        <a:pt x="444" y="426"/>
                      </a:cubicBezTo>
                      <a:cubicBezTo>
                        <a:pt x="444" y="432"/>
                        <a:pt x="444" y="438"/>
                        <a:pt x="444" y="445"/>
                      </a:cubicBezTo>
                      <a:cubicBezTo>
                        <a:pt x="444" y="455"/>
                        <a:pt x="444" y="466"/>
                        <a:pt x="444" y="476"/>
                      </a:cubicBezTo>
                      <a:cubicBezTo>
                        <a:pt x="442" y="478"/>
                        <a:pt x="441" y="480"/>
                        <a:pt x="440" y="481"/>
                      </a:cubicBezTo>
                      <a:cubicBezTo>
                        <a:pt x="434" y="487"/>
                        <a:pt x="428" y="495"/>
                        <a:pt x="420" y="498"/>
                      </a:cubicBezTo>
                      <a:cubicBezTo>
                        <a:pt x="411" y="500"/>
                        <a:pt x="410" y="506"/>
                        <a:pt x="403" y="506"/>
                      </a:cubicBezTo>
                      <a:cubicBezTo>
                        <a:pt x="397" y="507"/>
                        <a:pt x="378" y="519"/>
                        <a:pt x="375" y="521"/>
                      </a:cubicBezTo>
                      <a:cubicBezTo>
                        <a:pt x="373" y="524"/>
                        <a:pt x="358" y="530"/>
                        <a:pt x="353" y="527"/>
                      </a:cubicBezTo>
                      <a:cubicBezTo>
                        <a:pt x="349" y="525"/>
                        <a:pt x="347" y="510"/>
                        <a:pt x="345" y="499"/>
                      </a:cubicBezTo>
                      <a:cubicBezTo>
                        <a:pt x="344" y="488"/>
                        <a:pt x="342" y="482"/>
                        <a:pt x="340" y="477"/>
                      </a:cubicBezTo>
                      <a:cubicBezTo>
                        <a:pt x="338" y="473"/>
                        <a:pt x="328" y="461"/>
                        <a:pt x="326" y="459"/>
                      </a:cubicBezTo>
                      <a:cubicBezTo>
                        <a:pt x="324" y="456"/>
                        <a:pt x="318" y="438"/>
                        <a:pt x="318" y="431"/>
                      </a:cubicBezTo>
                      <a:cubicBezTo>
                        <a:pt x="317" y="423"/>
                        <a:pt x="311" y="426"/>
                        <a:pt x="310" y="418"/>
                      </a:cubicBezTo>
                      <a:cubicBezTo>
                        <a:pt x="309" y="410"/>
                        <a:pt x="302" y="399"/>
                        <a:pt x="301" y="393"/>
                      </a:cubicBezTo>
                      <a:cubicBezTo>
                        <a:pt x="300" y="388"/>
                        <a:pt x="289" y="394"/>
                        <a:pt x="285" y="395"/>
                      </a:cubicBezTo>
                      <a:cubicBezTo>
                        <a:pt x="280" y="396"/>
                        <a:pt x="272" y="390"/>
                        <a:pt x="273" y="378"/>
                      </a:cubicBezTo>
                      <a:cubicBezTo>
                        <a:pt x="274" y="367"/>
                        <a:pt x="278" y="367"/>
                        <a:pt x="284" y="367"/>
                      </a:cubicBezTo>
                      <a:cubicBezTo>
                        <a:pt x="290" y="367"/>
                        <a:pt x="287" y="363"/>
                        <a:pt x="293" y="355"/>
                      </a:cubicBezTo>
                      <a:cubicBezTo>
                        <a:pt x="299" y="348"/>
                        <a:pt x="300" y="333"/>
                        <a:pt x="301" y="323"/>
                      </a:cubicBezTo>
                      <a:cubicBezTo>
                        <a:pt x="301" y="313"/>
                        <a:pt x="297" y="318"/>
                        <a:pt x="292" y="319"/>
                      </a:cubicBezTo>
                      <a:cubicBezTo>
                        <a:pt x="288" y="321"/>
                        <a:pt x="281" y="323"/>
                        <a:pt x="279" y="322"/>
                      </a:cubicBezTo>
                      <a:cubicBezTo>
                        <a:pt x="277" y="322"/>
                        <a:pt x="268" y="318"/>
                        <a:pt x="266" y="320"/>
                      </a:cubicBezTo>
                      <a:cubicBezTo>
                        <a:pt x="265" y="322"/>
                        <a:pt x="255" y="321"/>
                        <a:pt x="253" y="317"/>
                      </a:cubicBezTo>
                      <a:cubicBezTo>
                        <a:pt x="251" y="313"/>
                        <a:pt x="239" y="309"/>
                        <a:pt x="238" y="306"/>
                      </a:cubicBezTo>
                      <a:cubicBezTo>
                        <a:pt x="237" y="303"/>
                        <a:pt x="238" y="285"/>
                        <a:pt x="236" y="280"/>
                      </a:cubicBezTo>
                      <a:cubicBezTo>
                        <a:pt x="234" y="276"/>
                        <a:pt x="229" y="281"/>
                        <a:pt x="226" y="284"/>
                      </a:cubicBezTo>
                      <a:cubicBezTo>
                        <a:pt x="223" y="287"/>
                        <a:pt x="216" y="289"/>
                        <a:pt x="218" y="292"/>
                      </a:cubicBezTo>
                      <a:cubicBezTo>
                        <a:pt x="220" y="294"/>
                        <a:pt x="227" y="298"/>
                        <a:pt x="227" y="304"/>
                      </a:cubicBezTo>
                      <a:cubicBezTo>
                        <a:pt x="226" y="310"/>
                        <a:pt x="221" y="312"/>
                        <a:pt x="218" y="315"/>
                      </a:cubicBezTo>
                      <a:cubicBezTo>
                        <a:pt x="216" y="318"/>
                        <a:pt x="205" y="330"/>
                        <a:pt x="204" y="326"/>
                      </a:cubicBezTo>
                      <a:cubicBezTo>
                        <a:pt x="202" y="322"/>
                        <a:pt x="201" y="298"/>
                        <a:pt x="199" y="295"/>
                      </a:cubicBezTo>
                      <a:cubicBezTo>
                        <a:pt x="198" y="292"/>
                        <a:pt x="193" y="285"/>
                        <a:pt x="191" y="278"/>
                      </a:cubicBezTo>
                      <a:cubicBezTo>
                        <a:pt x="189" y="271"/>
                        <a:pt x="183" y="269"/>
                        <a:pt x="179" y="264"/>
                      </a:cubicBezTo>
                      <a:cubicBezTo>
                        <a:pt x="175" y="259"/>
                        <a:pt x="164" y="251"/>
                        <a:pt x="160" y="245"/>
                      </a:cubicBezTo>
                      <a:cubicBezTo>
                        <a:pt x="155" y="239"/>
                        <a:pt x="147" y="234"/>
                        <a:pt x="147" y="242"/>
                      </a:cubicBezTo>
                      <a:cubicBezTo>
                        <a:pt x="146" y="249"/>
                        <a:pt x="155" y="251"/>
                        <a:pt x="158" y="258"/>
                      </a:cubicBezTo>
                      <a:cubicBezTo>
                        <a:pt x="161" y="265"/>
                        <a:pt x="169" y="270"/>
                        <a:pt x="173" y="272"/>
                      </a:cubicBezTo>
                      <a:cubicBezTo>
                        <a:pt x="176" y="274"/>
                        <a:pt x="187" y="284"/>
                        <a:pt x="187" y="284"/>
                      </a:cubicBezTo>
                      <a:cubicBezTo>
                        <a:pt x="187" y="284"/>
                        <a:pt x="183" y="286"/>
                        <a:pt x="179" y="286"/>
                      </a:cubicBezTo>
                      <a:cubicBezTo>
                        <a:pt x="175" y="285"/>
                        <a:pt x="181" y="302"/>
                        <a:pt x="180" y="307"/>
                      </a:cubicBezTo>
                      <a:cubicBezTo>
                        <a:pt x="180" y="312"/>
                        <a:pt x="173" y="305"/>
                        <a:pt x="172" y="299"/>
                      </a:cubicBezTo>
                      <a:cubicBezTo>
                        <a:pt x="171" y="293"/>
                        <a:pt x="168" y="286"/>
                        <a:pt x="165" y="284"/>
                      </a:cubicBezTo>
                      <a:cubicBezTo>
                        <a:pt x="163" y="282"/>
                        <a:pt x="149" y="276"/>
                        <a:pt x="146" y="274"/>
                      </a:cubicBezTo>
                      <a:cubicBezTo>
                        <a:pt x="144" y="273"/>
                        <a:pt x="135" y="265"/>
                        <a:pt x="134" y="258"/>
                      </a:cubicBezTo>
                      <a:cubicBezTo>
                        <a:pt x="132" y="251"/>
                        <a:pt x="124" y="251"/>
                        <a:pt x="122" y="252"/>
                      </a:cubicBezTo>
                      <a:cubicBezTo>
                        <a:pt x="120" y="254"/>
                        <a:pt x="111" y="262"/>
                        <a:pt x="107" y="262"/>
                      </a:cubicBezTo>
                      <a:cubicBezTo>
                        <a:pt x="103" y="262"/>
                        <a:pt x="97" y="258"/>
                        <a:pt x="93" y="257"/>
                      </a:cubicBezTo>
                      <a:cubicBezTo>
                        <a:pt x="88" y="257"/>
                        <a:pt x="88" y="267"/>
                        <a:pt x="86" y="273"/>
                      </a:cubicBezTo>
                      <a:cubicBezTo>
                        <a:pt x="84" y="279"/>
                        <a:pt x="77" y="274"/>
                        <a:pt x="73" y="280"/>
                      </a:cubicBezTo>
                      <a:cubicBezTo>
                        <a:pt x="69" y="285"/>
                        <a:pt x="63" y="290"/>
                        <a:pt x="64" y="295"/>
                      </a:cubicBezTo>
                      <a:cubicBezTo>
                        <a:pt x="66" y="299"/>
                        <a:pt x="69" y="299"/>
                        <a:pt x="64" y="303"/>
                      </a:cubicBezTo>
                      <a:cubicBezTo>
                        <a:pt x="59" y="307"/>
                        <a:pt x="56" y="314"/>
                        <a:pt x="51" y="315"/>
                      </a:cubicBezTo>
                      <a:cubicBezTo>
                        <a:pt x="46" y="316"/>
                        <a:pt x="39" y="319"/>
                        <a:pt x="37" y="316"/>
                      </a:cubicBezTo>
                      <a:cubicBezTo>
                        <a:pt x="34" y="314"/>
                        <a:pt x="32" y="324"/>
                        <a:pt x="30" y="326"/>
                      </a:cubicBezTo>
                      <a:cubicBezTo>
                        <a:pt x="28" y="328"/>
                        <a:pt x="25" y="319"/>
                        <a:pt x="23" y="316"/>
                      </a:cubicBezTo>
                      <a:cubicBezTo>
                        <a:pt x="20" y="312"/>
                        <a:pt x="13" y="315"/>
                        <a:pt x="10" y="314"/>
                      </a:cubicBezTo>
                      <a:cubicBezTo>
                        <a:pt x="8" y="313"/>
                        <a:pt x="6" y="307"/>
                        <a:pt x="3" y="304"/>
                      </a:cubicBezTo>
                      <a:cubicBezTo>
                        <a:pt x="0" y="301"/>
                        <a:pt x="1" y="294"/>
                        <a:pt x="3" y="292"/>
                      </a:cubicBezTo>
                      <a:cubicBezTo>
                        <a:pt x="5" y="289"/>
                        <a:pt x="8" y="286"/>
                        <a:pt x="6" y="279"/>
                      </a:cubicBezTo>
                      <a:cubicBezTo>
                        <a:pt x="4" y="272"/>
                        <a:pt x="3" y="257"/>
                        <a:pt x="9" y="254"/>
                      </a:cubicBezTo>
                      <a:cubicBezTo>
                        <a:pt x="14" y="251"/>
                        <a:pt x="28" y="254"/>
                        <a:pt x="34" y="254"/>
                      </a:cubicBezTo>
                      <a:cubicBezTo>
                        <a:pt x="41" y="254"/>
                        <a:pt x="52" y="257"/>
                        <a:pt x="54" y="253"/>
                      </a:cubicBezTo>
                      <a:cubicBezTo>
                        <a:pt x="57" y="246"/>
                        <a:pt x="58" y="239"/>
                        <a:pt x="58" y="232"/>
                      </a:cubicBezTo>
                      <a:close/>
                      <a:moveTo>
                        <a:pt x="268" y="100"/>
                      </a:moveTo>
                      <a:cubicBezTo>
                        <a:pt x="268" y="100"/>
                        <a:pt x="268" y="100"/>
                        <a:pt x="268" y="100"/>
                      </a:cubicBezTo>
                      <a:cubicBezTo>
                        <a:pt x="266" y="107"/>
                        <a:pt x="281" y="113"/>
                        <a:pt x="284" y="108"/>
                      </a:cubicBezTo>
                      <a:cubicBezTo>
                        <a:pt x="286" y="102"/>
                        <a:pt x="271" y="90"/>
                        <a:pt x="268" y="100"/>
                      </a:cubicBezTo>
                      <a:close/>
                      <a:moveTo>
                        <a:pt x="249" y="281"/>
                      </a:moveTo>
                      <a:cubicBezTo>
                        <a:pt x="249" y="281"/>
                        <a:pt x="249" y="281"/>
                        <a:pt x="249" y="281"/>
                      </a:cubicBezTo>
                      <a:cubicBezTo>
                        <a:pt x="250" y="284"/>
                        <a:pt x="256" y="277"/>
                        <a:pt x="260" y="277"/>
                      </a:cubicBezTo>
                      <a:cubicBezTo>
                        <a:pt x="265" y="277"/>
                        <a:pt x="275" y="279"/>
                        <a:pt x="277" y="274"/>
                      </a:cubicBezTo>
                      <a:cubicBezTo>
                        <a:pt x="280" y="268"/>
                        <a:pt x="289" y="268"/>
                        <a:pt x="296" y="269"/>
                      </a:cubicBezTo>
                      <a:cubicBezTo>
                        <a:pt x="304" y="271"/>
                        <a:pt x="310" y="277"/>
                        <a:pt x="315" y="278"/>
                      </a:cubicBezTo>
                      <a:cubicBezTo>
                        <a:pt x="320" y="279"/>
                        <a:pt x="333" y="277"/>
                        <a:pt x="338" y="276"/>
                      </a:cubicBezTo>
                      <a:cubicBezTo>
                        <a:pt x="342" y="274"/>
                        <a:pt x="341" y="264"/>
                        <a:pt x="334" y="259"/>
                      </a:cubicBezTo>
                      <a:cubicBezTo>
                        <a:pt x="326" y="254"/>
                        <a:pt x="320" y="245"/>
                        <a:pt x="314" y="242"/>
                      </a:cubicBezTo>
                      <a:cubicBezTo>
                        <a:pt x="307" y="239"/>
                        <a:pt x="305" y="236"/>
                        <a:pt x="309" y="235"/>
                      </a:cubicBezTo>
                      <a:cubicBezTo>
                        <a:pt x="313" y="233"/>
                        <a:pt x="318" y="227"/>
                        <a:pt x="312" y="227"/>
                      </a:cubicBezTo>
                      <a:cubicBezTo>
                        <a:pt x="306" y="227"/>
                        <a:pt x="301" y="230"/>
                        <a:pt x="301" y="233"/>
                      </a:cubicBezTo>
                      <a:cubicBezTo>
                        <a:pt x="300" y="237"/>
                        <a:pt x="297" y="242"/>
                        <a:pt x="295" y="243"/>
                      </a:cubicBezTo>
                      <a:cubicBezTo>
                        <a:pt x="292" y="245"/>
                        <a:pt x="287" y="251"/>
                        <a:pt x="285" y="246"/>
                      </a:cubicBezTo>
                      <a:cubicBezTo>
                        <a:pt x="284" y="242"/>
                        <a:pt x="277" y="228"/>
                        <a:pt x="275" y="227"/>
                      </a:cubicBezTo>
                      <a:cubicBezTo>
                        <a:pt x="272" y="227"/>
                        <a:pt x="267" y="227"/>
                        <a:pt x="264" y="235"/>
                      </a:cubicBezTo>
                      <a:cubicBezTo>
                        <a:pt x="261" y="242"/>
                        <a:pt x="257" y="250"/>
                        <a:pt x="253" y="253"/>
                      </a:cubicBezTo>
                      <a:cubicBezTo>
                        <a:pt x="250" y="256"/>
                        <a:pt x="246" y="265"/>
                        <a:pt x="249" y="266"/>
                      </a:cubicBezTo>
                      <a:cubicBezTo>
                        <a:pt x="252" y="268"/>
                        <a:pt x="249" y="281"/>
                        <a:pt x="249" y="281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3" name="îṩḷîḋè"/>
                <p:cNvSpPr/>
                <p:nvPr/>
              </p:nvSpPr>
              <p:spPr bwMode="auto">
                <a:xfrm>
                  <a:off x="10251460" y="3052856"/>
                  <a:ext cx="1317397" cy="941343"/>
                </a:xfrm>
                <a:custGeom>
                  <a:avLst/>
                  <a:gdLst>
                    <a:gd name="T0" fmla="*/ 0 w 712"/>
                    <a:gd name="T1" fmla="*/ 473 h 509"/>
                    <a:gd name="T2" fmla="*/ 14 w 712"/>
                    <a:gd name="T3" fmla="*/ 509 h 509"/>
                    <a:gd name="T4" fmla="*/ 208 w 712"/>
                    <a:gd name="T5" fmla="*/ 160 h 509"/>
                    <a:gd name="T6" fmla="*/ 210 w 712"/>
                    <a:gd name="T7" fmla="*/ 164 h 509"/>
                    <a:gd name="T8" fmla="*/ 0 w 712"/>
                    <a:gd name="T9" fmla="*/ 473 h 5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2" h="509">
                      <a:moveTo>
                        <a:pt x="0" y="473"/>
                      </a:moveTo>
                      <a:cubicBezTo>
                        <a:pt x="14" y="509"/>
                        <a:pt x="14" y="509"/>
                        <a:pt x="14" y="509"/>
                      </a:cubicBezTo>
                      <a:cubicBezTo>
                        <a:pt x="283" y="426"/>
                        <a:pt x="712" y="0"/>
                        <a:pt x="208" y="160"/>
                      </a:cubicBezTo>
                      <a:cubicBezTo>
                        <a:pt x="209" y="162"/>
                        <a:pt x="210" y="163"/>
                        <a:pt x="210" y="164"/>
                      </a:cubicBezTo>
                      <a:cubicBezTo>
                        <a:pt x="492" y="69"/>
                        <a:pt x="349" y="314"/>
                        <a:pt x="0" y="473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4" name="î$ľíďé"/>
                <p:cNvSpPr/>
                <p:nvPr/>
              </p:nvSpPr>
              <p:spPr bwMode="auto">
                <a:xfrm>
                  <a:off x="10264719" y="3285479"/>
                  <a:ext cx="741262" cy="682202"/>
                </a:xfrm>
                <a:custGeom>
                  <a:avLst/>
                  <a:gdLst>
                    <a:gd name="T0" fmla="*/ 0 w 401"/>
                    <a:gd name="T1" fmla="*/ 366 h 369"/>
                    <a:gd name="T2" fmla="*/ 1 w 401"/>
                    <a:gd name="T3" fmla="*/ 369 h 369"/>
                    <a:gd name="T4" fmla="*/ 40 w 401"/>
                    <a:gd name="T5" fmla="*/ 353 h 369"/>
                    <a:gd name="T6" fmla="*/ 38 w 401"/>
                    <a:gd name="T7" fmla="*/ 351 h 369"/>
                    <a:gd name="T8" fmla="*/ 0 w 401"/>
                    <a:gd name="T9" fmla="*/ 366 h 369"/>
                    <a:gd name="T10" fmla="*/ 46 w 401"/>
                    <a:gd name="T11" fmla="*/ 350 h 369"/>
                    <a:gd name="T12" fmla="*/ 89 w 401"/>
                    <a:gd name="T13" fmla="*/ 330 h 369"/>
                    <a:gd name="T14" fmla="*/ 87 w 401"/>
                    <a:gd name="T15" fmla="*/ 327 h 369"/>
                    <a:gd name="T16" fmla="*/ 45 w 401"/>
                    <a:gd name="T17" fmla="*/ 348 h 369"/>
                    <a:gd name="T18" fmla="*/ 46 w 401"/>
                    <a:gd name="T19" fmla="*/ 350 h 369"/>
                    <a:gd name="T20" fmla="*/ 95 w 401"/>
                    <a:gd name="T21" fmla="*/ 326 h 369"/>
                    <a:gd name="T22" fmla="*/ 147 w 401"/>
                    <a:gd name="T23" fmla="*/ 297 h 369"/>
                    <a:gd name="T24" fmla="*/ 145 w 401"/>
                    <a:gd name="T25" fmla="*/ 295 h 369"/>
                    <a:gd name="T26" fmla="*/ 93 w 401"/>
                    <a:gd name="T27" fmla="*/ 324 h 369"/>
                    <a:gd name="T28" fmla="*/ 95 w 401"/>
                    <a:gd name="T29" fmla="*/ 326 h 369"/>
                    <a:gd name="T30" fmla="*/ 153 w 401"/>
                    <a:gd name="T31" fmla="*/ 293 h 369"/>
                    <a:gd name="T32" fmla="*/ 202 w 401"/>
                    <a:gd name="T33" fmla="*/ 260 h 369"/>
                    <a:gd name="T34" fmla="*/ 200 w 401"/>
                    <a:gd name="T35" fmla="*/ 258 h 369"/>
                    <a:gd name="T36" fmla="*/ 151 w 401"/>
                    <a:gd name="T37" fmla="*/ 291 h 369"/>
                    <a:gd name="T38" fmla="*/ 153 w 401"/>
                    <a:gd name="T39" fmla="*/ 293 h 369"/>
                    <a:gd name="T40" fmla="*/ 207 w 401"/>
                    <a:gd name="T41" fmla="*/ 256 h 369"/>
                    <a:gd name="T42" fmla="*/ 208 w 401"/>
                    <a:gd name="T43" fmla="*/ 256 h 369"/>
                    <a:gd name="T44" fmla="*/ 256 w 401"/>
                    <a:gd name="T45" fmla="*/ 219 h 369"/>
                    <a:gd name="T46" fmla="*/ 254 w 401"/>
                    <a:gd name="T47" fmla="*/ 217 h 369"/>
                    <a:gd name="T48" fmla="*/ 206 w 401"/>
                    <a:gd name="T49" fmla="*/ 253 h 369"/>
                    <a:gd name="T50" fmla="*/ 206 w 401"/>
                    <a:gd name="T51" fmla="*/ 254 h 369"/>
                    <a:gd name="T52" fmla="*/ 207 w 401"/>
                    <a:gd name="T53" fmla="*/ 256 h 369"/>
                    <a:gd name="T54" fmla="*/ 262 w 401"/>
                    <a:gd name="T55" fmla="*/ 214 h 369"/>
                    <a:gd name="T56" fmla="*/ 310 w 401"/>
                    <a:gd name="T57" fmla="*/ 173 h 369"/>
                    <a:gd name="T58" fmla="*/ 307 w 401"/>
                    <a:gd name="T59" fmla="*/ 172 h 369"/>
                    <a:gd name="T60" fmla="*/ 260 w 401"/>
                    <a:gd name="T61" fmla="*/ 212 h 369"/>
                    <a:gd name="T62" fmla="*/ 262 w 401"/>
                    <a:gd name="T63" fmla="*/ 214 h 369"/>
                    <a:gd name="T64" fmla="*/ 315 w 401"/>
                    <a:gd name="T65" fmla="*/ 168 h 369"/>
                    <a:gd name="T66" fmla="*/ 358 w 401"/>
                    <a:gd name="T67" fmla="*/ 124 h 369"/>
                    <a:gd name="T68" fmla="*/ 355 w 401"/>
                    <a:gd name="T69" fmla="*/ 124 h 369"/>
                    <a:gd name="T70" fmla="*/ 312 w 401"/>
                    <a:gd name="T71" fmla="*/ 167 h 369"/>
                    <a:gd name="T72" fmla="*/ 315 w 401"/>
                    <a:gd name="T73" fmla="*/ 168 h 369"/>
                    <a:gd name="T74" fmla="*/ 363 w 401"/>
                    <a:gd name="T75" fmla="*/ 118 h 369"/>
                    <a:gd name="T76" fmla="*/ 390 w 401"/>
                    <a:gd name="T77" fmla="*/ 78 h 369"/>
                    <a:gd name="T78" fmla="*/ 387 w 401"/>
                    <a:gd name="T79" fmla="*/ 78 h 369"/>
                    <a:gd name="T80" fmla="*/ 360 w 401"/>
                    <a:gd name="T81" fmla="*/ 118 h 369"/>
                    <a:gd name="T82" fmla="*/ 363 w 401"/>
                    <a:gd name="T83" fmla="*/ 118 h 369"/>
                    <a:gd name="T84" fmla="*/ 393 w 401"/>
                    <a:gd name="T85" fmla="*/ 71 h 369"/>
                    <a:gd name="T86" fmla="*/ 395 w 401"/>
                    <a:gd name="T87" fmla="*/ 68 h 369"/>
                    <a:gd name="T88" fmla="*/ 393 w 401"/>
                    <a:gd name="T89" fmla="*/ 27 h 369"/>
                    <a:gd name="T90" fmla="*/ 391 w 401"/>
                    <a:gd name="T91" fmla="*/ 28 h 369"/>
                    <a:gd name="T92" fmla="*/ 392 w 401"/>
                    <a:gd name="T93" fmla="*/ 67 h 369"/>
                    <a:gd name="T94" fmla="*/ 390 w 401"/>
                    <a:gd name="T95" fmla="*/ 71 h 369"/>
                    <a:gd name="T96" fmla="*/ 393 w 401"/>
                    <a:gd name="T97" fmla="*/ 71 h 369"/>
                    <a:gd name="T98" fmla="*/ 389 w 401"/>
                    <a:gd name="T99" fmla="*/ 21 h 369"/>
                    <a:gd name="T100" fmla="*/ 361 w 401"/>
                    <a:gd name="T101" fmla="*/ 5 h 369"/>
                    <a:gd name="T102" fmla="*/ 358 w 401"/>
                    <a:gd name="T103" fmla="*/ 7 h 369"/>
                    <a:gd name="T104" fmla="*/ 386 w 401"/>
                    <a:gd name="T105" fmla="*/ 23 h 369"/>
                    <a:gd name="T106" fmla="*/ 389 w 401"/>
                    <a:gd name="T107" fmla="*/ 21 h 369"/>
                    <a:gd name="T108" fmla="*/ 352 w 401"/>
                    <a:gd name="T109" fmla="*/ 2 h 369"/>
                    <a:gd name="T110" fmla="*/ 345 w 401"/>
                    <a:gd name="T111" fmla="*/ 1 h 369"/>
                    <a:gd name="T112" fmla="*/ 342 w 401"/>
                    <a:gd name="T113" fmla="*/ 0 h 369"/>
                    <a:gd name="T114" fmla="*/ 330 w 401"/>
                    <a:gd name="T115" fmla="*/ 2 h 369"/>
                    <a:gd name="T116" fmla="*/ 344 w 401"/>
                    <a:gd name="T117" fmla="*/ 4 h 369"/>
                    <a:gd name="T118" fmla="*/ 348 w 401"/>
                    <a:gd name="T119" fmla="*/ 4 h 369"/>
                    <a:gd name="T120" fmla="*/ 352 w 401"/>
                    <a:gd name="T121" fmla="*/ 2 h 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401" h="369">
                      <a:moveTo>
                        <a:pt x="0" y="366"/>
                      </a:moveTo>
                      <a:cubicBezTo>
                        <a:pt x="1" y="369"/>
                        <a:pt x="1" y="369"/>
                        <a:pt x="1" y="369"/>
                      </a:cubicBezTo>
                      <a:cubicBezTo>
                        <a:pt x="8" y="366"/>
                        <a:pt x="21" y="361"/>
                        <a:pt x="40" y="353"/>
                      </a:cubicBezTo>
                      <a:cubicBezTo>
                        <a:pt x="38" y="351"/>
                        <a:pt x="38" y="351"/>
                        <a:pt x="38" y="351"/>
                      </a:cubicBezTo>
                      <a:cubicBezTo>
                        <a:pt x="20" y="359"/>
                        <a:pt x="7" y="364"/>
                        <a:pt x="0" y="366"/>
                      </a:cubicBezTo>
                      <a:close/>
                      <a:moveTo>
                        <a:pt x="46" y="350"/>
                      </a:moveTo>
                      <a:cubicBezTo>
                        <a:pt x="59" y="345"/>
                        <a:pt x="73" y="338"/>
                        <a:pt x="89" y="330"/>
                      </a:cubicBezTo>
                      <a:cubicBezTo>
                        <a:pt x="87" y="327"/>
                        <a:pt x="87" y="327"/>
                        <a:pt x="87" y="327"/>
                      </a:cubicBezTo>
                      <a:cubicBezTo>
                        <a:pt x="71" y="335"/>
                        <a:pt x="57" y="342"/>
                        <a:pt x="45" y="348"/>
                      </a:cubicBezTo>
                      <a:cubicBezTo>
                        <a:pt x="46" y="350"/>
                        <a:pt x="46" y="350"/>
                        <a:pt x="46" y="350"/>
                      </a:cubicBezTo>
                      <a:close/>
                      <a:moveTo>
                        <a:pt x="95" y="326"/>
                      </a:moveTo>
                      <a:cubicBezTo>
                        <a:pt x="112" y="318"/>
                        <a:pt x="129" y="308"/>
                        <a:pt x="147" y="297"/>
                      </a:cubicBezTo>
                      <a:cubicBezTo>
                        <a:pt x="145" y="295"/>
                        <a:pt x="145" y="295"/>
                        <a:pt x="145" y="295"/>
                      </a:cubicBezTo>
                      <a:cubicBezTo>
                        <a:pt x="127" y="306"/>
                        <a:pt x="110" y="316"/>
                        <a:pt x="93" y="324"/>
                      </a:cubicBezTo>
                      <a:cubicBezTo>
                        <a:pt x="95" y="326"/>
                        <a:pt x="95" y="326"/>
                        <a:pt x="95" y="326"/>
                      </a:cubicBezTo>
                      <a:close/>
                      <a:moveTo>
                        <a:pt x="153" y="293"/>
                      </a:moveTo>
                      <a:cubicBezTo>
                        <a:pt x="169" y="283"/>
                        <a:pt x="185" y="272"/>
                        <a:pt x="202" y="260"/>
                      </a:cubicBezTo>
                      <a:cubicBezTo>
                        <a:pt x="200" y="258"/>
                        <a:pt x="200" y="258"/>
                        <a:pt x="200" y="258"/>
                      </a:cubicBezTo>
                      <a:cubicBezTo>
                        <a:pt x="183" y="270"/>
                        <a:pt x="167" y="281"/>
                        <a:pt x="151" y="291"/>
                      </a:cubicBezTo>
                      <a:cubicBezTo>
                        <a:pt x="153" y="293"/>
                        <a:pt x="153" y="293"/>
                        <a:pt x="153" y="293"/>
                      </a:cubicBezTo>
                      <a:close/>
                      <a:moveTo>
                        <a:pt x="207" y="256"/>
                      </a:moveTo>
                      <a:cubicBezTo>
                        <a:pt x="208" y="256"/>
                        <a:pt x="208" y="256"/>
                        <a:pt x="208" y="256"/>
                      </a:cubicBezTo>
                      <a:cubicBezTo>
                        <a:pt x="226" y="243"/>
                        <a:pt x="242" y="230"/>
                        <a:pt x="256" y="219"/>
                      </a:cubicBezTo>
                      <a:cubicBezTo>
                        <a:pt x="254" y="217"/>
                        <a:pt x="254" y="217"/>
                        <a:pt x="254" y="217"/>
                      </a:cubicBezTo>
                      <a:cubicBezTo>
                        <a:pt x="240" y="228"/>
                        <a:pt x="224" y="241"/>
                        <a:pt x="206" y="253"/>
                      </a:cubicBezTo>
                      <a:cubicBezTo>
                        <a:pt x="206" y="254"/>
                        <a:pt x="206" y="254"/>
                        <a:pt x="206" y="254"/>
                      </a:cubicBezTo>
                      <a:cubicBezTo>
                        <a:pt x="207" y="256"/>
                        <a:pt x="207" y="256"/>
                        <a:pt x="207" y="256"/>
                      </a:cubicBezTo>
                      <a:close/>
                      <a:moveTo>
                        <a:pt x="262" y="214"/>
                      </a:moveTo>
                      <a:cubicBezTo>
                        <a:pt x="280" y="200"/>
                        <a:pt x="296" y="186"/>
                        <a:pt x="310" y="173"/>
                      </a:cubicBezTo>
                      <a:cubicBezTo>
                        <a:pt x="307" y="172"/>
                        <a:pt x="307" y="172"/>
                        <a:pt x="307" y="172"/>
                      </a:cubicBezTo>
                      <a:cubicBezTo>
                        <a:pt x="293" y="185"/>
                        <a:pt x="277" y="198"/>
                        <a:pt x="260" y="212"/>
                      </a:cubicBezTo>
                      <a:cubicBezTo>
                        <a:pt x="262" y="214"/>
                        <a:pt x="262" y="214"/>
                        <a:pt x="262" y="214"/>
                      </a:cubicBezTo>
                      <a:close/>
                      <a:moveTo>
                        <a:pt x="315" y="168"/>
                      </a:moveTo>
                      <a:cubicBezTo>
                        <a:pt x="333" y="152"/>
                        <a:pt x="347" y="138"/>
                        <a:pt x="358" y="124"/>
                      </a:cubicBezTo>
                      <a:cubicBezTo>
                        <a:pt x="355" y="124"/>
                        <a:pt x="355" y="124"/>
                        <a:pt x="355" y="124"/>
                      </a:cubicBezTo>
                      <a:cubicBezTo>
                        <a:pt x="344" y="137"/>
                        <a:pt x="330" y="151"/>
                        <a:pt x="312" y="167"/>
                      </a:cubicBezTo>
                      <a:cubicBezTo>
                        <a:pt x="315" y="168"/>
                        <a:pt x="315" y="168"/>
                        <a:pt x="315" y="168"/>
                      </a:cubicBezTo>
                      <a:close/>
                      <a:moveTo>
                        <a:pt x="363" y="118"/>
                      </a:moveTo>
                      <a:cubicBezTo>
                        <a:pt x="376" y="103"/>
                        <a:pt x="385" y="90"/>
                        <a:pt x="390" y="78"/>
                      </a:cubicBezTo>
                      <a:cubicBezTo>
                        <a:pt x="387" y="78"/>
                        <a:pt x="387" y="78"/>
                        <a:pt x="387" y="78"/>
                      </a:cubicBezTo>
                      <a:cubicBezTo>
                        <a:pt x="381" y="90"/>
                        <a:pt x="373" y="103"/>
                        <a:pt x="360" y="118"/>
                      </a:cubicBezTo>
                      <a:cubicBezTo>
                        <a:pt x="363" y="118"/>
                        <a:pt x="363" y="118"/>
                        <a:pt x="363" y="118"/>
                      </a:cubicBezTo>
                      <a:close/>
                      <a:moveTo>
                        <a:pt x="393" y="71"/>
                      </a:moveTo>
                      <a:cubicBezTo>
                        <a:pt x="394" y="70"/>
                        <a:pt x="394" y="69"/>
                        <a:pt x="395" y="68"/>
                      </a:cubicBezTo>
                      <a:cubicBezTo>
                        <a:pt x="401" y="51"/>
                        <a:pt x="400" y="37"/>
                        <a:pt x="393" y="27"/>
                      </a:cubicBezTo>
                      <a:cubicBezTo>
                        <a:pt x="391" y="28"/>
                        <a:pt x="391" y="28"/>
                        <a:pt x="391" y="28"/>
                      </a:cubicBezTo>
                      <a:cubicBezTo>
                        <a:pt x="397" y="38"/>
                        <a:pt x="398" y="50"/>
                        <a:pt x="392" y="67"/>
                      </a:cubicBezTo>
                      <a:cubicBezTo>
                        <a:pt x="391" y="68"/>
                        <a:pt x="391" y="70"/>
                        <a:pt x="390" y="71"/>
                      </a:cubicBezTo>
                      <a:cubicBezTo>
                        <a:pt x="393" y="71"/>
                        <a:pt x="393" y="71"/>
                        <a:pt x="393" y="71"/>
                      </a:cubicBezTo>
                      <a:close/>
                      <a:moveTo>
                        <a:pt x="389" y="21"/>
                      </a:moveTo>
                      <a:cubicBezTo>
                        <a:pt x="382" y="14"/>
                        <a:pt x="373" y="9"/>
                        <a:pt x="361" y="5"/>
                      </a:cubicBezTo>
                      <a:cubicBezTo>
                        <a:pt x="358" y="7"/>
                        <a:pt x="358" y="7"/>
                        <a:pt x="358" y="7"/>
                      </a:cubicBezTo>
                      <a:cubicBezTo>
                        <a:pt x="370" y="10"/>
                        <a:pt x="380" y="15"/>
                        <a:pt x="386" y="23"/>
                      </a:cubicBezTo>
                      <a:cubicBezTo>
                        <a:pt x="389" y="21"/>
                        <a:pt x="389" y="21"/>
                        <a:pt x="389" y="21"/>
                      </a:cubicBezTo>
                      <a:close/>
                      <a:moveTo>
                        <a:pt x="352" y="2"/>
                      </a:moveTo>
                      <a:cubicBezTo>
                        <a:pt x="350" y="2"/>
                        <a:pt x="347" y="1"/>
                        <a:pt x="345" y="1"/>
                      </a:cubicBezTo>
                      <a:cubicBezTo>
                        <a:pt x="344" y="0"/>
                        <a:pt x="343" y="0"/>
                        <a:pt x="342" y="0"/>
                      </a:cubicBezTo>
                      <a:cubicBezTo>
                        <a:pt x="338" y="1"/>
                        <a:pt x="334" y="1"/>
                        <a:pt x="330" y="2"/>
                      </a:cubicBezTo>
                      <a:cubicBezTo>
                        <a:pt x="335" y="2"/>
                        <a:pt x="340" y="3"/>
                        <a:pt x="344" y="4"/>
                      </a:cubicBezTo>
                      <a:cubicBezTo>
                        <a:pt x="346" y="4"/>
                        <a:pt x="347" y="4"/>
                        <a:pt x="348" y="4"/>
                      </a:cubicBezTo>
                      <a:lnTo>
                        <a:pt x="352" y="2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5" name="îşļïḍè"/>
                <p:cNvSpPr/>
                <p:nvPr/>
              </p:nvSpPr>
              <p:spPr bwMode="auto">
                <a:xfrm>
                  <a:off x="10168294" y="3812198"/>
                  <a:ext cx="107272" cy="174769"/>
                </a:xfrm>
                <a:custGeom>
                  <a:avLst/>
                  <a:gdLst>
                    <a:gd name="T0" fmla="*/ 58 w 58"/>
                    <a:gd name="T1" fmla="*/ 29 h 94"/>
                    <a:gd name="T2" fmla="*/ 29 w 58"/>
                    <a:gd name="T3" fmla="*/ 0 h 94"/>
                    <a:gd name="T4" fmla="*/ 0 w 58"/>
                    <a:gd name="T5" fmla="*/ 29 h 94"/>
                    <a:gd name="T6" fmla="*/ 4 w 58"/>
                    <a:gd name="T7" fmla="*/ 43 h 94"/>
                    <a:gd name="T8" fmla="*/ 4 w 58"/>
                    <a:gd name="T9" fmla="*/ 43 h 94"/>
                    <a:gd name="T10" fmla="*/ 29 w 58"/>
                    <a:gd name="T11" fmla="*/ 94 h 94"/>
                    <a:gd name="T12" fmla="*/ 54 w 58"/>
                    <a:gd name="T13" fmla="*/ 43 h 94"/>
                    <a:gd name="T14" fmla="*/ 54 w 58"/>
                    <a:gd name="T15" fmla="*/ 43 h 94"/>
                    <a:gd name="T16" fmla="*/ 58 w 58"/>
                    <a:gd name="T17" fmla="*/ 29 h 94"/>
                    <a:gd name="T18" fmla="*/ 29 w 58"/>
                    <a:gd name="T19" fmla="*/ 43 h 94"/>
                    <a:gd name="T20" fmla="*/ 29 w 58"/>
                    <a:gd name="T21" fmla="*/ 43 h 94"/>
                    <a:gd name="T22" fmla="*/ 15 w 58"/>
                    <a:gd name="T23" fmla="*/ 29 h 94"/>
                    <a:gd name="T24" fmla="*/ 29 w 58"/>
                    <a:gd name="T25" fmla="*/ 15 h 94"/>
                    <a:gd name="T26" fmla="*/ 44 w 58"/>
                    <a:gd name="T27" fmla="*/ 29 h 94"/>
                    <a:gd name="T28" fmla="*/ 29 w 58"/>
                    <a:gd name="T29" fmla="*/ 43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8" h="94">
                      <a:moveTo>
                        <a:pt x="58" y="29"/>
                      </a:moveTo>
                      <a:cubicBezTo>
                        <a:pt x="58" y="13"/>
                        <a:pt x="45" y="0"/>
                        <a:pt x="29" y="0"/>
                      </a:cubicBezTo>
                      <a:cubicBezTo>
                        <a:pt x="13" y="0"/>
                        <a:pt x="0" y="13"/>
                        <a:pt x="0" y="29"/>
                      </a:cubicBezTo>
                      <a:cubicBezTo>
                        <a:pt x="0" y="34"/>
                        <a:pt x="2" y="39"/>
                        <a:pt x="4" y="43"/>
                      </a:cubicBezTo>
                      <a:cubicBezTo>
                        <a:pt x="4" y="43"/>
                        <a:pt x="4" y="43"/>
                        <a:pt x="4" y="43"/>
                      </a:cubicBezTo>
                      <a:cubicBezTo>
                        <a:pt x="29" y="94"/>
                        <a:pt x="29" y="94"/>
                        <a:pt x="29" y="94"/>
                      </a:cubicBezTo>
                      <a:cubicBezTo>
                        <a:pt x="54" y="43"/>
                        <a:pt x="54" y="43"/>
                        <a:pt x="54" y="43"/>
                      </a:cubicBezTo>
                      <a:cubicBezTo>
                        <a:pt x="54" y="43"/>
                        <a:pt x="54" y="43"/>
                        <a:pt x="54" y="43"/>
                      </a:cubicBezTo>
                      <a:cubicBezTo>
                        <a:pt x="57" y="39"/>
                        <a:pt x="58" y="34"/>
                        <a:pt x="58" y="29"/>
                      </a:cubicBezTo>
                      <a:close/>
                      <a:moveTo>
                        <a:pt x="29" y="43"/>
                      </a:move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21" y="43"/>
                        <a:pt x="15" y="37"/>
                        <a:pt x="15" y="29"/>
                      </a:cubicBezTo>
                      <a:cubicBezTo>
                        <a:pt x="15" y="21"/>
                        <a:pt x="21" y="15"/>
                        <a:pt x="29" y="15"/>
                      </a:cubicBezTo>
                      <a:cubicBezTo>
                        <a:pt x="37" y="15"/>
                        <a:pt x="44" y="21"/>
                        <a:pt x="44" y="29"/>
                      </a:cubicBezTo>
                      <a:cubicBezTo>
                        <a:pt x="44" y="37"/>
                        <a:pt x="37" y="43"/>
                        <a:pt x="29" y="43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6" name="íŝ1ïḋè"/>
                <p:cNvSpPr/>
                <p:nvPr/>
              </p:nvSpPr>
              <p:spPr bwMode="auto">
                <a:xfrm>
                  <a:off x="9208873" y="4783673"/>
                  <a:ext cx="1471676" cy="1775413"/>
                </a:xfrm>
                <a:custGeom>
                  <a:avLst/>
                  <a:gdLst>
                    <a:gd name="T0" fmla="*/ 300 w 796"/>
                    <a:gd name="T1" fmla="*/ 32 h 960"/>
                    <a:gd name="T2" fmla="*/ 70 w 796"/>
                    <a:gd name="T3" fmla="*/ 159 h 960"/>
                    <a:gd name="T4" fmla="*/ 25 w 796"/>
                    <a:gd name="T5" fmla="*/ 261 h 960"/>
                    <a:gd name="T6" fmla="*/ 380 w 796"/>
                    <a:gd name="T7" fmla="*/ 916 h 960"/>
                    <a:gd name="T8" fmla="*/ 497 w 796"/>
                    <a:gd name="T9" fmla="*/ 931 h 960"/>
                    <a:gd name="T10" fmla="*/ 726 w 796"/>
                    <a:gd name="T11" fmla="*/ 804 h 960"/>
                    <a:gd name="T12" fmla="*/ 771 w 796"/>
                    <a:gd name="T13" fmla="*/ 700 h 960"/>
                    <a:gd name="T14" fmla="*/ 417 w 796"/>
                    <a:gd name="T15" fmla="*/ 45 h 960"/>
                    <a:gd name="T16" fmla="*/ 300 w 796"/>
                    <a:gd name="T17" fmla="*/ 32 h 9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96" h="960">
                      <a:moveTo>
                        <a:pt x="300" y="32"/>
                      </a:moveTo>
                      <a:cubicBezTo>
                        <a:pt x="70" y="159"/>
                        <a:pt x="70" y="159"/>
                        <a:pt x="70" y="159"/>
                      </a:cubicBezTo>
                      <a:cubicBezTo>
                        <a:pt x="26" y="184"/>
                        <a:pt x="0" y="217"/>
                        <a:pt x="25" y="261"/>
                      </a:cubicBezTo>
                      <a:cubicBezTo>
                        <a:pt x="380" y="916"/>
                        <a:pt x="380" y="916"/>
                        <a:pt x="380" y="916"/>
                      </a:cubicBezTo>
                      <a:cubicBezTo>
                        <a:pt x="404" y="960"/>
                        <a:pt x="452" y="956"/>
                        <a:pt x="497" y="931"/>
                      </a:cubicBezTo>
                      <a:cubicBezTo>
                        <a:pt x="726" y="804"/>
                        <a:pt x="726" y="804"/>
                        <a:pt x="726" y="804"/>
                      </a:cubicBezTo>
                      <a:cubicBezTo>
                        <a:pt x="771" y="780"/>
                        <a:pt x="796" y="744"/>
                        <a:pt x="771" y="700"/>
                      </a:cubicBezTo>
                      <a:cubicBezTo>
                        <a:pt x="417" y="45"/>
                        <a:pt x="417" y="45"/>
                        <a:pt x="417" y="45"/>
                      </a:cubicBezTo>
                      <a:cubicBezTo>
                        <a:pt x="392" y="0"/>
                        <a:pt x="345" y="8"/>
                        <a:pt x="300" y="32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7" name="iṡḷiḋe"/>
                <p:cNvSpPr/>
                <p:nvPr/>
              </p:nvSpPr>
              <p:spPr bwMode="auto">
                <a:xfrm>
                  <a:off x="9502967" y="4939156"/>
                  <a:ext cx="247088" cy="149458"/>
                </a:xfrm>
                <a:custGeom>
                  <a:avLst/>
                  <a:gdLst>
                    <a:gd name="T0" fmla="*/ 123 w 134"/>
                    <a:gd name="T1" fmla="*/ 2 h 81"/>
                    <a:gd name="T2" fmla="*/ 4 w 134"/>
                    <a:gd name="T3" fmla="*/ 67 h 81"/>
                    <a:gd name="T4" fmla="*/ 2 w 134"/>
                    <a:gd name="T5" fmla="*/ 76 h 81"/>
                    <a:gd name="T6" fmla="*/ 2 w 134"/>
                    <a:gd name="T7" fmla="*/ 76 h 81"/>
                    <a:gd name="T8" fmla="*/ 11 w 134"/>
                    <a:gd name="T9" fmla="*/ 79 h 81"/>
                    <a:gd name="T10" fmla="*/ 129 w 134"/>
                    <a:gd name="T11" fmla="*/ 13 h 81"/>
                    <a:gd name="T12" fmla="*/ 132 w 134"/>
                    <a:gd name="T13" fmla="*/ 4 h 81"/>
                    <a:gd name="T14" fmla="*/ 132 w 134"/>
                    <a:gd name="T15" fmla="*/ 4 h 81"/>
                    <a:gd name="T16" fmla="*/ 123 w 134"/>
                    <a:gd name="T17" fmla="*/ 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4" h="81">
                      <a:moveTo>
                        <a:pt x="123" y="2"/>
                      </a:moveTo>
                      <a:cubicBezTo>
                        <a:pt x="4" y="67"/>
                        <a:pt x="4" y="67"/>
                        <a:pt x="4" y="67"/>
                      </a:cubicBezTo>
                      <a:cubicBezTo>
                        <a:pt x="1" y="69"/>
                        <a:pt x="0" y="73"/>
                        <a:pt x="2" y="76"/>
                      </a:cubicBezTo>
                      <a:cubicBezTo>
                        <a:pt x="2" y="76"/>
                        <a:pt x="2" y="76"/>
                        <a:pt x="2" y="76"/>
                      </a:cubicBezTo>
                      <a:cubicBezTo>
                        <a:pt x="3" y="79"/>
                        <a:pt x="7" y="81"/>
                        <a:pt x="11" y="79"/>
                      </a:cubicBezTo>
                      <a:cubicBezTo>
                        <a:pt x="129" y="13"/>
                        <a:pt x="129" y="13"/>
                        <a:pt x="129" y="13"/>
                      </a:cubicBezTo>
                      <a:cubicBezTo>
                        <a:pt x="133" y="11"/>
                        <a:pt x="134" y="7"/>
                        <a:pt x="132" y="4"/>
                      </a:cubicBezTo>
                      <a:cubicBezTo>
                        <a:pt x="132" y="4"/>
                        <a:pt x="132" y="4"/>
                        <a:pt x="132" y="4"/>
                      </a:cubicBezTo>
                      <a:cubicBezTo>
                        <a:pt x="130" y="1"/>
                        <a:pt x="126" y="0"/>
                        <a:pt x="123" y="2"/>
                      </a:cubicBezTo>
                      <a:close/>
                    </a:path>
                  </a:pathLst>
                </a:custGeom>
                <a:solidFill>
                  <a:srgbClr val="5959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8" name="îŝļíďê"/>
                <p:cNvSpPr/>
                <p:nvPr/>
              </p:nvSpPr>
              <p:spPr bwMode="auto">
                <a:xfrm>
                  <a:off x="9421006" y="5081382"/>
                  <a:ext cx="59060" cy="61471"/>
                </a:xfrm>
                <a:custGeom>
                  <a:avLst/>
                  <a:gdLst>
                    <a:gd name="T0" fmla="*/ 9 w 32"/>
                    <a:gd name="T1" fmla="*/ 4 h 33"/>
                    <a:gd name="T2" fmla="*/ 3 w 32"/>
                    <a:gd name="T3" fmla="*/ 23 h 33"/>
                    <a:gd name="T4" fmla="*/ 23 w 32"/>
                    <a:gd name="T5" fmla="*/ 29 h 33"/>
                    <a:gd name="T6" fmla="*/ 28 w 32"/>
                    <a:gd name="T7" fmla="*/ 10 h 33"/>
                    <a:gd name="T8" fmla="*/ 9 w 32"/>
                    <a:gd name="T9" fmla="*/ 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33">
                      <a:moveTo>
                        <a:pt x="9" y="4"/>
                      </a:moveTo>
                      <a:cubicBezTo>
                        <a:pt x="2" y="8"/>
                        <a:pt x="0" y="16"/>
                        <a:pt x="3" y="23"/>
                      </a:cubicBezTo>
                      <a:cubicBezTo>
                        <a:pt x="7" y="30"/>
                        <a:pt x="16" y="33"/>
                        <a:pt x="23" y="29"/>
                      </a:cubicBezTo>
                      <a:cubicBezTo>
                        <a:pt x="29" y="25"/>
                        <a:pt x="32" y="16"/>
                        <a:pt x="28" y="10"/>
                      </a:cubicBezTo>
                      <a:cubicBezTo>
                        <a:pt x="24" y="3"/>
                        <a:pt x="16" y="0"/>
                        <a:pt x="9" y="4"/>
                      </a:cubicBezTo>
                      <a:close/>
                    </a:path>
                  </a:pathLst>
                </a:custGeom>
                <a:solidFill>
                  <a:srgbClr val="5959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9" name="îsļïḓé"/>
                <p:cNvSpPr/>
                <p:nvPr/>
              </p:nvSpPr>
              <p:spPr bwMode="auto">
                <a:xfrm>
                  <a:off x="8155437" y="3655508"/>
                  <a:ext cx="1760949" cy="1592207"/>
                </a:xfrm>
                <a:custGeom>
                  <a:avLst/>
                  <a:gdLst>
                    <a:gd name="T0" fmla="*/ 149 w 952"/>
                    <a:gd name="T1" fmla="*/ 122 h 861"/>
                    <a:gd name="T2" fmla="*/ 150 w 952"/>
                    <a:gd name="T3" fmla="*/ 163 h 861"/>
                    <a:gd name="T4" fmla="*/ 952 w 952"/>
                    <a:gd name="T5" fmla="*/ 683 h 861"/>
                    <a:gd name="T6" fmla="*/ 629 w 952"/>
                    <a:gd name="T7" fmla="*/ 861 h 861"/>
                    <a:gd name="T8" fmla="*/ 149 w 952"/>
                    <a:gd name="T9" fmla="*/ 122 h 8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2" h="861">
                      <a:moveTo>
                        <a:pt x="149" y="122"/>
                      </a:moveTo>
                      <a:cubicBezTo>
                        <a:pt x="150" y="163"/>
                        <a:pt x="150" y="163"/>
                        <a:pt x="150" y="163"/>
                      </a:cubicBezTo>
                      <a:cubicBezTo>
                        <a:pt x="197" y="715"/>
                        <a:pt x="657" y="0"/>
                        <a:pt x="952" y="683"/>
                      </a:cubicBezTo>
                      <a:cubicBezTo>
                        <a:pt x="629" y="861"/>
                        <a:pt x="629" y="861"/>
                        <a:pt x="629" y="861"/>
                      </a:cubicBezTo>
                      <a:cubicBezTo>
                        <a:pt x="637" y="224"/>
                        <a:pt x="0" y="757"/>
                        <a:pt x="149" y="122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0" name="iś1íḓe"/>
                <p:cNvSpPr/>
                <p:nvPr/>
              </p:nvSpPr>
              <p:spPr bwMode="auto">
                <a:xfrm>
                  <a:off x="8414577" y="3929112"/>
                  <a:ext cx="1254722" cy="1252311"/>
                </a:xfrm>
                <a:custGeom>
                  <a:avLst/>
                  <a:gdLst>
                    <a:gd name="T0" fmla="*/ 0 w 678"/>
                    <a:gd name="T1" fmla="*/ 1 h 677"/>
                    <a:gd name="T2" fmla="*/ 1 w 678"/>
                    <a:gd name="T3" fmla="*/ 0 h 677"/>
                    <a:gd name="T4" fmla="*/ 1 w 678"/>
                    <a:gd name="T5" fmla="*/ 29 h 677"/>
                    <a:gd name="T6" fmla="*/ 0 w 678"/>
                    <a:gd name="T7" fmla="*/ 30 h 677"/>
                    <a:gd name="T8" fmla="*/ 0 w 678"/>
                    <a:gd name="T9" fmla="*/ 1 h 677"/>
                    <a:gd name="T10" fmla="*/ 2 w 678"/>
                    <a:gd name="T11" fmla="*/ 42 h 677"/>
                    <a:gd name="T12" fmla="*/ 5 w 678"/>
                    <a:gd name="T13" fmla="*/ 79 h 677"/>
                    <a:gd name="T14" fmla="*/ 4 w 678"/>
                    <a:gd name="T15" fmla="*/ 80 h 677"/>
                    <a:gd name="T16" fmla="*/ 1 w 678"/>
                    <a:gd name="T17" fmla="*/ 43 h 677"/>
                    <a:gd name="T18" fmla="*/ 2 w 678"/>
                    <a:gd name="T19" fmla="*/ 42 h 677"/>
                    <a:gd name="T20" fmla="*/ 6 w 678"/>
                    <a:gd name="T21" fmla="*/ 92 h 677"/>
                    <a:gd name="T22" fmla="*/ 13 w 678"/>
                    <a:gd name="T23" fmla="*/ 135 h 677"/>
                    <a:gd name="T24" fmla="*/ 12 w 678"/>
                    <a:gd name="T25" fmla="*/ 136 h 677"/>
                    <a:gd name="T26" fmla="*/ 5 w 678"/>
                    <a:gd name="T27" fmla="*/ 93 h 677"/>
                    <a:gd name="T28" fmla="*/ 6 w 678"/>
                    <a:gd name="T29" fmla="*/ 92 h 677"/>
                    <a:gd name="T30" fmla="*/ 16 w 678"/>
                    <a:gd name="T31" fmla="*/ 146 h 677"/>
                    <a:gd name="T32" fmla="*/ 33 w 678"/>
                    <a:gd name="T33" fmla="*/ 195 h 677"/>
                    <a:gd name="T34" fmla="*/ 31 w 678"/>
                    <a:gd name="T35" fmla="*/ 198 h 677"/>
                    <a:gd name="T36" fmla="*/ 15 w 678"/>
                    <a:gd name="T37" fmla="*/ 148 h 677"/>
                    <a:gd name="T38" fmla="*/ 16 w 678"/>
                    <a:gd name="T39" fmla="*/ 146 h 677"/>
                    <a:gd name="T40" fmla="*/ 38 w 678"/>
                    <a:gd name="T41" fmla="*/ 205 h 677"/>
                    <a:gd name="T42" fmla="*/ 97 w 678"/>
                    <a:gd name="T43" fmla="*/ 266 h 677"/>
                    <a:gd name="T44" fmla="*/ 93 w 678"/>
                    <a:gd name="T45" fmla="*/ 274 h 677"/>
                    <a:gd name="T46" fmla="*/ 36 w 678"/>
                    <a:gd name="T47" fmla="*/ 208 h 677"/>
                    <a:gd name="T48" fmla="*/ 38 w 678"/>
                    <a:gd name="T49" fmla="*/ 205 h 677"/>
                    <a:gd name="T50" fmla="*/ 105 w 678"/>
                    <a:gd name="T51" fmla="*/ 271 h 677"/>
                    <a:gd name="T52" fmla="*/ 217 w 678"/>
                    <a:gd name="T53" fmla="*/ 289 h 677"/>
                    <a:gd name="T54" fmla="*/ 211 w 678"/>
                    <a:gd name="T55" fmla="*/ 302 h 677"/>
                    <a:gd name="T56" fmla="*/ 101 w 678"/>
                    <a:gd name="T57" fmla="*/ 279 h 677"/>
                    <a:gd name="T58" fmla="*/ 105 w 678"/>
                    <a:gd name="T59" fmla="*/ 271 h 677"/>
                    <a:gd name="T60" fmla="*/ 228 w 678"/>
                    <a:gd name="T61" fmla="*/ 289 h 677"/>
                    <a:gd name="T62" fmla="*/ 409 w 678"/>
                    <a:gd name="T63" fmla="*/ 297 h 677"/>
                    <a:gd name="T64" fmla="*/ 400 w 678"/>
                    <a:gd name="T65" fmla="*/ 311 h 677"/>
                    <a:gd name="T66" fmla="*/ 221 w 678"/>
                    <a:gd name="T67" fmla="*/ 303 h 677"/>
                    <a:gd name="T68" fmla="*/ 228 w 678"/>
                    <a:gd name="T69" fmla="*/ 289 h 677"/>
                    <a:gd name="T70" fmla="*/ 419 w 678"/>
                    <a:gd name="T71" fmla="*/ 299 h 677"/>
                    <a:gd name="T72" fmla="*/ 588 w 678"/>
                    <a:gd name="T73" fmla="*/ 423 h 677"/>
                    <a:gd name="T74" fmla="*/ 571 w 678"/>
                    <a:gd name="T75" fmla="*/ 442 h 677"/>
                    <a:gd name="T76" fmla="*/ 410 w 678"/>
                    <a:gd name="T77" fmla="*/ 314 h 677"/>
                    <a:gd name="T78" fmla="*/ 419 w 678"/>
                    <a:gd name="T79" fmla="*/ 299 h 677"/>
                    <a:gd name="T80" fmla="*/ 593 w 678"/>
                    <a:gd name="T81" fmla="*/ 432 h 677"/>
                    <a:gd name="T82" fmla="*/ 576 w 678"/>
                    <a:gd name="T83" fmla="*/ 452 h 677"/>
                    <a:gd name="T84" fmla="*/ 645 w 678"/>
                    <a:gd name="T85" fmla="*/ 677 h 677"/>
                    <a:gd name="T86" fmla="*/ 678 w 678"/>
                    <a:gd name="T87" fmla="*/ 647 h 677"/>
                    <a:gd name="T88" fmla="*/ 593 w 678"/>
                    <a:gd name="T89" fmla="*/ 432 h 6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78" h="677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0"/>
                        <a:pt x="1" y="20"/>
                        <a:pt x="1" y="29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21"/>
                        <a:pt x="0" y="11"/>
                        <a:pt x="0" y="1"/>
                      </a:cubicBezTo>
                      <a:close/>
                      <a:moveTo>
                        <a:pt x="2" y="42"/>
                      </a:moveTo>
                      <a:cubicBezTo>
                        <a:pt x="3" y="55"/>
                        <a:pt x="3" y="67"/>
                        <a:pt x="5" y="79"/>
                      </a:cubicBezTo>
                      <a:cubicBezTo>
                        <a:pt x="4" y="80"/>
                        <a:pt x="4" y="80"/>
                        <a:pt x="4" y="80"/>
                      </a:cubicBezTo>
                      <a:cubicBezTo>
                        <a:pt x="2" y="68"/>
                        <a:pt x="2" y="56"/>
                        <a:pt x="1" y="43"/>
                      </a:cubicBezTo>
                      <a:cubicBezTo>
                        <a:pt x="2" y="42"/>
                        <a:pt x="2" y="42"/>
                        <a:pt x="2" y="42"/>
                      </a:cubicBezTo>
                      <a:close/>
                      <a:moveTo>
                        <a:pt x="6" y="92"/>
                      </a:moveTo>
                      <a:cubicBezTo>
                        <a:pt x="8" y="108"/>
                        <a:pt x="10" y="122"/>
                        <a:pt x="13" y="135"/>
                      </a:cubicBezTo>
                      <a:cubicBezTo>
                        <a:pt x="12" y="136"/>
                        <a:pt x="12" y="136"/>
                        <a:pt x="12" y="136"/>
                      </a:cubicBezTo>
                      <a:cubicBezTo>
                        <a:pt x="9" y="123"/>
                        <a:pt x="7" y="109"/>
                        <a:pt x="5" y="93"/>
                      </a:cubicBezTo>
                      <a:cubicBezTo>
                        <a:pt x="6" y="92"/>
                        <a:pt x="6" y="92"/>
                        <a:pt x="6" y="92"/>
                      </a:cubicBezTo>
                      <a:close/>
                      <a:moveTo>
                        <a:pt x="16" y="146"/>
                      </a:moveTo>
                      <a:cubicBezTo>
                        <a:pt x="21" y="165"/>
                        <a:pt x="26" y="181"/>
                        <a:pt x="33" y="195"/>
                      </a:cubicBezTo>
                      <a:cubicBezTo>
                        <a:pt x="31" y="198"/>
                        <a:pt x="31" y="198"/>
                        <a:pt x="31" y="198"/>
                      </a:cubicBezTo>
                      <a:cubicBezTo>
                        <a:pt x="25" y="183"/>
                        <a:pt x="19" y="166"/>
                        <a:pt x="15" y="148"/>
                      </a:cubicBezTo>
                      <a:cubicBezTo>
                        <a:pt x="16" y="146"/>
                        <a:pt x="16" y="146"/>
                        <a:pt x="16" y="146"/>
                      </a:cubicBezTo>
                      <a:close/>
                      <a:moveTo>
                        <a:pt x="38" y="205"/>
                      </a:moveTo>
                      <a:cubicBezTo>
                        <a:pt x="53" y="234"/>
                        <a:pt x="73" y="254"/>
                        <a:pt x="97" y="266"/>
                      </a:cubicBezTo>
                      <a:cubicBezTo>
                        <a:pt x="93" y="274"/>
                        <a:pt x="93" y="274"/>
                        <a:pt x="93" y="274"/>
                      </a:cubicBezTo>
                      <a:cubicBezTo>
                        <a:pt x="70" y="260"/>
                        <a:pt x="51" y="239"/>
                        <a:pt x="36" y="208"/>
                      </a:cubicBezTo>
                      <a:cubicBezTo>
                        <a:pt x="38" y="205"/>
                        <a:pt x="38" y="205"/>
                        <a:pt x="38" y="205"/>
                      </a:cubicBezTo>
                      <a:close/>
                      <a:moveTo>
                        <a:pt x="105" y="271"/>
                      </a:moveTo>
                      <a:cubicBezTo>
                        <a:pt x="138" y="286"/>
                        <a:pt x="176" y="289"/>
                        <a:pt x="217" y="289"/>
                      </a:cubicBezTo>
                      <a:cubicBezTo>
                        <a:pt x="211" y="302"/>
                        <a:pt x="211" y="302"/>
                        <a:pt x="211" y="302"/>
                      </a:cubicBezTo>
                      <a:cubicBezTo>
                        <a:pt x="171" y="301"/>
                        <a:pt x="133" y="296"/>
                        <a:pt x="101" y="279"/>
                      </a:cubicBezTo>
                      <a:cubicBezTo>
                        <a:pt x="105" y="271"/>
                        <a:pt x="105" y="271"/>
                        <a:pt x="105" y="271"/>
                      </a:cubicBezTo>
                      <a:close/>
                      <a:moveTo>
                        <a:pt x="228" y="289"/>
                      </a:moveTo>
                      <a:cubicBezTo>
                        <a:pt x="285" y="289"/>
                        <a:pt x="348" y="284"/>
                        <a:pt x="409" y="297"/>
                      </a:cubicBezTo>
                      <a:cubicBezTo>
                        <a:pt x="400" y="311"/>
                        <a:pt x="400" y="311"/>
                        <a:pt x="400" y="311"/>
                      </a:cubicBezTo>
                      <a:cubicBezTo>
                        <a:pt x="341" y="299"/>
                        <a:pt x="279" y="304"/>
                        <a:pt x="221" y="303"/>
                      </a:cubicBezTo>
                      <a:cubicBezTo>
                        <a:pt x="228" y="289"/>
                        <a:pt x="228" y="289"/>
                        <a:pt x="228" y="289"/>
                      </a:cubicBezTo>
                      <a:close/>
                      <a:moveTo>
                        <a:pt x="419" y="299"/>
                      </a:moveTo>
                      <a:cubicBezTo>
                        <a:pt x="480" y="314"/>
                        <a:pt x="539" y="348"/>
                        <a:pt x="588" y="423"/>
                      </a:cubicBezTo>
                      <a:cubicBezTo>
                        <a:pt x="571" y="442"/>
                        <a:pt x="571" y="442"/>
                        <a:pt x="571" y="442"/>
                      </a:cubicBezTo>
                      <a:cubicBezTo>
                        <a:pt x="528" y="363"/>
                        <a:pt x="471" y="328"/>
                        <a:pt x="410" y="314"/>
                      </a:cubicBezTo>
                      <a:cubicBezTo>
                        <a:pt x="419" y="299"/>
                        <a:pt x="419" y="299"/>
                        <a:pt x="419" y="299"/>
                      </a:cubicBezTo>
                      <a:close/>
                      <a:moveTo>
                        <a:pt x="593" y="432"/>
                      </a:moveTo>
                      <a:cubicBezTo>
                        <a:pt x="576" y="452"/>
                        <a:pt x="576" y="452"/>
                        <a:pt x="576" y="452"/>
                      </a:cubicBezTo>
                      <a:cubicBezTo>
                        <a:pt x="604" y="506"/>
                        <a:pt x="625" y="595"/>
                        <a:pt x="645" y="677"/>
                      </a:cubicBezTo>
                      <a:cubicBezTo>
                        <a:pt x="678" y="647"/>
                        <a:pt x="678" y="647"/>
                        <a:pt x="678" y="647"/>
                      </a:cubicBezTo>
                      <a:cubicBezTo>
                        <a:pt x="657" y="552"/>
                        <a:pt x="625" y="483"/>
                        <a:pt x="593" y="432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1" name="îsḻîďê"/>
                <p:cNvSpPr/>
                <p:nvPr/>
              </p:nvSpPr>
              <p:spPr bwMode="auto">
                <a:xfrm>
                  <a:off x="9556000" y="5835902"/>
                  <a:ext cx="1048614" cy="345923"/>
                </a:xfrm>
                <a:custGeom>
                  <a:avLst/>
                  <a:gdLst>
                    <a:gd name="T0" fmla="*/ 4 w 567"/>
                    <a:gd name="T1" fmla="*/ 44 h 187"/>
                    <a:gd name="T2" fmla="*/ 43 w 567"/>
                    <a:gd name="T3" fmla="*/ 98 h 187"/>
                    <a:gd name="T4" fmla="*/ 508 w 567"/>
                    <a:gd name="T5" fmla="*/ 183 h 187"/>
                    <a:gd name="T6" fmla="*/ 563 w 567"/>
                    <a:gd name="T7" fmla="*/ 144 h 187"/>
                    <a:gd name="T8" fmla="*/ 524 w 567"/>
                    <a:gd name="T9" fmla="*/ 90 h 187"/>
                    <a:gd name="T10" fmla="*/ 58 w 567"/>
                    <a:gd name="T11" fmla="*/ 5 h 187"/>
                    <a:gd name="T12" fmla="*/ 4 w 567"/>
                    <a:gd name="T13" fmla="*/ 44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7" h="187">
                      <a:moveTo>
                        <a:pt x="4" y="44"/>
                      </a:moveTo>
                      <a:cubicBezTo>
                        <a:pt x="0" y="69"/>
                        <a:pt x="17" y="93"/>
                        <a:pt x="43" y="98"/>
                      </a:cubicBezTo>
                      <a:cubicBezTo>
                        <a:pt x="508" y="183"/>
                        <a:pt x="508" y="183"/>
                        <a:pt x="508" y="183"/>
                      </a:cubicBezTo>
                      <a:cubicBezTo>
                        <a:pt x="534" y="187"/>
                        <a:pt x="558" y="170"/>
                        <a:pt x="563" y="144"/>
                      </a:cubicBezTo>
                      <a:cubicBezTo>
                        <a:pt x="567" y="119"/>
                        <a:pt x="550" y="94"/>
                        <a:pt x="524" y="90"/>
                      </a:cubicBez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33" y="0"/>
                        <a:pt x="8" y="18"/>
                        <a:pt x="4" y="44"/>
                      </a:cubicBezTo>
                      <a:close/>
                    </a:path>
                  </a:pathLst>
                </a:custGeom>
                <a:solidFill>
                  <a:srgbClr val="FDD4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2" name="ïŝlíḍê"/>
                <p:cNvSpPr/>
                <p:nvPr/>
              </p:nvSpPr>
              <p:spPr bwMode="auto">
                <a:xfrm>
                  <a:off x="9310118" y="5587610"/>
                  <a:ext cx="1019687" cy="341101"/>
                </a:xfrm>
                <a:custGeom>
                  <a:avLst/>
                  <a:gdLst>
                    <a:gd name="T0" fmla="*/ 5 w 551"/>
                    <a:gd name="T1" fmla="*/ 44 h 184"/>
                    <a:gd name="T2" fmla="*/ 43 w 551"/>
                    <a:gd name="T3" fmla="*/ 98 h 184"/>
                    <a:gd name="T4" fmla="*/ 492 w 551"/>
                    <a:gd name="T5" fmla="*/ 179 h 184"/>
                    <a:gd name="T6" fmla="*/ 546 w 551"/>
                    <a:gd name="T7" fmla="*/ 141 h 184"/>
                    <a:gd name="T8" fmla="*/ 508 w 551"/>
                    <a:gd name="T9" fmla="*/ 86 h 184"/>
                    <a:gd name="T10" fmla="*/ 59 w 551"/>
                    <a:gd name="T11" fmla="*/ 5 h 184"/>
                    <a:gd name="T12" fmla="*/ 5 w 551"/>
                    <a:gd name="T13" fmla="*/ 44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1" h="184">
                      <a:moveTo>
                        <a:pt x="5" y="44"/>
                      </a:moveTo>
                      <a:cubicBezTo>
                        <a:pt x="0" y="69"/>
                        <a:pt x="18" y="93"/>
                        <a:pt x="43" y="98"/>
                      </a:cubicBezTo>
                      <a:cubicBezTo>
                        <a:pt x="492" y="179"/>
                        <a:pt x="492" y="179"/>
                        <a:pt x="492" y="179"/>
                      </a:cubicBezTo>
                      <a:cubicBezTo>
                        <a:pt x="517" y="184"/>
                        <a:pt x="542" y="166"/>
                        <a:pt x="546" y="141"/>
                      </a:cubicBezTo>
                      <a:cubicBezTo>
                        <a:pt x="551" y="115"/>
                        <a:pt x="533" y="91"/>
                        <a:pt x="508" y="86"/>
                      </a:cubicBezTo>
                      <a:cubicBezTo>
                        <a:pt x="59" y="5"/>
                        <a:pt x="59" y="5"/>
                        <a:pt x="59" y="5"/>
                      </a:cubicBezTo>
                      <a:cubicBezTo>
                        <a:pt x="33" y="0"/>
                        <a:pt x="9" y="18"/>
                        <a:pt x="5" y="44"/>
                      </a:cubicBezTo>
                      <a:close/>
                    </a:path>
                  </a:pathLst>
                </a:custGeom>
                <a:solidFill>
                  <a:srgbClr val="EEC4A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3" name="îṡḻiḓe"/>
                <p:cNvSpPr/>
                <p:nvPr/>
              </p:nvSpPr>
              <p:spPr bwMode="auto">
                <a:xfrm>
                  <a:off x="9319761" y="4916256"/>
                  <a:ext cx="1245079" cy="1504219"/>
                </a:xfrm>
                <a:custGeom>
                  <a:avLst/>
                  <a:gdLst>
                    <a:gd name="T0" fmla="*/ 321 w 673"/>
                    <a:gd name="T1" fmla="*/ 0 h 813"/>
                    <a:gd name="T2" fmla="*/ 1 w 673"/>
                    <a:gd name="T3" fmla="*/ 177 h 813"/>
                    <a:gd name="T4" fmla="*/ 0 w 673"/>
                    <a:gd name="T5" fmla="*/ 179 h 813"/>
                    <a:gd name="T6" fmla="*/ 350 w 673"/>
                    <a:gd name="T7" fmla="*/ 812 h 813"/>
                    <a:gd name="T8" fmla="*/ 352 w 673"/>
                    <a:gd name="T9" fmla="*/ 813 h 813"/>
                    <a:gd name="T10" fmla="*/ 672 w 673"/>
                    <a:gd name="T11" fmla="*/ 636 h 813"/>
                    <a:gd name="T12" fmla="*/ 673 w 673"/>
                    <a:gd name="T13" fmla="*/ 634 h 813"/>
                    <a:gd name="T14" fmla="*/ 323 w 673"/>
                    <a:gd name="T15" fmla="*/ 1 h 813"/>
                    <a:gd name="T16" fmla="*/ 321 w 673"/>
                    <a:gd name="T17" fmla="*/ 0 h 8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73" h="813">
                      <a:moveTo>
                        <a:pt x="321" y="0"/>
                      </a:moveTo>
                      <a:cubicBezTo>
                        <a:pt x="1" y="177"/>
                        <a:pt x="1" y="177"/>
                        <a:pt x="1" y="177"/>
                      </a:cubicBezTo>
                      <a:cubicBezTo>
                        <a:pt x="0" y="177"/>
                        <a:pt x="0" y="178"/>
                        <a:pt x="0" y="179"/>
                      </a:cubicBezTo>
                      <a:cubicBezTo>
                        <a:pt x="350" y="812"/>
                        <a:pt x="350" y="812"/>
                        <a:pt x="350" y="812"/>
                      </a:cubicBezTo>
                      <a:cubicBezTo>
                        <a:pt x="351" y="813"/>
                        <a:pt x="351" y="813"/>
                        <a:pt x="352" y="813"/>
                      </a:cubicBezTo>
                      <a:cubicBezTo>
                        <a:pt x="672" y="636"/>
                        <a:pt x="672" y="636"/>
                        <a:pt x="672" y="636"/>
                      </a:cubicBezTo>
                      <a:cubicBezTo>
                        <a:pt x="673" y="636"/>
                        <a:pt x="673" y="635"/>
                        <a:pt x="673" y="634"/>
                      </a:cubicBezTo>
                      <a:cubicBezTo>
                        <a:pt x="323" y="1"/>
                        <a:pt x="323" y="1"/>
                        <a:pt x="323" y="1"/>
                      </a:cubicBezTo>
                      <a:cubicBezTo>
                        <a:pt x="323" y="0"/>
                        <a:pt x="322" y="0"/>
                        <a:pt x="321" y="0"/>
                      </a:cubicBezTo>
                      <a:close/>
                    </a:path>
                  </a:pathLst>
                </a:custGeom>
                <a:solidFill>
                  <a:srgbClr val="E7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4" name="ïṡ1îḍè"/>
                <p:cNvSpPr/>
                <p:nvPr/>
              </p:nvSpPr>
              <p:spPr bwMode="auto">
                <a:xfrm>
                  <a:off x="9269137" y="4869249"/>
                  <a:ext cx="1382484" cy="1630776"/>
                </a:xfrm>
                <a:custGeom>
                  <a:avLst/>
                  <a:gdLst>
                    <a:gd name="T0" fmla="*/ 0 w 1147"/>
                    <a:gd name="T1" fmla="*/ 314 h 1353"/>
                    <a:gd name="T2" fmla="*/ 551 w 1147"/>
                    <a:gd name="T3" fmla="*/ 0 h 1353"/>
                    <a:gd name="T4" fmla="*/ 1147 w 1147"/>
                    <a:gd name="T5" fmla="*/ 1037 h 1353"/>
                    <a:gd name="T6" fmla="*/ 597 w 1147"/>
                    <a:gd name="T7" fmla="*/ 1353 h 1353"/>
                    <a:gd name="T8" fmla="*/ 0 w 1147"/>
                    <a:gd name="T9" fmla="*/ 314 h 1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7" h="1353">
                      <a:moveTo>
                        <a:pt x="0" y="314"/>
                      </a:moveTo>
                      <a:lnTo>
                        <a:pt x="551" y="0"/>
                      </a:lnTo>
                      <a:lnTo>
                        <a:pt x="1147" y="1037"/>
                      </a:lnTo>
                      <a:lnTo>
                        <a:pt x="597" y="1353"/>
                      </a:lnTo>
                      <a:lnTo>
                        <a:pt x="0" y="314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5" name="îṣḻíḓê"/>
                <p:cNvSpPr/>
                <p:nvPr/>
              </p:nvSpPr>
              <p:spPr bwMode="auto">
                <a:xfrm>
                  <a:off x="9864558" y="5140442"/>
                  <a:ext cx="445962" cy="1305344"/>
                </a:xfrm>
                <a:custGeom>
                  <a:avLst/>
                  <a:gdLst>
                    <a:gd name="T0" fmla="*/ 120 w 241"/>
                    <a:gd name="T1" fmla="*/ 0 h 706"/>
                    <a:gd name="T2" fmla="*/ 153 w 241"/>
                    <a:gd name="T3" fmla="*/ 58 h 706"/>
                    <a:gd name="T4" fmla="*/ 142 w 241"/>
                    <a:gd name="T5" fmla="*/ 308 h 706"/>
                    <a:gd name="T6" fmla="*/ 48 w 241"/>
                    <a:gd name="T7" fmla="*/ 706 h 706"/>
                    <a:gd name="T8" fmla="*/ 17 w 241"/>
                    <a:gd name="T9" fmla="*/ 651 h 706"/>
                    <a:gd name="T10" fmla="*/ 85 w 241"/>
                    <a:gd name="T11" fmla="*/ 332 h 706"/>
                    <a:gd name="T12" fmla="*/ 120 w 241"/>
                    <a:gd name="T13" fmla="*/ 0 h 7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1" h="706">
                      <a:moveTo>
                        <a:pt x="120" y="0"/>
                      </a:moveTo>
                      <a:cubicBezTo>
                        <a:pt x="153" y="58"/>
                        <a:pt x="153" y="58"/>
                        <a:pt x="153" y="58"/>
                      </a:cubicBezTo>
                      <a:cubicBezTo>
                        <a:pt x="78" y="155"/>
                        <a:pt x="110" y="231"/>
                        <a:pt x="142" y="308"/>
                      </a:cubicBezTo>
                      <a:cubicBezTo>
                        <a:pt x="191" y="425"/>
                        <a:pt x="241" y="543"/>
                        <a:pt x="48" y="706"/>
                      </a:cubicBezTo>
                      <a:cubicBezTo>
                        <a:pt x="17" y="651"/>
                        <a:pt x="17" y="651"/>
                        <a:pt x="17" y="651"/>
                      </a:cubicBezTo>
                      <a:cubicBezTo>
                        <a:pt x="163" y="518"/>
                        <a:pt x="124" y="425"/>
                        <a:pt x="85" y="332"/>
                      </a:cubicBezTo>
                      <a:cubicBezTo>
                        <a:pt x="42" y="230"/>
                        <a:pt x="0" y="130"/>
                        <a:pt x="120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6" name="işļîḑe"/>
                <p:cNvSpPr/>
                <p:nvPr/>
              </p:nvSpPr>
              <p:spPr bwMode="auto">
                <a:xfrm>
                  <a:off x="9340250" y="4896971"/>
                  <a:ext cx="1231821" cy="1578948"/>
                </a:xfrm>
                <a:custGeom>
                  <a:avLst/>
                  <a:gdLst>
                    <a:gd name="T0" fmla="*/ 149 w 666"/>
                    <a:gd name="T1" fmla="*/ 82 h 854"/>
                    <a:gd name="T2" fmla="*/ 174 w 666"/>
                    <a:gd name="T3" fmla="*/ 68 h 854"/>
                    <a:gd name="T4" fmla="*/ 242 w 666"/>
                    <a:gd name="T5" fmla="*/ 119 h 854"/>
                    <a:gd name="T6" fmla="*/ 223 w 666"/>
                    <a:gd name="T7" fmla="*/ 40 h 854"/>
                    <a:gd name="T8" fmla="*/ 288 w 666"/>
                    <a:gd name="T9" fmla="*/ 88 h 854"/>
                    <a:gd name="T10" fmla="*/ 292 w 666"/>
                    <a:gd name="T11" fmla="*/ 0 h 854"/>
                    <a:gd name="T12" fmla="*/ 350 w 666"/>
                    <a:gd name="T13" fmla="*/ 39 h 854"/>
                    <a:gd name="T14" fmla="*/ 388 w 666"/>
                    <a:gd name="T15" fmla="*/ 106 h 854"/>
                    <a:gd name="T16" fmla="*/ 418 w 666"/>
                    <a:gd name="T17" fmla="*/ 305 h 854"/>
                    <a:gd name="T18" fmla="*/ 440 w 666"/>
                    <a:gd name="T19" fmla="*/ 311 h 854"/>
                    <a:gd name="T20" fmla="*/ 518 w 666"/>
                    <a:gd name="T21" fmla="*/ 354 h 854"/>
                    <a:gd name="T22" fmla="*/ 605 w 666"/>
                    <a:gd name="T23" fmla="*/ 483 h 854"/>
                    <a:gd name="T24" fmla="*/ 606 w 666"/>
                    <a:gd name="T25" fmla="*/ 640 h 854"/>
                    <a:gd name="T26" fmla="*/ 644 w 666"/>
                    <a:gd name="T27" fmla="*/ 551 h 854"/>
                    <a:gd name="T28" fmla="*/ 623 w 666"/>
                    <a:gd name="T29" fmla="*/ 653 h 854"/>
                    <a:gd name="T30" fmla="*/ 623 w 666"/>
                    <a:gd name="T31" fmla="*/ 660 h 854"/>
                    <a:gd name="T32" fmla="*/ 618 w 666"/>
                    <a:gd name="T33" fmla="*/ 655 h 854"/>
                    <a:gd name="T34" fmla="*/ 564 w 666"/>
                    <a:gd name="T35" fmla="*/ 702 h 854"/>
                    <a:gd name="T36" fmla="*/ 576 w 666"/>
                    <a:gd name="T37" fmla="*/ 737 h 854"/>
                    <a:gd name="T38" fmla="*/ 558 w 666"/>
                    <a:gd name="T39" fmla="*/ 747 h 854"/>
                    <a:gd name="T40" fmla="*/ 548 w 666"/>
                    <a:gd name="T41" fmla="*/ 688 h 854"/>
                    <a:gd name="T42" fmla="*/ 421 w 666"/>
                    <a:gd name="T43" fmla="*/ 826 h 854"/>
                    <a:gd name="T44" fmla="*/ 457 w 666"/>
                    <a:gd name="T45" fmla="*/ 433 h 854"/>
                    <a:gd name="T46" fmla="*/ 341 w 666"/>
                    <a:gd name="T47" fmla="*/ 439 h 854"/>
                    <a:gd name="T48" fmla="*/ 353 w 666"/>
                    <a:gd name="T49" fmla="*/ 647 h 854"/>
                    <a:gd name="T50" fmla="*/ 254 w 666"/>
                    <a:gd name="T51" fmla="*/ 701 h 854"/>
                    <a:gd name="T52" fmla="*/ 209 w 666"/>
                    <a:gd name="T53" fmla="*/ 623 h 854"/>
                    <a:gd name="T54" fmla="*/ 251 w 666"/>
                    <a:gd name="T55" fmla="*/ 442 h 854"/>
                    <a:gd name="T56" fmla="*/ 246 w 666"/>
                    <a:gd name="T57" fmla="*/ 440 h 854"/>
                    <a:gd name="T58" fmla="*/ 142 w 666"/>
                    <a:gd name="T59" fmla="*/ 507 h 854"/>
                    <a:gd name="T60" fmla="*/ 104 w 666"/>
                    <a:gd name="T61" fmla="*/ 440 h 854"/>
                    <a:gd name="T62" fmla="*/ 111 w 666"/>
                    <a:gd name="T63" fmla="*/ 346 h 854"/>
                    <a:gd name="T64" fmla="*/ 147 w 666"/>
                    <a:gd name="T65" fmla="*/ 289 h 854"/>
                    <a:gd name="T66" fmla="*/ 47 w 666"/>
                    <a:gd name="T67" fmla="*/ 341 h 854"/>
                    <a:gd name="T68" fmla="*/ 113 w 666"/>
                    <a:gd name="T69" fmla="*/ 191 h 854"/>
                    <a:gd name="T70" fmla="*/ 50 w 666"/>
                    <a:gd name="T71" fmla="*/ 228 h 854"/>
                    <a:gd name="T72" fmla="*/ 54 w 666"/>
                    <a:gd name="T73" fmla="*/ 225 h 854"/>
                    <a:gd name="T74" fmla="*/ 94 w 666"/>
                    <a:gd name="T75" fmla="*/ 114 h 854"/>
                    <a:gd name="T76" fmla="*/ 131 w 666"/>
                    <a:gd name="T77" fmla="*/ 93 h 854"/>
                    <a:gd name="T78" fmla="*/ 502 w 666"/>
                    <a:gd name="T79" fmla="*/ 486 h 854"/>
                    <a:gd name="T80" fmla="*/ 513 w 666"/>
                    <a:gd name="T81" fmla="*/ 353 h 854"/>
                    <a:gd name="T82" fmla="*/ 496 w 666"/>
                    <a:gd name="T83" fmla="*/ 471 h 854"/>
                    <a:gd name="T84" fmla="*/ 304 w 666"/>
                    <a:gd name="T85" fmla="*/ 152 h 854"/>
                    <a:gd name="T86" fmla="*/ 251 w 666"/>
                    <a:gd name="T87" fmla="*/ 189 h 854"/>
                    <a:gd name="T88" fmla="*/ 216 w 666"/>
                    <a:gd name="T89" fmla="*/ 246 h 854"/>
                    <a:gd name="T90" fmla="*/ 304 w 666"/>
                    <a:gd name="T91" fmla="*/ 152 h 854"/>
                    <a:gd name="T92" fmla="*/ 302 w 666"/>
                    <a:gd name="T93" fmla="*/ 148 h 854"/>
                    <a:gd name="T94" fmla="*/ 223 w 666"/>
                    <a:gd name="T95" fmla="*/ 135 h 854"/>
                    <a:gd name="T96" fmla="*/ 168 w 666"/>
                    <a:gd name="T97" fmla="*/ 184 h 854"/>
                    <a:gd name="T98" fmla="*/ 354 w 666"/>
                    <a:gd name="T99" fmla="*/ 642 h 854"/>
                    <a:gd name="T100" fmla="*/ 301 w 666"/>
                    <a:gd name="T101" fmla="*/ 613 h 854"/>
                    <a:gd name="T102" fmla="*/ 324 w 666"/>
                    <a:gd name="T103" fmla="*/ 480 h 854"/>
                    <a:gd name="T104" fmla="*/ 296 w 666"/>
                    <a:gd name="T105" fmla="*/ 610 h 854"/>
                    <a:gd name="T106" fmla="*/ 271 w 666"/>
                    <a:gd name="T107" fmla="*/ 343 h 854"/>
                    <a:gd name="T108" fmla="*/ 277 w 666"/>
                    <a:gd name="T109" fmla="*/ 344 h 854"/>
                    <a:gd name="T110" fmla="*/ 338 w 666"/>
                    <a:gd name="T111" fmla="*/ 482 h 854"/>
                    <a:gd name="T112" fmla="*/ 277 w 666"/>
                    <a:gd name="T113" fmla="*/ 344 h 854"/>
                    <a:gd name="T114" fmla="*/ 155 w 666"/>
                    <a:gd name="T115" fmla="*/ 379 h 854"/>
                    <a:gd name="T116" fmla="*/ 268 w 666"/>
                    <a:gd name="T117" fmla="*/ 339 h 854"/>
                    <a:gd name="T118" fmla="*/ 210 w 666"/>
                    <a:gd name="T119" fmla="*/ 266 h 854"/>
                    <a:gd name="T120" fmla="*/ 219 w 666"/>
                    <a:gd name="T121" fmla="*/ 307 h 854"/>
                    <a:gd name="T122" fmla="*/ 299 w 666"/>
                    <a:gd name="T123" fmla="*/ 351 h 8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66" h="854">
                      <a:moveTo>
                        <a:pt x="131" y="93"/>
                      </a:moveTo>
                      <a:cubicBezTo>
                        <a:pt x="140" y="87"/>
                        <a:pt x="140" y="87"/>
                        <a:pt x="140" y="87"/>
                      </a:cubicBezTo>
                      <a:cubicBezTo>
                        <a:pt x="149" y="82"/>
                        <a:pt x="149" y="82"/>
                        <a:pt x="149" y="82"/>
                      </a:cubicBezTo>
                      <a:cubicBezTo>
                        <a:pt x="172" y="139"/>
                        <a:pt x="172" y="139"/>
                        <a:pt x="172" y="139"/>
                      </a:cubicBezTo>
                      <a:cubicBezTo>
                        <a:pt x="185" y="141"/>
                        <a:pt x="200" y="138"/>
                        <a:pt x="215" y="132"/>
                      </a:cubicBezTo>
                      <a:cubicBezTo>
                        <a:pt x="174" y="68"/>
                        <a:pt x="174" y="68"/>
                        <a:pt x="174" y="68"/>
                      </a:cubicBezTo>
                      <a:cubicBezTo>
                        <a:pt x="179" y="65"/>
                        <a:pt x="179" y="65"/>
                        <a:pt x="179" y="65"/>
                      </a:cubicBezTo>
                      <a:cubicBezTo>
                        <a:pt x="220" y="130"/>
                        <a:pt x="220" y="130"/>
                        <a:pt x="220" y="130"/>
                      </a:cubicBezTo>
                      <a:cubicBezTo>
                        <a:pt x="228" y="127"/>
                        <a:pt x="235" y="123"/>
                        <a:pt x="242" y="119"/>
                      </a:cubicBezTo>
                      <a:cubicBezTo>
                        <a:pt x="254" y="113"/>
                        <a:pt x="265" y="106"/>
                        <a:pt x="275" y="98"/>
                      </a:cubicBezTo>
                      <a:cubicBezTo>
                        <a:pt x="272" y="93"/>
                        <a:pt x="268" y="88"/>
                        <a:pt x="264" y="83"/>
                      </a:cubicBezTo>
                      <a:cubicBezTo>
                        <a:pt x="250" y="67"/>
                        <a:pt x="235" y="52"/>
                        <a:pt x="223" y="40"/>
                      </a:cubicBezTo>
                      <a:cubicBezTo>
                        <a:pt x="237" y="32"/>
                        <a:pt x="237" y="32"/>
                        <a:pt x="237" y="32"/>
                      </a:cubicBezTo>
                      <a:cubicBezTo>
                        <a:pt x="249" y="43"/>
                        <a:pt x="263" y="58"/>
                        <a:pt x="276" y="73"/>
                      </a:cubicBezTo>
                      <a:cubicBezTo>
                        <a:pt x="280" y="78"/>
                        <a:pt x="284" y="83"/>
                        <a:pt x="288" y="88"/>
                      </a:cubicBezTo>
                      <a:cubicBezTo>
                        <a:pt x="300" y="79"/>
                        <a:pt x="312" y="69"/>
                        <a:pt x="322" y="59"/>
                      </a:cubicBezTo>
                      <a:cubicBezTo>
                        <a:pt x="287" y="3"/>
                        <a:pt x="287" y="3"/>
                        <a:pt x="287" y="3"/>
                      </a:cubicBezTo>
                      <a:cubicBezTo>
                        <a:pt x="292" y="0"/>
                        <a:pt x="292" y="0"/>
                        <a:pt x="292" y="0"/>
                      </a:cubicBezTo>
                      <a:cubicBezTo>
                        <a:pt x="326" y="56"/>
                        <a:pt x="326" y="56"/>
                        <a:pt x="326" y="56"/>
                      </a:cubicBezTo>
                      <a:cubicBezTo>
                        <a:pt x="334" y="48"/>
                        <a:pt x="341" y="40"/>
                        <a:pt x="347" y="34"/>
                      </a:cubicBezTo>
                      <a:cubicBezTo>
                        <a:pt x="350" y="39"/>
                        <a:pt x="350" y="39"/>
                        <a:pt x="350" y="39"/>
                      </a:cubicBezTo>
                      <a:cubicBezTo>
                        <a:pt x="336" y="53"/>
                        <a:pt x="315" y="74"/>
                        <a:pt x="290" y="93"/>
                      </a:cubicBezTo>
                      <a:cubicBezTo>
                        <a:pt x="307" y="119"/>
                        <a:pt x="320" y="151"/>
                        <a:pt x="327" y="170"/>
                      </a:cubicBezTo>
                      <a:cubicBezTo>
                        <a:pt x="342" y="148"/>
                        <a:pt x="362" y="127"/>
                        <a:pt x="388" y="106"/>
                      </a:cubicBezTo>
                      <a:cubicBezTo>
                        <a:pt x="396" y="119"/>
                        <a:pt x="396" y="119"/>
                        <a:pt x="396" y="119"/>
                      </a:cubicBezTo>
                      <a:cubicBezTo>
                        <a:pt x="335" y="170"/>
                        <a:pt x="311" y="221"/>
                        <a:pt x="308" y="273"/>
                      </a:cubicBezTo>
                      <a:cubicBezTo>
                        <a:pt x="418" y="305"/>
                        <a:pt x="418" y="305"/>
                        <a:pt x="418" y="305"/>
                      </a:cubicBezTo>
                      <a:cubicBezTo>
                        <a:pt x="419" y="276"/>
                        <a:pt x="427" y="246"/>
                        <a:pt x="450" y="213"/>
                      </a:cubicBezTo>
                      <a:cubicBezTo>
                        <a:pt x="462" y="233"/>
                        <a:pt x="462" y="233"/>
                        <a:pt x="462" y="233"/>
                      </a:cubicBezTo>
                      <a:cubicBezTo>
                        <a:pt x="445" y="261"/>
                        <a:pt x="439" y="287"/>
                        <a:pt x="440" y="311"/>
                      </a:cubicBezTo>
                      <a:cubicBezTo>
                        <a:pt x="520" y="335"/>
                        <a:pt x="520" y="335"/>
                        <a:pt x="520" y="335"/>
                      </a:cubicBezTo>
                      <a:cubicBezTo>
                        <a:pt x="534" y="359"/>
                        <a:pt x="534" y="359"/>
                        <a:pt x="534" y="359"/>
                      </a:cubicBezTo>
                      <a:cubicBezTo>
                        <a:pt x="518" y="354"/>
                        <a:pt x="518" y="354"/>
                        <a:pt x="518" y="354"/>
                      </a:cubicBezTo>
                      <a:cubicBezTo>
                        <a:pt x="532" y="470"/>
                        <a:pt x="532" y="470"/>
                        <a:pt x="532" y="470"/>
                      </a:cubicBezTo>
                      <a:cubicBezTo>
                        <a:pt x="596" y="468"/>
                        <a:pt x="596" y="468"/>
                        <a:pt x="596" y="468"/>
                      </a:cubicBezTo>
                      <a:cubicBezTo>
                        <a:pt x="605" y="483"/>
                        <a:pt x="605" y="483"/>
                        <a:pt x="605" y="483"/>
                      </a:cubicBezTo>
                      <a:cubicBezTo>
                        <a:pt x="591" y="483"/>
                        <a:pt x="591" y="483"/>
                        <a:pt x="591" y="483"/>
                      </a:cubicBezTo>
                      <a:cubicBezTo>
                        <a:pt x="574" y="618"/>
                        <a:pt x="574" y="618"/>
                        <a:pt x="574" y="618"/>
                      </a:cubicBezTo>
                      <a:cubicBezTo>
                        <a:pt x="582" y="623"/>
                        <a:pt x="593" y="631"/>
                        <a:pt x="606" y="640"/>
                      </a:cubicBezTo>
                      <a:cubicBezTo>
                        <a:pt x="609" y="643"/>
                        <a:pt x="613" y="646"/>
                        <a:pt x="617" y="649"/>
                      </a:cubicBezTo>
                      <a:cubicBezTo>
                        <a:pt x="615" y="627"/>
                        <a:pt x="617" y="606"/>
                        <a:pt x="624" y="589"/>
                      </a:cubicBezTo>
                      <a:cubicBezTo>
                        <a:pt x="630" y="572"/>
                        <a:pt x="637" y="560"/>
                        <a:pt x="644" y="551"/>
                      </a:cubicBezTo>
                      <a:cubicBezTo>
                        <a:pt x="647" y="556"/>
                        <a:pt x="647" y="556"/>
                        <a:pt x="647" y="556"/>
                      </a:cubicBezTo>
                      <a:cubicBezTo>
                        <a:pt x="641" y="565"/>
                        <a:pt x="634" y="576"/>
                        <a:pt x="628" y="591"/>
                      </a:cubicBezTo>
                      <a:cubicBezTo>
                        <a:pt x="621" y="608"/>
                        <a:pt x="620" y="631"/>
                        <a:pt x="623" y="653"/>
                      </a:cubicBezTo>
                      <a:cubicBezTo>
                        <a:pt x="638" y="664"/>
                        <a:pt x="654" y="676"/>
                        <a:pt x="666" y="685"/>
                      </a:cubicBezTo>
                      <a:cubicBezTo>
                        <a:pt x="661" y="688"/>
                        <a:pt x="661" y="688"/>
                        <a:pt x="661" y="688"/>
                      </a:cubicBezTo>
                      <a:cubicBezTo>
                        <a:pt x="650" y="679"/>
                        <a:pt x="637" y="669"/>
                        <a:pt x="623" y="660"/>
                      </a:cubicBezTo>
                      <a:cubicBezTo>
                        <a:pt x="625" y="676"/>
                        <a:pt x="629" y="691"/>
                        <a:pt x="632" y="704"/>
                      </a:cubicBezTo>
                      <a:cubicBezTo>
                        <a:pt x="627" y="707"/>
                        <a:pt x="627" y="707"/>
                        <a:pt x="627" y="707"/>
                      </a:cubicBezTo>
                      <a:cubicBezTo>
                        <a:pt x="624" y="692"/>
                        <a:pt x="620" y="674"/>
                        <a:pt x="618" y="655"/>
                      </a:cubicBezTo>
                      <a:cubicBezTo>
                        <a:pt x="613" y="652"/>
                        <a:pt x="607" y="648"/>
                        <a:pt x="603" y="644"/>
                      </a:cubicBezTo>
                      <a:cubicBezTo>
                        <a:pt x="591" y="636"/>
                        <a:pt x="581" y="629"/>
                        <a:pt x="574" y="624"/>
                      </a:cubicBezTo>
                      <a:cubicBezTo>
                        <a:pt x="564" y="702"/>
                        <a:pt x="564" y="702"/>
                        <a:pt x="564" y="702"/>
                      </a:cubicBezTo>
                      <a:cubicBezTo>
                        <a:pt x="569" y="710"/>
                        <a:pt x="574" y="720"/>
                        <a:pt x="579" y="730"/>
                      </a:cubicBezTo>
                      <a:cubicBezTo>
                        <a:pt x="579" y="731"/>
                        <a:pt x="580" y="733"/>
                        <a:pt x="580" y="734"/>
                      </a:cubicBezTo>
                      <a:cubicBezTo>
                        <a:pt x="576" y="737"/>
                        <a:pt x="576" y="737"/>
                        <a:pt x="576" y="737"/>
                      </a:cubicBezTo>
                      <a:cubicBezTo>
                        <a:pt x="575" y="735"/>
                        <a:pt x="574" y="734"/>
                        <a:pt x="574" y="732"/>
                      </a:cubicBezTo>
                      <a:cubicBezTo>
                        <a:pt x="570" y="725"/>
                        <a:pt x="567" y="717"/>
                        <a:pt x="563" y="710"/>
                      </a:cubicBezTo>
                      <a:cubicBezTo>
                        <a:pt x="558" y="747"/>
                        <a:pt x="558" y="747"/>
                        <a:pt x="558" y="747"/>
                      </a:cubicBezTo>
                      <a:cubicBezTo>
                        <a:pt x="541" y="756"/>
                        <a:pt x="541" y="756"/>
                        <a:pt x="541" y="756"/>
                      </a:cubicBezTo>
                      <a:cubicBezTo>
                        <a:pt x="550" y="690"/>
                        <a:pt x="550" y="690"/>
                        <a:pt x="550" y="690"/>
                      </a:cubicBezTo>
                      <a:cubicBezTo>
                        <a:pt x="549" y="690"/>
                        <a:pt x="549" y="689"/>
                        <a:pt x="548" y="688"/>
                      </a:cubicBezTo>
                      <a:cubicBezTo>
                        <a:pt x="533" y="670"/>
                        <a:pt x="520" y="662"/>
                        <a:pt x="512" y="658"/>
                      </a:cubicBezTo>
                      <a:cubicBezTo>
                        <a:pt x="502" y="697"/>
                        <a:pt x="482" y="739"/>
                        <a:pt x="449" y="787"/>
                      </a:cubicBezTo>
                      <a:cubicBezTo>
                        <a:pt x="439" y="801"/>
                        <a:pt x="430" y="814"/>
                        <a:pt x="421" y="826"/>
                      </a:cubicBezTo>
                      <a:cubicBezTo>
                        <a:pt x="372" y="854"/>
                        <a:pt x="372" y="854"/>
                        <a:pt x="372" y="854"/>
                      </a:cubicBezTo>
                      <a:cubicBezTo>
                        <a:pt x="390" y="832"/>
                        <a:pt x="411" y="805"/>
                        <a:pt x="432" y="775"/>
                      </a:cubicBezTo>
                      <a:cubicBezTo>
                        <a:pt x="541" y="619"/>
                        <a:pt x="496" y="520"/>
                        <a:pt x="457" y="433"/>
                      </a:cubicBezTo>
                      <a:cubicBezTo>
                        <a:pt x="440" y="397"/>
                        <a:pt x="424" y="362"/>
                        <a:pt x="420" y="326"/>
                      </a:cubicBezTo>
                      <a:cubicBezTo>
                        <a:pt x="308" y="294"/>
                        <a:pt x="308" y="294"/>
                        <a:pt x="308" y="294"/>
                      </a:cubicBezTo>
                      <a:cubicBezTo>
                        <a:pt x="309" y="342"/>
                        <a:pt x="325" y="391"/>
                        <a:pt x="341" y="439"/>
                      </a:cubicBezTo>
                      <a:cubicBezTo>
                        <a:pt x="377" y="549"/>
                        <a:pt x="414" y="659"/>
                        <a:pt x="291" y="766"/>
                      </a:cubicBezTo>
                      <a:cubicBezTo>
                        <a:pt x="283" y="752"/>
                        <a:pt x="283" y="752"/>
                        <a:pt x="283" y="752"/>
                      </a:cubicBezTo>
                      <a:cubicBezTo>
                        <a:pt x="322" y="718"/>
                        <a:pt x="343" y="683"/>
                        <a:pt x="353" y="647"/>
                      </a:cubicBezTo>
                      <a:cubicBezTo>
                        <a:pt x="299" y="618"/>
                        <a:pt x="299" y="618"/>
                        <a:pt x="299" y="618"/>
                      </a:cubicBezTo>
                      <a:cubicBezTo>
                        <a:pt x="257" y="707"/>
                        <a:pt x="257" y="707"/>
                        <a:pt x="257" y="707"/>
                      </a:cubicBezTo>
                      <a:cubicBezTo>
                        <a:pt x="254" y="701"/>
                        <a:pt x="254" y="701"/>
                        <a:pt x="254" y="701"/>
                      </a:cubicBezTo>
                      <a:cubicBezTo>
                        <a:pt x="295" y="616"/>
                        <a:pt x="295" y="616"/>
                        <a:pt x="295" y="616"/>
                      </a:cubicBezTo>
                      <a:cubicBezTo>
                        <a:pt x="232" y="582"/>
                        <a:pt x="232" y="582"/>
                        <a:pt x="232" y="582"/>
                      </a:cubicBezTo>
                      <a:cubicBezTo>
                        <a:pt x="209" y="623"/>
                        <a:pt x="209" y="623"/>
                        <a:pt x="209" y="623"/>
                      </a:cubicBezTo>
                      <a:cubicBezTo>
                        <a:pt x="206" y="617"/>
                        <a:pt x="206" y="617"/>
                        <a:pt x="206" y="617"/>
                      </a:cubicBezTo>
                      <a:cubicBezTo>
                        <a:pt x="294" y="464"/>
                        <a:pt x="294" y="464"/>
                        <a:pt x="294" y="464"/>
                      </a:cubicBezTo>
                      <a:cubicBezTo>
                        <a:pt x="251" y="442"/>
                        <a:pt x="251" y="442"/>
                        <a:pt x="251" y="442"/>
                      </a:cubicBezTo>
                      <a:cubicBezTo>
                        <a:pt x="172" y="559"/>
                        <a:pt x="172" y="559"/>
                        <a:pt x="172" y="559"/>
                      </a:cubicBezTo>
                      <a:cubicBezTo>
                        <a:pt x="169" y="554"/>
                        <a:pt x="169" y="554"/>
                        <a:pt x="169" y="554"/>
                      </a:cubicBezTo>
                      <a:cubicBezTo>
                        <a:pt x="246" y="440"/>
                        <a:pt x="246" y="440"/>
                        <a:pt x="246" y="440"/>
                      </a:cubicBezTo>
                      <a:cubicBezTo>
                        <a:pt x="212" y="423"/>
                        <a:pt x="212" y="423"/>
                        <a:pt x="212" y="423"/>
                      </a:cubicBezTo>
                      <a:cubicBezTo>
                        <a:pt x="145" y="512"/>
                        <a:pt x="145" y="512"/>
                        <a:pt x="145" y="512"/>
                      </a:cubicBezTo>
                      <a:cubicBezTo>
                        <a:pt x="142" y="507"/>
                        <a:pt x="142" y="507"/>
                        <a:pt x="142" y="507"/>
                      </a:cubicBezTo>
                      <a:cubicBezTo>
                        <a:pt x="163" y="479"/>
                        <a:pt x="163" y="479"/>
                        <a:pt x="163" y="479"/>
                      </a:cubicBezTo>
                      <a:cubicBezTo>
                        <a:pt x="109" y="449"/>
                        <a:pt x="109" y="449"/>
                        <a:pt x="109" y="449"/>
                      </a:cubicBezTo>
                      <a:cubicBezTo>
                        <a:pt x="104" y="440"/>
                        <a:pt x="104" y="440"/>
                        <a:pt x="104" y="440"/>
                      </a:cubicBezTo>
                      <a:cubicBezTo>
                        <a:pt x="164" y="474"/>
                        <a:pt x="164" y="474"/>
                        <a:pt x="164" y="474"/>
                      </a:cubicBezTo>
                      <a:cubicBezTo>
                        <a:pt x="150" y="380"/>
                        <a:pt x="150" y="380"/>
                        <a:pt x="150" y="380"/>
                      </a:cubicBezTo>
                      <a:cubicBezTo>
                        <a:pt x="111" y="346"/>
                        <a:pt x="111" y="346"/>
                        <a:pt x="111" y="346"/>
                      </a:cubicBezTo>
                      <a:cubicBezTo>
                        <a:pt x="69" y="379"/>
                        <a:pt x="69" y="379"/>
                        <a:pt x="69" y="379"/>
                      </a:cubicBezTo>
                      <a:cubicBezTo>
                        <a:pt x="59" y="361"/>
                        <a:pt x="59" y="361"/>
                        <a:pt x="59" y="361"/>
                      </a:cubicBezTo>
                      <a:cubicBezTo>
                        <a:pt x="147" y="289"/>
                        <a:pt x="147" y="289"/>
                        <a:pt x="147" y="289"/>
                      </a:cubicBezTo>
                      <a:cubicBezTo>
                        <a:pt x="145" y="290"/>
                        <a:pt x="145" y="290"/>
                        <a:pt x="145" y="290"/>
                      </a:cubicBezTo>
                      <a:cubicBezTo>
                        <a:pt x="134" y="255"/>
                        <a:pt x="134" y="255"/>
                        <a:pt x="134" y="255"/>
                      </a:cubicBezTo>
                      <a:cubicBezTo>
                        <a:pt x="47" y="341"/>
                        <a:pt x="47" y="341"/>
                        <a:pt x="47" y="341"/>
                      </a:cubicBezTo>
                      <a:cubicBezTo>
                        <a:pt x="44" y="337"/>
                        <a:pt x="44" y="337"/>
                        <a:pt x="44" y="337"/>
                      </a:cubicBezTo>
                      <a:cubicBezTo>
                        <a:pt x="132" y="249"/>
                        <a:pt x="132" y="249"/>
                        <a:pt x="132" y="249"/>
                      </a:cubicBezTo>
                      <a:cubicBezTo>
                        <a:pt x="113" y="191"/>
                        <a:pt x="113" y="191"/>
                        <a:pt x="113" y="191"/>
                      </a:cubicBezTo>
                      <a:cubicBezTo>
                        <a:pt x="4" y="266"/>
                        <a:pt x="4" y="266"/>
                        <a:pt x="4" y="266"/>
                      </a:cubicBezTo>
                      <a:cubicBezTo>
                        <a:pt x="1" y="261"/>
                        <a:pt x="1" y="261"/>
                        <a:pt x="1" y="261"/>
                      </a:cubicBezTo>
                      <a:cubicBezTo>
                        <a:pt x="50" y="228"/>
                        <a:pt x="50" y="228"/>
                        <a:pt x="50" y="228"/>
                      </a:cubicBezTo>
                      <a:cubicBezTo>
                        <a:pt x="0" y="167"/>
                        <a:pt x="0" y="167"/>
                        <a:pt x="0" y="167"/>
                      </a:cubicBezTo>
                      <a:cubicBezTo>
                        <a:pt x="5" y="165"/>
                        <a:pt x="5" y="165"/>
                        <a:pt x="5" y="165"/>
                      </a:cubicBezTo>
                      <a:cubicBezTo>
                        <a:pt x="54" y="225"/>
                        <a:pt x="54" y="225"/>
                        <a:pt x="54" y="225"/>
                      </a:cubicBezTo>
                      <a:cubicBezTo>
                        <a:pt x="112" y="186"/>
                        <a:pt x="112" y="186"/>
                        <a:pt x="112" y="186"/>
                      </a:cubicBezTo>
                      <a:cubicBezTo>
                        <a:pt x="90" y="116"/>
                        <a:pt x="90" y="116"/>
                        <a:pt x="90" y="116"/>
                      </a:cubicBezTo>
                      <a:cubicBezTo>
                        <a:pt x="94" y="114"/>
                        <a:pt x="94" y="114"/>
                        <a:pt x="94" y="114"/>
                      </a:cubicBezTo>
                      <a:cubicBezTo>
                        <a:pt x="124" y="208"/>
                        <a:pt x="124" y="208"/>
                        <a:pt x="124" y="208"/>
                      </a:cubicBezTo>
                      <a:cubicBezTo>
                        <a:pt x="166" y="179"/>
                        <a:pt x="166" y="179"/>
                        <a:pt x="166" y="179"/>
                      </a:cubicBezTo>
                      <a:cubicBezTo>
                        <a:pt x="131" y="93"/>
                        <a:pt x="131" y="93"/>
                        <a:pt x="131" y="93"/>
                      </a:cubicBezTo>
                      <a:close/>
                      <a:moveTo>
                        <a:pt x="551" y="683"/>
                      </a:moveTo>
                      <a:cubicBezTo>
                        <a:pt x="575" y="484"/>
                        <a:pt x="575" y="484"/>
                        <a:pt x="575" y="484"/>
                      </a:cubicBezTo>
                      <a:cubicBezTo>
                        <a:pt x="502" y="486"/>
                        <a:pt x="502" y="486"/>
                        <a:pt x="502" y="486"/>
                      </a:cubicBezTo>
                      <a:cubicBezTo>
                        <a:pt x="519" y="534"/>
                        <a:pt x="530" y="588"/>
                        <a:pt x="514" y="653"/>
                      </a:cubicBezTo>
                      <a:cubicBezTo>
                        <a:pt x="521" y="657"/>
                        <a:pt x="535" y="665"/>
                        <a:pt x="551" y="683"/>
                      </a:cubicBezTo>
                      <a:close/>
                      <a:moveTo>
                        <a:pt x="513" y="353"/>
                      </a:moveTo>
                      <a:cubicBezTo>
                        <a:pt x="442" y="332"/>
                        <a:pt x="442" y="332"/>
                        <a:pt x="442" y="332"/>
                      </a:cubicBezTo>
                      <a:cubicBezTo>
                        <a:pt x="447" y="363"/>
                        <a:pt x="461" y="393"/>
                        <a:pt x="475" y="425"/>
                      </a:cubicBezTo>
                      <a:cubicBezTo>
                        <a:pt x="482" y="439"/>
                        <a:pt x="489" y="455"/>
                        <a:pt x="496" y="471"/>
                      </a:cubicBezTo>
                      <a:cubicBezTo>
                        <a:pt x="527" y="470"/>
                        <a:pt x="527" y="470"/>
                        <a:pt x="527" y="470"/>
                      </a:cubicBezTo>
                      <a:cubicBezTo>
                        <a:pt x="513" y="353"/>
                        <a:pt x="513" y="353"/>
                        <a:pt x="513" y="353"/>
                      </a:cubicBezTo>
                      <a:close/>
                      <a:moveTo>
                        <a:pt x="304" y="152"/>
                      </a:moveTo>
                      <a:cubicBezTo>
                        <a:pt x="289" y="163"/>
                        <a:pt x="255" y="190"/>
                        <a:pt x="255" y="190"/>
                      </a:cubicBezTo>
                      <a:cubicBezTo>
                        <a:pt x="253" y="191"/>
                        <a:pt x="253" y="191"/>
                        <a:pt x="253" y="191"/>
                      </a:cubicBezTo>
                      <a:cubicBezTo>
                        <a:pt x="251" y="189"/>
                        <a:pt x="251" y="189"/>
                        <a:pt x="251" y="189"/>
                      </a:cubicBezTo>
                      <a:cubicBezTo>
                        <a:pt x="218" y="137"/>
                        <a:pt x="218" y="137"/>
                        <a:pt x="218" y="137"/>
                      </a:cubicBezTo>
                      <a:cubicBezTo>
                        <a:pt x="203" y="143"/>
                        <a:pt x="187" y="146"/>
                        <a:pt x="174" y="144"/>
                      </a:cubicBezTo>
                      <a:cubicBezTo>
                        <a:pt x="216" y="246"/>
                        <a:pt x="216" y="246"/>
                        <a:pt x="216" y="246"/>
                      </a:cubicBezTo>
                      <a:cubicBezTo>
                        <a:pt x="292" y="268"/>
                        <a:pt x="292" y="268"/>
                        <a:pt x="292" y="268"/>
                      </a:cubicBezTo>
                      <a:cubicBezTo>
                        <a:pt x="294" y="241"/>
                        <a:pt x="302" y="214"/>
                        <a:pt x="317" y="186"/>
                      </a:cubicBezTo>
                      <a:cubicBezTo>
                        <a:pt x="315" y="180"/>
                        <a:pt x="310" y="168"/>
                        <a:pt x="304" y="152"/>
                      </a:cubicBezTo>
                      <a:close/>
                      <a:moveTo>
                        <a:pt x="223" y="135"/>
                      </a:moveTo>
                      <a:cubicBezTo>
                        <a:pt x="254" y="184"/>
                        <a:pt x="254" y="184"/>
                        <a:pt x="254" y="184"/>
                      </a:cubicBezTo>
                      <a:cubicBezTo>
                        <a:pt x="262" y="178"/>
                        <a:pt x="289" y="157"/>
                        <a:pt x="302" y="148"/>
                      </a:cubicBezTo>
                      <a:cubicBezTo>
                        <a:pt x="295" y="133"/>
                        <a:pt x="287" y="117"/>
                        <a:pt x="278" y="102"/>
                      </a:cubicBezTo>
                      <a:cubicBezTo>
                        <a:pt x="267" y="110"/>
                        <a:pt x="256" y="117"/>
                        <a:pt x="245" y="124"/>
                      </a:cubicBezTo>
                      <a:cubicBezTo>
                        <a:pt x="238" y="128"/>
                        <a:pt x="230" y="132"/>
                        <a:pt x="223" y="135"/>
                      </a:cubicBezTo>
                      <a:close/>
                      <a:moveTo>
                        <a:pt x="149" y="287"/>
                      </a:moveTo>
                      <a:cubicBezTo>
                        <a:pt x="194" y="250"/>
                        <a:pt x="194" y="250"/>
                        <a:pt x="194" y="250"/>
                      </a:cubicBezTo>
                      <a:cubicBezTo>
                        <a:pt x="168" y="184"/>
                        <a:pt x="168" y="184"/>
                        <a:pt x="168" y="184"/>
                      </a:cubicBezTo>
                      <a:cubicBezTo>
                        <a:pt x="126" y="213"/>
                        <a:pt x="126" y="213"/>
                        <a:pt x="126" y="213"/>
                      </a:cubicBezTo>
                      <a:cubicBezTo>
                        <a:pt x="149" y="287"/>
                        <a:pt x="149" y="287"/>
                        <a:pt x="149" y="287"/>
                      </a:cubicBezTo>
                      <a:close/>
                      <a:moveTo>
                        <a:pt x="354" y="642"/>
                      </a:moveTo>
                      <a:cubicBezTo>
                        <a:pt x="367" y="591"/>
                        <a:pt x="356" y="540"/>
                        <a:pt x="340" y="488"/>
                      </a:cubicBezTo>
                      <a:cubicBezTo>
                        <a:pt x="329" y="482"/>
                        <a:pt x="329" y="482"/>
                        <a:pt x="329" y="482"/>
                      </a:cubicBezTo>
                      <a:cubicBezTo>
                        <a:pt x="301" y="613"/>
                        <a:pt x="301" y="613"/>
                        <a:pt x="301" y="613"/>
                      </a:cubicBezTo>
                      <a:cubicBezTo>
                        <a:pt x="354" y="642"/>
                        <a:pt x="354" y="642"/>
                        <a:pt x="354" y="642"/>
                      </a:cubicBezTo>
                      <a:close/>
                      <a:moveTo>
                        <a:pt x="296" y="610"/>
                      </a:moveTo>
                      <a:cubicBezTo>
                        <a:pt x="324" y="480"/>
                        <a:pt x="324" y="480"/>
                        <a:pt x="324" y="480"/>
                      </a:cubicBezTo>
                      <a:cubicBezTo>
                        <a:pt x="298" y="467"/>
                        <a:pt x="298" y="467"/>
                        <a:pt x="298" y="467"/>
                      </a:cubicBezTo>
                      <a:cubicBezTo>
                        <a:pt x="235" y="577"/>
                        <a:pt x="235" y="577"/>
                        <a:pt x="235" y="577"/>
                      </a:cubicBezTo>
                      <a:cubicBezTo>
                        <a:pt x="296" y="610"/>
                        <a:pt x="296" y="610"/>
                        <a:pt x="296" y="610"/>
                      </a:cubicBezTo>
                      <a:close/>
                      <a:moveTo>
                        <a:pt x="295" y="460"/>
                      </a:moveTo>
                      <a:cubicBezTo>
                        <a:pt x="304" y="413"/>
                        <a:pt x="295" y="394"/>
                        <a:pt x="279" y="360"/>
                      </a:cubicBezTo>
                      <a:cubicBezTo>
                        <a:pt x="277" y="355"/>
                        <a:pt x="274" y="349"/>
                        <a:pt x="271" y="343"/>
                      </a:cubicBezTo>
                      <a:cubicBezTo>
                        <a:pt x="215" y="419"/>
                        <a:pt x="215" y="419"/>
                        <a:pt x="215" y="419"/>
                      </a:cubicBezTo>
                      <a:cubicBezTo>
                        <a:pt x="295" y="460"/>
                        <a:pt x="295" y="460"/>
                        <a:pt x="295" y="460"/>
                      </a:cubicBezTo>
                      <a:close/>
                      <a:moveTo>
                        <a:pt x="277" y="344"/>
                      </a:moveTo>
                      <a:cubicBezTo>
                        <a:pt x="279" y="349"/>
                        <a:pt x="282" y="353"/>
                        <a:pt x="284" y="358"/>
                      </a:cubicBezTo>
                      <a:cubicBezTo>
                        <a:pt x="300" y="393"/>
                        <a:pt x="310" y="413"/>
                        <a:pt x="300" y="462"/>
                      </a:cubicBezTo>
                      <a:cubicBezTo>
                        <a:pt x="338" y="482"/>
                        <a:pt x="338" y="482"/>
                        <a:pt x="338" y="482"/>
                      </a:cubicBezTo>
                      <a:cubicBezTo>
                        <a:pt x="334" y="469"/>
                        <a:pt x="330" y="456"/>
                        <a:pt x="326" y="444"/>
                      </a:cubicBezTo>
                      <a:cubicBezTo>
                        <a:pt x="317" y="415"/>
                        <a:pt x="307" y="386"/>
                        <a:pt x="301" y="358"/>
                      </a:cubicBezTo>
                      <a:cubicBezTo>
                        <a:pt x="277" y="344"/>
                        <a:pt x="277" y="344"/>
                        <a:pt x="277" y="344"/>
                      </a:cubicBezTo>
                      <a:close/>
                      <a:moveTo>
                        <a:pt x="268" y="339"/>
                      </a:moveTo>
                      <a:cubicBezTo>
                        <a:pt x="221" y="312"/>
                        <a:pt x="221" y="312"/>
                        <a:pt x="221" y="312"/>
                      </a:cubicBezTo>
                      <a:cubicBezTo>
                        <a:pt x="155" y="379"/>
                        <a:pt x="155" y="379"/>
                        <a:pt x="155" y="379"/>
                      </a:cubicBezTo>
                      <a:cubicBezTo>
                        <a:pt x="169" y="472"/>
                        <a:pt x="169" y="472"/>
                        <a:pt x="169" y="472"/>
                      </a:cubicBezTo>
                      <a:cubicBezTo>
                        <a:pt x="209" y="418"/>
                        <a:pt x="209" y="418"/>
                        <a:pt x="209" y="418"/>
                      </a:cubicBezTo>
                      <a:cubicBezTo>
                        <a:pt x="268" y="339"/>
                        <a:pt x="268" y="339"/>
                        <a:pt x="268" y="339"/>
                      </a:cubicBezTo>
                      <a:close/>
                      <a:moveTo>
                        <a:pt x="299" y="351"/>
                      </a:moveTo>
                      <a:cubicBezTo>
                        <a:pt x="295" y="331"/>
                        <a:pt x="292" y="310"/>
                        <a:pt x="291" y="289"/>
                      </a:cubicBezTo>
                      <a:cubicBezTo>
                        <a:pt x="210" y="266"/>
                        <a:pt x="210" y="266"/>
                        <a:pt x="210" y="266"/>
                      </a:cubicBezTo>
                      <a:cubicBezTo>
                        <a:pt x="115" y="343"/>
                        <a:pt x="115" y="343"/>
                        <a:pt x="115" y="343"/>
                      </a:cubicBezTo>
                      <a:cubicBezTo>
                        <a:pt x="153" y="375"/>
                        <a:pt x="153" y="375"/>
                        <a:pt x="153" y="375"/>
                      </a:cubicBezTo>
                      <a:cubicBezTo>
                        <a:pt x="219" y="307"/>
                        <a:pt x="219" y="307"/>
                        <a:pt x="219" y="307"/>
                      </a:cubicBezTo>
                      <a:cubicBezTo>
                        <a:pt x="220" y="305"/>
                        <a:pt x="220" y="305"/>
                        <a:pt x="220" y="305"/>
                      </a:cubicBezTo>
                      <a:cubicBezTo>
                        <a:pt x="222" y="306"/>
                        <a:pt x="222" y="306"/>
                        <a:pt x="222" y="306"/>
                      </a:cubicBezTo>
                      <a:cubicBezTo>
                        <a:pt x="222" y="306"/>
                        <a:pt x="275" y="337"/>
                        <a:pt x="299" y="351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ísḷîḑe"/>
                <p:cNvSpPr/>
                <p:nvPr/>
              </p:nvSpPr>
              <p:spPr bwMode="auto">
                <a:xfrm>
                  <a:off x="9687378" y="5164549"/>
                  <a:ext cx="229008" cy="210929"/>
                </a:xfrm>
                <a:custGeom>
                  <a:avLst/>
                  <a:gdLst>
                    <a:gd name="T0" fmla="*/ 30 w 124"/>
                    <a:gd name="T1" fmla="*/ 0 h 114"/>
                    <a:gd name="T2" fmla="*/ 0 w 124"/>
                    <a:gd name="T3" fmla="*/ 11 h 114"/>
                    <a:gd name="T4" fmla="*/ 12 w 124"/>
                    <a:gd name="T5" fmla="*/ 41 h 114"/>
                    <a:gd name="T6" fmla="*/ 40 w 124"/>
                    <a:gd name="T7" fmla="*/ 22 h 114"/>
                    <a:gd name="T8" fmla="*/ 30 w 124"/>
                    <a:gd name="T9" fmla="*/ 0 h 114"/>
                    <a:gd name="T10" fmla="*/ 14 w 124"/>
                    <a:gd name="T11" fmla="*/ 46 h 114"/>
                    <a:gd name="T12" fmla="*/ 42 w 124"/>
                    <a:gd name="T13" fmla="*/ 27 h 114"/>
                    <a:gd name="T14" fmla="*/ 55 w 124"/>
                    <a:gd name="T15" fmla="*/ 57 h 114"/>
                    <a:gd name="T16" fmla="*/ 32 w 124"/>
                    <a:gd name="T17" fmla="*/ 92 h 114"/>
                    <a:gd name="T18" fmla="*/ 14 w 124"/>
                    <a:gd name="T19" fmla="*/ 46 h 114"/>
                    <a:gd name="T20" fmla="*/ 36 w 124"/>
                    <a:gd name="T21" fmla="*/ 94 h 114"/>
                    <a:gd name="T22" fmla="*/ 98 w 124"/>
                    <a:gd name="T23" fmla="*/ 114 h 114"/>
                    <a:gd name="T24" fmla="*/ 105 w 124"/>
                    <a:gd name="T25" fmla="*/ 75 h 114"/>
                    <a:gd name="T26" fmla="*/ 104 w 124"/>
                    <a:gd name="T27" fmla="*/ 74 h 114"/>
                    <a:gd name="T28" fmla="*/ 82 w 124"/>
                    <a:gd name="T29" fmla="*/ 49 h 114"/>
                    <a:gd name="T30" fmla="*/ 75 w 124"/>
                    <a:gd name="T31" fmla="*/ 63 h 114"/>
                    <a:gd name="T32" fmla="*/ 58 w 124"/>
                    <a:gd name="T33" fmla="*/ 61 h 114"/>
                    <a:gd name="T34" fmla="*/ 36 w 124"/>
                    <a:gd name="T35" fmla="*/ 94 h 114"/>
                    <a:gd name="T36" fmla="*/ 107 w 124"/>
                    <a:gd name="T37" fmla="*/ 70 h 114"/>
                    <a:gd name="T38" fmla="*/ 107 w 124"/>
                    <a:gd name="T39" fmla="*/ 70 h 114"/>
                    <a:gd name="T40" fmla="*/ 86 w 124"/>
                    <a:gd name="T41" fmla="*/ 45 h 114"/>
                    <a:gd name="T42" fmla="*/ 112 w 124"/>
                    <a:gd name="T43" fmla="*/ 24 h 114"/>
                    <a:gd name="T44" fmla="*/ 124 w 124"/>
                    <a:gd name="T45" fmla="*/ 41 h 114"/>
                    <a:gd name="T46" fmla="*/ 107 w 124"/>
                    <a:gd name="T47" fmla="*/ 7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24" h="114">
                      <a:moveTo>
                        <a:pt x="30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2" y="41"/>
                        <a:pt x="12" y="41"/>
                        <a:pt x="12" y="41"/>
                      </a:cubicBezTo>
                      <a:cubicBezTo>
                        <a:pt x="40" y="22"/>
                        <a:pt x="40" y="22"/>
                        <a:pt x="40" y="22"/>
                      </a:cubicBezTo>
                      <a:cubicBezTo>
                        <a:pt x="30" y="0"/>
                        <a:pt x="30" y="0"/>
                        <a:pt x="30" y="0"/>
                      </a:cubicBezTo>
                      <a:close/>
                      <a:moveTo>
                        <a:pt x="14" y="46"/>
                      </a:moveTo>
                      <a:cubicBezTo>
                        <a:pt x="23" y="40"/>
                        <a:pt x="33" y="33"/>
                        <a:pt x="42" y="27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32" y="92"/>
                        <a:pt x="32" y="92"/>
                        <a:pt x="32" y="92"/>
                      </a:cubicBezTo>
                      <a:cubicBezTo>
                        <a:pt x="14" y="46"/>
                        <a:pt x="14" y="46"/>
                        <a:pt x="14" y="46"/>
                      </a:cubicBezTo>
                      <a:close/>
                      <a:moveTo>
                        <a:pt x="36" y="94"/>
                      </a:moveTo>
                      <a:cubicBezTo>
                        <a:pt x="98" y="114"/>
                        <a:pt x="98" y="114"/>
                        <a:pt x="98" y="114"/>
                      </a:cubicBezTo>
                      <a:cubicBezTo>
                        <a:pt x="105" y="75"/>
                        <a:pt x="105" y="75"/>
                        <a:pt x="105" y="75"/>
                      </a:cubicBezTo>
                      <a:cubicBezTo>
                        <a:pt x="104" y="74"/>
                        <a:pt x="104" y="74"/>
                        <a:pt x="104" y="74"/>
                      </a:cubicBezTo>
                      <a:cubicBezTo>
                        <a:pt x="82" y="49"/>
                        <a:pt x="82" y="49"/>
                        <a:pt x="82" y="49"/>
                      </a:cubicBezTo>
                      <a:cubicBezTo>
                        <a:pt x="75" y="63"/>
                        <a:pt x="75" y="63"/>
                        <a:pt x="75" y="63"/>
                      </a:cubicBezTo>
                      <a:cubicBezTo>
                        <a:pt x="58" y="61"/>
                        <a:pt x="58" y="61"/>
                        <a:pt x="58" y="61"/>
                      </a:cubicBezTo>
                      <a:cubicBezTo>
                        <a:pt x="36" y="94"/>
                        <a:pt x="36" y="94"/>
                        <a:pt x="36" y="94"/>
                      </a:cubicBezTo>
                      <a:close/>
                      <a:moveTo>
                        <a:pt x="107" y="70"/>
                      </a:moveTo>
                      <a:cubicBezTo>
                        <a:pt x="107" y="70"/>
                        <a:pt x="107" y="70"/>
                        <a:pt x="107" y="70"/>
                      </a:cubicBezTo>
                      <a:cubicBezTo>
                        <a:pt x="86" y="45"/>
                        <a:pt x="86" y="45"/>
                        <a:pt x="86" y="45"/>
                      </a:cubicBezTo>
                      <a:cubicBezTo>
                        <a:pt x="112" y="24"/>
                        <a:pt x="112" y="24"/>
                        <a:pt x="112" y="24"/>
                      </a:cubicBezTo>
                      <a:cubicBezTo>
                        <a:pt x="124" y="41"/>
                        <a:pt x="124" y="41"/>
                        <a:pt x="124" y="41"/>
                      </a:cubicBezTo>
                      <a:lnTo>
                        <a:pt x="107" y="70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îSḷîḋè"/>
                <p:cNvSpPr/>
                <p:nvPr/>
              </p:nvSpPr>
              <p:spPr bwMode="auto">
                <a:xfrm>
                  <a:off x="9382436" y="5279052"/>
                  <a:ext cx="184412" cy="227803"/>
                </a:xfrm>
                <a:custGeom>
                  <a:avLst/>
                  <a:gdLst>
                    <a:gd name="T0" fmla="*/ 123 w 153"/>
                    <a:gd name="T1" fmla="*/ 0 h 189"/>
                    <a:gd name="T2" fmla="*/ 153 w 153"/>
                    <a:gd name="T3" fmla="*/ 62 h 189"/>
                    <a:gd name="T4" fmla="*/ 132 w 153"/>
                    <a:gd name="T5" fmla="*/ 83 h 189"/>
                    <a:gd name="T6" fmla="*/ 94 w 153"/>
                    <a:gd name="T7" fmla="*/ 20 h 189"/>
                    <a:gd name="T8" fmla="*/ 123 w 153"/>
                    <a:gd name="T9" fmla="*/ 0 h 189"/>
                    <a:gd name="T10" fmla="*/ 123 w 153"/>
                    <a:gd name="T11" fmla="*/ 0 h 189"/>
                    <a:gd name="T12" fmla="*/ 127 w 153"/>
                    <a:gd name="T13" fmla="*/ 89 h 189"/>
                    <a:gd name="T14" fmla="*/ 86 w 153"/>
                    <a:gd name="T15" fmla="*/ 25 h 189"/>
                    <a:gd name="T16" fmla="*/ 51 w 153"/>
                    <a:gd name="T17" fmla="*/ 48 h 189"/>
                    <a:gd name="T18" fmla="*/ 63 w 153"/>
                    <a:gd name="T19" fmla="*/ 74 h 189"/>
                    <a:gd name="T20" fmla="*/ 120 w 153"/>
                    <a:gd name="T21" fmla="*/ 95 h 189"/>
                    <a:gd name="T22" fmla="*/ 127 w 153"/>
                    <a:gd name="T23" fmla="*/ 89 h 189"/>
                    <a:gd name="T24" fmla="*/ 127 w 153"/>
                    <a:gd name="T25" fmla="*/ 89 h 189"/>
                    <a:gd name="T26" fmla="*/ 115 w 153"/>
                    <a:gd name="T27" fmla="*/ 101 h 189"/>
                    <a:gd name="T28" fmla="*/ 64 w 153"/>
                    <a:gd name="T29" fmla="*/ 83 h 189"/>
                    <a:gd name="T30" fmla="*/ 49 w 153"/>
                    <a:gd name="T31" fmla="*/ 95 h 189"/>
                    <a:gd name="T32" fmla="*/ 84 w 153"/>
                    <a:gd name="T33" fmla="*/ 132 h 189"/>
                    <a:gd name="T34" fmla="*/ 115 w 153"/>
                    <a:gd name="T35" fmla="*/ 101 h 189"/>
                    <a:gd name="T36" fmla="*/ 115 w 153"/>
                    <a:gd name="T37" fmla="*/ 101 h 189"/>
                    <a:gd name="T38" fmla="*/ 80 w 153"/>
                    <a:gd name="T39" fmla="*/ 137 h 189"/>
                    <a:gd name="T40" fmla="*/ 57 w 153"/>
                    <a:gd name="T41" fmla="*/ 160 h 189"/>
                    <a:gd name="T42" fmla="*/ 26 w 153"/>
                    <a:gd name="T43" fmla="*/ 115 h 189"/>
                    <a:gd name="T44" fmla="*/ 44 w 153"/>
                    <a:gd name="T45" fmla="*/ 100 h 189"/>
                    <a:gd name="T46" fmla="*/ 80 w 153"/>
                    <a:gd name="T47" fmla="*/ 137 h 189"/>
                    <a:gd name="T48" fmla="*/ 80 w 153"/>
                    <a:gd name="T49" fmla="*/ 137 h 189"/>
                    <a:gd name="T50" fmla="*/ 52 w 153"/>
                    <a:gd name="T51" fmla="*/ 166 h 189"/>
                    <a:gd name="T52" fmla="*/ 28 w 153"/>
                    <a:gd name="T53" fmla="*/ 189 h 189"/>
                    <a:gd name="T54" fmla="*/ 0 w 153"/>
                    <a:gd name="T55" fmla="*/ 138 h 189"/>
                    <a:gd name="T56" fmla="*/ 20 w 153"/>
                    <a:gd name="T57" fmla="*/ 121 h 189"/>
                    <a:gd name="T58" fmla="*/ 52 w 153"/>
                    <a:gd name="T59" fmla="*/ 166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53" h="189">
                      <a:moveTo>
                        <a:pt x="123" y="0"/>
                      </a:moveTo>
                      <a:lnTo>
                        <a:pt x="153" y="62"/>
                      </a:lnTo>
                      <a:lnTo>
                        <a:pt x="132" y="83"/>
                      </a:lnTo>
                      <a:lnTo>
                        <a:pt x="94" y="20"/>
                      </a:lnTo>
                      <a:lnTo>
                        <a:pt x="123" y="0"/>
                      </a:lnTo>
                      <a:lnTo>
                        <a:pt x="123" y="0"/>
                      </a:lnTo>
                      <a:close/>
                      <a:moveTo>
                        <a:pt x="127" y="89"/>
                      </a:moveTo>
                      <a:lnTo>
                        <a:pt x="86" y="25"/>
                      </a:lnTo>
                      <a:lnTo>
                        <a:pt x="51" y="48"/>
                      </a:lnTo>
                      <a:lnTo>
                        <a:pt x="63" y="74"/>
                      </a:lnTo>
                      <a:lnTo>
                        <a:pt x="120" y="95"/>
                      </a:lnTo>
                      <a:lnTo>
                        <a:pt x="127" y="89"/>
                      </a:lnTo>
                      <a:lnTo>
                        <a:pt x="127" y="89"/>
                      </a:lnTo>
                      <a:close/>
                      <a:moveTo>
                        <a:pt x="115" y="101"/>
                      </a:moveTo>
                      <a:lnTo>
                        <a:pt x="64" y="83"/>
                      </a:lnTo>
                      <a:lnTo>
                        <a:pt x="49" y="95"/>
                      </a:lnTo>
                      <a:lnTo>
                        <a:pt x="84" y="132"/>
                      </a:lnTo>
                      <a:lnTo>
                        <a:pt x="115" y="101"/>
                      </a:lnTo>
                      <a:lnTo>
                        <a:pt x="115" y="101"/>
                      </a:lnTo>
                      <a:close/>
                      <a:moveTo>
                        <a:pt x="80" y="137"/>
                      </a:moveTo>
                      <a:lnTo>
                        <a:pt x="57" y="160"/>
                      </a:lnTo>
                      <a:lnTo>
                        <a:pt x="26" y="115"/>
                      </a:lnTo>
                      <a:lnTo>
                        <a:pt x="44" y="100"/>
                      </a:lnTo>
                      <a:lnTo>
                        <a:pt x="80" y="137"/>
                      </a:lnTo>
                      <a:lnTo>
                        <a:pt x="80" y="137"/>
                      </a:lnTo>
                      <a:close/>
                      <a:moveTo>
                        <a:pt x="52" y="166"/>
                      </a:moveTo>
                      <a:lnTo>
                        <a:pt x="28" y="189"/>
                      </a:lnTo>
                      <a:lnTo>
                        <a:pt x="0" y="138"/>
                      </a:lnTo>
                      <a:lnTo>
                        <a:pt x="20" y="121"/>
                      </a:lnTo>
                      <a:lnTo>
                        <a:pt x="52" y="166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9" name="îşļiḋè"/>
                <p:cNvSpPr/>
                <p:nvPr/>
              </p:nvSpPr>
              <p:spPr bwMode="auto">
                <a:xfrm>
                  <a:off x="9641576" y="5493596"/>
                  <a:ext cx="173564" cy="227803"/>
                </a:xfrm>
                <a:custGeom>
                  <a:avLst/>
                  <a:gdLst>
                    <a:gd name="T0" fmla="*/ 55 w 94"/>
                    <a:gd name="T1" fmla="*/ 1 h 123"/>
                    <a:gd name="T2" fmla="*/ 94 w 94"/>
                    <a:gd name="T3" fmla="*/ 20 h 123"/>
                    <a:gd name="T4" fmla="*/ 68 w 94"/>
                    <a:gd name="T5" fmla="*/ 56 h 123"/>
                    <a:gd name="T6" fmla="*/ 27 w 94"/>
                    <a:gd name="T7" fmla="*/ 31 h 123"/>
                    <a:gd name="T8" fmla="*/ 55 w 94"/>
                    <a:gd name="T9" fmla="*/ 1 h 123"/>
                    <a:gd name="T10" fmla="*/ 65 w 94"/>
                    <a:gd name="T11" fmla="*/ 61 h 123"/>
                    <a:gd name="T12" fmla="*/ 24 w 94"/>
                    <a:gd name="T13" fmla="*/ 34 h 123"/>
                    <a:gd name="T14" fmla="*/ 0 w 94"/>
                    <a:gd name="T15" fmla="*/ 59 h 123"/>
                    <a:gd name="T16" fmla="*/ 20 w 94"/>
                    <a:gd name="T17" fmla="*/ 123 h 123"/>
                    <a:gd name="T18" fmla="*/ 65 w 94"/>
                    <a:gd name="T19" fmla="*/ 61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4" h="123">
                      <a:moveTo>
                        <a:pt x="55" y="1"/>
                      </a:moveTo>
                      <a:cubicBezTo>
                        <a:pt x="57" y="0"/>
                        <a:pt x="94" y="20"/>
                        <a:pt x="94" y="20"/>
                      </a:cubicBezTo>
                      <a:cubicBezTo>
                        <a:pt x="68" y="56"/>
                        <a:pt x="68" y="56"/>
                        <a:pt x="68" y="56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55" y="1"/>
                        <a:pt x="55" y="1"/>
                        <a:pt x="55" y="1"/>
                      </a:cubicBezTo>
                      <a:close/>
                      <a:moveTo>
                        <a:pt x="65" y="61"/>
                      </a:moveTo>
                      <a:cubicBezTo>
                        <a:pt x="24" y="34"/>
                        <a:pt x="24" y="34"/>
                        <a:pt x="24" y="34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20" y="123"/>
                        <a:pt x="20" y="123"/>
                        <a:pt x="20" y="123"/>
                      </a:cubicBezTo>
                      <a:lnTo>
                        <a:pt x="65" y="61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0" name="ïšḷîďè"/>
                <p:cNvSpPr/>
                <p:nvPr/>
              </p:nvSpPr>
              <p:spPr bwMode="auto">
                <a:xfrm>
                  <a:off x="9760902" y="5569531"/>
                  <a:ext cx="116915" cy="145842"/>
                </a:xfrm>
                <a:custGeom>
                  <a:avLst/>
                  <a:gdLst>
                    <a:gd name="T0" fmla="*/ 40 w 63"/>
                    <a:gd name="T1" fmla="*/ 0 h 79"/>
                    <a:gd name="T2" fmla="*/ 0 w 63"/>
                    <a:gd name="T3" fmla="*/ 51 h 79"/>
                    <a:gd name="T4" fmla="*/ 56 w 63"/>
                    <a:gd name="T5" fmla="*/ 79 h 79"/>
                    <a:gd name="T6" fmla="*/ 63 w 63"/>
                    <a:gd name="T7" fmla="*/ 59 h 79"/>
                    <a:gd name="T8" fmla="*/ 40 w 63"/>
                    <a:gd name="T9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9">
                      <a:moveTo>
                        <a:pt x="40" y="0"/>
                      </a:moveTo>
                      <a:cubicBezTo>
                        <a:pt x="39" y="3"/>
                        <a:pt x="0" y="51"/>
                        <a:pt x="0" y="51"/>
                      </a:cubicBezTo>
                      <a:cubicBezTo>
                        <a:pt x="56" y="79"/>
                        <a:pt x="56" y="79"/>
                        <a:pt x="56" y="79"/>
                      </a:cubicBezTo>
                      <a:cubicBezTo>
                        <a:pt x="63" y="59"/>
                        <a:pt x="63" y="59"/>
                        <a:pt x="63" y="59"/>
                      </a:cubicBez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ïṡḻíḋè"/>
                <p:cNvSpPr/>
                <p:nvPr/>
              </p:nvSpPr>
              <p:spPr bwMode="auto">
                <a:xfrm>
                  <a:off x="9666888" y="5745505"/>
                  <a:ext cx="185617" cy="280836"/>
                </a:xfrm>
                <a:custGeom>
                  <a:avLst/>
                  <a:gdLst>
                    <a:gd name="T0" fmla="*/ 70 w 100"/>
                    <a:gd name="T1" fmla="*/ 0 h 152"/>
                    <a:gd name="T2" fmla="*/ 100 w 100"/>
                    <a:gd name="T3" fmla="*/ 14 h 152"/>
                    <a:gd name="T4" fmla="*/ 84 w 100"/>
                    <a:gd name="T5" fmla="*/ 45 h 152"/>
                    <a:gd name="T6" fmla="*/ 50 w 100"/>
                    <a:gd name="T7" fmla="*/ 31 h 152"/>
                    <a:gd name="T8" fmla="*/ 70 w 100"/>
                    <a:gd name="T9" fmla="*/ 0 h 152"/>
                    <a:gd name="T10" fmla="*/ 81 w 100"/>
                    <a:gd name="T11" fmla="*/ 49 h 152"/>
                    <a:gd name="T12" fmla="*/ 47 w 100"/>
                    <a:gd name="T13" fmla="*/ 35 h 152"/>
                    <a:gd name="T14" fmla="*/ 16 w 100"/>
                    <a:gd name="T15" fmla="*/ 84 h 152"/>
                    <a:gd name="T16" fmla="*/ 52 w 100"/>
                    <a:gd name="T17" fmla="*/ 103 h 152"/>
                    <a:gd name="T18" fmla="*/ 81 w 100"/>
                    <a:gd name="T19" fmla="*/ 49 h 152"/>
                    <a:gd name="T20" fmla="*/ 49 w 100"/>
                    <a:gd name="T21" fmla="*/ 108 h 152"/>
                    <a:gd name="T22" fmla="*/ 25 w 100"/>
                    <a:gd name="T23" fmla="*/ 152 h 152"/>
                    <a:gd name="T24" fmla="*/ 0 w 100"/>
                    <a:gd name="T25" fmla="*/ 109 h 152"/>
                    <a:gd name="T26" fmla="*/ 14 w 100"/>
                    <a:gd name="T27" fmla="*/ 88 h 152"/>
                    <a:gd name="T28" fmla="*/ 49 w 100"/>
                    <a:gd name="T29" fmla="*/ 108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52">
                      <a:moveTo>
                        <a:pt x="70" y="0"/>
                      </a:move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84" y="45"/>
                        <a:pt x="84" y="45"/>
                        <a:pt x="84" y="45"/>
                      </a:cubicBezTo>
                      <a:cubicBezTo>
                        <a:pt x="73" y="40"/>
                        <a:pt x="61" y="35"/>
                        <a:pt x="50" y="31"/>
                      </a:cubicBezTo>
                      <a:cubicBezTo>
                        <a:pt x="70" y="0"/>
                        <a:pt x="70" y="0"/>
                        <a:pt x="70" y="0"/>
                      </a:cubicBezTo>
                      <a:close/>
                      <a:moveTo>
                        <a:pt x="81" y="49"/>
                      </a:moveTo>
                      <a:cubicBezTo>
                        <a:pt x="70" y="44"/>
                        <a:pt x="58" y="39"/>
                        <a:pt x="47" y="35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52" y="103"/>
                        <a:pt x="52" y="103"/>
                        <a:pt x="52" y="103"/>
                      </a:cubicBezTo>
                      <a:cubicBezTo>
                        <a:pt x="81" y="49"/>
                        <a:pt x="81" y="49"/>
                        <a:pt x="81" y="49"/>
                      </a:cubicBezTo>
                      <a:close/>
                      <a:moveTo>
                        <a:pt x="49" y="108"/>
                      </a:moveTo>
                      <a:cubicBezTo>
                        <a:pt x="25" y="152"/>
                        <a:pt x="25" y="152"/>
                        <a:pt x="25" y="152"/>
                      </a:cubicBezTo>
                      <a:cubicBezTo>
                        <a:pt x="0" y="109"/>
                        <a:pt x="0" y="109"/>
                        <a:pt x="0" y="109"/>
                      </a:cubicBezTo>
                      <a:cubicBezTo>
                        <a:pt x="14" y="88"/>
                        <a:pt x="14" y="88"/>
                        <a:pt x="14" y="88"/>
                      </a:cubicBezTo>
                      <a:lnTo>
                        <a:pt x="49" y="108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íšḷïḓé"/>
                <p:cNvSpPr/>
                <p:nvPr/>
              </p:nvSpPr>
              <p:spPr bwMode="auto">
                <a:xfrm>
                  <a:off x="10309315" y="5815413"/>
                  <a:ext cx="73524" cy="284452"/>
                </a:xfrm>
                <a:custGeom>
                  <a:avLst/>
                  <a:gdLst>
                    <a:gd name="T0" fmla="*/ 40 w 40"/>
                    <a:gd name="T1" fmla="*/ 0 h 154"/>
                    <a:gd name="T2" fmla="*/ 18 w 40"/>
                    <a:gd name="T3" fmla="*/ 2 h 154"/>
                    <a:gd name="T4" fmla="*/ 13 w 40"/>
                    <a:gd name="T5" fmla="*/ 39 h 154"/>
                    <a:gd name="T6" fmla="*/ 36 w 40"/>
                    <a:gd name="T7" fmla="*/ 39 h 154"/>
                    <a:gd name="T8" fmla="*/ 40 w 40"/>
                    <a:gd name="T9" fmla="*/ 0 h 154"/>
                    <a:gd name="T10" fmla="*/ 13 w 40"/>
                    <a:gd name="T11" fmla="*/ 44 h 154"/>
                    <a:gd name="T12" fmla="*/ 9 w 40"/>
                    <a:gd name="T13" fmla="*/ 76 h 154"/>
                    <a:gd name="T14" fmla="*/ 32 w 40"/>
                    <a:gd name="T15" fmla="*/ 78 h 154"/>
                    <a:gd name="T16" fmla="*/ 36 w 40"/>
                    <a:gd name="T17" fmla="*/ 44 h 154"/>
                    <a:gd name="T18" fmla="*/ 13 w 40"/>
                    <a:gd name="T19" fmla="*/ 44 h 154"/>
                    <a:gd name="T20" fmla="*/ 8 w 40"/>
                    <a:gd name="T21" fmla="*/ 81 h 154"/>
                    <a:gd name="T22" fmla="*/ 4 w 40"/>
                    <a:gd name="T23" fmla="*/ 119 h 154"/>
                    <a:gd name="T24" fmla="*/ 28 w 40"/>
                    <a:gd name="T25" fmla="*/ 122 h 154"/>
                    <a:gd name="T26" fmla="*/ 32 w 40"/>
                    <a:gd name="T27" fmla="*/ 83 h 154"/>
                    <a:gd name="T28" fmla="*/ 8 w 40"/>
                    <a:gd name="T29" fmla="*/ 81 h 154"/>
                    <a:gd name="T30" fmla="*/ 3 w 40"/>
                    <a:gd name="T31" fmla="*/ 124 h 154"/>
                    <a:gd name="T32" fmla="*/ 0 w 40"/>
                    <a:gd name="T33" fmla="*/ 149 h 154"/>
                    <a:gd name="T34" fmla="*/ 24 w 40"/>
                    <a:gd name="T35" fmla="*/ 154 h 154"/>
                    <a:gd name="T36" fmla="*/ 27 w 40"/>
                    <a:gd name="T37" fmla="*/ 127 h 154"/>
                    <a:gd name="T38" fmla="*/ 3 w 40"/>
                    <a:gd name="T39" fmla="*/ 124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0" h="154">
                      <a:moveTo>
                        <a:pt x="40" y="0"/>
                      </a:moveTo>
                      <a:cubicBezTo>
                        <a:pt x="38" y="0"/>
                        <a:pt x="18" y="2"/>
                        <a:pt x="18" y="2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36" y="39"/>
                        <a:pt x="36" y="39"/>
                        <a:pt x="36" y="39"/>
                      </a:cubicBezTo>
                      <a:cubicBezTo>
                        <a:pt x="40" y="0"/>
                        <a:pt x="40" y="0"/>
                        <a:pt x="40" y="0"/>
                      </a:cubicBezTo>
                      <a:close/>
                      <a:moveTo>
                        <a:pt x="13" y="44"/>
                      </a:moveTo>
                      <a:cubicBezTo>
                        <a:pt x="9" y="76"/>
                        <a:pt x="9" y="76"/>
                        <a:pt x="9" y="76"/>
                      </a:cubicBezTo>
                      <a:cubicBezTo>
                        <a:pt x="32" y="78"/>
                        <a:pt x="32" y="78"/>
                        <a:pt x="32" y="78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lose/>
                      <a:moveTo>
                        <a:pt x="8" y="81"/>
                      </a:moveTo>
                      <a:cubicBezTo>
                        <a:pt x="4" y="119"/>
                        <a:pt x="4" y="119"/>
                        <a:pt x="4" y="119"/>
                      </a:cubicBezTo>
                      <a:cubicBezTo>
                        <a:pt x="28" y="122"/>
                        <a:pt x="28" y="122"/>
                        <a:pt x="28" y="122"/>
                      </a:cubicBezTo>
                      <a:cubicBezTo>
                        <a:pt x="32" y="83"/>
                        <a:pt x="32" y="83"/>
                        <a:pt x="32" y="83"/>
                      </a:cubicBezTo>
                      <a:cubicBezTo>
                        <a:pt x="8" y="81"/>
                        <a:pt x="8" y="81"/>
                        <a:pt x="8" y="81"/>
                      </a:cubicBezTo>
                      <a:close/>
                      <a:moveTo>
                        <a:pt x="3" y="124"/>
                      </a:move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24" y="154"/>
                        <a:pt x="24" y="154"/>
                        <a:pt x="24" y="154"/>
                      </a:cubicBezTo>
                      <a:cubicBezTo>
                        <a:pt x="27" y="127"/>
                        <a:pt x="27" y="127"/>
                        <a:pt x="27" y="127"/>
                      </a:cubicBezTo>
                      <a:lnTo>
                        <a:pt x="3" y="124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íśḷïdè"/>
                <p:cNvSpPr/>
                <p:nvPr/>
              </p:nvSpPr>
              <p:spPr bwMode="auto">
                <a:xfrm>
                  <a:off x="10196016" y="6189057"/>
                  <a:ext cx="138610" cy="190438"/>
                </a:xfrm>
                <a:custGeom>
                  <a:avLst/>
                  <a:gdLst>
                    <a:gd name="T0" fmla="*/ 115 w 115"/>
                    <a:gd name="T1" fmla="*/ 5 h 158"/>
                    <a:gd name="T2" fmla="*/ 72 w 115"/>
                    <a:gd name="T3" fmla="*/ 0 h 158"/>
                    <a:gd name="T4" fmla="*/ 46 w 115"/>
                    <a:gd name="T5" fmla="*/ 57 h 158"/>
                    <a:gd name="T6" fmla="*/ 109 w 115"/>
                    <a:gd name="T7" fmla="*/ 58 h 158"/>
                    <a:gd name="T8" fmla="*/ 115 w 115"/>
                    <a:gd name="T9" fmla="*/ 5 h 158"/>
                    <a:gd name="T10" fmla="*/ 115 w 115"/>
                    <a:gd name="T11" fmla="*/ 5 h 158"/>
                    <a:gd name="T12" fmla="*/ 42 w 115"/>
                    <a:gd name="T13" fmla="*/ 64 h 158"/>
                    <a:gd name="T14" fmla="*/ 0 w 115"/>
                    <a:gd name="T15" fmla="*/ 158 h 158"/>
                    <a:gd name="T16" fmla="*/ 104 w 115"/>
                    <a:gd name="T17" fmla="*/ 97 h 158"/>
                    <a:gd name="T18" fmla="*/ 108 w 115"/>
                    <a:gd name="T19" fmla="*/ 66 h 158"/>
                    <a:gd name="T20" fmla="*/ 42 w 115"/>
                    <a:gd name="T21" fmla="*/ 64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5" h="158">
                      <a:moveTo>
                        <a:pt x="115" y="5"/>
                      </a:moveTo>
                      <a:lnTo>
                        <a:pt x="72" y="0"/>
                      </a:lnTo>
                      <a:lnTo>
                        <a:pt x="46" y="57"/>
                      </a:lnTo>
                      <a:lnTo>
                        <a:pt x="109" y="58"/>
                      </a:lnTo>
                      <a:lnTo>
                        <a:pt x="115" y="5"/>
                      </a:lnTo>
                      <a:lnTo>
                        <a:pt x="115" y="5"/>
                      </a:lnTo>
                      <a:close/>
                      <a:moveTo>
                        <a:pt x="42" y="64"/>
                      </a:moveTo>
                      <a:lnTo>
                        <a:pt x="0" y="158"/>
                      </a:lnTo>
                      <a:lnTo>
                        <a:pt x="104" y="97"/>
                      </a:lnTo>
                      <a:lnTo>
                        <a:pt x="108" y="66"/>
                      </a:lnTo>
                      <a:lnTo>
                        <a:pt x="42" y="64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4" name="îsľîḓê"/>
                <p:cNvSpPr/>
                <p:nvPr/>
              </p:nvSpPr>
              <p:spPr bwMode="auto">
                <a:xfrm>
                  <a:off x="9824783" y="6068526"/>
                  <a:ext cx="143432" cy="213339"/>
                </a:xfrm>
                <a:custGeom>
                  <a:avLst/>
                  <a:gdLst>
                    <a:gd name="T0" fmla="*/ 56 w 119"/>
                    <a:gd name="T1" fmla="*/ 0 h 177"/>
                    <a:gd name="T2" fmla="*/ 119 w 119"/>
                    <a:gd name="T3" fmla="*/ 26 h 177"/>
                    <a:gd name="T4" fmla="*/ 81 w 119"/>
                    <a:gd name="T5" fmla="*/ 111 h 177"/>
                    <a:gd name="T6" fmla="*/ 58 w 119"/>
                    <a:gd name="T7" fmla="*/ 103 h 177"/>
                    <a:gd name="T8" fmla="*/ 29 w 119"/>
                    <a:gd name="T9" fmla="*/ 177 h 177"/>
                    <a:gd name="T10" fmla="*/ 0 w 119"/>
                    <a:gd name="T11" fmla="*/ 125 h 177"/>
                    <a:gd name="T12" fmla="*/ 56 w 119"/>
                    <a:gd name="T13" fmla="*/ 0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9" h="177">
                      <a:moveTo>
                        <a:pt x="56" y="0"/>
                      </a:moveTo>
                      <a:lnTo>
                        <a:pt x="119" y="26"/>
                      </a:lnTo>
                      <a:lnTo>
                        <a:pt x="81" y="111"/>
                      </a:lnTo>
                      <a:lnTo>
                        <a:pt x="58" y="103"/>
                      </a:lnTo>
                      <a:lnTo>
                        <a:pt x="29" y="177"/>
                      </a:lnTo>
                      <a:lnTo>
                        <a:pt x="0" y="125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5" name="í$ļiḓé"/>
                <p:cNvSpPr/>
                <p:nvPr/>
              </p:nvSpPr>
              <p:spPr bwMode="auto">
                <a:xfrm>
                  <a:off x="9552384" y="5388735"/>
                  <a:ext cx="339896" cy="201286"/>
                </a:xfrm>
                <a:custGeom>
                  <a:avLst/>
                  <a:gdLst>
                    <a:gd name="T0" fmla="*/ 107 w 184"/>
                    <a:gd name="T1" fmla="*/ 40 h 109"/>
                    <a:gd name="T2" fmla="*/ 184 w 184"/>
                    <a:gd name="T3" fmla="*/ 85 h 109"/>
                    <a:gd name="T4" fmla="*/ 176 w 184"/>
                    <a:gd name="T5" fmla="*/ 23 h 109"/>
                    <a:gd name="T6" fmla="*/ 95 w 184"/>
                    <a:gd name="T7" fmla="*/ 0 h 109"/>
                    <a:gd name="T8" fmla="*/ 0 w 184"/>
                    <a:gd name="T9" fmla="*/ 77 h 109"/>
                    <a:gd name="T10" fmla="*/ 38 w 184"/>
                    <a:gd name="T11" fmla="*/ 109 h 109"/>
                    <a:gd name="T12" fmla="*/ 104 w 184"/>
                    <a:gd name="T13" fmla="*/ 41 h 109"/>
                    <a:gd name="T14" fmla="*/ 105 w 184"/>
                    <a:gd name="T15" fmla="*/ 39 h 109"/>
                    <a:gd name="T16" fmla="*/ 107 w 184"/>
                    <a:gd name="T17" fmla="*/ 4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4" h="109">
                      <a:moveTo>
                        <a:pt x="107" y="40"/>
                      </a:moveTo>
                      <a:cubicBezTo>
                        <a:pt x="107" y="40"/>
                        <a:pt x="160" y="71"/>
                        <a:pt x="184" y="85"/>
                      </a:cubicBezTo>
                      <a:cubicBezTo>
                        <a:pt x="180" y="65"/>
                        <a:pt x="177" y="44"/>
                        <a:pt x="176" y="23"/>
                      </a:cubicBezTo>
                      <a:cubicBezTo>
                        <a:pt x="95" y="0"/>
                        <a:pt x="95" y="0"/>
                        <a:pt x="95" y="0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38" y="109"/>
                        <a:pt x="38" y="109"/>
                        <a:pt x="38" y="109"/>
                      </a:cubicBezTo>
                      <a:cubicBezTo>
                        <a:pt x="104" y="41"/>
                        <a:pt x="104" y="41"/>
                        <a:pt x="104" y="41"/>
                      </a:cubicBezTo>
                      <a:cubicBezTo>
                        <a:pt x="105" y="39"/>
                        <a:pt x="105" y="39"/>
                        <a:pt x="105" y="39"/>
                      </a:cubicBezTo>
                      <a:lnTo>
                        <a:pt x="107" y="4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6" name="íŝlíḓe"/>
                <p:cNvSpPr/>
                <p:nvPr/>
              </p:nvSpPr>
              <p:spPr bwMode="auto">
                <a:xfrm>
                  <a:off x="10298467" y="5551451"/>
                  <a:ext cx="143432" cy="214544"/>
                </a:xfrm>
                <a:custGeom>
                  <a:avLst/>
                  <a:gdLst>
                    <a:gd name="T0" fmla="*/ 0 w 119"/>
                    <a:gd name="T1" fmla="*/ 0 h 178"/>
                    <a:gd name="T2" fmla="*/ 21 w 119"/>
                    <a:gd name="T3" fmla="*/ 178 h 178"/>
                    <a:gd name="T4" fmla="*/ 119 w 119"/>
                    <a:gd name="T5" fmla="*/ 175 h 178"/>
                    <a:gd name="T6" fmla="*/ 24 w 119"/>
                    <a:gd name="T7" fmla="*/ 7 h 178"/>
                    <a:gd name="T8" fmla="*/ 0 w 119"/>
                    <a:gd name="T9" fmla="*/ 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9" h="178">
                      <a:moveTo>
                        <a:pt x="0" y="0"/>
                      </a:moveTo>
                      <a:lnTo>
                        <a:pt x="21" y="178"/>
                      </a:lnTo>
                      <a:lnTo>
                        <a:pt x="119" y="175"/>
                      </a:lnTo>
                      <a:lnTo>
                        <a:pt x="24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7" name="íṡḷíḋè"/>
                <p:cNvSpPr/>
                <p:nvPr/>
              </p:nvSpPr>
              <p:spPr bwMode="auto">
                <a:xfrm>
                  <a:off x="9774160" y="5759969"/>
                  <a:ext cx="165127" cy="263962"/>
                </a:xfrm>
                <a:custGeom>
                  <a:avLst/>
                  <a:gdLst>
                    <a:gd name="T0" fmla="*/ 94 w 137"/>
                    <a:gd name="T1" fmla="*/ 219 h 219"/>
                    <a:gd name="T2" fmla="*/ 137 w 137"/>
                    <a:gd name="T3" fmla="*/ 20 h 219"/>
                    <a:gd name="T4" fmla="*/ 97 w 137"/>
                    <a:gd name="T5" fmla="*/ 0 h 219"/>
                    <a:gd name="T6" fmla="*/ 0 w 137"/>
                    <a:gd name="T7" fmla="*/ 169 h 219"/>
                    <a:gd name="T8" fmla="*/ 94 w 137"/>
                    <a:gd name="T9" fmla="*/ 219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7" h="219">
                      <a:moveTo>
                        <a:pt x="94" y="219"/>
                      </a:moveTo>
                      <a:lnTo>
                        <a:pt x="137" y="20"/>
                      </a:lnTo>
                      <a:lnTo>
                        <a:pt x="97" y="0"/>
                      </a:lnTo>
                      <a:lnTo>
                        <a:pt x="0" y="169"/>
                      </a:lnTo>
                      <a:lnTo>
                        <a:pt x="94" y="21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8" name="îš1ïḓe"/>
                <p:cNvSpPr/>
                <p:nvPr/>
              </p:nvSpPr>
              <p:spPr bwMode="auto">
                <a:xfrm>
                  <a:off x="9777776" y="4901792"/>
                  <a:ext cx="157895" cy="157895"/>
                </a:xfrm>
                <a:custGeom>
                  <a:avLst/>
                  <a:gdLst>
                    <a:gd name="T0" fmla="*/ 51 w 85"/>
                    <a:gd name="T1" fmla="*/ 85 h 85"/>
                    <a:gd name="T2" fmla="*/ 85 w 85"/>
                    <a:gd name="T3" fmla="*/ 56 h 85"/>
                    <a:gd name="T4" fmla="*/ 50 w 85"/>
                    <a:gd name="T5" fmla="*/ 0 h 85"/>
                    <a:gd name="T6" fmla="*/ 0 w 85"/>
                    <a:gd name="T7" fmla="*/ 29 h 85"/>
                    <a:gd name="T8" fmla="*/ 39 w 85"/>
                    <a:gd name="T9" fmla="*/ 70 h 85"/>
                    <a:gd name="T10" fmla="*/ 51 w 85"/>
                    <a:gd name="T11" fmla="*/ 8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85">
                      <a:moveTo>
                        <a:pt x="51" y="85"/>
                      </a:moveTo>
                      <a:cubicBezTo>
                        <a:pt x="63" y="76"/>
                        <a:pt x="75" y="66"/>
                        <a:pt x="85" y="56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12" y="40"/>
                        <a:pt x="26" y="55"/>
                        <a:pt x="39" y="70"/>
                      </a:cubicBezTo>
                      <a:cubicBezTo>
                        <a:pt x="43" y="75"/>
                        <a:pt x="47" y="80"/>
                        <a:pt x="51" y="8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9" name="îşḷídé"/>
                <p:cNvSpPr/>
                <p:nvPr/>
              </p:nvSpPr>
              <p:spPr bwMode="auto">
                <a:xfrm>
                  <a:off x="9463191" y="5821439"/>
                  <a:ext cx="326638" cy="210929"/>
                </a:xfrm>
                <a:custGeom>
                  <a:avLst/>
                  <a:gdLst>
                    <a:gd name="T0" fmla="*/ 4 w 176"/>
                    <a:gd name="T1" fmla="*/ 43 h 114"/>
                    <a:gd name="T2" fmla="*/ 43 w 176"/>
                    <a:gd name="T3" fmla="*/ 97 h 114"/>
                    <a:gd name="T4" fmla="*/ 117 w 176"/>
                    <a:gd name="T5" fmla="*/ 110 h 114"/>
                    <a:gd name="T6" fmla="*/ 171 w 176"/>
                    <a:gd name="T7" fmla="*/ 71 h 114"/>
                    <a:gd name="T8" fmla="*/ 133 w 176"/>
                    <a:gd name="T9" fmla="*/ 17 h 114"/>
                    <a:gd name="T10" fmla="*/ 59 w 176"/>
                    <a:gd name="T11" fmla="*/ 5 h 114"/>
                    <a:gd name="T12" fmla="*/ 4 w 176"/>
                    <a:gd name="T13" fmla="*/ 43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6" h="114">
                      <a:moveTo>
                        <a:pt x="4" y="43"/>
                      </a:moveTo>
                      <a:cubicBezTo>
                        <a:pt x="0" y="69"/>
                        <a:pt x="18" y="93"/>
                        <a:pt x="43" y="97"/>
                      </a:cubicBezTo>
                      <a:cubicBezTo>
                        <a:pt x="117" y="110"/>
                        <a:pt x="117" y="110"/>
                        <a:pt x="117" y="110"/>
                      </a:cubicBezTo>
                      <a:cubicBezTo>
                        <a:pt x="142" y="114"/>
                        <a:pt x="167" y="97"/>
                        <a:pt x="171" y="71"/>
                      </a:cubicBezTo>
                      <a:cubicBezTo>
                        <a:pt x="176" y="46"/>
                        <a:pt x="158" y="22"/>
                        <a:pt x="133" y="17"/>
                      </a:cubicBezTo>
                      <a:cubicBezTo>
                        <a:pt x="59" y="5"/>
                        <a:pt x="59" y="5"/>
                        <a:pt x="59" y="5"/>
                      </a:cubicBezTo>
                      <a:cubicBezTo>
                        <a:pt x="33" y="0"/>
                        <a:pt x="9" y="18"/>
                        <a:pt x="4" y="43"/>
                      </a:cubicBezTo>
                      <a:close/>
                    </a:path>
                  </a:pathLst>
                </a:custGeom>
                <a:solidFill>
                  <a:srgbClr val="EEC4A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0" name="ïśļiďe"/>
                <p:cNvSpPr/>
                <p:nvPr/>
              </p:nvSpPr>
              <p:spPr bwMode="auto">
                <a:xfrm>
                  <a:off x="10253871" y="6272222"/>
                  <a:ext cx="96424" cy="96424"/>
                </a:xfrm>
                <a:custGeom>
                  <a:avLst/>
                  <a:gdLst>
                    <a:gd name="T0" fmla="*/ 15 w 52"/>
                    <a:gd name="T1" fmla="*/ 6 h 52"/>
                    <a:gd name="T2" fmla="*/ 7 w 52"/>
                    <a:gd name="T3" fmla="*/ 37 h 52"/>
                    <a:gd name="T4" fmla="*/ 37 w 52"/>
                    <a:gd name="T5" fmla="*/ 46 h 52"/>
                    <a:gd name="T6" fmla="*/ 46 w 52"/>
                    <a:gd name="T7" fmla="*/ 15 h 52"/>
                    <a:gd name="T8" fmla="*/ 15 w 52"/>
                    <a:gd name="T9" fmla="*/ 6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52">
                      <a:moveTo>
                        <a:pt x="15" y="6"/>
                      </a:moveTo>
                      <a:cubicBezTo>
                        <a:pt x="4" y="12"/>
                        <a:pt x="0" y="26"/>
                        <a:pt x="7" y="37"/>
                      </a:cubicBezTo>
                      <a:cubicBezTo>
                        <a:pt x="13" y="48"/>
                        <a:pt x="26" y="52"/>
                        <a:pt x="37" y="46"/>
                      </a:cubicBezTo>
                      <a:cubicBezTo>
                        <a:pt x="48" y="40"/>
                        <a:pt x="52" y="26"/>
                        <a:pt x="46" y="15"/>
                      </a:cubicBezTo>
                      <a:cubicBezTo>
                        <a:pt x="40" y="4"/>
                        <a:pt x="26" y="0"/>
                        <a:pt x="15" y="6"/>
                      </a:cubicBezTo>
                      <a:close/>
                    </a:path>
                  </a:pathLst>
                </a:custGeom>
                <a:solidFill>
                  <a:srgbClr val="5959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1" name="ïś1ïḍe"/>
                <p:cNvSpPr/>
                <p:nvPr/>
              </p:nvSpPr>
              <p:spPr bwMode="auto">
                <a:xfrm>
                  <a:off x="9606623" y="6033572"/>
                  <a:ext cx="347128" cy="214544"/>
                </a:xfrm>
                <a:custGeom>
                  <a:avLst/>
                  <a:gdLst>
                    <a:gd name="T0" fmla="*/ 4 w 188"/>
                    <a:gd name="T1" fmla="*/ 43 h 116"/>
                    <a:gd name="T2" fmla="*/ 43 w 188"/>
                    <a:gd name="T3" fmla="*/ 97 h 116"/>
                    <a:gd name="T4" fmla="*/ 130 w 188"/>
                    <a:gd name="T5" fmla="*/ 112 h 116"/>
                    <a:gd name="T6" fmla="*/ 184 w 188"/>
                    <a:gd name="T7" fmla="*/ 73 h 116"/>
                    <a:gd name="T8" fmla="*/ 145 w 188"/>
                    <a:gd name="T9" fmla="*/ 19 h 116"/>
                    <a:gd name="T10" fmla="*/ 59 w 188"/>
                    <a:gd name="T11" fmla="*/ 4 h 116"/>
                    <a:gd name="T12" fmla="*/ 4 w 188"/>
                    <a:gd name="T13" fmla="*/ 4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8" h="116">
                      <a:moveTo>
                        <a:pt x="4" y="43"/>
                      </a:moveTo>
                      <a:cubicBezTo>
                        <a:pt x="0" y="68"/>
                        <a:pt x="17" y="93"/>
                        <a:pt x="43" y="97"/>
                      </a:cubicBezTo>
                      <a:cubicBezTo>
                        <a:pt x="130" y="112"/>
                        <a:pt x="130" y="112"/>
                        <a:pt x="130" y="112"/>
                      </a:cubicBezTo>
                      <a:cubicBezTo>
                        <a:pt x="155" y="116"/>
                        <a:pt x="180" y="99"/>
                        <a:pt x="184" y="73"/>
                      </a:cubicBezTo>
                      <a:cubicBezTo>
                        <a:pt x="188" y="48"/>
                        <a:pt x="171" y="23"/>
                        <a:pt x="145" y="19"/>
                      </a:cubicBezTo>
                      <a:cubicBezTo>
                        <a:pt x="59" y="4"/>
                        <a:pt x="59" y="4"/>
                        <a:pt x="59" y="4"/>
                      </a:cubicBezTo>
                      <a:cubicBezTo>
                        <a:pt x="33" y="0"/>
                        <a:pt x="9" y="17"/>
                        <a:pt x="4" y="43"/>
                      </a:cubicBezTo>
                      <a:close/>
                    </a:path>
                  </a:pathLst>
                </a:custGeom>
                <a:solidFill>
                  <a:srgbClr val="EEC4A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2" name="íşľîḑé"/>
                <p:cNvSpPr/>
                <p:nvPr/>
              </p:nvSpPr>
              <p:spPr bwMode="auto">
                <a:xfrm>
                  <a:off x="10611846" y="6039599"/>
                  <a:ext cx="643632" cy="636400"/>
                </a:xfrm>
                <a:custGeom>
                  <a:avLst/>
                  <a:gdLst>
                    <a:gd name="T0" fmla="*/ 534 w 534"/>
                    <a:gd name="T1" fmla="*/ 156 h 528"/>
                    <a:gd name="T2" fmla="*/ 355 w 534"/>
                    <a:gd name="T3" fmla="*/ 0 h 528"/>
                    <a:gd name="T4" fmla="*/ 0 w 534"/>
                    <a:gd name="T5" fmla="*/ 366 h 528"/>
                    <a:gd name="T6" fmla="*/ 165 w 534"/>
                    <a:gd name="T7" fmla="*/ 528 h 528"/>
                    <a:gd name="T8" fmla="*/ 534 w 534"/>
                    <a:gd name="T9" fmla="*/ 156 h 5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4" h="528">
                      <a:moveTo>
                        <a:pt x="534" y="156"/>
                      </a:moveTo>
                      <a:lnTo>
                        <a:pt x="355" y="0"/>
                      </a:lnTo>
                      <a:lnTo>
                        <a:pt x="0" y="366"/>
                      </a:lnTo>
                      <a:lnTo>
                        <a:pt x="165" y="528"/>
                      </a:lnTo>
                      <a:lnTo>
                        <a:pt x="534" y="1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3" name="íśḻiďê"/>
                <p:cNvSpPr/>
                <p:nvPr/>
              </p:nvSpPr>
              <p:spPr bwMode="auto">
                <a:xfrm>
                  <a:off x="10611846" y="6248116"/>
                  <a:ext cx="409803" cy="408598"/>
                </a:xfrm>
                <a:custGeom>
                  <a:avLst/>
                  <a:gdLst>
                    <a:gd name="T0" fmla="*/ 0 w 340"/>
                    <a:gd name="T1" fmla="*/ 193 h 339"/>
                    <a:gd name="T2" fmla="*/ 188 w 340"/>
                    <a:gd name="T3" fmla="*/ 0 h 339"/>
                    <a:gd name="T4" fmla="*/ 340 w 340"/>
                    <a:gd name="T5" fmla="*/ 141 h 339"/>
                    <a:gd name="T6" fmla="*/ 148 w 340"/>
                    <a:gd name="T7" fmla="*/ 339 h 339"/>
                    <a:gd name="T8" fmla="*/ 0 w 340"/>
                    <a:gd name="T9" fmla="*/ 193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0" h="339">
                      <a:moveTo>
                        <a:pt x="0" y="193"/>
                      </a:moveTo>
                      <a:lnTo>
                        <a:pt x="188" y="0"/>
                      </a:lnTo>
                      <a:lnTo>
                        <a:pt x="340" y="141"/>
                      </a:lnTo>
                      <a:lnTo>
                        <a:pt x="148" y="339"/>
                      </a:lnTo>
                      <a:lnTo>
                        <a:pt x="0" y="193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4" name="îṩļîḍê"/>
                <p:cNvSpPr/>
                <p:nvPr/>
              </p:nvSpPr>
              <p:spPr bwMode="auto">
                <a:xfrm>
                  <a:off x="10679343" y="6096248"/>
                  <a:ext cx="1512657" cy="761752"/>
                </a:xfrm>
                <a:custGeom>
                  <a:avLst/>
                  <a:gdLst>
                    <a:gd name="T0" fmla="*/ 196 w 1255"/>
                    <a:gd name="T1" fmla="*/ 632 h 632"/>
                    <a:gd name="T2" fmla="*/ 0 w 1255"/>
                    <a:gd name="T3" fmla="*/ 435 h 632"/>
                    <a:gd name="T4" fmla="*/ 455 w 1255"/>
                    <a:gd name="T5" fmla="*/ 0 h 632"/>
                    <a:gd name="T6" fmla="*/ 1255 w 1255"/>
                    <a:gd name="T7" fmla="*/ 632 h 632"/>
                    <a:gd name="T8" fmla="*/ 196 w 1255"/>
                    <a:gd name="T9" fmla="*/ 632 h 6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5" h="632">
                      <a:moveTo>
                        <a:pt x="196" y="632"/>
                      </a:moveTo>
                      <a:lnTo>
                        <a:pt x="0" y="435"/>
                      </a:lnTo>
                      <a:lnTo>
                        <a:pt x="455" y="0"/>
                      </a:lnTo>
                      <a:lnTo>
                        <a:pt x="1255" y="632"/>
                      </a:lnTo>
                      <a:lnTo>
                        <a:pt x="196" y="632"/>
                      </a:lnTo>
                      <a:close/>
                    </a:path>
                  </a:pathLst>
                </a:custGeom>
                <a:solidFill>
                  <a:srgbClr val="3031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5" name="ïşļîḍé"/>
                <p:cNvSpPr/>
                <p:nvPr/>
              </p:nvSpPr>
              <p:spPr bwMode="auto">
                <a:xfrm>
                  <a:off x="10679343" y="6359004"/>
                  <a:ext cx="885899" cy="498996"/>
                </a:xfrm>
                <a:custGeom>
                  <a:avLst/>
                  <a:gdLst>
                    <a:gd name="T0" fmla="*/ 196 w 735"/>
                    <a:gd name="T1" fmla="*/ 414 h 414"/>
                    <a:gd name="T2" fmla="*/ 0 w 735"/>
                    <a:gd name="T3" fmla="*/ 217 h 414"/>
                    <a:gd name="T4" fmla="*/ 215 w 735"/>
                    <a:gd name="T5" fmla="*/ 11 h 414"/>
                    <a:gd name="T6" fmla="*/ 230 w 735"/>
                    <a:gd name="T7" fmla="*/ 0 h 414"/>
                    <a:gd name="T8" fmla="*/ 735 w 735"/>
                    <a:gd name="T9" fmla="*/ 414 h 414"/>
                    <a:gd name="T10" fmla="*/ 196 w 735"/>
                    <a:gd name="T11" fmla="*/ 414 h 4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35" h="414">
                      <a:moveTo>
                        <a:pt x="196" y="414"/>
                      </a:moveTo>
                      <a:lnTo>
                        <a:pt x="0" y="217"/>
                      </a:lnTo>
                      <a:lnTo>
                        <a:pt x="215" y="11"/>
                      </a:lnTo>
                      <a:lnTo>
                        <a:pt x="230" y="0"/>
                      </a:lnTo>
                      <a:lnTo>
                        <a:pt x="735" y="414"/>
                      </a:lnTo>
                      <a:lnTo>
                        <a:pt x="196" y="414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6" name="îśľïḍê"/>
                <p:cNvSpPr/>
                <p:nvPr/>
              </p:nvSpPr>
              <p:spPr bwMode="auto">
                <a:xfrm>
                  <a:off x="9570464" y="5029554"/>
                  <a:ext cx="186822" cy="366412"/>
                </a:xfrm>
                <a:custGeom>
                  <a:avLst/>
                  <a:gdLst>
                    <a:gd name="T0" fmla="*/ 33 w 155"/>
                    <a:gd name="T1" fmla="*/ 6 h 304"/>
                    <a:gd name="T2" fmla="*/ 0 w 155"/>
                    <a:gd name="T3" fmla="*/ 0 h 304"/>
                    <a:gd name="T4" fmla="*/ 11 w 155"/>
                    <a:gd name="T5" fmla="*/ 60 h 304"/>
                    <a:gd name="T6" fmla="*/ 89 w 155"/>
                    <a:gd name="T7" fmla="*/ 304 h 304"/>
                    <a:gd name="T8" fmla="*/ 155 w 155"/>
                    <a:gd name="T9" fmla="*/ 273 h 304"/>
                    <a:gd name="T10" fmla="*/ 65 w 155"/>
                    <a:gd name="T11" fmla="*/ 11 h 304"/>
                    <a:gd name="T12" fmla="*/ 33 w 155"/>
                    <a:gd name="T13" fmla="*/ 6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304">
                      <a:moveTo>
                        <a:pt x="33" y="6"/>
                      </a:moveTo>
                      <a:lnTo>
                        <a:pt x="0" y="0"/>
                      </a:lnTo>
                      <a:lnTo>
                        <a:pt x="11" y="60"/>
                      </a:lnTo>
                      <a:lnTo>
                        <a:pt x="89" y="304"/>
                      </a:lnTo>
                      <a:lnTo>
                        <a:pt x="155" y="273"/>
                      </a:lnTo>
                      <a:lnTo>
                        <a:pt x="65" y="11"/>
                      </a:lnTo>
                      <a:lnTo>
                        <a:pt x="33" y="6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7" name="íṣľïḑé"/>
                <p:cNvSpPr/>
                <p:nvPr/>
              </p:nvSpPr>
              <p:spPr bwMode="auto">
                <a:xfrm>
                  <a:off x="9777776" y="5185038"/>
                  <a:ext cx="89192" cy="144636"/>
                </a:xfrm>
                <a:custGeom>
                  <a:avLst/>
                  <a:gdLst>
                    <a:gd name="T0" fmla="*/ 48 w 48"/>
                    <a:gd name="T1" fmla="*/ 24 h 78"/>
                    <a:gd name="T2" fmla="*/ 24 w 48"/>
                    <a:gd name="T3" fmla="*/ 0 h 78"/>
                    <a:gd name="T4" fmla="*/ 0 w 48"/>
                    <a:gd name="T5" fmla="*/ 24 h 78"/>
                    <a:gd name="T6" fmla="*/ 3 w 48"/>
                    <a:gd name="T7" fmla="*/ 36 h 78"/>
                    <a:gd name="T8" fmla="*/ 3 w 48"/>
                    <a:gd name="T9" fmla="*/ 36 h 78"/>
                    <a:gd name="T10" fmla="*/ 24 w 48"/>
                    <a:gd name="T11" fmla="*/ 78 h 78"/>
                    <a:gd name="T12" fmla="*/ 45 w 48"/>
                    <a:gd name="T13" fmla="*/ 36 h 78"/>
                    <a:gd name="T14" fmla="*/ 45 w 48"/>
                    <a:gd name="T15" fmla="*/ 36 h 78"/>
                    <a:gd name="T16" fmla="*/ 48 w 48"/>
                    <a:gd name="T17" fmla="*/ 24 h 78"/>
                    <a:gd name="T18" fmla="*/ 24 w 48"/>
                    <a:gd name="T19" fmla="*/ 36 h 78"/>
                    <a:gd name="T20" fmla="*/ 24 w 48"/>
                    <a:gd name="T21" fmla="*/ 36 h 78"/>
                    <a:gd name="T22" fmla="*/ 12 w 48"/>
                    <a:gd name="T23" fmla="*/ 24 h 78"/>
                    <a:gd name="T24" fmla="*/ 24 w 48"/>
                    <a:gd name="T25" fmla="*/ 12 h 78"/>
                    <a:gd name="T26" fmla="*/ 36 w 48"/>
                    <a:gd name="T27" fmla="*/ 24 h 78"/>
                    <a:gd name="T28" fmla="*/ 24 w 48"/>
                    <a:gd name="T29" fmla="*/ 3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8" h="78">
                      <a:moveTo>
                        <a:pt x="48" y="24"/>
                      </a:moveTo>
                      <a:cubicBezTo>
                        <a:pt x="48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28"/>
                        <a:pt x="1" y="33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45" y="36"/>
                        <a:pt x="45" y="36"/>
                        <a:pt x="45" y="36"/>
                      </a:cubicBezTo>
                      <a:cubicBezTo>
                        <a:pt x="45" y="36"/>
                        <a:pt x="45" y="36"/>
                        <a:pt x="45" y="36"/>
                      </a:cubicBezTo>
                      <a:cubicBezTo>
                        <a:pt x="47" y="33"/>
                        <a:pt x="48" y="28"/>
                        <a:pt x="48" y="24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17" y="36"/>
                        <a:pt x="12" y="31"/>
                        <a:pt x="12" y="24"/>
                      </a:cubicBezTo>
                      <a:cubicBezTo>
                        <a:pt x="12" y="17"/>
                        <a:pt x="17" y="12"/>
                        <a:pt x="24" y="12"/>
                      </a:cubicBezTo>
                      <a:cubicBezTo>
                        <a:pt x="31" y="12"/>
                        <a:pt x="36" y="17"/>
                        <a:pt x="36" y="24"/>
                      </a:cubicBezTo>
                      <a:cubicBezTo>
                        <a:pt x="36" y="31"/>
                        <a:pt x="31" y="36"/>
                        <a:pt x="24" y="36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8" name="îSlidê"/>
                <p:cNvSpPr/>
                <p:nvPr/>
              </p:nvSpPr>
              <p:spPr bwMode="auto">
                <a:xfrm>
                  <a:off x="10282798" y="5915452"/>
                  <a:ext cx="90398" cy="145842"/>
                </a:xfrm>
                <a:custGeom>
                  <a:avLst/>
                  <a:gdLst>
                    <a:gd name="T0" fmla="*/ 49 w 49"/>
                    <a:gd name="T1" fmla="*/ 24 h 79"/>
                    <a:gd name="T2" fmla="*/ 25 w 49"/>
                    <a:gd name="T3" fmla="*/ 0 h 79"/>
                    <a:gd name="T4" fmla="*/ 0 w 49"/>
                    <a:gd name="T5" fmla="*/ 24 h 79"/>
                    <a:gd name="T6" fmla="*/ 4 w 49"/>
                    <a:gd name="T7" fmla="*/ 36 h 79"/>
                    <a:gd name="T8" fmla="*/ 4 w 49"/>
                    <a:gd name="T9" fmla="*/ 36 h 79"/>
                    <a:gd name="T10" fmla="*/ 25 w 49"/>
                    <a:gd name="T11" fmla="*/ 79 h 79"/>
                    <a:gd name="T12" fmla="*/ 46 w 49"/>
                    <a:gd name="T13" fmla="*/ 36 h 79"/>
                    <a:gd name="T14" fmla="*/ 45 w 49"/>
                    <a:gd name="T15" fmla="*/ 36 h 79"/>
                    <a:gd name="T16" fmla="*/ 49 w 49"/>
                    <a:gd name="T17" fmla="*/ 24 h 79"/>
                    <a:gd name="T18" fmla="*/ 25 w 49"/>
                    <a:gd name="T19" fmla="*/ 36 h 79"/>
                    <a:gd name="T20" fmla="*/ 25 w 49"/>
                    <a:gd name="T21" fmla="*/ 36 h 79"/>
                    <a:gd name="T22" fmla="*/ 12 w 49"/>
                    <a:gd name="T23" fmla="*/ 24 h 79"/>
                    <a:gd name="T24" fmla="*/ 25 w 49"/>
                    <a:gd name="T25" fmla="*/ 12 h 79"/>
                    <a:gd name="T26" fmla="*/ 37 w 49"/>
                    <a:gd name="T27" fmla="*/ 24 h 79"/>
                    <a:gd name="T28" fmla="*/ 25 w 49"/>
                    <a:gd name="T29" fmla="*/ 3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9" h="79">
                      <a:moveTo>
                        <a:pt x="49" y="24"/>
                      </a:moveTo>
                      <a:cubicBezTo>
                        <a:pt x="49" y="11"/>
                        <a:pt x="38" y="0"/>
                        <a:pt x="25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29"/>
                        <a:pt x="2" y="33"/>
                        <a:pt x="4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25" y="79"/>
                        <a:pt x="25" y="79"/>
                        <a:pt x="25" y="79"/>
                      </a:cubicBezTo>
                      <a:cubicBezTo>
                        <a:pt x="46" y="36"/>
                        <a:pt x="46" y="36"/>
                        <a:pt x="46" y="36"/>
                      </a:cubicBezTo>
                      <a:cubicBezTo>
                        <a:pt x="45" y="36"/>
                        <a:pt x="45" y="36"/>
                        <a:pt x="45" y="36"/>
                      </a:cubicBezTo>
                      <a:cubicBezTo>
                        <a:pt x="48" y="33"/>
                        <a:pt x="49" y="29"/>
                        <a:pt x="49" y="24"/>
                      </a:cubicBezTo>
                      <a:close/>
                      <a:moveTo>
                        <a:pt x="25" y="36"/>
                      </a:move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18" y="36"/>
                        <a:pt x="12" y="31"/>
                        <a:pt x="12" y="24"/>
                      </a:cubicBezTo>
                      <a:cubicBezTo>
                        <a:pt x="12" y="18"/>
                        <a:pt x="18" y="12"/>
                        <a:pt x="25" y="12"/>
                      </a:cubicBezTo>
                      <a:cubicBezTo>
                        <a:pt x="31" y="12"/>
                        <a:pt x="37" y="18"/>
                        <a:pt x="37" y="24"/>
                      </a:cubicBezTo>
                      <a:cubicBezTo>
                        <a:pt x="37" y="31"/>
                        <a:pt x="31" y="36"/>
                        <a:pt x="25" y="36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2" name="íṩ1iḓe"/>
              <p:cNvGrpSpPr/>
              <p:nvPr/>
            </p:nvGrpSpPr>
            <p:grpSpPr>
              <a:xfrm>
                <a:off x="7922813" y="2704523"/>
                <a:ext cx="443552" cy="432704"/>
                <a:chOff x="7922813" y="2704523"/>
                <a:chExt cx="443552" cy="43270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61" name="ïşlîḋè"/>
                <p:cNvSpPr/>
                <p:nvPr/>
              </p:nvSpPr>
              <p:spPr bwMode="auto">
                <a:xfrm>
                  <a:off x="8065039" y="2939558"/>
                  <a:ext cx="57855" cy="59060"/>
                </a:xfrm>
                <a:custGeom>
                  <a:avLst/>
                  <a:gdLst>
                    <a:gd name="T0" fmla="*/ 14 w 31"/>
                    <a:gd name="T1" fmla="*/ 31 h 32"/>
                    <a:gd name="T2" fmla="*/ 18 w 31"/>
                    <a:gd name="T3" fmla="*/ 31 h 32"/>
                    <a:gd name="T4" fmla="*/ 30 w 31"/>
                    <a:gd name="T5" fmla="*/ 19 h 32"/>
                    <a:gd name="T6" fmla="*/ 31 w 31"/>
                    <a:gd name="T7" fmla="*/ 17 h 32"/>
                    <a:gd name="T8" fmla="*/ 30 w 31"/>
                    <a:gd name="T9" fmla="*/ 15 h 32"/>
                    <a:gd name="T10" fmla="*/ 24 w 31"/>
                    <a:gd name="T11" fmla="*/ 10 h 32"/>
                    <a:gd name="T12" fmla="*/ 17 w 31"/>
                    <a:gd name="T13" fmla="*/ 2 h 32"/>
                    <a:gd name="T14" fmla="*/ 15 w 31"/>
                    <a:gd name="T15" fmla="*/ 1 h 32"/>
                    <a:gd name="T16" fmla="*/ 13 w 31"/>
                    <a:gd name="T17" fmla="*/ 1 h 32"/>
                    <a:gd name="T18" fmla="*/ 0 w 31"/>
                    <a:gd name="T19" fmla="*/ 13 h 32"/>
                    <a:gd name="T20" fmla="*/ 0 w 31"/>
                    <a:gd name="T21" fmla="*/ 15 h 32"/>
                    <a:gd name="T22" fmla="*/ 0 w 31"/>
                    <a:gd name="T23" fmla="*/ 18 h 32"/>
                    <a:gd name="T24" fmla="*/ 14 w 31"/>
                    <a:gd name="T25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1" h="32">
                      <a:moveTo>
                        <a:pt x="14" y="31"/>
                      </a:moveTo>
                      <a:cubicBezTo>
                        <a:pt x="15" y="32"/>
                        <a:pt x="17" y="32"/>
                        <a:pt x="18" y="31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1" y="19"/>
                        <a:pt x="31" y="18"/>
                        <a:pt x="31" y="17"/>
                      </a:cubicBezTo>
                      <a:cubicBezTo>
                        <a:pt x="31" y="16"/>
                        <a:pt x="31" y="15"/>
                        <a:pt x="30" y="15"/>
                      </a:cubicBezTo>
                      <a:cubicBezTo>
                        <a:pt x="28" y="13"/>
                        <a:pt x="26" y="11"/>
                        <a:pt x="24" y="10"/>
                      </a:cubicBezTo>
                      <a:cubicBezTo>
                        <a:pt x="21" y="7"/>
                        <a:pt x="19" y="4"/>
                        <a:pt x="17" y="2"/>
                      </a:cubicBezTo>
                      <a:cubicBezTo>
                        <a:pt x="16" y="1"/>
                        <a:pt x="16" y="1"/>
                        <a:pt x="15" y="1"/>
                      </a:cubicBezTo>
                      <a:cubicBezTo>
                        <a:pt x="14" y="0"/>
                        <a:pt x="13" y="1"/>
                        <a:pt x="13" y="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4"/>
                        <a:pt x="0" y="15"/>
                        <a:pt x="0" y="15"/>
                      </a:cubicBezTo>
                      <a:cubicBezTo>
                        <a:pt x="0" y="16"/>
                        <a:pt x="0" y="17"/>
                        <a:pt x="0" y="18"/>
                      </a:cubicBezTo>
                      <a:lnTo>
                        <a:pt x="14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2" name="îśḻidè"/>
                <p:cNvSpPr/>
                <p:nvPr/>
              </p:nvSpPr>
              <p:spPr bwMode="auto">
                <a:xfrm>
                  <a:off x="7922813" y="2973306"/>
                  <a:ext cx="168743" cy="163921"/>
                </a:xfrm>
                <a:custGeom>
                  <a:avLst/>
                  <a:gdLst>
                    <a:gd name="T0" fmla="*/ 5 w 91"/>
                    <a:gd name="T1" fmla="*/ 63 h 89"/>
                    <a:gd name="T2" fmla="*/ 5 w 91"/>
                    <a:gd name="T3" fmla="*/ 84 h 89"/>
                    <a:gd name="T4" fmla="*/ 27 w 91"/>
                    <a:gd name="T5" fmla="*/ 84 h 89"/>
                    <a:gd name="T6" fmla="*/ 90 w 91"/>
                    <a:gd name="T7" fmla="*/ 22 h 89"/>
                    <a:gd name="T8" fmla="*/ 91 w 91"/>
                    <a:gd name="T9" fmla="*/ 20 h 89"/>
                    <a:gd name="T10" fmla="*/ 90 w 91"/>
                    <a:gd name="T11" fmla="*/ 18 h 89"/>
                    <a:gd name="T12" fmla="*/ 73 w 91"/>
                    <a:gd name="T13" fmla="*/ 1 h 89"/>
                    <a:gd name="T14" fmla="*/ 68 w 91"/>
                    <a:gd name="T15" fmla="*/ 1 h 89"/>
                    <a:gd name="T16" fmla="*/ 5 w 91"/>
                    <a:gd name="T17" fmla="*/ 63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" h="89">
                      <a:moveTo>
                        <a:pt x="5" y="63"/>
                      </a:moveTo>
                      <a:cubicBezTo>
                        <a:pt x="0" y="68"/>
                        <a:pt x="0" y="78"/>
                        <a:pt x="5" y="84"/>
                      </a:cubicBezTo>
                      <a:cubicBezTo>
                        <a:pt x="11" y="89"/>
                        <a:pt x="21" y="89"/>
                        <a:pt x="27" y="84"/>
                      </a:cubicBezTo>
                      <a:cubicBezTo>
                        <a:pt x="90" y="22"/>
                        <a:pt x="90" y="22"/>
                        <a:pt x="90" y="22"/>
                      </a:cubicBezTo>
                      <a:cubicBezTo>
                        <a:pt x="90" y="21"/>
                        <a:pt x="91" y="20"/>
                        <a:pt x="91" y="20"/>
                      </a:cubicBezTo>
                      <a:cubicBezTo>
                        <a:pt x="91" y="19"/>
                        <a:pt x="90" y="18"/>
                        <a:pt x="90" y="18"/>
                      </a:cubicBezTo>
                      <a:cubicBezTo>
                        <a:pt x="73" y="1"/>
                        <a:pt x="73" y="1"/>
                        <a:pt x="73" y="1"/>
                      </a:cubicBezTo>
                      <a:cubicBezTo>
                        <a:pt x="71" y="0"/>
                        <a:pt x="70" y="0"/>
                        <a:pt x="68" y="1"/>
                      </a:cubicBezTo>
                      <a:lnTo>
                        <a:pt x="5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3" name="îṧļïdè"/>
                <p:cNvSpPr/>
                <p:nvPr/>
              </p:nvSpPr>
              <p:spPr bwMode="auto">
                <a:xfrm>
                  <a:off x="8187980" y="2886524"/>
                  <a:ext cx="98835" cy="51828"/>
                </a:xfrm>
                <a:custGeom>
                  <a:avLst/>
                  <a:gdLst>
                    <a:gd name="T0" fmla="*/ 20 w 54"/>
                    <a:gd name="T1" fmla="*/ 28 h 28"/>
                    <a:gd name="T2" fmla="*/ 4 w 54"/>
                    <a:gd name="T3" fmla="*/ 25 h 28"/>
                    <a:gd name="T4" fmla="*/ 4 w 54"/>
                    <a:gd name="T5" fmla="*/ 25 h 28"/>
                    <a:gd name="T6" fmla="*/ 1 w 54"/>
                    <a:gd name="T7" fmla="*/ 18 h 28"/>
                    <a:gd name="T8" fmla="*/ 8 w 54"/>
                    <a:gd name="T9" fmla="*/ 15 h 28"/>
                    <a:gd name="T10" fmla="*/ 20 w 54"/>
                    <a:gd name="T11" fmla="*/ 18 h 28"/>
                    <a:gd name="T12" fmla="*/ 44 w 54"/>
                    <a:gd name="T13" fmla="*/ 3 h 28"/>
                    <a:gd name="T14" fmla="*/ 50 w 54"/>
                    <a:gd name="T15" fmla="*/ 1 h 28"/>
                    <a:gd name="T16" fmla="*/ 53 w 54"/>
                    <a:gd name="T17" fmla="*/ 7 h 28"/>
                    <a:gd name="T18" fmla="*/ 20 w 54"/>
                    <a:gd name="T1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" h="28">
                      <a:moveTo>
                        <a:pt x="20" y="28"/>
                      </a:moveTo>
                      <a:cubicBezTo>
                        <a:pt x="15" y="28"/>
                        <a:pt x="9" y="27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1" y="24"/>
                        <a:pt x="0" y="21"/>
                        <a:pt x="1" y="18"/>
                      </a:cubicBezTo>
                      <a:cubicBezTo>
                        <a:pt x="2" y="16"/>
                        <a:pt x="5" y="14"/>
                        <a:pt x="8" y="15"/>
                      </a:cubicBezTo>
                      <a:cubicBezTo>
                        <a:pt x="12" y="17"/>
                        <a:pt x="16" y="18"/>
                        <a:pt x="20" y="18"/>
                      </a:cubicBezTo>
                      <a:cubicBezTo>
                        <a:pt x="31" y="18"/>
                        <a:pt x="40" y="12"/>
                        <a:pt x="44" y="3"/>
                      </a:cubicBezTo>
                      <a:cubicBezTo>
                        <a:pt x="45" y="1"/>
                        <a:pt x="48" y="0"/>
                        <a:pt x="50" y="1"/>
                      </a:cubicBezTo>
                      <a:cubicBezTo>
                        <a:pt x="53" y="2"/>
                        <a:pt x="54" y="5"/>
                        <a:pt x="53" y="7"/>
                      </a:cubicBezTo>
                      <a:cubicBezTo>
                        <a:pt x="48" y="20"/>
                        <a:pt x="34" y="28"/>
                        <a:pt x="20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4" name="íŝḷïḓè"/>
                <p:cNvSpPr/>
                <p:nvPr/>
              </p:nvSpPr>
              <p:spPr bwMode="auto">
                <a:xfrm>
                  <a:off x="8065039" y="2704523"/>
                  <a:ext cx="301326" cy="296505"/>
                </a:xfrm>
                <a:custGeom>
                  <a:avLst/>
                  <a:gdLst>
                    <a:gd name="T0" fmla="*/ 134 w 163"/>
                    <a:gd name="T1" fmla="*/ 29 h 160"/>
                    <a:gd name="T2" fmla="*/ 29 w 163"/>
                    <a:gd name="T3" fmla="*/ 29 h 160"/>
                    <a:gd name="T4" fmla="*/ 29 w 163"/>
                    <a:gd name="T5" fmla="*/ 132 h 160"/>
                    <a:gd name="T6" fmla="*/ 134 w 163"/>
                    <a:gd name="T7" fmla="*/ 132 h 160"/>
                    <a:gd name="T8" fmla="*/ 134 w 163"/>
                    <a:gd name="T9" fmla="*/ 29 h 160"/>
                    <a:gd name="T10" fmla="*/ 82 w 163"/>
                    <a:gd name="T11" fmla="*/ 136 h 160"/>
                    <a:gd name="T12" fmla="*/ 82 w 163"/>
                    <a:gd name="T13" fmla="*/ 136 h 160"/>
                    <a:gd name="T14" fmla="*/ 26 w 163"/>
                    <a:gd name="T15" fmla="*/ 80 h 160"/>
                    <a:gd name="T16" fmla="*/ 82 w 163"/>
                    <a:gd name="T17" fmla="*/ 25 h 160"/>
                    <a:gd name="T18" fmla="*/ 137 w 163"/>
                    <a:gd name="T19" fmla="*/ 80 h 160"/>
                    <a:gd name="T20" fmla="*/ 82 w 163"/>
                    <a:gd name="T21" fmla="*/ 136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60">
                      <a:moveTo>
                        <a:pt x="134" y="29"/>
                      </a:moveTo>
                      <a:cubicBezTo>
                        <a:pt x="105" y="0"/>
                        <a:pt x="58" y="0"/>
                        <a:pt x="29" y="29"/>
                      </a:cubicBezTo>
                      <a:cubicBezTo>
                        <a:pt x="0" y="57"/>
                        <a:pt x="0" y="103"/>
                        <a:pt x="29" y="132"/>
                      </a:cubicBezTo>
                      <a:cubicBezTo>
                        <a:pt x="58" y="160"/>
                        <a:pt x="105" y="160"/>
                        <a:pt x="134" y="132"/>
                      </a:cubicBezTo>
                      <a:cubicBezTo>
                        <a:pt x="163" y="103"/>
                        <a:pt x="163" y="57"/>
                        <a:pt x="134" y="29"/>
                      </a:cubicBezTo>
                      <a:close/>
                      <a:moveTo>
                        <a:pt x="82" y="136"/>
                      </a:moveTo>
                      <a:cubicBezTo>
                        <a:pt x="82" y="136"/>
                        <a:pt x="82" y="136"/>
                        <a:pt x="82" y="136"/>
                      </a:cubicBezTo>
                      <a:cubicBezTo>
                        <a:pt x="51" y="136"/>
                        <a:pt x="26" y="111"/>
                        <a:pt x="26" y="80"/>
                      </a:cubicBezTo>
                      <a:cubicBezTo>
                        <a:pt x="26" y="50"/>
                        <a:pt x="51" y="25"/>
                        <a:pt x="82" y="25"/>
                      </a:cubicBezTo>
                      <a:cubicBezTo>
                        <a:pt x="112" y="25"/>
                        <a:pt x="137" y="50"/>
                        <a:pt x="137" y="80"/>
                      </a:cubicBezTo>
                      <a:cubicBezTo>
                        <a:pt x="137" y="111"/>
                        <a:pt x="112" y="136"/>
                        <a:pt x="82" y="1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3" name="íṧḻïďè"/>
              <p:cNvSpPr/>
              <p:nvPr/>
            </p:nvSpPr>
            <p:spPr bwMode="auto">
              <a:xfrm>
                <a:off x="7652825" y="3391546"/>
                <a:ext cx="436320" cy="436320"/>
              </a:xfrm>
              <a:custGeom>
                <a:avLst/>
                <a:gdLst>
                  <a:gd name="T0" fmla="*/ 0 w 236"/>
                  <a:gd name="T1" fmla="*/ 118 h 236"/>
                  <a:gd name="T2" fmla="*/ 236 w 236"/>
                  <a:gd name="T3" fmla="*/ 118 h 236"/>
                  <a:gd name="T4" fmla="*/ 100 w 236"/>
                  <a:gd name="T5" fmla="*/ 10 h 236"/>
                  <a:gd name="T6" fmla="*/ 63 w 236"/>
                  <a:gd name="T7" fmla="*/ 63 h 236"/>
                  <a:gd name="T8" fmla="*/ 100 w 236"/>
                  <a:gd name="T9" fmla="*/ 10 h 236"/>
                  <a:gd name="T10" fmla="*/ 24 w 236"/>
                  <a:gd name="T11" fmla="*/ 63 h 236"/>
                  <a:gd name="T12" fmla="*/ 52 w 236"/>
                  <a:gd name="T13" fmla="*/ 113 h 236"/>
                  <a:gd name="T14" fmla="*/ 24 w 236"/>
                  <a:gd name="T15" fmla="*/ 63 h 236"/>
                  <a:gd name="T16" fmla="*/ 9 w 236"/>
                  <a:gd name="T17" fmla="*/ 122 h 236"/>
                  <a:gd name="T18" fmla="*/ 52 w 236"/>
                  <a:gd name="T19" fmla="*/ 122 h 236"/>
                  <a:gd name="T20" fmla="*/ 24 w 236"/>
                  <a:gd name="T21" fmla="*/ 173 h 236"/>
                  <a:gd name="T22" fmla="*/ 9 w 236"/>
                  <a:gd name="T23" fmla="*/ 122 h 236"/>
                  <a:gd name="T24" fmla="*/ 30 w 236"/>
                  <a:gd name="T25" fmla="*/ 182 h 236"/>
                  <a:gd name="T26" fmla="*/ 100 w 236"/>
                  <a:gd name="T27" fmla="*/ 225 h 236"/>
                  <a:gd name="T28" fmla="*/ 30 w 236"/>
                  <a:gd name="T29" fmla="*/ 182 h 236"/>
                  <a:gd name="T30" fmla="*/ 114 w 236"/>
                  <a:gd name="T31" fmla="*/ 227 h 236"/>
                  <a:gd name="T32" fmla="*/ 114 w 236"/>
                  <a:gd name="T33" fmla="*/ 166 h 236"/>
                  <a:gd name="T34" fmla="*/ 114 w 236"/>
                  <a:gd name="T35" fmla="*/ 157 h 236"/>
                  <a:gd name="T36" fmla="*/ 70 w 236"/>
                  <a:gd name="T37" fmla="*/ 161 h 236"/>
                  <a:gd name="T38" fmla="*/ 114 w 236"/>
                  <a:gd name="T39" fmla="*/ 122 h 236"/>
                  <a:gd name="T40" fmla="*/ 114 w 236"/>
                  <a:gd name="T41" fmla="*/ 113 h 236"/>
                  <a:gd name="T42" fmla="*/ 62 w 236"/>
                  <a:gd name="T43" fmla="*/ 113 h 236"/>
                  <a:gd name="T44" fmla="*/ 114 w 236"/>
                  <a:gd name="T45" fmla="*/ 78 h 236"/>
                  <a:gd name="T46" fmla="*/ 114 w 236"/>
                  <a:gd name="T47" fmla="*/ 69 h 236"/>
                  <a:gd name="T48" fmla="*/ 74 w 236"/>
                  <a:gd name="T49" fmla="*/ 65 h 236"/>
                  <a:gd name="T50" fmla="*/ 114 w 236"/>
                  <a:gd name="T51" fmla="*/ 69 h 236"/>
                  <a:gd name="T52" fmla="*/ 228 w 236"/>
                  <a:gd name="T53" fmla="*/ 113 h 236"/>
                  <a:gd name="T54" fmla="*/ 177 w 236"/>
                  <a:gd name="T55" fmla="*/ 72 h 236"/>
                  <a:gd name="T56" fmla="*/ 228 w 236"/>
                  <a:gd name="T57" fmla="*/ 113 h 236"/>
                  <a:gd name="T58" fmla="*/ 207 w 236"/>
                  <a:gd name="T59" fmla="*/ 53 h 236"/>
                  <a:gd name="T60" fmla="*/ 137 w 236"/>
                  <a:gd name="T61" fmla="*/ 10 h 236"/>
                  <a:gd name="T62" fmla="*/ 207 w 236"/>
                  <a:gd name="T63" fmla="*/ 53 h 236"/>
                  <a:gd name="T64" fmla="*/ 123 w 236"/>
                  <a:gd name="T65" fmla="*/ 9 h 236"/>
                  <a:gd name="T66" fmla="*/ 123 w 236"/>
                  <a:gd name="T67" fmla="*/ 69 h 236"/>
                  <a:gd name="T68" fmla="*/ 123 w 236"/>
                  <a:gd name="T69" fmla="*/ 9 h 236"/>
                  <a:gd name="T70" fmla="*/ 123 w 236"/>
                  <a:gd name="T71" fmla="*/ 78 h 236"/>
                  <a:gd name="T72" fmla="*/ 175 w 236"/>
                  <a:gd name="T73" fmla="*/ 113 h 236"/>
                  <a:gd name="T74" fmla="*/ 123 w 236"/>
                  <a:gd name="T75" fmla="*/ 78 h 236"/>
                  <a:gd name="T76" fmla="*/ 123 w 236"/>
                  <a:gd name="T77" fmla="*/ 122 h 236"/>
                  <a:gd name="T78" fmla="*/ 167 w 236"/>
                  <a:gd name="T79" fmla="*/ 161 h 236"/>
                  <a:gd name="T80" fmla="*/ 123 w 236"/>
                  <a:gd name="T81" fmla="*/ 122 h 236"/>
                  <a:gd name="T82" fmla="*/ 123 w 236"/>
                  <a:gd name="T83" fmla="*/ 166 h 236"/>
                  <a:gd name="T84" fmla="*/ 123 w 236"/>
                  <a:gd name="T85" fmla="*/ 227 h 236"/>
                  <a:gd name="T86" fmla="*/ 123 w 236"/>
                  <a:gd name="T87" fmla="*/ 166 h 236"/>
                  <a:gd name="T88" fmla="*/ 137 w 236"/>
                  <a:gd name="T89" fmla="*/ 225 h 236"/>
                  <a:gd name="T90" fmla="*/ 207 w 236"/>
                  <a:gd name="T91" fmla="*/ 182 h 236"/>
                  <a:gd name="T92" fmla="*/ 213 w 236"/>
                  <a:gd name="T93" fmla="*/ 173 h 236"/>
                  <a:gd name="T94" fmla="*/ 177 w 236"/>
                  <a:gd name="T95" fmla="*/ 163 h 236"/>
                  <a:gd name="T96" fmla="*/ 228 w 236"/>
                  <a:gd name="T97" fmla="*/ 12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0" y="10"/>
                    </a:moveTo>
                    <a:cubicBezTo>
                      <a:pt x="100" y="10"/>
                      <a:pt x="100" y="10"/>
                      <a:pt x="100" y="10"/>
                    </a:cubicBezTo>
                    <a:cubicBezTo>
                      <a:pt x="84" y="26"/>
                      <a:pt x="71" y="44"/>
                      <a:pt x="63" y="63"/>
                    </a:cubicBezTo>
                    <a:cubicBezTo>
                      <a:pt x="52" y="61"/>
                      <a:pt x="41" y="57"/>
                      <a:pt x="30" y="53"/>
                    </a:cubicBezTo>
                    <a:cubicBezTo>
                      <a:pt x="47" y="31"/>
                      <a:pt x="71" y="15"/>
                      <a:pt x="100" y="10"/>
                    </a:cubicBezTo>
                    <a:close/>
                    <a:moveTo>
                      <a:pt x="24" y="63"/>
                    </a:moveTo>
                    <a:cubicBezTo>
                      <a:pt x="24" y="63"/>
                      <a:pt x="24" y="63"/>
                      <a:pt x="24" y="63"/>
                    </a:cubicBezTo>
                    <a:cubicBezTo>
                      <a:pt x="36" y="67"/>
                      <a:pt x="48" y="70"/>
                      <a:pt x="60" y="72"/>
                    </a:cubicBezTo>
                    <a:cubicBezTo>
                      <a:pt x="55" y="86"/>
                      <a:pt x="52" y="100"/>
                      <a:pt x="52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10" y="95"/>
                      <a:pt x="15" y="78"/>
                      <a:pt x="24" y="63"/>
                    </a:cubicBezTo>
                    <a:cubicBezTo>
                      <a:pt x="24" y="63"/>
                      <a:pt x="24" y="63"/>
                      <a:pt x="24" y="63"/>
                    </a:cubicBezTo>
                    <a:close/>
                    <a:moveTo>
                      <a:pt x="9" y="122"/>
                    </a:moveTo>
                    <a:cubicBezTo>
                      <a:pt x="9" y="122"/>
                      <a:pt x="9" y="122"/>
                      <a:pt x="9" y="122"/>
                    </a:cubicBezTo>
                    <a:cubicBezTo>
                      <a:pt x="52" y="122"/>
                      <a:pt x="52" y="122"/>
                      <a:pt x="52" y="122"/>
                    </a:cubicBezTo>
                    <a:cubicBezTo>
                      <a:pt x="52" y="136"/>
                      <a:pt x="55" y="150"/>
                      <a:pt x="60" y="163"/>
                    </a:cubicBezTo>
                    <a:cubicBezTo>
                      <a:pt x="48" y="166"/>
                      <a:pt x="36" y="169"/>
                      <a:pt x="24" y="173"/>
                    </a:cubicBezTo>
                    <a:cubicBezTo>
                      <a:pt x="15" y="158"/>
                      <a:pt x="10" y="140"/>
                      <a:pt x="9" y="122"/>
                    </a:cubicBezTo>
                    <a:cubicBezTo>
                      <a:pt x="9" y="122"/>
                      <a:pt x="9" y="122"/>
                      <a:pt x="9" y="122"/>
                    </a:cubicBezTo>
                    <a:close/>
                    <a:moveTo>
                      <a:pt x="30" y="182"/>
                    </a:moveTo>
                    <a:cubicBezTo>
                      <a:pt x="30" y="182"/>
                      <a:pt x="30" y="182"/>
                      <a:pt x="30" y="182"/>
                    </a:cubicBezTo>
                    <a:cubicBezTo>
                      <a:pt x="41" y="178"/>
                      <a:pt x="52" y="175"/>
                      <a:pt x="63" y="173"/>
                    </a:cubicBezTo>
                    <a:cubicBezTo>
                      <a:pt x="71" y="192"/>
                      <a:pt x="84" y="210"/>
                      <a:pt x="100" y="225"/>
                    </a:cubicBezTo>
                    <a:cubicBezTo>
                      <a:pt x="71" y="221"/>
                      <a:pt x="47" y="205"/>
                      <a:pt x="30" y="182"/>
                    </a:cubicBezTo>
                    <a:cubicBezTo>
                      <a:pt x="30" y="182"/>
                      <a:pt x="30" y="182"/>
                      <a:pt x="30" y="182"/>
                    </a:cubicBezTo>
                    <a:close/>
                    <a:moveTo>
                      <a:pt x="114" y="227"/>
                    </a:moveTo>
                    <a:cubicBezTo>
                      <a:pt x="114" y="227"/>
                      <a:pt x="114" y="227"/>
                      <a:pt x="114" y="227"/>
                    </a:cubicBezTo>
                    <a:cubicBezTo>
                      <a:pt x="96" y="208"/>
                      <a:pt x="83" y="189"/>
                      <a:pt x="74" y="170"/>
                    </a:cubicBezTo>
                    <a:cubicBezTo>
                      <a:pt x="87" y="168"/>
                      <a:pt x="101" y="167"/>
                      <a:pt x="114" y="166"/>
                    </a:cubicBezTo>
                    <a:cubicBezTo>
                      <a:pt x="114" y="227"/>
                      <a:pt x="114" y="227"/>
                      <a:pt x="114" y="227"/>
                    </a:cubicBezTo>
                    <a:close/>
                    <a:moveTo>
                      <a:pt x="114" y="157"/>
                    </a:moveTo>
                    <a:cubicBezTo>
                      <a:pt x="114" y="157"/>
                      <a:pt x="114" y="157"/>
                      <a:pt x="114" y="157"/>
                    </a:cubicBezTo>
                    <a:cubicBezTo>
                      <a:pt x="99" y="157"/>
                      <a:pt x="85" y="159"/>
                      <a:pt x="70" y="161"/>
                    </a:cubicBezTo>
                    <a:cubicBezTo>
                      <a:pt x="65" y="148"/>
                      <a:pt x="62" y="135"/>
                      <a:pt x="62" y="122"/>
                    </a:cubicBezTo>
                    <a:cubicBezTo>
                      <a:pt x="114" y="122"/>
                      <a:pt x="114" y="122"/>
                      <a:pt x="114" y="122"/>
                    </a:cubicBezTo>
                    <a:cubicBezTo>
                      <a:pt x="114" y="157"/>
                      <a:pt x="114" y="157"/>
                      <a:pt x="114" y="157"/>
                    </a:cubicBezTo>
                    <a:close/>
                    <a:moveTo>
                      <a:pt x="114" y="113"/>
                    </a:moveTo>
                    <a:cubicBezTo>
                      <a:pt x="114" y="113"/>
                      <a:pt x="114" y="113"/>
                      <a:pt x="114" y="113"/>
                    </a:cubicBezTo>
                    <a:cubicBezTo>
                      <a:pt x="62" y="113"/>
                      <a:pt x="62" y="113"/>
                      <a:pt x="62" y="113"/>
                    </a:cubicBezTo>
                    <a:cubicBezTo>
                      <a:pt x="62" y="100"/>
                      <a:pt x="65" y="87"/>
                      <a:pt x="70" y="74"/>
                    </a:cubicBezTo>
                    <a:cubicBezTo>
                      <a:pt x="85" y="77"/>
                      <a:pt x="99" y="78"/>
                      <a:pt x="114" y="78"/>
                    </a:cubicBezTo>
                    <a:cubicBezTo>
                      <a:pt x="114" y="113"/>
                      <a:pt x="114" y="113"/>
                      <a:pt x="114" y="113"/>
                    </a:cubicBezTo>
                    <a:close/>
                    <a:moveTo>
                      <a:pt x="114" y="69"/>
                    </a:moveTo>
                    <a:cubicBezTo>
                      <a:pt x="114" y="69"/>
                      <a:pt x="114" y="69"/>
                      <a:pt x="114" y="69"/>
                    </a:cubicBezTo>
                    <a:cubicBezTo>
                      <a:pt x="101" y="69"/>
                      <a:pt x="87" y="68"/>
                      <a:pt x="74" y="65"/>
                    </a:cubicBezTo>
                    <a:cubicBezTo>
                      <a:pt x="83" y="46"/>
                      <a:pt x="96" y="28"/>
                      <a:pt x="114" y="9"/>
                    </a:cubicBezTo>
                    <a:cubicBezTo>
                      <a:pt x="114" y="69"/>
                      <a:pt x="114" y="69"/>
                      <a:pt x="114" y="69"/>
                    </a:cubicBezTo>
                    <a:close/>
                    <a:moveTo>
                      <a:pt x="228" y="113"/>
                    </a:moveTo>
                    <a:cubicBezTo>
                      <a:pt x="228" y="113"/>
                      <a:pt x="228" y="113"/>
                      <a:pt x="228" y="113"/>
                    </a:cubicBezTo>
                    <a:cubicBezTo>
                      <a:pt x="185" y="113"/>
                      <a:pt x="185" y="113"/>
                      <a:pt x="185" y="113"/>
                    </a:cubicBezTo>
                    <a:cubicBezTo>
                      <a:pt x="184" y="100"/>
                      <a:pt x="182" y="86"/>
                      <a:pt x="177" y="72"/>
                    </a:cubicBezTo>
                    <a:cubicBezTo>
                      <a:pt x="189" y="70"/>
                      <a:pt x="201" y="67"/>
                      <a:pt x="213" y="63"/>
                    </a:cubicBezTo>
                    <a:cubicBezTo>
                      <a:pt x="222" y="78"/>
                      <a:pt x="227" y="95"/>
                      <a:pt x="228" y="113"/>
                    </a:cubicBezTo>
                    <a:close/>
                    <a:moveTo>
                      <a:pt x="207" y="53"/>
                    </a:moveTo>
                    <a:cubicBezTo>
                      <a:pt x="207" y="53"/>
                      <a:pt x="207" y="53"/>
                      <a:pt x="207" y="53"/>
                    </a:cubicBezTo>
                    <a:cubicBezTo>
                      <a:pt x="196" y="57"/>
                      <a:pt x="185" y="61"/>
                      <a:pt x="174" y="63"/>
                    </a:cubicBezTo>
                    <a:cubicBezTo>
                      <a:pt x="166" y="44"/>
                      <a:pt x="153" y="26"/>
                      <a:pt x="137" y="10"/>
                    </a:cubicBezTo>
                    <a:cubicBezTo>
                      <a:pt x="165" y="15"/>
                      <a:pt x="190" y="31"/>
                      <a:pt x="207" y="53"/>
                    </a:cubicBezTo>
                    <a:cubicBezTo>
                      <a:pt x="207" y="53"/>
                      <a:pt x="207" y="53"/>
                      <a:pt x="207" y="53"/>
                    </a:cubicBezTo>
                    <a:close/>
                    <a:moveTo>
                      <a:pt x="123" y="9"/>
                    </a:moveTo>
                    <a:cubicBezTo>
                      <a:pt x="123" y="9"/>
                      <a:pt x="123" y="9"/>
                      <a:pt x="123" y="9"/>
                    </a:cubicBezTo>
                    <a:cubicBezTo>
                      <a:pt x="141" y="28"/>
                      <a:pt x="154" y="46"/>
                      <a:pt x="163" y="65"/>
                    </a:cubicBezTo>
                    <a:cubicBezTo>
                      <a:pt x="150" y="68"/>
                      <a:pt x="136" y="69"/>
                      <a:pt x="123" y="6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lose/>
                    <a:moveTo>
                      <a:pt x="123" y="78"/>
                    </a:moveTo>
                    <a:cubicBezTo>
                      <a:pt x="123" y="78"/>
                      <a:pt x="123" y="78"/>
                      <a:pt x="123" y="78"/>
                    </a:cubicBezTo>
                    <a:cubicBezTo>
                      <a:pt x="137" y="78"/>
                      <a:pt x="152" y="77"/>
                      <a:pt x="167" y="74"/>
                    </a:cubicBezTo>
                    <a:cubicBezTo>
                      <a:pt x="172" y="87"/>
                      <a:pt x="174" y="100"/>
                      <a:pt x="175" y="113"/>
                    </a:cubicBezTo>
                    <a:cubicBezTo>
                      <a:pt x="123" y="113"/>
                      <a:pt x="123" y="113"/>
                      <a:pt x="123" y="113"/>
                    </a:cubicBezTo>
                    <a:cubicBezTo>
                      <a:pt x="123" y="78"/>
                      <a:pt x="123" y="78"/>
                      <a:pt x="123" y="78"/>
                    </a:cubicBezTo>
                    <a:close/>
                    <a:moveTo>
                      <a:pt x="123" y="122"/>
                    </a:moveTo>
                    <a:cubicBezTo>
                      <a:pt x="123" y="122"/>
                      <a:pt x="123" y="122"/>
                      <a:pt x="123" y="122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74" y="135"/>
                      <a:pt x="172" y="148"/>
                      <a:pt x="167" y="161"/>
                    </a:cubicBezTo>
                    <a:cubicBezTo>
                      <a:pt x="152" y="159"/>
                      <a:pt x="137" y="157"/>
                      <a:pt x="123" y="157"/>
                    </a:cubicBezTo>
                    <a:cubicBezTo>
                      <a:pt x="123" y="122"/>
                      <a:pt x="123" y="122"/>
                      <a:pt x="123" y="122"/>
                    </a:cubicBezTo>
                    <a:close/>
                    <a:moveTo>
                      <a:pt x="123" y="166"/>
                    </a:moveTo>
                    <a:cubicBezTo>
                      <a:pt x="123" y="166"/>
                      <a:pt x="123" y="166"/>
                      <a:pt x="123" y="166"/>
                    </a:cubicBezTo>
                    <a:cubicBezTo>
                      <a:pt x="136" y="167"/>
                      <a:pt x="149" y="168"/>
                      <a:pt x="163" y="170"/>
                    </a:cubicBezTo>
                    <a:cubicBezTo>
                      <a:pt x="154" y="189"/>
                      <a:pt x="141" y="208"/>
                      <a:pt x="123" y="227"/>
                    </a:cubicBezTo>
                    <a:cubicBezTo>
                      <a:pt x="123" y="166"/>
                      <a:pt x="123" y="166"/>
                      <a:pt x="123" y="166"/>
                    </a:cubicBezTo>
                    <a:cubicBezTo>
                      <a:pt x="123" y="166"/>
                      <a:pt x="123" y="166"/>
                      <a:pt x="123" y="166"/>
                    </a:cubicBezTo>
                    <a:close/>
                    <a:moveTo>
                      <a:pt x="137" y="225"/>
                    </a:moveTo>
                    <a:cubicBezTo>
                      <a:pt x="137" y="225"/>
                      <a:pt x="137" y="225"/>
                      <a:pt x="137" y="225"/>
                    </a:cubicBezTo>
                    <a:cubicBezTo>
                      <a:pt x="153" y="210"/>
                      <a:pt x="165" y="192"/>
                      <a:pt x="174" y="172"/>
                    </a:cubicBezTo>
                    <a:cubicBezTo>
                      <a:pt x="185" y="175"/>
                      <a:pt x="196" y="178"/>
                      <a:pt x="207" y="182"/>
                    </a:cubicBezTo>
                    <a:cubicBezTo>
                      <a:pt x="190" y="205"/>
                      <a:pt x="165" y="221"/>
                      <a:pt x="137" y="225"/>
                    </a:cubicBezTo>
                    <a:close/>
                    <a:moveTo>
                      <a:pt x="213" y="173"/>
                    </a:moveTo>
                    <a:cubicBezTo>
                      <a:pt x="213" y="173"/>
                      <a:pt x="213" y="173"/>
                      <a:pt x="213" y="173"/>
                    </a:cubicBezTo>
                    <a:cubicBezTo>
                      <a:pt x="201" y="169"/>
                      <a:pt x="189" y="166"/>
                      <a:pt x="177" y="163"/>
                    </a:cubicBezTo>
                    <a:cubicBezTo>
                      <a:pt x="182" y="150"/>
                      <a:pt x="184" y="136"/>
                      <a:pt x="185" y="122"/>
                    </a:cubicBezTo>
                    <a:cubicBezTo>
                      <a:pt x="228" y="122"/>
                      <a:pt x="228" y="122"/>
                      <a:pt x="228" y="122"/>
                    </a:cubicBezTo>
                    <a:cubicBezTo>
                      <a:pt x="227" y="140"/>
                      <a:pt x="222" y="158"/>
                      <a:pt x="213" y="17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šḻïḓè"/>
              <p:cNvSpPr/>
              <p:nvPr/>
            </p:nvSpPr>
            <p:spPr bwMode="auto">
              <a:xfrm>
                <a:off x="10338242" y="2908220"/>
                <a:ext cx="325432" cy="284452"/>
              </a:xfrm>
              <a:custGeom>
                <a:avLst/>
                <a:gdLst>
                  <a:gd name="T0" fmla="*/ 4 w 176"/>
                  <a:gd name="T1" fmla="*/ 146 h 154"/>
                  <a:gd name="T2" fmla="*/ 4 w 176"/>
                  <a:gd name="T3" fmla="*/ 146 h 154"/>
                  <a:gd name="T4" fmla="*/ 5 w 176"/>
                  <a:gd name="T5" fmla="*/ 145 h 154"/>
                  <a:gd name="T6" fmla="*/ 7 w 176"/>
                  <a:gd name="T7" fmla="*/ 144 h 154"/>
                  <a:gd name="T8" fmla="*/ 8 w 176"/>
                  <a:gd name="T9" fmla="*/ 143 h 154"/>
                  <a:gd name="T10" fmla="*/ 13 w 176"/>
                  <a:gd name="T11" fmla="*/ 149 h 154"/>
                  <a:gd name="T12" fmla="*/ 12 w 176"/>
                  <a:gd name="T13" fmla="*/ 150 h 154"/>
                  <a:gd name="T14" fmla="*/ 10 w 176"/>
                  <a:gd name="T15" fmla="*/ 151 h 154"/>
                  <a:gd name="T16" fmla="*/ 9 w 176"/>
                  <a:gd name="T17" fmla="*/ 152 h 154"/>
                  <a:gd name="T18" fmla="*/ 7 w 176"/>
                  <a:gd name="T19" fmla="*/ 153 h 154"/>
                  <a:gd name="T20" fmla="*/ 6 w 176"/>
                  <a:gd name="T21" fmla="*/ 153 h 154"/>
                  <a:gd name="T22" fmla="*/ 4 w 176"/>
                  <a:gd name="T23" fmla="*/ 154 h 154"/>
                  <a:gd name="T24" fmla="*/ 174 w 176"/>
                  <a:gd name="T25" fmla="*/ 7 h 154"/>
                  <a:gd name="T26" fmla="*/ 172 w 176"/>
                  <a:gd name="T27" fmla="*/ 9 h 154"/>
                  <a:gd name="T28" fmla="*/ 170 w 176"/>
                  <a:gd name="T29" fmla="*/ 11 h 154"/>
                  <a:gd name="T30" fmla="*/ 164 w 176"/>
                  <a:gd name="T31" fmla="*/ 7 h 154"/>
                  <a:gd name="T32" fmla="*/ 166 w 176"/>
                  <a:gd name="T33" fmla="*/ 5 h 154"/>
                  <a:gd name="T34" fmla="*/ 168 w 176"/>
                  <a:gd name="T35" fmla="*/ 3 h 154"/>
                  <a:gd name="T36" fmla="*/ 147 w 176"/>
                  <a:gd name="T37" fmla="*/ 22 h 154"/>
                  <a:gd name="T38" fmla="*/ 150 w 176"/>
                  <a:gd name="T39" fmla="*/ 29 h 154"/>
                  <a:gd name="T40" fmla="*/ 147 w 176"/>
                  <a:gd name="T41" fmla="*/ 32 h 154"/>
                  <a:gd name="T42" fmla="*/ 142 w 176"/>
                  <a:gd name="T43" fmla="*/ 27 h 154"/>
                  <a:gd name="T44" fmla="*/ 145 w 176"/>
                  <a:gd name="T45" fmla="*/ 24 h 154"/>
                  <a:gd name="T46" fmla="*/ 129 w 176"/>
                  <a:gd name="T47" fmla="*/ 43 h 154"/>
                  <a:gd name="T48" fmla="*/ 127 w 176"/>
                  <a:gd name="T49" fmla="*/ 51 h 154"/>
                  <a:gd name="T50" fmla="*/ 124 w 176"/>
                  <a:gd name="T51" fmla="*/ 54 h 154"/>
                  <a:gd name="T52" fmla="*/ 120 w 176"/>
                  <a:gd name="T53" fmla="*/ 47 h 154"/>
                  <a:gd name="T54" fmla="*/ 124 w 176"/>
                  <a:gd name="T55" fmla="*/ 43 h 154"/>
                  <a:gd name="T56" fmla="*/ 106 w 176"/>
                  <a:gd name="T57" fmla="*/ 69 h 154"/>
                  <a:gd name="T58" fmla="*/ 103 w 176"/>
                  <a:gd name="T59" fmla="*/ 72 h 154"/>
                  <a:gd name="T60" fmla="*/ 95 w 176"/>
                  <a:gd name="T61" fmla="*/ 74 h 154"/>
                  <a:gd name="T62" fmla="*/ 98 w 176"/>
                  <a:gd name="T63" fmla="*/ 66 h 154"/>
                  <a:gd name="T64" fmla="*/ 101 w 176"/>
                  <a:gd name="T65" fmla="*/ 63 h 154"/>
                  <a:gd name="T66" fmla="*/ 83 w 176"/>
                  <a:gd name="T67" fmla="*/ 90 h 154"/>
                  <a:gd name="T68" fmla="*/ 79 w 176"/>
                  <a:gd name="T69" fmla="*/ 94 h 154"/>
                  <a:gd name="T70" fmla="*/ 73 w 176"/>
                  <a:gd name="T71" fmla="*/ 89 h 154"/>
                  <a:gd name="T72" fmla="*/ 76 w 176"/>
                  <a:gd name="T73" fmla="*/ 86 h 154"/>
                  <a:gd name="T74" fmla="*/ 56 w 176"/>
                  <a:gd name="T75" fmla="*/ 104 h 154"/>
                  <a:gd name="T76" fmla="*/ 59 w 176"/>
                  <a:gd name="T77" fmla="*/ 111 h 154"/>
                  <a:gd name="T78" fmla="*/ 56 w 176"/>
                  <a:gd name="T79" fmla="*/ 114 h 154"/>
                  <a:gd name="T80" fmla="*/ 50 w 176"/>
                  <a:gd name="T81" fmla="*/ 109 h 154"/>
                  <a:gd name="T82" fmla="*/ 53 w 176"/>
                  <a:gd name="T83" fmla="*/ 107 h 154"/>
                  <a:gd name="T84" fmla="*/ 56 w 176"/>
                  <a:gd name="T85" fmla="*/ 104 h 154"/>
                  <a:gd name="T86" fmla="*/ 37 w 176"/>
                  <a:gd name="T87" fmla="*/ 130 h 154"/>
                  <a:gd name="T88" fmla="*/ 34 w 176"/>
                  <a:gd name="T89" fmla="*/ 133 h 154"/>
                  <a:gd name="T90" fmla="*/ 31 w 176"/>
                  <a:gd name="T91" fmla="*/ 135 h 154"/>
                  <a:gd name="T92" fmla="*/ 27 w 176"/>
                  <a:gd name="T93" fmla="*/ 128 h 154"/>
                  <a:gd name="T94" fmla="*/ 30 w 176"/>
                  <a:gd name="T95" fmla="*/ 12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6" h="154">
                    <a:moveTo>
                      <a:pt x="4" y="154"/>
                    </a:moveTo>
                    <a:cubicBezTo>
                      <a:pt x="2" y="154"/>
                      <a:pt x="1" y="152"/>
                      <a:pt x="0" y="150"/>
                    </a:cubicBezTo>
                    <a:cubicBezTo>
                      <a:pt x="0" y="148"/>
                      <a:pt x="2" y="146"/>
                      <a:pt x="4" y="146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5" y="145"/>
                      <a:pt x="5" y="145"/>
                      <a:pt x="5" y="145"/>
                    </a:cubicBezTo>
                    <a:cubicBezTo>
                      <a:pt x="5" y="145"/>
                      <a:pt x="5" y="145"/>
                      <a:pt x="5" y="145"/>
                    </a:cubicBezTo>
                    <a:cubicBezTo>
                      <a:pt x="5" y="145"/>
                      <a:pt x="5" y="145"/>
                      <a:pt x="5" y="145"/>
                    </a:cubicBezTo>
                    <a:cubicBezTo>
                      <a:pt x="6" y="145"/>
                      <a:pt x="6" y="145"/>
                      <a:pt x="6" y="145"/>
                    </a:cubicBezTo>
                    <a:cubicBezTo>
                      <a:pt x="6" y="145"/>
                      <a:pt x="6" y="145"/>
                      <a:pt x="6" y="145"/>
                    </a:cubicBezTo>
                    <a:cubicBezTo>
                      <a:pt x="6" y="145"/>
                      <a:pt x="6" y="145"/>
                      <a:pt x="6" y="145"/>
                    </a:cubicBezTo>
                    <a:cubicBezTo>
                      <a:pt x="7" y="144"/>
                      <a:pt x="7" y="144"/>
                      <a:pt x="7" y="144"/>
                    </a:cubicBezTo>
                    <a:cubicBezTo>
                      <a:pt x="7" y="144"/>
                      <a:pt x="7" y="144"/>
                      <a:pt x="7" y="144"/>
                    </a:cubicBezTo>
                    <a:cubicBezTo>
                      <a:pt x="7" y="144"/>
                      <a:pt x="7" y="144"/>
                      <a:pt x="7" y="144"/>
                    </a:cubicBezTo>
                    <a:cubicBezTo>
                      <a:pt x="8" y="144"/>
                      <a:pt x="8" y="144"/>
                      <a:pt x="8" y="144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2"/>
                      <a:pt x="13" y="142"/>
                      <a:pt x="14" y="144"/>
                    </a:cubicBezTo>
                    <a:cubicBezTo>
                      <a:pt x="15" y="146"/>
                      <a:pt x="15" y="148"/>
                      <a:pt x="13" y="149"/>
                    </a:cubicBezTo>
                    <a:cubicBezTo>
                      <a:pt x="13" y="149"/>
                      <a:pt x="13" y="149"/>
                      <a:pt x="13" y="149"/>
                    </a:cubicBezTo>
                    <a:cubicBezTo>
                      <a:pt x="13" y="150"/>
                      <a:pt x="13" y="150"/>
                      <a:pt x="13" y="150"/>
                    </a:cubicBezTo>
                    <a:cubicBezTo>
                      <a:pt x="12" y="150"/>
                      <a:pt x="12" y="150"/>
                      <a:pt x="12" y="150"/>
                    </a:cubicBezTo>
                    <a:cubicBezTo>
                      <a:pt x="12" y="150"/>
                      <a:pt x="12" y="150"/>
                      <a:pt x="12" y="150"/>
                    </a:cubicBezTo>
                    <a:cubicBezTo>
                      <a:pt x="11" y="150"/>
                      <a:pt x="11" y="150"/>
                      <a:pt x="11" y="150"/>
                    </a:cubicBezTo>
                    <a:cubicBezTo>
                      <a:pt x="11" y="151"/>
                      <a:pt x="11" y="151"/>
                      <a:pt x="11" y="151"/>
                    </a:cubicBezTo>
                    <a:cubicBezTo>
                      <a:pt x="11" y="151"/>
                      <a:pt x="11" y="151"/>
                      <a:pt x="11" y="151"/>
                    </a:cubicBezTo>
                    <a:cubicBezTo>
                      <a:pt x="10" y="151"/>
                      <a:pt x="10" y="151"/>
                      <a:pt x="10" y="151"/>
                    </a:cubicBezTo>
                    <a:cubicBezTo>
                      <a:pt x="10" y="151"/>
                      <a:pt x="10" y="151"/>
                      <a:pt x="10" y="151"/>
                    </a:cubicBezTo>
                    <a:cubicBezTo>
                      <a:pt x="9" y="152"/>
                      <a:pt x="9" y="152"/>
                      <a:pt x="9" y="152"/>
                    </a:cubicBezTo>
                    <a:cubicBezTo>
                      <a:pt x="9" y="152"/>
                      <a:pt x="9" y="152"/>
                      <a:pt x="9" y="152"/>
                    </a:cubicBezTo>
                    <a:cubicBezTo>
                      <a:pt x="9" y="152"/>
                      <a:pt x="9" y="152"/>
                      <a:pt x="9" y="152"/>
                    </a:cubicBezTo>
                    <a:cubicBezTo>
                      <a:pt x="8" y="152"/>
                      <a:pt x="8" y="152"/>
                      <a:pt x="8" y="152"/>
                    </a:cubicBezTo>
                    <a:cubicBezTo>
                      <a:pt x="8" y="152"/>
                      <a:pt x="8" y="152"/>
                      <a:pt x="8" y="152"/>
                    </a:cubicBezTo>
                    <a:cubicBezTo>
                      <a:pt x="8" y="153"/>
                      <a:pt x="8" y="153"/>
                      <a:pt x="8" y="153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5" y="154"/>
                      <a:pt x="5" y="154"/>
                      <a:pt x="5" y="154"/>
                    </a:cubicBezTo>
                    <a:cubicBezTo>
                      <a:pt x="5" y="154"/>
                      <a:pt x="5" y="154"/>
                      <a:pt x="5" y="154"/>
                    </a:cubicBezTo>
                    <a:cubicBezTo>
                      <a:pt x="4" y="154"/>
                      <a:pt x="4" y="154"/>
                      <a:pt x="4" y="154"/>
                    </a:cubicBezTo>
                    <a:close/>
                    <a:moveTo>
                      <a:pt x="169" y="1"/>
                    </a:moveTo>
                    <a:cubicBezTo>
                      <a:pt x="171" y="0"/>
                      <a:pt x="173" y="0"/>
                      <a:pt x="175" y="2"/>
                    </a:cubicBezTo>
                    <a:cubicBezTo>
                      <a:pt x="176" y="3"/>
                      <a:pt x="176" y="6"/>
                      <a:pt x="174" y="7"/>
                    </a:cubicBezTo>
                    <a:cubicBezTo>
                      <a:pt x="174" y="7"/>
                      <a:pt x="174" y="7"/>
                      <a:pt x="174" y="7"/>
                    </a:cubicBezTo>
                    <a:cubicBezTo>
                      <a:pt x="174" y="8"/>
                      <a:pt x="174" y="8"/>
                      <a:pt x="174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9"/>
                      <a:pt x="173" y="9"/>
                      <a:pt x="173" y="9"/>
                    </a:cubicBezTo>
                    <a:cubicBezTo>
                      <a:pt x="172" y="9"/>
                      <a:pt x="172" y="9"/>
                      <a:pt x="172" y="9"/>
                    </a:cubicBezTo>
                    <a:cubicBezTo>
                      <a:pt x="171" y="10"/>
                      <a:pt x="171" y="10"/>
                      <a:pt x="171" y="10"/>
                    </a:cubicBezTo>
                    <a:cubicBezTo>
                      <a:pt x="171" y="10"/>
                      <a:pt x="171" y="10"/>
                      <a:pt x="171" y="10"/>
                    </a:cubicBezTo>
                    <a:cubicBezTo>
                      <a:pt x="170" y="11"/>
                      <a:pt x="170" y="11"/>
                      <a:pt x="170" y="11"/>
                    </a:cubicBezTo>
                    <a:cubicBezTo>
                      <a:pt x="170" y="11"/>
                      <a:pt x="170" y="11"/>
                      <a:pt x="170" y="11"/>
                    </a:cubicBezTo>
                    <a:cubicBezTo>
                      <a:pt x="169" y="12"/>
                      <a:pt x="169" y="12"/>
                      <a:pt x="169" y="12"/>
                    </a:cubicBezTo>
                    <a:cubicBezTo>
                      <a:pt x="169" y="12"/>
                      <a:pt x="169" y="12"/>
                      <a:pt x="169" y="12"/>
                    </a:cubicBezTo>
                    <a:cubicBezTo>
                      <a:pt x="167" y="14"/>
                      <a:pt x="165" y="14"/>
                      <a:pt x="163" y="12"/>
                    </a:cubicBezTo>
                    <a:cubicBezTo>
                      <a:pt x="162" y="10"/>
                      <a:pt x="162" y="8"/>
                      <a:pt x="164" y="7"/>
                    </a:cubicBezTo>
                    <a:cubicBezTo>
                      <a:pt x="164" y="6"/>
                      <a:pt x="164" y="6"/>
                      <a:pt x="164" y="6"/>
                    </a:cubicBezTo>
                    <a:cubicBezTo>
                      <a:pt x="165" y="6"/>
                      <a:pt x="165" y="6"/>
                      <a:pt x="165" y="6"/>
                    </a:cubicBezTo>
                    <a:cubicBezTo>
                      <a:pt x="165" y="5"/>
                      <a:pt x="165" y="5"/>
                      <a:pt x="165" y="5"/>
                    </a:cubicBezTo>
                    <a:cubicBezTo>
                      <a:pt x="166" y="5"/>
                      <a:pt x="166" y="5"/>
                      <a:pt x="166" y="5"/>
                    </a:cubicBezTo>
                    <a:cubicBezTo>
                      <a:pt x="166" y="4"/>
                      <a:pt x="166" y="4"/>
                      <a:pt x="166" y="4"/>
                    </a:cubicBezTo>
                    <a:cubicBezTo>
                      <a:pt x="167" y="4"/>
                      <a:pt x="167" y="4"/>
                      <a:pt x="167" y="4"/>
                    </a:cubicBezTo>
                    <a:cubicBezTo>
                      <a:pt x="167" y="3"/>
                      <a:pt x="167" y="3"/>
                      <a:pt x="167" y="3"/>
                    </a:cubicBezTo>
                    <a:cubicBezTo>
                      <a:pt x="168" y="3"/>
                      <a:pt x="168" y="3"/>
                      <a:pt x="168" y="3"/>
                    </a:cubicBezTo>
                    <a:cubicBezTo>
                      <a:pt x="168" y="2"/>
                      <a:pt x="168" y="2"/>
                      <a:pt x="168" y="2"/>
                    </a:cubicBezTo>
                    <a:cubicBezTo>
                      <a:pt x="169" y="2"/>
                      <a:pt x="169" y="2"/>
                      <a:pt x="169" y="2"/>
                    </a:cubicBezTo>
                    <a:cubicBezTo>
                      <a:pt x="169" y="1"/>
                      <a:pt x="169" y="1"/>
                      <a:pt x="169" y="1"/>
                    </a:cubicBezTo>
                    <a:close/>
                    <a:moveTo>
                      <a:pt x="147" y="22"/>
                    </a:moveTo>
                    <a:cubicBezTo>
                      <a:pt x="148" y="21"/>
                      <a:pt x="151" y="21"/>
                      <a:pt x="152" y="22"/>
                    </a:cubicBezTo>
                    <a:cubicBezTo>
                      <a:pt x="154" y="24"/>
                      <a:pt x="153" y="26"/>
                      <a:pt x="152" y="28"/>
                    </a:cubicBezTo>
                    <a:cubicBezTo>
                      <a:pt x="151" y="29"/>
                      <a:pt x="151" y="29"/>
                      <a:pt x="151" y="29"/>
                    </a:cubicBezTo>
                    <a:cubicBezTo>
                      <a:pt x="150" y="29"/>
                      <a:pt x="150" y="29"/>
                      <a:pt x="150" y="29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9" y="31"/>
                      <a:pt x="149" y="31"/>
                      <a:pt x="149" y="31"/>
                    </a:cubicBezTo>
                    <a:cubicBezTo>
                      <a:pt x="148" y="32"/>
                      <a:pt x="148" y="32"/>
                      <a:pt x="148" y="32"/>
                    </a:cubicBezTo>
                    <a:cubicBezTo>
                      <a:pt x="147" y="32"/>
                      <a:pt x="147" y="32"/>
                      <a:pt x="147" y="32"/>
                    </a:cubicBezTo>
                    <a:cubicBezTo>
                      <a:pt x="146" y="33"/>
                      <a:pt x="146" y="33"/>
                      <a:pt x="146" y="33"/>
                    </a:cubicBezTo>
                    <a:cubicBezTo>
                      <a:pt x="145" y="34"/>
                      <a:pt x="142" y="34"/>
                      <a:pt x="141" y="33"/>
                    </a:cubicBezTo>
                    <a:cubicBezTo>
                      <a:pt x="139" y="31"/>
                      <a:pt x="139" y="29"/>
                      <a:pt x="141" y="27"/>
                    </a:cubicBezTo>
                    <a:cubicBezTo>
                      <a:pt x="142" y="27"/>
                      <a:pt x="142" y="27"/>
                      <a:pt x="142" y="27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3" y="25"/>
                      <a:pt x="143" y="25"/>
                      <a:pt x="143" y="25"/>
                    </a:cubicBezTo>
                    <a:cubicBezTo>
                      <a:pt x="144" y="24"/>
                      <a:pt x="144" y="24"/>
                      <a:pt x="144" y="24"/>
                    </a:cubicBezTo>
                    <a:cubicBezTo>
                      <a:pt x="145" y="24"/>
                      <a:pt x="145" y="24"/>
                      <a:pt x="145" y="24"/>
                    </a:cubicBezTo>
                    <a:cubicBezTo>
                      <a:pt x="146" y="23"/>
                      <a:pt x="146" y="23"/>
                      <a:pt x="146" y="23"/>
                    </a:cubicBezTo>
                    <a:cubicBezTo>
                      <a:pt x="147" y="22"/>
                      <a:pt x="147" y="22"/>
                      <a:pt x="147" y="22"/>
                    </a:cubicBezTo>
                    <a:close/>
                    <a:moveTo>
                      <a:pt x="124" y="43"/>
                    </a:moveTo>
                    <a:cubicBezTo>
                      <a:pt x="126" y="41"/>
                      <a:pt x="128" y="41"/>
                      <a:pt x="129" y="43"/>
                    </a:cubicBezTo>
                    <a:cubicBezTo>
                      <a:pt x="131" y="45"/>
                      <a:pt x="131" y="47"/>
                      <a:pt x="129" y="48"/>
                    </a:cubicBezTo>
                    <a:cubicBezTo>
                      <a:pt x="129" y="49"/>
                      <a:pt x="129" y="49"/>
                      <a:pt x="129" y="49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26" y="51"/>
                      <a:pt x="126" y="51"/>
                      <a:pt x="126" y="51"/>
                    </a:cubicBezTo>
                    <a:cubicBezTo>
                      <a:pt x="125" y="52"/>
                      <a:pt x="125" y="52"/>
                      <a:pt x="125" y="52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4" y="54"/>
                      <a:pt x="124" y="54"/>
                      <a:pt x="124" y="54"/>
                    </a:cubicBezTo>
                    <a:cubicBezTo>
                      <a:pt x="122" y="55"/>
                      <a:pt x="119" y="55"/>
                      <a:pt x="118" y="53"/>
                    </a:cubicBezTo>
                    <a:cubicBezTo>
                      <a:pt x="117" y="52"/>
                      <a:pt x="117" y="49"/>
                      <a:pt x="118" y="48"/>
                    </a:cubicBezTo>
                    <a:cubicBezTo>
                      <a:pt x="119" y="47"/>
                      <a:pt x="119" y="47"/>
                      <a:pt x="119" y="47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1" y="46"/>
                      <a:pt x="121" y="46"/>
                      <a:pt x="121" y="46"/>
                    </a:cubicBezTo>
                    <a:cubicBezTo>
                      <a:pt x="122" y="45"/>
                      <a:pt x="122" y="45"/>
                      <a:pt x="122" y="45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4" y="43"/>
                      <a:pt x="124" y="43"/>
                      <a:pt x="124" y="43"/>
                    </a:cubicBezTo>
                    <a:cubicBezTo>
                      <a:pt x="124" y="43"/>
                      <a:pt x="124" y="43"/>
                      <a:pt x="124" y="43"/>
                    </a:cubicBezTo>
                    <a:close/>
                    <a:moveTo>
                      <a:pt x="101" y="63"/>
                    </a:moveTo>
                    <a:cubicBezTo>
                      <a:pt x="103" y="62"/>
                      <a:pt x="105" y="62"/>
                      <a:pt x="107" y="64"/>
                    </a:cubicBezTo>
                    <a:cubicBezTo>
                      <a:pt x="108" y="65"/>
                      <a:pt x="108" y="68"/>
                      <a:pt x="106" y="69"/>
                    </a:cubicBezTo>
                    <a:cubicBezTo>
                      <a:pt x="106" y="69"/>
                      <a:pt x="106" y="69"/>
                      <a:pt x="106" y="69"/>
                    </a:cubicBezTo>
                    <a:cubicBezTo>
                      <a:pt x="105" y="70"/>
                      <a:pt x="105" y="70"/>
                      <a:pt x="105" y="70"/>
                    </a:cubicBezTo>
                    <a:cubicBezTo>
                      <a:pt x="104" y="71"/>
                      <a:pt x="104" y="71"/>
                      <a:pt x="104" y="71"/>
                    </a:cubicBezTo>
                    <a:cubicBezTo>
                      <a:pt x="103" y="72"/>
                      <a:pt x="103" y="72"/>
                      <a:pt x="103" y="72"/>
                    </a:cubicBezTo>
                    <a:cubicBezTo>
                      <a:pt x="102" y="73"/>
                      <a:pt x="102" y="73"/>
                      <a:pt x="102" y="73"/>
                    </a:cubicBezTo>
                    <a:cubicBezTo>
                      <a:pt x="101" y="74"/>
                      <a:pt x="101" y="74"/>
                      <a:pt x="101" y="74"/>
                    </a:cubicBezTo>
                    <a:cubicBezTo>
                      <a:pt x="101" y="74"/>
                      <a:pt x="101" y="74"/>
                      <a:pt x="101" y="74"/>
                    </a:cubicBezTo>
                    <a:cubicBezTo>
                      <a:pt x="99" y="76"/>
                      <a:pt x="97" y="75"/>
                      <a:pt x="95" y="74"/>
                    </a:cubicBezTo>
                    <a:cubicBezTo>
                      <a:pt x="94" y="72"/>
                      <a:pt x="94" y="70"/>
                      <a:pt x="96" y="68"/>
                    </a:cubicBezTo>
                    <a:cubicBezTo>
                      <a:pt x="96" y="68"/>
                      <a:pt x="96" y="68"/>
                      <a:pt x="96" y="68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8" y="66"/>
                      <a:pt x="98" y="66"/>
                      <a:pt x="98" y="66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100" y="64"/>
                      <a:pt x="100" y="64"/>
                      <a:pt x="100" y="64"/>
                    </a:cubicBezTo>
                    <a:cubicBezTo>
                      <a:pt x="101" y="64"/>
                      <a:pt x="101" y="64"/>
                      <a:pt x="101" y="64"/>
                    </a:cubicBezTo>
                    <a:cubicBezTo>
                      <a:pt x="101" y="63"/>
                      <a:pt x="101" y="63"/>
                      <a:pt x="101" y="63"/>
                    </a:cubicBezTo>
                    <a:close/>
                    <a:moveTo>
                      <a:pt x="78" y="84"/>
                    </a:moveTo>
                    <a:cubicBezTo>
                      <a:pt x="80" y="82"/>
                      <a:pt x="82" y="83"/>
                      <a:pt x="84" y="84"/>
                    </a:cubicBezTo>
                    <a:cubicBezTo>
                      <a:pt x="85" y="86"/>
                      <a:pt x="85" y="88"/>
                      <a:pt x="84" y="90"/>
                    </a:cubicBezTo>
                    <a:cubicBezTo>
                      <a:pt x="83" y="90"/>
                      <a:pt x="83" y="90"/>
                      <a:pt x="83" y="90"/>
                    </a:cubicBezTo>
                    <a:cubicBezTo>
                      <a:pt x="82" y="91"/>
                      <a:pt x="82" y="91"/>
                      <a:pt x="82" y="91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79" y="94"/>
                      <a:pt x="79" y="94"/>
                      <a:pt x="79" y="94"/>
                    </a:cubicBezTo>
                    <a:cubicBezTo>
                      <a:pt x="78" y="95"/>
                      <a:pt x="78" y="95"/>
                      <a:pt x="78" y="95"/>
                    </a:cubicBezTo>
                    <a:cubicBezTo>
                      <a:pt x="78" y="95"/>
                      <a:pt x="78" y="95"/>
                      <a:pt x="78" y="95"/>
                    </a:cubicBezTo>
                    <a:cubicBezTo>
                      <a:pt x="76" y="96"/>
                      <a:pt x="74" y="96"/>
                      <a:pt x="72" y="94"/>
                    </a:cubicBezTo>
                    <a:cubicBezTo>
                      <a:pt x="71" y="93"/>
                      <a:pt x="71" y="90"/>
                      <a:pt x="73" y="89"/>
                    </a:cubicBezTo>
                    <a:cubicBezTo>
                      <a:pt x="73" y="89"/>
                      <a:pt x="73" y="89"/>
                      <a:pt x="73" y="89"/>
                    </a:cubicBezTo>
                    <a:cubicBezTo>
                      <a:pt x="74" y="88"/>
                      <a:pt x="74" y="88"/>
                      <a:pt x="74" y="88"/>
                    </a:cubicBezTo>
                    <a:cubicBezTo>
                      <a:pt x="75" y="87"/>
                      <a:pt x="75" y="87"/>
                      <a:pt x="75" y="87"/>
                    </a:cubicBezTo>
                    <a:cubicBezTo>
                      <a:pt x="76" y="86"/>
                      <a:pt x="76" y="86"/>
                      <a:pt x="76" y="86"/>
                    </a:cubicBezTo>
                    <a:cubicBezTo>
                      <a:pt x="77" y="85"/>
                      <a:pt x="77" y="85"/>
                      <a:pt x="77" y="85"/>
                    </a:cubicBezTo>
                    <a:cubicBezTo>
                      <a:pt x="78" y="84"/>
                      <a:pt x="78" y="84"/>
                      <a:pt x="78" y="84"/>
                    </a:cubicBezTo>
                    <a:cubicBezTo>
                      <a:pt x="78" y="84"/>
                      <a:pt x="78" y="84"/>
                      <a:pt x="78" y="84"/>
                    </a:cubicBezTo>
                    <a:close/>
                    <a:moveTo>
                      <a:pt x="56" y="104"/>
                    </a:moveTo>
                    <a:cubicBezTo>
                      <a:pt x="57" y="103"/>
                      <a:pt x="60" y="103"/>
                      <a:pt x="61" y="104"/>
                    </a:cubicBezTo>
                    <a:cubicBezTo>
                      <a:pt x="62" y="106"/>
                      <a:pt x="62" y="108"/>
                      <a:pt x="61" y="110"/>
                    </a:cubicBezTo>
                    <a:cubicBezTo>
                      <a:pt x="60" y="110"/>
                      <a:pt x="60" y="110"/>
                      <a:pt x="60" y="110"/>
                    </a:cubicBezTo>
                    <a:cubicBezTo>
                      <a:pt x="59" y="111"/>
                      <a:pt x="59" y="111"/>
                      <a:pt x="59" y="111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57" y="113"/>
                      <a:pt x="57" y="113"/>
                      <a:pt x="57" y="113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5" y="115"/>
                      <a:pt x="55" y="115"/>
                      <a:pt x="55" y="115"/>
                    </a:cubicBezTo>
                    <a:cubicBezTo>
                      <a:pt x="55" y="115"/>
                      <a:pt x="55" y="115"/>
                      <a:pt x="55" y="115"/>
                    </a:cubicBezTo>
                    <a:cubicBezTo>
                      <a:pt x="53" y="116"/>
                      <a:pt x="51" y="116"/>
                      <a:pt x="49" y="114"/>
                    </a:cubicBezTo>
                    <a:cubicBezTo>
                      <a:pt x="48" y="113"/>
                      <a:pt x="48" y="110"/>
                      <a:pt x="50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52" y="107"/>
                      <a:pt x="52" y="107"/>
                      <a:pt x="52" y="107"/>
                    </a:cubicBezTo>
                    <a:cubicBezTo>
                      <a:pt x="53" y="107"/>
                      <a:pt x="53" y="107"/>
                      <a:pt x="53" y="107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5" y="104"/>
                      <a:pt x="55" y="104"/>
                      <a:pt x="55" y="104"/>
                    </a:cubicBezTo>
                    <a:cubicBezTo>
                      <a:pt x="56" y="104"/>
                      <a:pt x="56" y="104"/>
                      <a:pt x="56" y="104"/>
                    </a:cubicBezTo>
                    <a:close/>
                    <a:moveTo>
                      <a:pt x="32" y="124"/>
                    </a:moveTo>
                    <a:cubicBezTo>
                      <a:pt x="34" y="123"/>
                      <a:pt x="36" y="123"/>
                      <a:pt x="38" y="124"/>
                    </a:cubicBezTo>
                    <a:cubicBezTo>
                      <a:pt x="39" y="126"/>
                      <a:pt x="39" y="129"/>
                      <a:pt x="37" y="130"/>
                    </a:cubicBezTo>
                    <a:cubicBezTo>
                      <a:pt x="37" y="130"/>
                      <a:pt x="37" y="130"/>
                      <a:pt x="37" y="130"/>
                    </a:cubicBezTo>
                    <a:cubicBezTo>
                      <a:pt x="36" y="131"/>
                      <a:pt x="36" y="131"/>
                      <a:pt x="36" y="131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34" y="132"/>
                      <a:pt x="34" y="132"/>
                      <a:pt x="34" y="132"/>
                    </a:cubicBezTo>
                    <a:cubicBezTo>
                      <a:pt x="34" y="133"/>
                      <a:pt x="34" y="133"/>
                      <a:pt x="34" y="133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32" y="134"/>
                      <a:pt x="32" y="134"/>
                      <a:pt x="32" y="134"/>
                    </a:cubicBezTo>
                    <a:cubicBezTo>
                      <a:pt x="32" y="135"/>
                      <a:pt x="32" y="135"/>
                      <a:pt x="32" y="135"/>
                    </a:cubicBezTo>
                    <a:cubicBezTo>
                      <a:pt x="31" y="135"/>
                      <a:pt x="31" y="135"/>
                      <a:pt x="31" y="135"/>
                    </a:cubicBezTo>
                    <a:cubicBezTo>
                      <a:pt x="30" y="136"/>
                      <a:pt x="27" y="136"/>
                      <a:pt x="26" y="134"/>
                    </a:cubicBezTo>
                    <a:cubicBezTo>
                      <a:pt x="25" y="133"/>
                      <a:pt x="25" y="130"/>
                      <a:pt x="26" y="129"/>
                    </a:cubicBezTo>
                    <a:cubicBezTo>
                      <a:pt x="27" y="129"/>
                      <a:pt x="27" y="129"/>
                      <a:pt x="27" y="129"/>
                    </a:cubicBezTo>
                    <a:cubicBezTo>
                      <a:pt x="27" y="128"/>
                      <a:pt x="27" y="128"/>
                      <a:pt x="27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29" y="127"/>
                      <a:pt x="29" y="127"/>
                      <a:pt x="29" y="127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1" y="125"/>
                      <a:pt x="31" y="125"/>
                      <a:pt x="31" y="125"/>
                    </a:cubicBezTo>
                    <a:cubicBezTo>
                      <a:pt x="32" y="124"/>
                      <a:pt x="32" y="124"/>
                      <a:pt x="32" y="124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šḻïḋe"/>
              <p:cNvSpPr/>
              <p:nvPr/>
            </p:nvSpPr>
            <p:spPr bwMode="auto">
              <a:xfrm>
                <a:off x="9742822" y="2468283"/>
                <a:ext cx="94014" cy="477300"/>
              </a:xfrm>
              <a:custGeom>
                <a:avLst/>
                <a:gdLst>
                  <a:gd name="T0" fmla="*/ 8 w 51"/>
                  <a:gd name="T1" fmla="*/ 254 h 258"/>
                  <a:gd name="T2" fmla="*/ 4 w 51"/>
                  <a:gd name="T3" fmla="*/ 257 h 258"/>
                  <a:gd name="T4" fmla="*/ 1 w 51"/>
                  <a:gd name="T5" fmla="*/ 253 h 258"/>
                  <a:gd name="T6" fmla="*/ 2 w 51"/>
                  <a:gd name="T7" fmla="*/ 245 h 258"/>
                  <a:gd name="T8" fmla="*/ 6 w 51"/>
                  <a:gd name="T9" fmla="*/ 242 h 258"/>
                  <a:gd name="T10" fmla="*/ 10 w 51"/>
                  <a:gd name="T11" fmla="*/ 246 h 258"/>
                  <a:gd name="T12" fmla="*/ 8 w 51"/>
                  <a:gd name="T13" fmla="*/ 254 h 258"/>
                  <a:gd name="T14" fmla="*/ 43 w 51"/>
                  <a:gd name="T15" fmla="*/ 3 h 258"/>
                  <a:gd name="T16" fmla="*/ 48 w 51"/>
                  <a:gd name="T17" fmla="*/ 0 h 258"/>
                  <a:gd name="T18" fmla="*/ 51 w 51"/>
                  <a:gd name="T19" fmla="*/ 5 h 258"/>
                  <a:gd name="T20" fmla="*/ 50 w 51"/>
                  <a:gd name="T21" fmla="*/ 12 h 258"/>
                  <a:gd name="T22" fmla="*/ 45 w 51"/>
                  <a:gd name="T23" fmla="*/ 15 h 258"/>
                  <a:gd name="T24" fmla="*/ 42 w 51"/>
                  <a:gd name="T25" fmla="*/ 11 h 258"/>
                  <a:gd name="T26" fmla="*/ 43 w 51"/>
                  <a:gd name="T27" fmla="*/ 3 h 258"/>
                  <a:gd name="T28" fmla="*/ 38 w 51"/>
                  <a:gd name="T29" fmla="*/ 34 h 258"/>
                  <a:gd name="T30" fmla="*/ 43 w 51"/>
                  <a:gd name="T31" fmla="*/ 31 h 258"/>
                  <a:gd name="T32" fmla="*/ 46 w 51"/>
                  <a:gd name="T33" fmla="*/ 35 h 258"/>
                  <a:gd name="T34" fmla="*/ 45 w 51"/>
                  <a:gd name="T35" fmla="*/ 43 h 258"/>
                  <a:gd name="T36" fmla="*/ 40 w 51"/>
                  <a:gd name="T37" fmla="*/ 46 h 258"/>
                  <a:gd name="T38" fmla="*/ 37 w 51"/>
                  <a:gd name="T39" fmla="*/ 41 h 258"/>
                  <a:gd name="T40" fmla="*/ 38 w 51"/>
                  <a:gd name="T41" fmla="*/ 34 h 258"/>
                  <a:gd name="T42" fmla="*/ 33 w 51"/>
                  <a:gd name="T43" fmla="*/ 64 h 258"/>
                  <a:gd name="T44" fmla="*/ 38 w 51"/>
                  <a:gd name="T45" fmla="*/ 61 h 258"/>
                  <a:gd name="T46" fmla="*/ 41 w 51"/>
                  <a:gd name="T47" fmla="*/ 65 h 258"/>
                  <a:gd name="T48" fmla="*/ 39 w 51"/>
                  <a:gd name="T49" fmla="*/ 73 h 258"/>
                  <a:gd name="T50" fmla="*/ 35 w 51"/>
                  <a:gd name="T51" fmla="*/ 76 h 258"/>
                  <a:gd name="T52" fmla="*/ 32 w 51"/>
                  <a:gd name="T53" fmla="*/ 71 h 258"/>
                  <a:gd name="T54" fmla="*/ 33 w 51"/>
                  <a:gd name="T55" fmla="*/ 64 h 258"/>
                  <a:gd name="T56" fmla="*/ 28 w 51"/>
                  <a:gd name="T57" fmla="*/ 94 h 258"/>
                  <a:gd name="T58" fmla="*/ 32 w 51"/>
                  <a:gd name="T59" fmla="*/ 91 h 258"/>
                  <a:gd name="T60" fmla="*/ 35 w 51"/>
                  <a:gd name="T61" fmla="*/ 95 h 258"/>
                  <a:gd name="T62" fmla="*/ 34 w 51"/>
                  <a:gd name="T63" fmla="*/ 103 h 258"/>
                  <a:gd name="T64" fmla="*/ 30 w 51"/>
                  <a:gd name="T65" fmla="*/ 106 h 258"/>
                  <a:gd name="T66" fmla="*/ 27 w 51"/>
                  <a:gd name="T67" fmla="*/ 102 h 258"/>
                  <a:gd name="T68" fmla="*/ 28 w 51"/>
                  <a:gd name="T69" fmla="*/ 94 h 258"/>
                  <a:gd name="T70" fmla="*/ 23 w 51"/>
                  <a:gd name="T71" fmla="*/ 124 h 258"/>
                  <a:gd name="T72" fmla="*/ 27 w 51"/>
                  <a:gd name="T73" fmla="*/ 121 h 258"/>
                  <a:gd name="T74" fmla="*/ 30 w 51"/>
                  <a:gd name="T75" fmla="*/ 126 h 258"/>
                  <a:gd name="T76" fmla="*/ 29 w 51"/>
                  <a:gd name="T77" fmla="*/ 133 h 258"/>
                  <a:gd name="T78" fmla="*/ 25 w 51"/>
                  <a:gd name="T79" fmla="*/ 136 h 258"/>
                  <a:gd name="T80" fmla="*/ 21 w 51"/>
                  <a:gd name="T81" fmla="*/ 132 h 258"/>
                  <a:gd name="T82" fmla="*/ 23 w 51"/>
                  <a:gd name="T83" fmla="*/ 124 h 258"/>
                  <a:gd name="T84" fmla="*/ 18 w 51"/>
                  <a:gd name="T85" fmla="*/ 155 h 258"/>
                  <a:gd name="T86" fmla="*/ 22 w 51"/>
                  <a:gd name="T87" fmla="*/ 151 h 258"/>
                  <a:gd name="T88" fmla="*/ 25 w 51"/>
                  <a:gd name="T89" fmla="*/ 156 h 258"/>
                  <a:gd name="T90" fmla="*/ 24 w 51"/>
                  <a:gd name="T91" fmla="*/ 163 h 258"/>
                  <a:gd name="T92" fmla="*/ 19 w 51"/>
                  <a:gd name="T93" fmla="*/ 167 h 258"/>
                  <a:gd name="T94" fmla="*/ 16 w 51"/>
                  <a:gd name="T95" fmla="*/ 162 h 258"/>
                  <a:gd name="T96" fmla="*/ 18 w 51"/>
                  <a:gd name="T97" fmla="*/ 155 h 258"/>
                  <a:gd name="T98" fmla="*/ 12 w 51"/>
                  <a:gd name="T99" fmla="*/ 185 h 258"/>
                  <a:gd name="T100" fmla="*/ 17 w 51"/>
                  <a:gd name="T101" fmla="*/ 182 h 258"/>
                  <a:gd name="T102" fmla="*/ 20 w 51"/>
                  <a:gd name="T103" fmla="*/ 186 h 258"/>
                  <a:gd name="T104" fmla="*/ 19 w 51"/>
                  <a:gd name="T105" fmla="*/ 194 h 258"/>
                  <a:gd name="T106" fmla="*/ 14 w 51"/>
                  <a:gd name="T107" fmla="*/ 197 h 258"/>
                  <a:gd name="T108" fmla="*/ 11 w 51"/>
                  <a:gd name="T109" fmla="*/ 192 h 258"/>
                  <a:gd name="T110" fmla="*/ 12 w 51"/>
                  <a:gd name="T111" fmla="*/ 185 h 258"/>
                  <a:gd name="T112" fmla="*/ 7 w 51"/>
                  <a:gd name="T113" fmla="*/ 215 h 258"/>
                  <a:gd name="T114" fmla="*/ 12 w 51"/>
                  <a:gd name="T115" fmla="*/ 212 h 258"/>
                  <a:gd name="T116" fmla="*/ 15 w 51"/>
                  <a:gd name="T117" fmla="*/ 216 h 258"/>
                  <a:gd name="T118" fmla="*/ 13 w 51"/>
                  <a:gd name="T119" fmla="*/ 224 h 258"/>
                  <a:gd name="T120" fmla="*/ 9 w 51"/>
                  <a:gd name="T121" fmla="*/ 227 h 258"/>
                  <a:gd name="T122" fmla="*/ 6 w 51"/>
                  <a:gd name="T123" fmla="*/ 223 h 258"/>
                  <a:gd name="T124" fmla="*/ 7 w 51"/>
                  <a:gd name="T125" fmla="*/ 215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1" h="258">
                    <a:moveTo>
                      <a:pt x="8" y="254"/>
                    </a:moveTo>
                    <a:cubicBezTo>
                      <a:pt x="8" y="256"/>
                      <a:pt x="6" y="258"/>
                      <a:pt x="4" y="257"/>
                    </a:cubicBezTo>
                    <a:cubicBezTo>
                      <a:pt x="2" y="257"/>
                      <a:pt x="0" y="255"/>
                      <a:pt x="1" y="253"/>
                    </a:cubicBezTo>
                    <a:cubicBezTo>
                      <a:pt x="2" y="245"/>
                      <a:pt x="2" y="245"/>
                      <a:pt x="2" y="245"/>
                    </a:cubicBezTo>
                    <a:cubicBezTo>
                      <a:pt x="2" y="243"/>
                      <a:pt x="4" y="242"/>
                      <a:pt x="6" y="242"/>
                    </a:cubicBezTo>
                    <a:cubicBezTo>
                      <a:pt x="9" y="242"/>
                      <a:pt x="10" y="244"/>
                      <a:pt x="10" y="246"/>
                    </a:cubicBezTo>
                    <a:cubicBezTo>
                      <a:pt x="8" y="254"/>
                      <a:pt x="8" y="254"/>
                      <a:pt x="8" y="254"/>
                    </a:cubicBezTo>
                    <a:close/>
                    <a:moveTo>
                      <a:pt x="43" y="3"/>
                    </a:moveTo>
                    <a:cubicBezTo>
                      <a:pt x="44" y="1"/>
                      <a:pt x="46" y="0"/>
                      <a:pt x="48" y="0"/>
                    </a:cubicBezTo>
                    <a:cubicBezTo>
                      <a:pt x="50" y="1"/>
                      <a:pt x="51" y="3"/>
                      <a:pt x="51" y="5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49" y="14"/>
                      <a:pt x="47" y="16"/>
                      <a:pt x="45" y="15"/>
                    </a:cubicBezTo>
                    <a:cubicBezTo>
                      <a:pt x="43" y="15"/>
                      <a:pt x="42" y="13"/>
                      <a:pt x="42" y="11"/>
                    </a:cubicBezTo>
                    <a:cubicBezTo>
                      <a:pt x="43" y="3"/>
                      <a:pt x="43" y="3"/>
                      <a:pt x="43" y="3"/>
                    </a:cubicBezTo>
                    <a:close/>
                    <a:moveTo>
                      <a:pt x="38" y="34"/>
                    </a:moveTo>
                    <a:cubicBezTo>
                      <a:pt x="39" y="32"/>
                      <a:pt x="41" y="30"/>
                      <a:pt x="43" y="31"/>
                    </a:cubicBezTo>
                    <a:cubicBezTo>
                      <a:pt x="45" y="31"/>
                      <a:pt x="46" y="33"/>
                      <a:pt x="46" y="35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4" y="45"/>
                      <a:pt x="42" y="46"/>
                      <a:pt x="40" y="46"/>
                    </a:cubicBezTo>
                    <a:cubicBezTo>
                      <a:pt x="38" y="45"/>
                      <a:pt x="37" y="43"/>
                      <a:pt x="37" y="41"/>
                    </a:cubicBezTo>
                    <a:cubicBezTo>
                      <a:pt x="38" y="34"/>
                      <a:pt x="38" y="34"/>
                      <a:pt x="38" y="34"/>
                    </a:cubicBezTo>
                    <a:close/>
                    <a:moveTo>
                      <a:pt x="33" y="64"/>
                    </a:moveTo>
                    <a:cubicBezTo>
                      <a:pt x="33" y="62"/>
                      <a:pt x="35" y="60"/>
                      <a:pt x="38" y="61"/>
                    </a:cubicBezTo>
                    <a:cubicBezTo>
                      <a:pt x="40" y="61"/>
                      <a:pt x="41" y="63"/>
                      <a:pt x="41" y="65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5"/>
                      <a:pt x="37" y="76"/>
                      <a:pt x="35" y="76"/>
                    </a:cubicBezTo>
                    <a:cubicBezTo>
                      <a:pt x="33" y="76"/>
                      <a:pt x="31" y="74"/>
                      <a:pt x="32" y="71"/>
                    </a:cubicBezTo>
                    <a:cubicBezTo>
                      <a:pt x="33" y="64"/>
                      <a:pt x="33" y="64"/>
                      <a:pt x="33" y="64"/>
                    </a:cubicBezTo>
                    <a:close/>
                    <a:moveTo>
                      <a:pt x="28" y="94"/>
                    </a:moveTo>
                    <a:cubicBezTo>
                      <a:pt x="28" y="92"/>
                      <a:pt x="30" y="91"/>
                      <a:pt x="32" y="91"/>
                    </a:cubicBezTo>
                    <a:cubicBezTo>
                      <a:pt x="34" y="91"/>
                      <a:pt x="36" y="93"/>
                      <a:pt x="35" y="95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5"/>
                      <a:pt x="32" y="106"/>
                      <a:pt x="30" y="106"/>
                    </a:cubicBezTo>
                    <a:cubicBezTo>
                      <a:pt x="28" y="106"/>
                      <a:pt x="26" y="104"/>
                      <a:pt x="27" y="102"/>
                    </a:cubicBezTo>
                    <a:cubicBezTo>
                      <a:pt x="28" y="94"/>
                      <a:pt x="28" y="94"/>
                      <a:pt x="28" y="94"/>
                    </a:cubicBezTo>
                    <a:close/>
                    <a:moveTo>
                      <a:pt x="23" y="124"/>
                    </a:moveTo>
                    <a:cubicBezTo>
                      <a:pt x="23" y="122"/>
                      <a:pt x="25" y="121"/>
                      <a:pt x="27" y="121"/>
                    </a:cubicBezTo>
                    <a:cubicBezTo>
                      <a:pt x="29" y="122"/>
                      <a:pt x="31" y="124"/>
                      <a:pt x="30" y="126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9" y="135"/>
                      <a:pt x="27" y="137"/>
                      <a:pt x="25" y="136"/>
                    </a:cubicBezTo>
                    <a:cubicBezTo>
                      <a:pt x="23" y="136"/>
                      <a:pt x="21" y="134"/>
                      <a:pt x="21" y="132"/>
                    </a:cubicBezTo>
                    <a:cubicBezTo>
                      <a:pt x="23" y="124"/>
                      <a:pt x="23" y="124"/>
                      <a:pt x="23" y="124"/>
                    </a:cubicBezTo>
                    <a:close/>
                    <a:moveTo>
                      <a:pt x="18" y="155"/>
                    </a:moveTo>
                    <a:cubicBezTo>
                      <a:pt x="18" y="152"/>
                      <a:pt x="20" y="151"/>
                      <a:pt x="22" y="151"/>
                    </a:cubicBezTo>
                    <a:cubicBezTo>
                      <a:pt x="24" y="152"/>
                      <a:pt x="25" y="154"/>
                      <a:pt x="25" y="156"/>
                    </a:cubicBezTo>
                    <a:cubicBezTo>
                      <a:pt x="24" y="163"/>
                      <a:pt x="24" y="163"/>
                      <a:pt x="24" y="163"/>
                    </a:cubicBezTo>
                    <a:cubicBezTo>
                      <a:pt x="23" y="165"/>
                      <a:pt x="21" y="167"/>
                      <a:pt x="19" y="167"/>
                    </a:cubicBezTo>
                    <a:cubicBezTo>
                      <a:pt x="17" y="166"/>
                      <a:pt x="16" y="164"/>
                      <a:pt x="16" y="162"/>
                    </a:cubicBezTo>
                    <a:cubicBezTo>
                      <a:pt x="18" y="155"/>
                      <a:pt x="18" y="155"/>
                      <a:pt x="18" y="155"/>
                    </a:cubicBezTo>
                    <a:close/>
                    <a:moveTo>
                      <a:pt x="12" y="185"/>
                    </a:moveTo>
                    <a:cubicBezTo>
                      <a:pt x="13" y="183"/>
                      <a:pt x="15" y="181"/>
                      <a:pt x="17" y="182"/>
                    </a:cubicBezTo>
                    <a:cubicBezTo>
                      <a:pt x="19" y="182"/>
                      <a:pt x="20" y="184"/>
                      <a:pt x="20" y="186"/>
                    </a:cubicBezTo>
                    <a:cubicBezTo>
                      <a:pt x="19" y="194"/>
                      <a:pt x="19" y="194"/>
                      <a:pt x="19" y="194"/>
                    </a:cubicBezTo>
                    <a:cubicBezTo>
                      <a:pt x="18" y="196"/>
                      <a:pt x="16" y="197"/>
                      <a:pt x="14" y="197"/>
                    </a:cubicBezTo>
                    <a:cubicBezTo>
                      <a:pt x="12" y="196"/>
                      <a:pt x="11" y="194"/>
                      <a:pt x="11" y="192"/>
                    </a:cubicBezTo>
                    <a:cubicBezTo>
                      <a:pt x="12" y="185"/>
                      <a:pt x="12" y="185"/>
                      <a:pt x="12" y="185"/>
                    </a:cubicBezTo>
                    <a:close/>
                    <a:moveTo>
                      <a:pt x="7" y="215"/>
                    </a:moveTo>
                    <a:cubicBezTo>
                      <a:pt x="8" y="213"/>
                      <a:pt x="10" y="211"/>
                      <a:pt x="12" y="212"/>
                    </a:cubicBezTo>
                    <a:cubicBezTo>
                      <a:pt x="14" y="212"/>
                      <a:pt x="15" y="214"/>
                      <a:pt x="15" y="216"/>
                    </a:cubicBezTo>
                    <a:cubicBezTo>
                      <a:pt x="13" y="224"/>
                      <a:pt x="13" y="224"/>
                      <a:pt x="13" y="224"/>
                    </a:cubicBezTo>
                    <a:cubicBezTo>
                      <a:pt x="13" y="226"/>
                      <a:pt x="11" y="227"/>
                      <a:pt x="9" y="227"/>
                    </a:cubicBezTo>
                    <a:cubicBezTo>
                      <a:pt x="7" y="227"/>
                      <a:pt x="6" y="225"/>
                      <a:pt x="6" y="223"/>
                    </a:cubicBezTo>
                    <a:lnTo>
                      <a:pt x="7" y="215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isļïḍê"/>
              <p:cNvSpPr/>
              <p:nvPr/>
            </p:nvSpPr>
            <p:spPr bwMode="auto">
              <a:xfrm>
                <a:off x="8908752" y="2451409"/>
                <a:ext cx="384492" cy="536361"/>
              </a:xfrm>
              <a:custGeom>
                <a:avLst/>
                <a:gdLst>
                  <a:gd name="T0" fmla="*/ 206 w 208"/>
                  <a:gd name="T1" fmla="*/ 289 h 290"/>
                  <a:gd name="T2" fmla="*/ 196 w 208"/>
                  <a:gd name="T3" fmla="*/ 282 h 290"/>
                  <a:gd name="T4" fmla="*/ 202 w 208"/>
                  <a:gd name="T5" fmla="*/ 277 h 290"/>
                  <a:gd name="T6" fmla="*/ 1 w 208"/>
                  <a:gd name="T7" fmla="*/ 6 h 290"/>
                  <a:gd name="T8" fmla="*/ 8 w 208"/>
                  <a:gd name="T9" fmla="*/ 2 h 290"/>
                  <a:gd name="T10" fmla="*/ 11 w 208"/>
                  <a:gd name="T11" fmla="*/ 13 h 290"/>
                  <a:gd name="T12" fmla="*/ 1 w 208"/>
                  <a:gd name="T13" fmla="*/ 6 h 290"/>
                  <a:gd name="T14" fmla="*/ 20 w 208"/>
                  <a:gd name="T15" fmla="*/ 26 h 290"/>
                  <a:gd name="T16" fmla="*/ 30 w 208"/>
                  <a:gd name="T17" fmla="*/ 33 h 290"/>
                  <a:gd name="T18" fmla="*/ 23 w 208"/>
                  <a:gd name="T19" fmla="*/ 37 h 290"/>
                  <a:gd name="T20" fmla="*/ 37 w 208"/>
                  <a:gd name="T21" fmla="*/ 56 h 290"/>
                  <a:gd name="T22" fmla="*/ 43 w 208"/>
                  <a:gd name="T23" fmla="*/ 52 h 290"/>
                  <a:gd name="T24" fmla="*/ 46 w 208"/>
                  <a:gd name="T25" fmla="*/ 63 h 290"/>
                  <a:gd name="T26" fmla="*/ 37 w 208"/>
                  <a:gd name="T27" fmla="*/ 56 h 290"/>
                  <a:gd name="T28" fmla="*/ 55 w 208"/>
                  <a:gd name="T29" fmla="*/ 76 h 290"/>
                  <a:gd name="T30" fmla="*/ 65 w 208"/>
                  <a:gd name="T31" fmla="*/ 83 h 290"/>
                  <a:gd name="T32" fmla="*/ 59 w 208"/>
                  <a:gd name="T33" fmla="*/ 87 h 290"/>
                  <a:gd name="T34" fmla="*/ 72 w 208"/>
                  <a:gd name="T35" fmla="*/ 106 h 290"/>
                  <a:gd name="T36" fmla="*/ 78 w 208"/>
                  <a:gd name="T37" fmla="*/ 102 h 290"/>
                  <a:gd name="T38" fmla="*/ 82 w 208"/>
                  <a:gd name="T39" fmla="*/ 113 h 290"/>
                  <a:gd name="T40" fmla="*/ 72 w 208"/>
                  <a:gd name="T41" fmla="*/ 106 h 290"/>
                  <a:gd name="T42" fmla="*/ 91 w 208"/>
                  <a:gd name="T43" fmla="*/ 126 h 290"/>
                  <a:gd name="T44" fmla="*/ 100 w 208"/>
                  <a:gd name="T45" fmla="*/ 133 h 290"/>
                  <a:gd name="T46" fmla="*/ 94 w 208"/>
                  <a:gd name="T47" fmla="*/ 138 h 290"/>
                  <a:gd name="T48" fmla="*/ 107 w 208"/>
                  <a:gd name="T49" fmla="*/ 156 h 290"/>
                  <a:gd name="T50" fmla="*/ 114 w 208"/>
                  <a:gd name="T51" fmla="*/ 152 h 290"/>
                  <a:gd name="T52" fmla="*/ 117 w 208"/>
                  <a:gd name="T53" fmla="*/ 164 h 290"/>
                  <a:gd name="T54" fmla="*/ 107 w 208"/>
                  <a:gd name="T55" fmla="*/ 156 h 290"/>
                  <a:gd name="T56" fmla="*/ 126 w 208"/>
                  <a:gd name="T57" fmla="*/ 176 h 290"/>
                  <a:gd name="T58" fmla="*/ 136 w 208"/>
                  <a:gd name="T59" fmla="*/ 183 h 290"/>
                  <a:gd name="T60" fmla="*/ 129 w 208"/>
                  <a:gd name="T61" fmla="*/ 188 h 290"/>
                  <a:gd name="T62" fmla="*/ 143 w 208"/>
                  <a:gd name="T63" fmla="*/ 206 h 290"/>
                  <a:gd name="T64" fmla="*/ 149 w 208"/>
                  <a:gd name="T65" fmla="*/ 202 h 290"/>
                  <a:gd name="T66" fmla="*/ 152 w 208"/>
                  <a:gd name="T67" fmla="*/ 214 h 290"/>
                  <a:gd name="T68" fmla="*/ 143 w 208"/>
                  <a:gd name="T69" fmla="*/ 206 h 290"/>
                  <a:gd name="T70" fmla="*/ 161 w 208"/>
                  <a:gd name="T71" fmla="*/ 226 h 290"/>
                  <a:gd name="T72" fmla="*/ 171 w 208"/>
                  <a:gd name="T73" fmla="*/ 233 h 290"/>
                  <a:gd name="T74" fmla="*/ 165 w 208"/>
                  <a:gd name="T75" fmla="*/ 238 h 290"/>
                  <a:gd name="T76" fmla="*/ 178 w 208"/>
                  <a:gd name="T77" fmla="*/ 257 h 290"/>
                  <a:gd name="T78" fmla="*/ 184 w 208"/>
                  <a:gd name="T79" fmla="*/ 252 h 290"/>
                  <a:gd name="T80" fmla="*/ 188 w 208"/>
                  <a:gd name="T81" fmla="*/ 264 h 290"/>
                  <a:gd name="T82" fmla="*/ 178 w 208"/>
                  <a:gd name="T83" fmla="*/ 257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8" h="290">
                    <a:moveTo>
                      <a:pt x="206" y="283"/>
                    </a:moveTo>
                    <a:cubicBezTo>
                      <a:pt x="208" y="285"/>
                      <a:pt x="207" y="288"/>
                      <a:pt x="206" y="289"/>
                    </a:cubicBezTo>
                    <a:cubicBezTo>
                      <a:pt x="204" y="290"/>
                      <a:pt x="201" y="290"/>
                      <a:pt x="200" y="288"/>
                    </a:cubicBezTo>
                    <a:cubicBezTo>
                      <a:pt x="196" y="282"/>
                      <a:pt x="196" y="282"/>
                      <a:pt x="196" y="282"/>
                    </a:cubicBezTo>
                    <a:cubicBezTo>
                      <a:pt x="195" y="280"/>
                      <a:pt x="195" y="277"/>
                      <a:pt x="197" y="276"/>
                    </a:cubicBezTo>
                    <a:cubicBezTo>
                      <a:pt x="198" y="275"/>
                      <a:pt x="201" y="275"/>
                      <a:pt x="202" y="277"/>
                    </a:cubicBezTo>
                    <a:cubicBezTo>
                      <a:pt x="206" y="283"/>
                      <a:pt x="206" y="283"/>
                      <a:pt x="206" y="283"/>
                    </a:cubicBezTo>
                    <a:close/>
                    <a:moveTo>
                      <a:pt x="1" y="6"/>
                    </a:moveTo>
                    <a:cubicBezTo>
                      <a:pt x="0" y="4"/>
                      <a:pt x="0" y="2"/>
                      <a:pt x="2" y="1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10"/>
                      <a:pt x="13" y="12"/>
                      <a:pt x="11" y="13"/>
                    </a:cubicBezTo>
                    <a:cubicBezTo>
                      <a:pt x="9" y="14"/>
                      <a:pt x="7" y="14"/>
                      <a:pt x="6" y="12"/>
                    </a:cubicBezTo>
                    <a:cubicBezTo>
                      <a:pt x="1" y="6"/>
                      <a:pt x="1" y="6"/>
                      <a:pt x="1" y="6"/>
                    </a:cubicBezTo>
                    <a:close/>
                    <a:moveTo>
                      <a:pt x="19" y="31"/>
                    </a:moveTo>
                    <a:cubicBezTo>
                      <a:pt x="18" y="29"/>
                      <a:pt x="18" y="27"/>
                      <a:pt x="20" y="26"/>
                    </a:cubicBezTo>
                    <a:cubicBezTo>
                      <a:pt x="22" y="25"/>
                      <a:pt x="24" y="25"/>
                      <a:pt x="25" y="27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1" y="35"/>
                      <a:pt x="30" y="37"/>
                      <a:pt x="29" y="38"/>
                    </a:cubicBezTo>
                    <a:cubicBezTo>
                      <a:pt x="27" y="40"/>
                      <a:pt x="25" y="39"/>
                      <a:pt x="23" y="37"/>
                    </a:cubicBezTo>
                    <a:cubicBezTo>
                      <a:pt x="19" y="31"/>
                      <a:pt x="19" y="31"/>
                      <a:pt x="19" y="31"/>
                    </a:cubicBezTo>
                    <a:close/>
                    <a:moveTo>
                      <a:pt x="37" y="56"/>
                    </a:moveTo>
                    <a:cubicBezTo>
                      <a:pt x="35" y="54"/>
                      <a:pt x="36" y="52"/>
                      <a:pt x="38" y="51"/>
                    </a:cubicBezTo>
                    <a:cubicBezTo>
                      <a:pt x="39" y="50"/>
                      <a:pt x="42" y="50"/>
                      <a:pt x="43" y="52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9" y="60"/>
                      <a:pt x="48" y="62"/>
                      <a:pt x="46" y="63"/>
                    </a:cubicBezTo>
                    <a:cubicBezTo>
                      <a:pt x="45" y="65"/>
                      <a:pt x="42" y="64"/>
                      <a:pt x="41" y="62"/>
                    </a:cubicBezTo>
                    <a:cubicBezTo>
                      <a:pt x="37" y="56"/>
                      <a:pt x="37" y="56"/>
                      <a:pt x="37" y="56"/>
                    </a:cubicBezTo>
                    <a:close/>
                    <a:moveTo>
                      <a:pt x="54" y="81"/>
                    </a:moveTo>
                    <a:cubicBezTo>
                      <a:pt x="53" y="79"/>
                      <a:pt x="54" y="77"/>
                      <a:pt x="55" y="76"/>
                    </a:cubicBezTo>
                    <a:cubicBezTo>
                      <a:pt x="57" y="75"/>
                      <a:pt x="59" y="75"/>
                      <a:pt x="61" y="77"/>
                    </a:cubicBezTo>
                    <a:cubicBezTo>
                      <a:pt x="65" y="83"/>
                      <a:pt x="65" y="83"/>
                      <a:pt x="65" y="83"/>
                    </a:cubicBezTo>
                    <a:cubicBezTo>
                      <a:pt x="66" y="85"/>
                      <a:pt x="66" y="87"/>
                      <a:pt x="64" y="88"/>
                    </a:cubicBezTo>
                    <a:cubicBezTo>
                      <a:pt x="62" y="90"/>
                      <a:pt x="60" y="89"/>
                      <a:pt x="59" y="87"/>
                    </a:cubicBezTo>
                    <a:cubicBezTo>
                      <a:pt x="54" y="81"/>
                      <a:pt x="54" y="81"/>
                      <a:pt x="54" y="81"/>
                    </a:cubicBezTo>
                    <a:close/>
                    <a:moveTo>
                      <a:pt x="72" y="106"/>
                    </a:moveTo>
                    <a:cubicBezTo>
                      <a:pt x="71" y="105"/>
                      <a:pt x="71" y="102"/>
                      <a:pt x="73" y="101"/>
                    </a:cubicBezTo>
                    <a:cubicBezTo>
                      <a:pt x="75" y="100"/>
                      <a:pt x="77" y="100"/>
                      <a:pt x="78" y="102"/>
                    </a:cubicBezTo>
                    <a:cubicBezTo>
                      <a:pt x="83" y="108"/>
                      <a:pt x="83" y="108"/>
                      <a:pt x="83" y="108"/>
                    </a:cubicBezTo>
                    <a:cubicBezTo>
                      <a:pt x="84" y="110"/>
                      <a:pt x="84" y="112"/>
                      <a:pt x="82" y="113"/>
                    </a:cubicBezTo>
                    <a:cubicBezTo>
                      <a:pt x="80" y="115"/>
                      <a:pt x="78" y="114"/>
                      <a:pt x="76" y="113"/>
                    </a:cubicBezTo>
                    <a:cubicBezTo>
                      <a:pt x="72" y="106"/>
                      <a:pt x="72" y="106"/>
                      <a:pt x="72" y="106"/>
                    </a:cubicBezTo>
                    <a:close/>
                    <a:moveTo>
                      <a:pt x="90" y="131"/>
                    </a:moveTo>
                    <a:cubicBezTo>
                      <a:pt x="88" y="130"/>
                      <a:pt x="89" y="127"/>
                      <a:pt x="91" y="126"/>
                    </a:cubicBezTo>
                    <a:cubicBezTo>
                      <a:pt x="92" y="125"/>
                      <a:pt x="95" y="125"/>
                      <a:pt x="96" y="127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102" y="135"/>
                      <a:pt x="101" y="137"/>
                      <a:pt x="99" y="138"/>
                    </a:cubicBezTo>
                    <a:cubicBezTo>
                      <a:pt x="98" y="140"/>
                      <a:pt x="95" y="139"/>
                      <a:pt x="94" y="138"/>
                    </a:cubicBezTo>
                    <a:cubicBezTo>
                      <a:pt x="90" y="131"/>
                      <a:pt x="90" y="131"/>
                      <a:pt x="90" y="131"/>
                    </a:cubicBezTo>
                    <a:close/>
                    <a:moveTo>
                      <a:pt x="107" y="156"/>
                    </a:moveTo>
                    <a:cubicBezTo>
                      <a:pt x="106" y="155"/>
                      <a:pt x="107" y="152"/>
                      <a:pt x="108" y="151"/>
                    </a:cubicBezTo>
                    <a:cubicBezTo>
                      <a:pt x="110" y="150"/>
                      <a:pt x="112" y="150"/>
                      <a:pt x="114" y="152"/>
                    </a:cubicBezTo>
                    <a:cubicBezTo>
                      <a:pt x="118" y="158"/>
                      <a:pt x="118" y="158"/>
                      <a:pt x="118" y="158"/>
                    </a:cubicBezTo>
                    <a:cubicBezTo>
                      <a:pt x="119" y="160"/>
                      <a:pt x="119" y="162"/>
                      <a:pt x="117" y="164"/>
                    </a:cubicBezTo>
                    <a:cubicBezTo>
                      <a:pt x="115" y="165"/>
                      <a:pt x="113" y="164"/>
                      <a:pt x="112" y="163"/>
                    </a:cubicBezTo>
                    <a:cubicBezTo>
                      <a:pt x="107" y="156"/>
                      <a:pt x="107" y="156"/>
                      <a:pt x="107" y="156"/>
                    </a:cubicBezTo>
                    <a:close/>
                    <a:moveTo>
                      <a:pt x="125" y="181"/>
                    </a:moveTo>
                    <a:cubicBezTo>
                      <a:pt x="124" y="180"/>
                      <a:pt x="124" y="177"/>
                      <a:pt x="126" y="176"/>
                    </a:cubicBezTo>
                    <a:cubicBezTo>
                      <a:pt x="128" y="175"/>
                      <a:pt x="130" y="175"/>
                      <a:pt x="131" y="177"/>
                    </a:cubicBezTo>
                    <a:cubicBezTo>
                      <a:pt x="136" y="183"/>
                      <a:pt x="136" y="183"/>
                      <a:pt x="136" y="183"/>
                    </a:cubicBezTo>
                    <a:cubicBezTo>
                      <a:pt x="137" y="185"/>
                      <a:pt x="137" y="187"/>
                      <a:pt x="135" y="189"/>
                    </a:cubicBezTo>
                    <a:cubicBezTo>
                      <a:pt x="133" y="190"/>
                      <a:pt x="131" y="189"/>
                      <a:pt x="129" y="188"/>
                    </a:cubicBezTo>
                    <a:cubicBezTo>
                      <a:pt x="125" y="181"/>
                      <a:pt x="125" y="181"/>
                      <a:pt x="125" y="181"/>
                    </a:cubicBezTo>
                    <a:close/>
                    <a:moveTo>
                      <a:pt x="143" y="206"/>
                    </a:moveTo>
                    <a:cubicBezTo>
                      <a:pt x="142" y="205"/>
                      <a:pt x="142" y="202"/>
                      <a:pt x="144" y="201"/>
                    </a:cubicBezTo>
                    <a:cubicBezTo>
                      <a:pt x="145" y="200"/>
                      <a:pt x="148" y="200"/>
                      <a:pt x="149" y="202"/>
                    </a:cubicBezTo>
                    <a:cubicBezTo>
                      <a:pt x="153" y="208"/>
                      <a:pt x="153" y="208"/>
                      <a:pt x="153" y="208"/>
                    </a:cubicBezTo>
                    <a:cubicBezTo>
                      <a:pt x="155" y="210"/>
                      <a:pt x="154" y="212"/>
                      <a:pt x="152" y="214"/>
                    </a:cubicBezTo>
                    <a:cubicBezTo>
                      <a:pt x="151" y="215"/>
                      <a:pt x="148" y="214"/>
                      <a:pt x="147" y="213"/>
                    </a:cubicBezTo>
                    <a:cubicBezTo>
                      <a:pt x="143" y="206"/>
                      <a:pt x="143" y="206"/>
                      <a:pt x="143" y="206"/>
                    </a:cubicBezTo>
                    <a:close/>
                    <a:moveTo>
                      <a:pt x="160" y="231"/>
                    </a:moveTo>
                    <a:cubicBezTo>
                      <a:pt x="159" y="230"/>
                      <a:pt x="160" y="227"/>
                      <a:pt x="161" y="226"/>
                    </a:cubicBezTo>
                    <a:cubicBezTo>
                      <a:pt x="163" y="225"/>
                      <a:pt x="165" y="225"/>
                      <a:pt x="167" y="227"/>
                    </a:cubicBezTo>
                    <a:cubicBezTo>
                      <a:pt x="171" y="233"/>
                      <a:pt x="171" y="233"/>
                      <a:pt x="171" y="233"/>
                    </a:cubicBezTo>
                    <a:cubicBezTo>
                      <a:pt x="172" y="235"/>
                      <a:pt x="172" y="237"/>
                      <a:pt x="170" y="239"/>
                    </a:cubicBezTo>
                    <a:cubicBezTo>
                      <a:pt x="168" y="240"/>
                      <a:pt x="166" y="239"/>
                      <a:pt x="165" y="238"/>
                    </a:cubicBezTo>
                    <a:cubicBezTo>
                      <a:pt x="160" y="231"/>
                      <a:pt x="160" y="231"/>
                      <a:pt x="160" y="231"/>
                    </a:cubicBezTo>
                    <a:close/>
                    <a:moveTo>
                      <a:pt x="178" y="257"/>
                    </a:moveTo>
                    <a:cubicBezTo>
                      <a:pt x="177" y="255"/>
                      <a:pt x="177" y="252"/>
                      <a:pt x="179" y="251"/>
                    </a:cubicBezTo>
                    <a:cubicBezTo>
                      <a:pt x="181" y="250"/>
                      <a:pt x="183" y="250"/>
                      <a:pt x="184" y="252"/>
                    </a:cubicBezTo>
                    <a:cubicBezTo>
                      <a:pt x="189" y="258"/>
                      <a:pt x="189" y="258"/>
                      <a:pt x="189" y="258"/>
                    </a:cubicBezTo>
                    <a:cubicBezTo>
                      <a:pt x="190" y="260"/>
                      <a:pt x="190" y="262"/>
                      <a:pt x="188" y="264"/>
                    </a:cubicBezTo>
                    <a:cubicBezTo>
                      <a:pt x="186" y="265"/>
                      <a:pt x="184" y="265"/>
                      <a:pt x="183" y="263"/>
                    </a:cubicBezTo>
                    <a:lnTo>
                      <a:pt x="178" y="25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iŝḻïḓè"/>
              <p:cNvSpPr/>
              <p:nvPr/>
            </p:nvSpPr>
            <p:spPr bwMode="auto">
              <a:xfrm>
                <a:off x="8359133" y="3028750"/>
                <a:ext cx="411009" cy="266373"/>
              </a:xfrm>
              <a:custGeom>
                <a:avLst/>
                <a:gdLst>
                  <a:gd name="T0" fmla="*/ 220 w 222"/>
                  <a:gd name="T1" fmla="*/ 137 h 144"/>
                  <a:gd name="T2" fmla="*/ 221 w 222"/>
                  <a:gd name="T3" fmla="*/ 142 h 144"/>
                  <a:gd name="T4" fmla="*/ 216 w 222"/>
                  <a:gd name="T5" fmla="*/ 143 h 144"/>
                  <a:gd name="T6" fmla="*/ 209 w 222"/>
                  <a:gd name="T7" fmla="*/ 139 h 144"/>
                  <a:gd name="T8" fmla="*/ 208 w 222"/>
                  <a:gd name="T9" fmla="*/ 134 h 144"/>
                  <a:gd name="T10" fmla="*/ 214 w 222"/>
                  <a:gd name="T11" fmla="*/ 133 h 144"/>
                  <a:gd name="T12" fmla="*/ 220 w 222"/>
                  <a:gd name="T13" fmla="*/ 137 h 144"/>
                  <a:gd name="T14" fmla="*/ 2 w 222"/>
                  <a:gd name="T15" fmla="*/ 8 h 144"/>
                  <a:gd name="T16" fmla="*/ 1 w 222"/>
                  <a:gd name="T17" fmla="*/ 2 h 144"/>
                  <a:gd name="T18" fmla="*/ 6 w 222"/>
                  <a:gd name="T19" fmla="*/ 1 h 144"/>
                  <a:gd name="T20" fmla="*/ 13 w 222"/>
                  <a:gd name="T21" fmla="*/ 5 h 144"/>
                  <a:gd name="T22" fmla="*/ 14 w 222"/>
                  <a:gd name="T23" fmla="*/ 11 h 144"/>
                  <a:gd name="T24" fmla="*/ 9 w 222"/>
                  <a:gd name="T25" fmla="*/ 12 h 144"/>
                  <a:gd name="T26" fmla="*/ 2 w 222"/>
                  <a:gd name="T27" fmla="*/ 8 h 144"/>
                  <a:gd name="T28" fmla="*/ 28 w 222"/>
                  <a:gd name="T29" fmla="*/ 24 h 144"/>
                  <a:gd name="T30" fmla="*/ 27 w 222"/>
                  <a:gd name="T31" fmla="*/ 19 h 144"/>
                  <a:gd name="T32" fmla="*/ 32 w 222"/>
                  <a:gd name="T33" fmla="*/ 18 h 144"/>
                  <a:gd name="T34" fmla="*/ 39 w 222"/>
                  <a:gd name="T35" fmla="*/ 22 h 144"/>
                  <a:gd name="T36" fmla="*/ 40 w 222"/>
                  <a:gd name="T37" fmla="*/ 27 h 144"/>
                  <a:gd name="T38" fmla="*/ 35 w 222"/>
                  <a:gd name="T39" fmla="*/ 28 h 144"/>
                  <a:gd name="T40" fmla="*/ 28 w 222"/>
                  <a:gd name="T41" fmla="*/ 24 h 144"/>
                  <a:gd name="T42" fmla="*/ 54 w 222"/>
                  <a:gd name="T43" fmla="*/ 41 h 144"/>
                  <a:gd name="T44" fmla="*/ 53 w 222"/>
                  <a:gd name="T45" fmla="*/ 35 h 144"/>
                  <a:gd name="T46" fmla="*/ 58 w 222"/>
                  <a:gd name="T47" fmla="*/ 34 h 144"/>
                  <a:gd name="T48" fmla="*/ 65 w 222"/>
                  <a:gd name="T49" fmla="*/ 38 h 144"/>
                  <a:gd name="T50" fmla="*/ 66 w 222"/>
                  <a:gd name="T51" fmla="*/ 44 h 144"/>
                  <a:gd name="T52" fmla="*/ 61 w 222"/>
                  <a:gd name="T53" fmla="*/ 45 h 144"/>
                  <a:gd name="T54" fmla="*/ 54 w 222"/>
                  <a:gd name="T55" fmla="*/ 41 h 144"/>
                  <a:gd name="T56" fmla="*/ 80 w 222"/>
                  <a:gd name="T57" fmla="*/ 57 h 144"/>
                  <a:gd name="T58" fmla="*/ 79 w 222"/>
                  <a:gd name="T59" fmla="*/ 52 h 144"/>
                  <a:gd name="T60" fmla="*/ 84 w 222"/>
                  <a:gd name="T61" fmla="*/ 51 h 144"/>
                  <a:gd name="T62" fmla="*/ 91 w 222"/>
                  <a:gd name="T63" fmla="*/ 55 h 144"/>
                  <a:gd name="T64" fmla="*/ 92 w 222"/>
                  <a:gd name="T65" fmla="*/ 60 h 144"/>
                  <a:gd name="T66" fmla="*/ 86 w 222"/>
                  <a:gd name="T67" fmla="*/ 61 h 144"/>
                  <a:gd name="T68" fmla="*/ 80 w 222"/>
                  <a:gd name="T69" fmla="*/ 57 h 144"/>
                  <a:gd name="T70" fmla="*/ 106 w 222"/>
                  <a:gd name="T71" fmla="*/ 73 h 144"/>
                  <a:gd name="T72" fmla="*/ 105 w 222"/>
                  <a:gd name="T73" fmla="*/ 68 h 144"/>
                  <a:gd name="T74" fmla="*/ 110 w 222"/>
                  <a:gd name="T75" fmla="*/ 67 h 144"/>
                  <a:gd name="T76" fmla="*/ 116 w 222"/>
                  <a:gd name="T77" fmla="*/ 71 h 144"/>
                  <a:gd name="T78" fmla="*/ 118 w 222"/>
                  <a:gd name="T79" fmla="*/ 76 h 144"/>
                  <a:gd name="T80" fmla="*/ 112 w 222"/>
                  <a:gd name="T81" fmla="*/ 78 h 144"/>
                  <a:gd name="T82" fmla="*/ 106 w 222"/>
                  <a:gd name="T83" fmla="*/ 73 h 144"/>
                  <a:gd name="T84" fmla="*/ 132 w 222"/>
                  <a:gd name="T85" fmla="*/ 90 h 144"/>
                  <a:gd name="T86" fmla="*/ 131 w 222"/>
                  <a:gd name="T87" fmla="*/ 85 h 144"/>
                  <a:gd name="T88" fmla="*/ 136 w 222"/>
                  <a:gd name="T89" fmla="*/ 83 h 144"/>
                  <a:gd name="T90" fmla="*/ 142 w 222"/>
                  <a:gd name="T91" fmla="*/ 88 h 144"/>
                  <a:gd name="T92" fmla="*/ 144 w 222"/>
                  <a:gd name="T93" fmla="*/ 93 h 144"/>
                  <a:gd name="T94" fmla="*/ 138 w 222"/>
                  <a:gd name="T95" fmla="*/ 94 h 144"/>
                  <a:gd name="T96" fmla="*/ 132 w 222"/>
                  <a:gd name="T97" fmla="*/ 90 h 144"/>
                  <a:gd name="T98" fmla="*/ 158 w 222"/>
                  <a:gd name="T99" fmla="*/ 106 h 144"/>
                  <a:gd name="T100" fmla="*/ 156 w 222"/>
                  <a:gd name="T101" fmla="*/ 101 h 144"/>
                  <a:gd name="T102" fmla="*/ 162 w 222"/>
                  <a:gd name="T103" fmla="*/ 100 h 144"/>
                  <a:gd name="T104" fmla="*/ 168 w 222"/>
                  <a:gd name="T105" fmla="*/ 104 h 144"/>
                  <a:gd name="T106" fmla="*/ 169 w 222"/>
                  <a:gd name="T107" fmla="*/ 109 h 144"/>
                  <a:gd name="T108" fmla="*/ 164 w 222"/>
                  <a:gd name="T109" fmla="*/ 110 h 144"/>
                  <a:gd name="T110" fmla="*/ 158 w 222"/>
                  <a:gd name="T111" fmla="*/ 106 h 144"/>
                  <a:gd name="T112" fmla="*/ 184 w 222"/>
                  <a:gd name="T113" fmla="*/ 123 h 144"/>
                  <a:gd name="T114" fmla="*/ 182 w 222"/>
                  <a:gd name="T115" fmla="*/ 117 h 144"/>
                  <a:gd name="T116" fmla="*/ 188 w 222"/>
                  <a:gd name="T117" fmla="*/ 116 h 144"/>
                  <a:gd name="T118" fmla="*/ 194 w 222"/>
                  <a:gd name="T119" fmla="*/ 120 h 144"/>
                  <a:gd name="T120" fmla="*/ 195 w 222"/>
                  <a:gd name="T121" fmla="*/ 126 h 144"/>
                  <a:gd name="T122" fmla="*/ 190 w 222"/>
                  <a:gd name="T123" fmla="*/ 127 h 144"/>
                  <a:gd name="T124" fmla="*/ 184 w 222"/>
                  <a:gd name="T125" fmla="*/ 12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2" h="144">
                    <a:moveTo>
                      <a:pt x="220" y="137"/>
                    </a:moveTo>
                    <a:cubicBezTo>
                      <a:pt x="222" y="138"/>
                      <a:pt x="222" y="140"/>
                      <a:pt x="221" y="142"/>
                    </a:cubicBezTo>
                    <a:cubicBezTo>
                      <a:pt x="220" y="144"/>
                      <a:pt x="218" y="144"/>
                      <a:pt x="216" y="143"/>
                    </a:cubicBezTo>
                    <a:cubicBezTo>
                      <a:pt x="209" y="139"/>
                      <a:pt x="209" y="139"/>
                      <a:pt x="209" y="139"/>
                    </a:cubicBezTo>
                    <a:cubicBezTo>
                      <a:pt x="208" y="138"/>
                      <a:pt x="207" y="136"/>
                      <a:pt x="208" y="134"/>
                    </a:cubicBezTo>
                    <a:cubicBezTo>
                      <a:pt x="209" y="132"/>
                      <a:pt x="212" y="132"/>
                      <a:pt x="214" y="133"/>
                    </a:cubicBezTo>
                    <a:cubicBezTo>
                      <a:pt x="220" y="137"/>
                      <a:pt x="220" y="137"/>
                      <a:pt x="220" y="137"/>
                    </a:cubicBezTo>
                    <a:close/>
                    <a:moveTo>
                      <a:pt x="2" y="8"/>
                    </a:moveTo>
                    <a:cubicBezTo>
                      <a:pt x="1" y="7"/>
                      <a:pt x="0" y="4"/>
                      <a:pt x="1" y="2"/>
                    </a:cubicBezTo>
                    <a:cubicBezTo>
                      <a:pt x="2" y="1"/>
                      <a:pt x="5" y="0"/>
                      <a:pt x="6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5" y="7"/>
                      <a:pt x="15" y="9"/>
                      <a:pt x="14" y="11"/>
                    </a:cubicBezTo>
                    <a:cubicBezTo>
                      <a:pt x="13" y="12"/>
                      <a:pt x="11" y="13"/>
                      <a:pt x="9" y="12"/>
                    </a:cubicBezTo>
                    <a:cubicBezTo>
                      <a:pt x="2" y="8"/>
                      <a:pt x="2" y="8"/>
                      <a:pt x="2" y="8"/>
                    </a:cubicBezTo>
                    <a:close/>
                    <a:moveTo>
                      <a:pt x="28" y="24"/>
                    </a:moveTo>
                    <a:cubicBezTo>
                      <a:pt x="26" y="23"/>
                      <a:pt x="26" y="21"/>
                      <a:pt x="27" y="19"/>
                    </a:cubicBezTo>
                    <a:cubicBezTo>
                      <a:pt x="28" y="17"/>
                      <a:pt x="31" y="17"/>
                      <a:pt x="32" y="18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41" y="23"/>
                      <a:pt x="41" y="25"/>
                      <a:pt x="40" y="27"/>
                    </a:cubicBezTo>
                    <a:cubicBezTo>
                      <a:pt x="39" y="29"/>
                      <a:pt x="37" y="29"/>
                      <a:pt x="35" y="28"/>
                    </a:cubicBezTo>
                    <a:cubicBezTo>
                      <a:pt x="28" y="24"/>
                      <a:pt x="28" y="24"/>
                      <a:pt x="28" y="24"/>
                    </a:cubicBezTo>
                    <a:close/>
                    <a:moveTo>
                      <a:pt x="54" y="41"/>
                    </a:moveTo>
                    <a:cubicBezTo>
                      <a:pt x="52" y="40"/>
                      <a:pt x="52" y="37"/>
                      <a:pt x="53" y="35"/>
                    </a:cubicBezTo>
                    <a:cubicBezTo>
                      <a:pt x="54" y="34"/>
                      <a:pt x="56" y="33"/>
                      <a:pt x="58" y="34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6" y="39"/>
                      <a:pt x="67" y="42"/>
                      <a:pt x="66" y="44"/>
                    </a:cubicBezTo>
                    <a:cubicBezTo>
                      <a:pt x="65" y="45"/>
                      <a:pt x="62" y="46"/>
                      <a:pt x="61" y="45"/>
                    </a:cubicBezTo>
                    <a:cubicBezTo>
                      <a:pt x="54" y="41"/>
                      <a:pt x="54" y="41"/>
                      <a:pt x="54" y="41"/>
                    </a:cubicBezTo>
                    <a:close/>
                    <a:moveTo>
                      <a:pt x="80" y="57"/>
                    </a:moveTo>
                    <a:cubicBezTo>
                      <a:pt x="78" y="56"/>
                      <a:pt x="78" y="54"/>
                      <a:pt x="79" y="52"/>
                    </a:cubicBezTo>
                    <a:cubicBezTo>
                      <a:pt x="80" y="50"/>
                      <a:pt x="82" y="49"/>
                      <a:pt x="84" y="51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2" y="56"/>
                      <a:pt x="93" y="58"/>
                      <a:pt x="92" y="60"/>
                    </a:cubicBezTo>
                    <a:cubicBezTo>
                      <a:pt x="91" y="62"/>
                      <a:pt x="88" y="62"/>
                      <a:pt x="86" y="61"/>
                    </a:cubicBezTo>
                    <a:cubicBezTo>
                      <a:pt x="80" y="57"/>
                      <a:pt x="80" y="57"/>
                      <a:pt x="80" y="57"/>
                    </a:cubicBezTo>
                    <a:close/>
                    <a:moveTo>
                      <a:pt x="106" y="73"/>
                    </a:moveTo>
                    <a:cubicBezTo>
                      <a:pt x="104" y="72"/>
                      <a:pt x="104" y="70"/>
                      <a:pt x="105" y="68"/>
                    </a:cubicBezTo>
                    <a:cubicBezTo>
                      <a:pt x="106" y="66"/>
                      <a:pt x="108" y="66"/>
                      <a:pt x="110" y="67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18" y="72"/>
                      <a:pt x="119" y="75"/>
                      <a:pt x="118" y="76"/>
                    </a:cubicBezTo>
                    <a:cubicBezTo>
                      <a:pt x="117" y="78"/>
                      <a:pt x="114" y="79"/>
                      <a:pt x="112" y="78"/>
                    </a:cubicBezTo>
                    <a:cubicBezTo>
                      <a:pt x="106" y="73"/>
                      <a:pt x="106" y="73"/>
                      <a:pt x="106" y="73"/>
                    </a:cubicBezTo>
                    <a:close/>
                    <a:moveTo>
                      <a:pt x="132" y="90"/>
                    </a:moveTo>
                    <a:cubicBezTo>
                      <a:pt x="130" y="89"/>
                      <a:pt x="129" y="86"/>
                      <a:pt x="131" y="85"/>
                    </a:cubicBezTo>
                    <a:cubicBezTo>
                      <a:pt x="132" y="83"/>
                      <a:pt x="134" y="82"/>
                      <a:pt x="136" y="83"/>
                    </a:cubicBezTo>
                    <a:cubicBezTo>
                      <a:pt x="142" y="88"/>
                      <a:pt x="142" y="88"/>
                      <a:pt x="142" y="88"/>
                    </a:cubicBezTo>
                    <a:cubicBezTo>
                      <a:pt x="144" y="89"/>
                      <a:pt x="145" y="91"/>
                      <a:pt x="144" y="93"/>
                    </a:cubicBezTo>
                    <a:cubicBezTo>
                      <a:pt x="142" y="95"/>
                      <a:pt x="140" y="95"/>
                      <a:pt x="138" y="94"/>
                    </a:cubicBezTo>
                    <a:cubicBezTo>
                      <a:pt x="132" y="90"/>
                      <a:pt x="132" y="90"/>
                      <a:pt x="132" y="90"/>
                    </a:cubicBezTo>
                    <a:close/>
                    <a:moveTo>
                      <a:pt x="158" y="106"/>
                    </a:moveTo>
                    <a:cubicBezTo>
                      <a:pt x="156" y="105"/>
                      <a:pt x="155" y="103"/>
                      <a:pt x="156" y="101"/>
                    </a:cubicBezTo>
                    <a:cubicBezTo>
                      <a:pt x="158" y="99"/>
                      <a:pt x="160" y="99"/>
                      <a:pt x="162" y="100"/>
                    </a:cubicBezTo>
                    <a:cubicBezTo>
                      <a:pt x="168" y="104"/>
                      <a:pt x="168" y="104"/>
                      <a:pt x="168" y="104"/>
                    </a:cubicBezTo>
                    <a:cubicBezTo>
                      <a:pt x="170" y="105"/>
                      <a:pt x="171" y="108"/>
                      <a:pt x="169" y="109"/>
                    </a:cubicBezTo>
                    <a:cubicBezTo>
                      <a:pt x="168" y="111"/>
                      <a:pt x="166" y="112"/>
                      <a:pt x="164" y="110"/>
                    </a:cubicBezTo>
                    <a:cubicBezTo>
                      <a:pt x="158" y="106"/>
                      <a:pt x="158" y="106"/>
                      <a:pt x="158" y="106"/>
                    </a:cubicBezTo>
                    <a:close/>
                    <a:moveTo>
                      <a:pt x="184" y="123"/>
                    </a:moveTo>
                    <a:cubicBezTo>
                      <a:pt x="182" y="122"/>
                      <a:pt x="181" y="119"/>
                      <a:pt x="182" y="117"/>
                    </a:cubicBezTo>
                    <a:cubicBezTo>
                      <a:pt x="184" y="116"/>
                      <a:pt x="186" y="115"/>
                      <a:pt x="188" y="116"/>
                    </a:cubicBezTo>
                    <a:cubicBezTo>
                      <a:pt x="194" y="120"/>
                      <a:pt x="194" y="120"/>
                      <a:pt x="194" y="120"/>
                    </a:cubicBezTo>
                    <a:cubicBezTo>
                      <a:pt x="196" y="122"/>
                      <a:pt x="196" y="124"/>
                      <a:pt x="195" y="126"/>
                    </a:cubicBezTo>
                    <a:cubicBezTo>
                      <a:pt x="194" y="127"/>
                      <a:pt x="192" y="128"/>
                      <a:pt x="190" y="127"/>
                    </a:cubicBezTo>
                    <a:lnTo>
                      <a:pt x="184" y="12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išlïḋè"/>
              <p:cNvSpPr/>
              <p:nvPr/>
            </p:nvSpPr>
            <p:spPr bwMode="auto">
              <a:xfrm>
                <a:off x="8174722" y="3627786"/>
                <a:ext cx="653275" cy="45802"/>
              </a:xfrm>
              <a:custGeom>
                <a:avLst/>
                <a:gdLst>
                  <a:gd name="T0" fmla="*/ 352 w 353"/>
                  <a:gd name="T1" fmla="*/ 21 h 25"/>
                  <a:gd name="T2" fmla="*/ 341 w 353"/>
                  <a:gd name="T3" fmla="*/ 25 h 25"/>
                  <a:gd name="T4" fmla="*/ 341 w 353"/>
                  <a:gd name="T5" fmla="*/ 17 h 25"/>
                  <a:gd name="T6" fmla="*/ 4 w 353"/>
                  <a:gd name="T7" fmla="*/ 8 h 25"/>
                  <a:gd name="T8" fmla="*/ 4 w 353"/>
                  <a:gd name="T9" fmla="*/ 0 h 25"/>
                  <a:gd name="T10" fmla="*/ 16 w 353"/>
                  <a:gd name="T11" fmla="*/ 5 h 25"/>
                  <a:gd name="T12" fmla="*/ 4 w 353"/>
                  <a:gd name="T13" fmla="*/ 8 h 25"/>
                  <a:gd name="T14" fmla="*/ 31 w 353"/>
                  <a:gd name="T15" fmla="*/ 5 h 25"/>
                  <a:gd name="T16" fmla="*/ 43 w 353"/>
                  <a:gd name="T17" fmla="*/ 2 h 25"/>
                  <a:gd name="T18" fmla="*/ 42 w 353"/>
                  <a:gd name="T19" fmla="*/ 10 h 25"/>
                  <a:gd name="T20" fmla="*/ 65 w 353"/>
                  <a:gd name="T21" fmla="*/ 11 h 25"/>
                  <a:gd name="T22" fmla="*/ 66 w 353"/>
                  <a:gd name="T23" fmla="*/ 3 h 25"/>
                  <a:gd name="T24" fmla="*/ 77 w 353"/>
                  <a:gd name="T25" fmla="*/ 8 h 25"/>
                  <a:gd name="T26" fmla="*/ 65 w 353"/>
                  <a:gd name="T27" fmla="*/ 11 h 25"/>
                  <a:gd name="T28" fmla="*/ 92 w 353"/>
                  <a:gd name="T29" fmla="*/ 8 h 25"/>
                  <a:gd name="T30" fmla="*/ 104 w 353"/>
                  <a:gd name="T31" fmla="*/ 5 h 25"/>
                  <a:gd name="T32" fmla="*/ 103 w 353"/>
                  <a:gd name="T33" fmla="*/ 13 h 25"/>
                  <a:gd name="T34" fmla="*/ 126 w 353"/>
                  <a:gd name="T35" fmla="*/ 14 h 25"/>
                  <a:gd name="T36" fmla="*/ 127 w 353"/>
                  <a:gd name="T37" fmla="*/ 6 h 25"/>
                  <a:gd name="T38" fmla="*/ 138 w 353"/>
                  <a:gd name="T39" fmla="*/ 11 h 25"/>
                  <a:gd name="T40" fmla="*/ 126 w 353"/>
                  <a:gd name="T41" fmla="*/ 14 h 25"/>
                  <a:gd name="T42" fmla="*/ 153 w 353"/>
                  <a:gd name="T43" fmla="*/ 11 h 25"/>
                  <a:gd name="T44" fmla="*/ 165 w 353"/>
                  <a:gd name="T45" fmla="*/ 8 h 25"/>
                  <a:gd name="T46" fmla="*/ 165 w 353"/>
                  <a:gd name="T47" fmla="*/ 16 h 25"/>
                  <a:gd name="T48" fmla="*/ 188 w 353"/>
                  <a:gd name="T49" fmla="*/ 17 h 25"/>
                  <a:gd name="T50" fmla="*/ 188 w 353"/>
                  <a:gd name="T51" fmla="*/ 9 h 25"/>
                  <a:gd name="T52" fmla="*/ 199 w 353"/>
                  <a:gd name="T53" fmla="*/ 14 h 25"/>
                  <a:gd name="T54" fmla="*/ 188 w 353"/>
                  <a:gd name="T55" fmla="*/ 17 h 25"/>
                  <a:gd name="T56" fmla="*/ 215 w 353"/>
                  <a:gd name="T57" fmla="*/ 14 h 25"/>
                  <a:gd name="T58" fmla="*/ 226 w 353"/>
                  <a:gd name="T59" fmla="*/ 11 h 25"/>
                  <a:gd name="T60" fmla="*/ 226 w 353"/>
                  <a:gd name="T61" fmla="*/ 19 h 25"/>
                  <a:gd name="T62" fmla="*/ 249 w 353"/>
                  <a:gd name="T63" fmla="*/ 20 h 25"/>
                  <a:gd name="T64" fmla="*/ 249 w 353"/>
                  <a:gd name="T65" fmla="*/ 12 h 25"/>
                  <a:gd name="T66" fmla="*/ 261 w 353"/>
                  <a:gd name="T67" fmla="*/ 17 h 25"/>
                  <a:gd name="T68" fmla="*/ 249 w 353"/>
                  <a:gd name="T69" fmla="*/ 20 h 25"/>
                  <a:gd name="T70" fmla="*/ 276 w 353"/>
                  <a:gd name="T71" fmla="*/ 18 h 25"/>
                  <a:gd name="T72" fmla="*/ 288 w 353"/>
                  <a:gd name="T73" fmla="*/ 14 h 25"/>
                  <a:gd name="T74" fmla="*/ 287 w 353"/>
                  <a:gd name="T75" fmla="*/ 22 h 25"/>
                  <a:gd name="T76" fmla="*/ 310 w 353"/>
                  <a:gd name="T77" fmla="*/ 23 h 25"/>
                  <a:gd name="T78" fmla="*/ 311 w 353"/>
                  <a:gd name="T79" fmla="*/ 15 h 25"/>
                  <a:gd name="T80" fmla="*/ 322 w 353"/>
                  <a:gd name="T81" fmla="*/ 20 h 25"/>
                  <a:gd name="T82" fmla="*/ 310 w 353"/>
                  <a:gd name="T83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3" h="25">
                    <a:moveTo>
                      <a:pt x="349" y="17"/>
                    </a:moveTo>
                    <a:cubicBezTo>
                      <a:pt x="351" y="17"/>
                      <a:pt x="353" y="19"/>
                      <a:pt x="352" y="21"/>
                    </a:cubicBezTo>
                    <a:cubicBezTo>
                      <a:pt x="352" y="23"/>
                      <a:pt x="351" y="25"/>
                      <a:pt x="348" y="25"/>
                    </a:cubicBezTo>
                    <a:cubicBezTo>
                      <a:pt x="341" y="25"/>
                      <a:pt x="341" y="25"/>
                      <a:pt x="341" y="25"/>
                    </a:cubicBezTo>
                    <a:cubicBezTo>
                      <a:pt x="339" y="24"/>
                      <a:pt x="337" y="23"/>
                      <a:pt x="337" y="21"/>
                    </a:cubicBezTo>
                    <a:cubicBezTo>
                      <a:pt x="337" y="18"/>
                      <a:pt x="339" y="17"/>
                      <a:pt x="341" y="17"/>
                    </a:cubicBezTo>
                    <a:cubicBezTo>
                      <a:pt x="349" y="17"/>
                      <a:pt x="349" y="17"/>
                      <a:pt x="349" y="17"/>
                    </a:cubicBezTo>
                    <a:close/>
                    <a:moveTo>
                      <a:pt x="4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4" y="1"/>
                      <a:pt x="16" y="2"/>
                      <a:pt x="16" y="5"/>
                    </a:cubicBezTo>
                    <a:cubicBezTo>
                      <a:pt x="15" y="7"/>
                      <a:pt x="14" y="8"/>
                      <a:pt x="12" y="8"/>
                    </a:cubicBezTo>
                    <a:cubicBezTo>
                      <a:pt x="4" y="8"/>
                      <a:pt x="4" y="8"/>
                      <a:pt x="4" y="8"/>
                    </a:cubicBezTo>
                    <a:close/>
                    <a:moveTo>
                      <a:pt x="35" y="9"/>
                    </a:moveTo>
                    <a:cubicBezTo>
                      <a:pt x="32" y="9"/>
                      <a:pt x="31" y="7"/>
                      <a:pt x="31" y="5"/>
                    </a:cubicBezTo>
                    <a:cubicBezTo>
                      <a:pt x="31" y="3"/>
                      <a:pt x="33" y="2"/>
                      <a:pt x="35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5" y="2"/>
                      <a:pt x="46" y="4"/>
                      <a:pt x="46" y="6"/>
                    </a:cubicBezTo>
                    <a:cubicBezTo>
                      <a:pt x="46" y="8"/>
                      <a:pt x="44" y="10"/>
                      <a:pt x="42" y="10"/>
                    </a:cubicBezTo>
                    <a:cubicBezTo>
                      <a:pt x="35" y="9"/>
                      <a:pt x="35" y="9"/>
                      <a:pt x="35" y="9"/>
                    </a:cubicBezTo>
                    <a:close/>
                    <a:moveTo>
                      <a:pt x="65" y="11"/>
                    </a:moveTo>
                    <a:cubicBezTo>
                      <a:pt x="63" y="11"/>
                      <a:pt x="61" y="9"/>
                      <a:pt x="62" y="7"/>
                    </a:cubicBezTo>
                    <a:cubicBezTo>
                      <a:pt x="62" y="5"/>
                      <a:pt x="63" y="3"/>
                      <a:pt x="66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5" y="4"/>
                      <a:pt x="77" y="5"/>
                      <a:pt x="77" y="8"/>
                    </a:cubicBezTo>
                    <a:cubicBezTo>
                      <a:pt x="77" y="10"/>
                      <a:pt x="75" y="11"/>
                      <a:pt x="73" y="11"/>
                    </a:cubicBezTo>
                    <a:cubicBezTo>
                      <a:pt x="65" y="11"/>
                      <a:pt x="65" y="11"/>
                      <a:pt x="65" y="11"/>
                    </a:cubicBezTo>
                    <a:close/>
                    <a:moveTo>
                      <a:pt x="96" y="12"/>
                    </a:moveTo>
                    <a:cubicBezTo>
                      <a:pt x="94" y="12"/>
                      <a:pt x="92" y="11"/>
                      <a:pt x="92" y="8"/>
                    </a:cubicBezTo>
                    <a:cubicBezTo>
                      <a:pt x="92" y="6"/>
                      <a:pt x="94" y="5"/>
                      <a:pt x="96" y="5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6" y="5"/>
                      <a:pt x="108" y="7"/>
                      <a:pt x="107" y="9"/>
                    </a:cubicBezTo>
                    <a:cubicBezTo>
                      <a:pt x="107" y="11"/>
                      <a:pt x="106" y="13"/>
                      <a:pt x="103" y="13"/>
                    </a:cubicBezTo>
                    <a:cubicBezTo>
                      <a:pt x="96" y="12"/>
                      <a:pt x="96" y="12"/>
                      <a:pt x="96" y="12"/>
                    </a:cubicBezTo>
                    <a:close/>
                    <a:moveTo>
                      <a:pt x="126" y="14"/>
                    </a:moveTo>
                    <a:cubicBezTo>
                      <a:pt x="124" y="14"/>
                      <a:pt x="123" y="12"/>
                      <a:pt x="123" y="10"/>
                    </a:cubicBezTo>
                    <a:cubicBezTo>
                      <a:pt x="123" y="8"/>
                      <a:pt x="125" y="6"/>
                      <a:pt x="127" y="6"/>
                    </a:cubicBezTo>
                    <a:cubicBezTo>
                      <a:pt x="134" y="7"/>
                      <a:pt x="134" y="7"/>
                      <a:pt x="134" y="7"/>
                    </a:cubicBezTo>
                    <a:cubicBezTo>
                      <a:pt x="137" y="7"/>
                      <a:pt x="138" y="9"/>
                      <a:pt x="138" y="11"/>
                    </a:cubicBezTo>
                    <a:cubicBezTo>
                      <a:pt x="138" y="13"/>
                      <a:pt x="136" y="14"/>
                      <a:pt x="134" y="14"/>
                    </a:cubicBezTo>
                    <a:cubicBezTo>
                      <a:pt x="126" y="14"/>
                      <a:pt x="126" y="14"/>
                      <a:pt x="126" y="14"/>
                    </a:cubicBezTo>
                    <a:close/>
                    <a:moveTo>
                      <a:pt x="157" y="15"/>
                    </a:moveTo>
                    <a:cubicBezTo>
                      <a:pt x="155" y="15"/>
                      <a:pt x="153" y="14"/>
                      <a:pt x="153" y="11"/>
                    </a:cubicBezTo>
                    <a:cubicBezTo>
                      <a:pt x="154" y="9"/>
                      <a:pt x="155" y="8"/>
                      <a:pt x="157" y="8"/>
                    </a:cubicBezTo>
                    <a:cubicBezTo>
                      <a:pt x="165" y="8"/>
                      <a:pt x="165" y="8"/>
                      <a:pt x="165" y="8"/>
                    </a:cubicBezTo>
                    <a:cubicBezTo>
                      <a:pt x="167" y="8"/>
                      <a:pt x="169" y="10"/>
                      <a:pt x="169" y="12"/>
                    </a:cubicBezTo>
                    <a:cubicBezTo>
                      <a:pt x="169" y="14"/>
                      <a:pt x="167" y="16"/>
                      <a:pt x="165" y="16"/>
                    </a:cubicBezTo>
                    <a:cubicBezTo>
                      <a:pt x="157" y="15"/>
                      <a:pt x="157" y="15"/>
                      <a:pt x="157" y="15"/>
                    </a:cubicBezTo>
                    <a:close/>
                    <a:moveTo>
                      <a:pt x="188" y="17"/>
                    </a:moveTo>
                    <a:cubicBezTo>
                      <a:pt x="186" y="17"/>
                      <a:pt x="184" y="15"/>
                      <a:pt x="184" y="13"/>
                    </a:cubicBezTo>
                    <a:cubicBezTo>
                      <a:pt x="184" y="11"/>
                      <a:pt x="186" y="9"/>
                      <a:pt x="188" y="9"/>
                    </a:cubicBezTo>
                    <a:cubicBezTo>
                      <a:pt x="196" y="10"/>
                      <a:pt x="196" y="10"/>
                      <a:pt x="196" y="10"/>
                    </a:cubicBezTo>
                    <a:cubicBezTo>
                      <a:pt x="198" y="10"/>
                      <a:pt x="199" y="12"/>
                      <a:pt x="199" y="14"/>
                    </a:cubicBezTo>
                    <a:cubicBezTo>
                      <a:pt x="199" y="16"/>
                      <a:pt x="197" y="17"/>
                      <a:pt x="195" y="17"/>
                    </a:cubicBezTo>
                    <a:cubicBezTo>
                      <a:pt x="188" y="17"/>
                      <a:pt x="188" y="17"/>
                      <a:pt x="188" y="17"/>
                    </a:cubicBezTo>
                    <a:close/>
                    <a:moveTo>
                      <a:pt x="218" y="18"/>
                    </a:moveTo>
                    <a:cubicBezTo>
                      <a:pt x="216" y="18"/>
                      <a:pt x="215" y="17"/>
                      <a:pt x="215" y="14"/>
                    </a:cubicBezTo>
                    <a:cubicBezTo>
                      <a:pt x="215" y="12"/>
                      <a:pt x="217" y="11"/>
                      <a:pt x="219" y="11"/>
                    </a:cubicBezTo>
                    <a:cubicBezTo>
                      <a:pt x="226" y="11"/>
                      <a:pt x="226" y="11"/>
                      <a:pt x="226" y="11"/>
                    </a:cubicBezTo>
                    <a:cubicBezTo>
                      <a:pt x="228" y="11"/>
                      <a:pt x="230" y="13"/>
                      <a:pt x="230" y="15"/>
                    </a:cubicBezTo>
                    <a:cubicBezTo>
                      <a:pt x="230" y="17"/>
                      <a:pt x="228" y="19"/>
                      <a:pt x="226" y="19"/>
                    </a:cubicBezTo>
                    <a:cubicBezTo>
                      <a:pt x="218" y="18"/>
                      <a:pt x="218" y="18"/>
                      <a:pt x="218" y="18"/>
                    </a:cubicBezTo>
                    <a:close/>
                    <a:moveTo>
                      <a:pt x="249" y="20"/>
                    </a:moveTo>
                    <a:cubicBezTo>
                      <a:pt x="247" y="20"/>
                      <a:pt x="245" y="18"/>
                      <a:pt x="245" y="16"/>
                    </a:cubicBezTo>
                    <a:cubicBezTo>
                      <a:pt x="245" y="14"/>
                      <a:pt x="247" y="12"/>
                      <a:pt x="249" y="12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9" y="13"/>
                      <a:pt x="261" y="15"/>
                      <a:pt x="261" y="17"/>
                    </a:cubicBezTo>
                    <a:cubicBezTo>
                      <a:pt x="260" y="19"/>
                      <a:pt x="259" y="20"/>
                      <a:pt x="257" y="20"/>
                    </a:cubicBezTo>
                    <a:cubicBezTo>
                      <a:pt x="249" y="20"/>
                      <a:pt x="249" y="20"/>
                      <a:pt x="249" y="20"/>
                    </a:cubicBezTo>
                    <a:close/>
                    <a:moveTo>
                      <a:pt x="280" y="22"/>
                    </a:moveTo>
                    <a:cubicBezTo>
                      <a:pt x="277" y="21"/>
                      <a:pt x="276" y="20"/>
                      <a:pt x="276" y="18"/>
                    </a:cubicBezTo>
                    <a:cubicBezTo>
                      <a:pt x="276" y="15"/>
                      <a:pt x="278" y="14"/>
                      <a:pt x="280" y="14"/>
                    </a:cubicBezTo>
                    <a:cubicBezTo>
                      <a:pt x="288" y="14"/>
                      <a:pt x="288" y="14"/>
                      <a:pt x="288" y="14"/>
                    </a:cubicBezTo>
                    <a:cubicBezTo>
                      <a:pt x="290" y="14"/>
                      <a:pt x="291" y="16"/>
                      <a:pt x="291" y="18"/>
                    </a:cubicBezTo>
                    <a:cubicBezTo>
                      <a:pt x="291" y="20"/>
                      <a:pt x="289" y="22"/>
                      <a:pt x="287" y="22"/>
                    </a:cubicBezTo>
                    <a:cubicBezTo>
                      <a:pt x="280" y="22"/>
                      <a:pt x="280" y="22"/>
                      <a:pt x="280" y="22"/>
                    </a:cubicBezTo>
                    <a:close/>
                    <a:moveTo>
                      <a:pt x="310" y="23"/>
                    </a:moveTo>
                    <a:cubicBezTo>
                      <a:pt x="308" y="23"/>
                      <a:pt x="306" y="21"/>
                      <a:pt x="307" y="19"/>
                    </a:cubicBezTo>
                    <a:cubicBezTo>
                      <a:pt x="307" y="17"/>
                      <a:pt x="308" y="15"/>
                      <a:pt x="311" y="15"/>
                    </a:cubicBezTo>
                    <a:cubicBezTo>
                      <a:pt x="318" y="16"/>
                      <a:pt x="318" y="16"/>
                      <a:pt x="318" y="16"/>
                    </a:cubicBezTo>
                    <a:cubicBezTo>
                      <a:pt x="320" y="16"/>
                      <a:pt x="322" y="18"/>
                      <a:pt x="322" y="20"/>
                    </a:cubicBezTo>
                    <a:cubicBezTo>
                      <a:pt x="322" y="22"/>
                      <a:pt x="320" y="24"/>
                      <a:pt x="318" y="23"/>
                    </a:cubicBezTo>
                    <a:lnTo>
                      <a:pt x="310" y="2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9" name="îśḷiďe"/>
              <p:cNvGrpSpPr/>
              <p:nvPr/>
            </p:nvGrpSpPr>
            <p:grpSpPr>
              <a:xfrm>
                <a:off x="10499753" y="2468283"/>
                <a:ext cx="386903" cy="376056"/>
                <a:chOff x="10499753" y="2468283"/>
                <a:chExt cx="386903" cy="37605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58" name="îṧľíḓe"/>
                <p:cNvSpPr/>
                <p:nvPr/>
              </p:nvSpPr>
              <p:spPr bwMode="auto">
                <a:xfrm>
                  <a:off x="10499753" y="2468283"/>
                  <a:ext cx="386903" cy="173564"/>
                </a:xfrm>
                <a:custGeom>
                  <a:avLst/>
                  <a:gdLst>
                    <a:gd name="T0" fmla="*/ 193 w 209"/>
                    <a:gd name="T1" fmla="*/ 77 h 94"/>
                    <a:gd name="T2" fmla="*/ 121 w 209"/>
                    <a:gd name="T3" fmla="*/ 7 h 94"/>
                    <a:gd name="T4" fmla="*/ 113 w 209"/>
                    <a:gd name="T5" fmla="*/ 2 h 94"/>
                    <a:gd name="T6" fmla="*/ 105 w 209"/>
                    <a:gd name="T7" fmla="*/ 0 h 94"/>
                    <a:gd name="T8" fmla="*/ 96 w 209"/>
                    <a:gd name="T9" fmla="*/ 2 h 94"/>
                    <a:gd name="T10" fmla="*/ 88 w 209"/>
                    <a:gd name="T11" fmla="*/ 7 h 94"/>
                    <a:gd name="T12" fmla="*/ 74 w 209"/>
                    <a:gd name="T13" fmla="*/ 21 h 94"/>
                    <a:gd name="T14" fmla="*/ 74 w 209"/>
                    <a:gd name="T15" fmla="*/ 10 h 94"/>
                    <a:gd name="T16" fmla="*/ 76 w 209"/>
                    <a:gd name="T17" fmla="*/ 10 h 94"/>
                    <a:gd name="T18" fmla="*/ 76 w 209"/>
                    <a:gd name="T19" fmla="*/ 4 h 94"/>
                    <a:gd name="T20" fmla="*/ 53 w 209"/>
                    <a:gd name="T21" fmla="*/ 4 h 94"/>
                    <a:gd name="T22" fmla="*/ 53 w 209"/>
                    <a:gd name="T23" fmla="*/ 10 h 94"/>
                    <a:gd name="T24" fmla="*/ 54 w 209"/>
                    <a:gd name="T25" fmla="*/ 10 h 94"/>
                    <a:gd name="T26" fmla="*/ 54 w 209"/>
                    <a:gd name="T27" fmla="*/ 38 h 94"/>
                    <a:gd name="T28" fmla="*/ 54 w 209"/>
                    <a:gd name="T29" fmla="*/ 40 h 94"/>
                    <a:gd name="T30" fmla="*/ 15 w 209"/>
                    <a:gd name="T31" fmla="*/ 79 h 94"/>
                    <a:gd name="T32" fmla="*/ 15 w 209"/>
                    <a:gd name="T33" fmla="*/ 79 h 94"/>
                    <a:gd name="T34" fmla="*/ 0 w 209"/>
                    <a:gd name="T35" fmla="*/ 94 h 94"/>
                    <a:gd name="T36" fmla="*/ 27 w 209"/>
                    <a:gd name="T37" fmla="*/ 94 h 94"/>
                    <a:gd name="T38" fmla="*/ 102 w 209"/>
                    <a:gd name="T39" fmla="*/ 21 h 94"/>
                    <a:gd name="T40" fmla="*/ 103 w 209"/>
                    <a:gd name="T41" fmla="*/ 20 h 94"/>
                    <a:gd name="T42" fmla="*/ 105 w 209"/>
                    <a:gd name="T43" fmla="*/ 20 h 94"/>
                    <a:gd name="T44" fmla="*/ 106 w 209"/>
                    <a:gd name="T45" fmla="*/ 20 h 94"/>
                    <a:gd name="T46" fmla="*/ 107 w 209"/>
                    <a:gd name="T47" fmla="*/ 21 h 94"/>
                    <a:gd name="T48" fmla="*/ 179 w 209"/>
                    <a:gd name="T49" fmla="*/ 91 h 94"/>
                    <a:gd name="T50" fmla="*/ 182 w 209"/>
                    <a:gd name="T51" fmla="*/ 94 h 94"/>
                    <a:gd name="T52" fmla="*/ 209 w 209"/>
                    <a:gd name="T53" fmla="*/ 94 h 94"/>
                    <a:gd name="T54" fmla="*/ 193 w 209"/>
                    <a:gd name="T55" fmla="*/ 77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09" h="94">
                      <a:moveTo>
                        <a:pt x="193" y="77"/>
                      </a:moveTo>
                      <a:cubicBezTo>
                        <a:pt x="121" y="7"/>
                        <a:pt x="121" y="7"/>
                        <a:pt x="121" y="7"/>
                      </a:cubicBezTo>
                      <a:cubicBezTo>
                        <a:pt x="119" y="5"/>
                        <a:pt x="116" y="3"/>
                        <a:pt x="113" y="2"/>
                      </a:cubicBezTo>
                      <a:cubicBezTo>
                        <a:pt x="110" y="1"/>
                        <a:pt x="107" y="0"/>
                        <a:pt x="105" y="0"/>
                      </a:cubicBezTo>
                      <a:cubicBezTo>
                        <a:pt x="102" y="0"/>
                        <a:pt x="99" y="1"/>
                        <a:pt x="96" y="2"/>
                      </a:cubicBezTo>
                      <a:cubicBezTo>
                        <a:pt x="93" y="3"/>
                        <a:pt x="90" y="5"/>
                        <a:pt x="88" y="7"/>
                      </a:cubicBezTo>
                      <a:cubicBezTo>
                        <a:pt x="74" y="21"/>
                        <a:pt x="74" y="21"/>
                        <a:pt x="74" y="21"/>
                      </a:cubicBezTo>
                      <a:cubicBezTo>
                        <a:pt x="74" y="10"/>
                        <a:pt x="74" y="10"/>
                        <a:pt x="74" y="10"/>
                      </a:cubicBezTo>
                      <a:cubicBezTo>
                        <a:pt x="76" y="10"/>
                        <a:pt x="76" y="10"/>
                        <a:pt x="76" y="10"/>
                      </a:cubicBezTo>
                      <a:cubicBezTo>
                        <a:pt x="76" y="4"/>
                        <a:pt x="76" y="4"/>
                        <a:pt x="76" y="4"/>
                      </a:cubicBezTo>
                      <a:cubicBezTo>
                        <a:pt x="53" y="4"/>
                        <a:pt x="53" y="4"/>
                        <a:pt x="53" y="4"/>
                      </a:cubicBezTo>
                      <a:cubicBezTo>
                        <a:pt x="53" y="10"/>
                        <a:pt x="53" y="10"/>
                        <a:pt x="53" y="10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54" y="38"/>
                        <a:pt x="54" y="38"/>
                        <a:pt x="54" y="38"/>
                      </a:cubicBezTo>
                      <a:cubicBezTo>
                        <a:pt x="54" y="39"/>
                        <a:pt x="54" y="39"/>
                        <a:pt x="54" y="40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27" y="94"/>
                        <a:pt x="27" y="94"/>
                        <a:pt x="27" y="94"/>
                      </a:cubicBezTo>
                      <a:cubicBezTo>
                        <a:pt x="102" y="21"/>
                        <a:pt x="102" y="21"/>
                        <a:pt x="102" y="21"/>
                      </a:cubicBezTo>
                      <a:cubicBezTo>
                        <a:pt x="103" y="20"/>
                        <a:pt x="103" y="20"/>
                        <a:pt x="103" y="20"/>
                      </a:cubicBezTo>
                      <a:cubicBezTo>
                        <a:pt x="104" y="20"/>
                        <a:pt x="104" y="20"/>
                        <a:pt x="105" y="20"/>
                      </a:cubicBezTo>
                      <a:cubicBezTo>
                        <a:pt x="105" y="20"/>
                        <a:pt x="105" y="20"/>
                        <a:pt x="106" y="20"/>
                      </a:cubicBezTo>
                      <a:cubicBezTo>
                        <a:pt x="106" y="20"/>
                        <a:pt x="107" y="20"/>
                        <a:pt x="107" y="21"/>
                      </a:cubicBezTo>
                      <a:cubicBezTo>
                        <a:pt x="179" y="91"/>
                        <a:pt x="179" y="91"/>
                        <a:pt x="179" y="91"/>
                      </a:cubicBezTo>
                      <a:cubicBezTo>
                        <a:pt x="182" y="94"/>
                        <a:pt x="182" y="94"/>
                        <a:pt x="182" y="94"/>
                      </a:cubicBezTo>
                      <a:cubicBezTo>
                        <a:pt x="209" y="94"/>
                        <a:pt x="209" y="94"/>
                        <a:pt x="209" y="94"/>
                      </a:cubicBezTo>
                      <a:lnTo>
                        <a:pt x="193" y="7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9" name="îŝ1iḑe"/>
                <p:cNvSpPr/>
                <p:nvPr/>
              </p:nvSpPr>
              <p:spPr bwMode="auto">
                <a:xfrm>
                  <a:off x="10555197" y="2817822"/>
                  <a:ext cx="274809" cy="26517"/>
                </a:xfrm>
                <a:custGeom>
                  <a:avLst/>
                  <a:gdLst>
                    <a:gd name="T0" fmla="*/ 0 w 149"/>
                    <a:gd name="T1" fmla="*/ 14 h 14"/>
                    <a:gd name="T2" fmla="*/ 149 w 149"/>
                    <a:gd name="T3" fmla="*/ 14 h 14"/>
                    <a:gd name="T4" fmla="*/ 149 w 149"/>
                    <a:gd name="T5" fmla="*/ 5 h 14"/>
                    <a:gd name="T6" fmla="*/ 144 w 149"/>
                    <a:gd name="T7" fmla="*/ 0 h 14"/>
                    <a:gd name="T8" fmla="*/ 5 w 149"/>
                    <a:gd name="T9" fmla="*/ 0 h 14"/>
                    <a:gd name="T10" fmla="*/ 0 w 149"/>
                    <a:gd name="T11" fmla="*/ 5 h 14"/>
                    <a:gd name="T12" fmla="*/ 0 w 149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9" h="14">
                      <a:moveTo>
                        <a:pt x="0" y="14"/>
                      </a:move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49" y="5"/>
                        <a:pt x="149" y="5"/>
                        <a:pt x="149" y="5"/>
                      </a:cubicBezTo>
                      <a:cubicBezTo>
                        <a:pt x="149" y="2"/>
                        <a:pt x="147" y="0"/>
                        <a:pt x="14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lnTo>
                        <a:pt x="0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0" name="íṡľîďé"/>
                <p:cNvSpPr/>
                <p:nvPr/>
              </p:nvSpPr>
              <p:spPr bwMode="auto">
                <a:xfrm>
                  <a:off x="10568455" y="2514085"/>
                  <a:ext cx="249498" cy="296505"/>
                </a:xfrm>
                <a:custGeom>
                  <a:avLst/>
                  <a:gdLst>
                    <a:gd name="T0" fmla="*/ 27 w 135"/>
                    <a:gd name="T1" fmla="*/ 84 h 160"/>
                    <a:gd name="T2" fmla="*/ 68 w 135"/>
                    <a:gd name="T3" fmla="*/ 84 h 160"/>
                    <a:gd name="T4" fmla="*/ 71 w 135"/>
                    <a:gd name="T5" fmla="*/ 87 h 160"/>
                    <a:gd name="T6" fmla="*/ 71 w 135"/>
                    <a:gd name="T7" fmla="*/ 160 h 160"/>
                    <a:gd name="T8" fmla="*/ 135 w 135"/>
                    <a:gd name="T9" fmla="*/ 160 h 160"/>
                    <a:gd name="T10" fmla="*/ 135 w 135"/>
                    <a:gd name="T11" fmla="*/ 160 h 160"/>
                    <a:gd name="T12" fmla="*/ 135 w 135"/>
                    <a:gd name="T13" fmla="*/ 64 h 160"/>
                    <a:gd name="T14" fmla="*/ 71 w 135"/>
                    <a:gd name="T15" fmla="*/ 1 h 160"/>
                    <a:gd name="T16" fmla="*/ 69 w 135"/>
                    <a:gd name="T17" fmla="*/ 1 h 160"/>
                    <a:gd name="T18" fmla="*/ 68 w 135"/>
                    <a:gd name="T19" fmla="*/ 0 h 160"/>
                    <a:gd name="T20" fmla="*/ 67 w 135"/>
                    <a:gd name="T21" fmla="*/ 1 h 160"/>
                    <a:gd name="T22" fmla="*/ 65 w 135"/>
                    <a:gd name="T23" fmla="*/ 1 h 160"/>
                    <a:gd name="T24" fmla="*/ 0 w 135"/>
                    <a:gd name="T25" fmla="*/ 65 h 160"/>
                    <a:gd name="T26" fmla="*/ 0 w 135"/>
                    <a:gd name="T27" fmla="*/ 160 h 160"/>
                    <a:gd name="T28" fmla="*/ 0 w 135"/>
                    <a:gd name="T29" fmla="*/ 160 h 160"/>
                    <a:gd name="T30" fmla="*/ 23 w 135"/>
                    <a:gd name="T31" fmla="*/ 160 h 160"/>
                    <a:gd name="T32" fmla="*/ 23 w 135"/>
                    <a:gd name="T33" fmla="*/ 87 h 160"/>
                    <a:gd name="T34" fmla="*/ 27 w 135"/>
                    <a:gd name="T35" fmla="*/ 84 h 160"/>
                    <a:gd name="T36" fmla="*/ 87 w 135"/>
                    <a:gd name="T37" fmla="*/ 84 h 160"/>
                    <a:gd name="T38" fmla="*/ 121 w 135"/>
                    <a:gd name="T39" fmla="*/ 84 h 160"/>
                    <a:gd name="T40" fmla="*/ 123 w 135"/>
                    <a:gd name="T41" fmla="*/ 86 h 160"/>
                    <a:gd name="T42" fmla="*/ 123 w 135"/>
                    <a:gd name="T43" fmla="*/ 115 h 160"/>
                    <a:gd name="T44" fmla="*/ 121 w 135"/>
                    <a:gd name="T45" fmla="*/ 117 h 160"/>
                    <a:gd name="T46" fmla="*/ 87 w 135"/>
                    <a:gd name="T47" fmla="*/ 117 h 160"/>
                    <a:gd name="T48" fmla="*/ 85 w 135"/>
                    <a:gd name="T49" fmla="*/ 115 h 160"/>
                    <a:gd name="T50" fmla="*/ 85 w 135"/>
                    <a:gd name="T51" fmla="*/ 86 h 160"/>
                    <a:gd name="T52" fmla="*/ 87 w 135"/>
                    <a:gd name="T53" fmla="*/ 84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35" h="160">
                      <a:moveTo>
                        <a:pt x="27" y="84"/>
                      </a:moveTo>
                      <a:cubicBezTo>
                        <a:pt x="68" y="84"/>
                        <a:pt x="68" y="84"/>
                        <a:pt x="68" y="84"/>
                      </a:cubicBezTo>
                      <a:cubicBezTo>
                        <a:pt x="69" y="84"/>
                        <a:pt x="71" y="85"/>
                        <a:pt x="71" y="87"/>
                      </a:cubicBezTo>
                      <a:cubicBezTo>
                        <a:pt x="71" y="160"/>
                        <a:pt x="71" y="160"/>
                        <a:pt x="71" y="160"/>
                      </a:cubicBezTo>
                      <a:cubicBezTo>
                        <a:pt x="135" y="160"/>
                        <a:pt x="135" y="160"/>
                        <a:pt x="135" y="160"/>
                      </a:cubicBezTo>
                      <a:cubicBezTo>
                        <a:pt x="135" y="160"/>
                        <a:pt x="135" y="160"/>
                        <a:pt x="135" y="160"/>
                      </a:cubicBezTo>
                      <a:cubicBezTo>
                        <a:pt x="135" y="64"/>
                        <a:pt x="135" y="64"/>
                        <a:pt x="135" y="64"/>
                      </a:cubicBezTo>
                      <a:cubicBezTo>
                        <a:pt x="71" y="1"/>
                        <a:pt x="71" y="1"/>
                        <a:pt x="71" y="1"/>
                      </a:cubicBezTo>
                      <a:cubicBezTo>
                        <a:pt x="70" y="1"/>
                        <a:pt x="70" y="1"/>
                        <a:pt x="69" y="1"/>
                      </a:cubicBezTo>
                      <a:cubicBezTo>
                        <a:pt x="69" y="0"/>
                        <a:pt x="68" y="0"/>
                        <a:pt x="68" y="0"/>
                      </a:cubicBezTo>
                      <a:cubicBezTo>
                        <a:pt x="67" y="0"/>
                        <a:pt x="67" y="0"/>
                        <a:pt x="67" y="1"/>
                      </a:cubicBezTo>
                      <a:cubicBezTo>
                        <a:pt x="66" y="1"/>
                        <a:pt x="66" y="1"/>
                        <a:pt x="65" y="1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23" y="160"/>
                        <a:pt x="23" y="160"/>
                        <a:pt x="23" y="160"/>
                      </a:cubicBezTo>
                      <a:cubicBezTo>
                        <a:pt x="23" y="87"/>
                        <a:pt x="23" y="87"/>
                        <a:pt x="23" y="87"/>
                      </a:cubicBezTo>
                      <a:cubicBezTo>
                        <a:pt x="23" y="85"/>
                        <a:pt x="25" y="84"/>
                        <a:pt x="27" y="84"/>
                      </a:cubicBezTo>
                      <a:close/>
                      <a:moveTo>
                        <a:pt x="87" y="84"/>
                      </a:moveTo>
                      <a:cubicBezTo>
                        <a:pt x="121" y="84"/>
                        <a:pt x="121" y="84"/>
                        <a:pt x="121" y="84"/>
                      </a:cubicBezTo>
                      <a:cubicBezTo>
                        <a:pt x="122" y="84"/>
                        <a:pt x="123" y="85"/>
                        <a:pt x="123" y="86"/>
                      </a:cubicBezTo>
                      <a:cubicBezTo>
                        <a:pt x="123" y="115"/>
                        <a:pt x="123" y="115"/>
                        <a:pt x="123" y="115"/>
                      </a:cubicBezTo>
                      <a:cubicBezTo>
                        <a:pt x="123" y="116"/>
                        <a:pt x="122" y="117"/>
                        <a:pt x="121" y="117"/>
                      </a:cubicBezTo>
                      <a:cubicBezTo>
                        <a:pt x="87" y="117"/>
                        <a:pt x="87" y="117"/>
                        <a:pt x="87" y="117"/>
                      </a:cubicBezTo>
                      <a:cubicBezTo>
                        <a:pt x="86" y="117"/>
                        <a:pt x="85" y="116"/>
                        <a:pt x="85" y="115"/>
                      </a:cubicBezTo>
                      <a:cubicBezTo>
                        <a:pt x="85" y="86"/>
                        <a:pt x="85" y="86"/>
                        <a:pt x="85" y="86"/>
                      </a:cubicBezTo>
                      <a:cubicBezTo>
                        <a:pt x="85" y="85"/>
                        <a:pt x="86" y="84"/>
                        <a:pt x="87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0" name="ïŝľídê"/>
              <p:cNvGrpSpPr/>
              <p:nvPr/>
            </p:nvGrpSpPr>
            <p:grpSpPr>
              <a:xfrm>
                <a:off x="9648808" y="1941566"/>
                <a:ext cx="454400" cy="454400"/>
                <a:chOff x="9648808" y="1941566"/>
                <a:chExt cx="454400" cy="454400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52" name="îṩľiḑe"/>
                <p:cNvSpPr/>
                <p:nvPr/>
              </p:nvSpPr>
              <p:spPr bwMode="auto">
                <a:xfrm>
                  <a:off x="9710279" y="2148878"/>
                  <a:ext cx="43391" cy="39775"/>
                </a:xfrm>
                <a:custGeom>
                  <a:avLst/>
                  <a:gdLst>
                    <a:gd name="T0" fmla="*/ 24 w 24"/>
                    <a:gd name="T1" fmla="*/ 0 h 22"/>
                    <a:gd name="T2" fmla="*/ 19 w 24"/>
                    <a:gd name="T3" fmla="*/ 21 h 22"/>
                    <a:gd name="T4" fmla="*/ 18 w 24"/>
                    <a:gd name="T5" fmla="*/ 22 h 22"/>
                    <a:gd name="T6" fmla="*/ 15 w 24"/>
                    <a:gd name="T7" fmla="*/ 22 h 22"/>
                    <a:gd name="T8" fmla="*/ 14 w 24"/>
                    <a:gd name="T9" fmla="*/ 21 h 22"/>
                    <a:gd name="T10" fmla="*/ 12 w 24"/>
                    <a:gd name="T11" fmla="*/ 14 h 22"/>
                    <a:gd name="T12" fmla="*/ 12 w 24"/>
                    <a:gd name="T13" fmla="*/ 14 h 22"/>
                    <a:gd name="T14" fmla="*/ 11 w 24"/>
                    <a:gd name="T15" fmla="*/ 21 h 22"/>
                    <a:gd name="T16" fmla="*/ 10 w 24"/>
                    <a:gd name="T17" fmla="*/ 22 h 22"/>
                    <a:gd name="T18" fmla="*/ 6 w 24"/>
                    <a:gd name="T19" fmla="*/ 22 h 22"/>
                    <a:gd name="T20" fmla="*/ 5 w 24"/>
                    <a:gd name="T21" fmla="*/ 21 h 22"/>
                    <a:gd name="T22" fmla="*/ 0 w 24"/>
                    <a:gd name="T23" fmla="*/ 0 h 22"/>
                    <a:gd name="T24" fmla="*/ 1 w 24"/>
                    <a:gd name="T25" fmla="*/ 0 h 22"/>
                    <a:gd name="T26" fmla="*/ 6 w 24"/>
                    <a:gd name="T27" fmla="*/ 0 h 22"/>
                    <a:gd name="T28" fmla="*/ 6 w 24"/>
                    <a:gd name="T29" fmla="*/ 0 h 22"/>
                    <a:gd name="T30" fmla="*/ 8 w 24"/>
                    <a:gd name="T31" fmla="*/ 13 h 22"/>
                    <a:gd name="T32" fmla="*/ 8 w 24"/>
                    <a:gd name="T33" fmla="*/ 13 h 22"/>
                    <a:gd name="T34" fmla="*/ 10 w 24"/>
                    <a:gd name="T35" fmla="*/ 0 h 22"/>
                    <a:gd name="T36" fmla="*/ 10 w 24"/>
                    <a:gd name="T37" fmla="*/ 0 h 22"/>
                    <a:gd name="T38" fmla="*/ 14 w 24"/>
                    <a:gd name="T39" fmla="*/ 0 h 22"/>
                    <a:gd name="T40" fmla="*/ 15 w 24"/>
                    <a:gd name="T41" fmla="*/ 0 h 22"/>
                    <a:gd name="T42" fmla="*/ 16 w 24"/>
                    <a:gd name="T43" fmla="*/ 13 h 22"/>
                    <a:gd name="T44" fmla="*/ 16 w 24"/>
                    <a:gd name="T45" fmla="*/ 13 h 22"/>
                    <a:gd name="T46" fmla="*/ 18 w 24"/>
                    <a:gd name="T47" fmla="*/ 0 h 22"/>
                    <a:gd name="T48" fmla="*/ 19 w 24"/>
                    <a:gd name="T49" fmla="*/ 0 h 22"/>
                    <a:gd name="T50" fmla="*/ 24 w 24"/>
                    <a:gd name="T51" fmla="*/ 0 h 22"/>
                    <a:gd name="T52" fmla="*/ 24 w 24"/>
                    <a:gd name="T5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4" h="22">
                      <a:moveTo>
                        <a:pt x="24" y="0"/>
                      </a:move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2"/>
                        <a:pt x="19" y="22"/>
                        <a:pt x="18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4" y="22"/>
                        <a:pt x="14" y="22"/>
                        <a:pt x="14" y="21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2"/>
                        <a:pt x="10" y="22"/>
                        <a:pt x="10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6" y="22"/>
                        <a:pt x="5" y="22"/>
                        <a:pt x="5" y="2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5" y="0"/>
                        <a:pt x="15" y="0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19" y="0"/>
                        <a:pt x="19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ṥ1îḓê"/>
                <p:cNvSpPr/>
                <p:nvPr/>
              </p:nvSpPr>
              <p:spPr bwMode="auto">
                <a:xfrm>
                  <a:off x="10022452" y="2148878"/>
                  <a:ext cx="20491" cy="39775"/>
                </a:xfrm>
                <a:custGeom>
                  <a:avLst/>
                  <a:gdLst>
                    <a:gd name="T0" fmla="*/ 5 w 11"/>
                    <a:gd name="T1" fmla="*/ 4 h 22"/>
                    <a:gd name="T2" fmla="*/ 5 w 11"/>
                    <a:gd name="T3" fmla="*/ 8 h 22"/>
                    <a:gd name="T4" fmla="*/ 10 w 11"/>
                    <a:gd name="T5" fmla="*/ 8 h 22"/>
                    <a:gd name="T6" fmla="*/ 10 w 11"/>
                    <a:gd name="T7" fmla="*/ 9 h 22"/>
                    <a:gd name="T8" fmla="*/ 10 w 11"/>
                    <a:gd name="T9" fmla="*/ 11 h 22"/>
                    <a:gd name="T10" fmla="*/ 10 w 11"/>
                    <a:gd name="T11" fmla="*/ 12 h 22"/>
                    <a:gd name="T12" fmla="*/ 5 w 11"/>
                    <a:gd name="T13" fmla="*/ 12 h 22"/>
                    <a:gd name="T14" fmla="*/ 5 w 11"/>
                    <a:gd name="T15" fmla="*/ 18 h 22"/>
                    <a:gd name="T16" fmla="*/ 10 w 11"/>
                    <a:gd name="T17" fmla="*/ 18 h 22"/>
                    <a:gd name="T18" fmla="*/ 11 w 11"/>
                    <a:gd name="T19" fmla="*/ 19 h 22"/>
                    <a:gd name="T20" fmla="*/ 11 w 11"/>
                    <a:gd name="T21" fmla="*/ 21 h 22"/>
                    <a:gd name="T22" fmla="*/ 10 w 11"/>
                    <a:gd name="T23" fmla="*/ 22 h 22"/>
                    <a:gd name="T24" fmla="*/ 1 w 11"/>
                    <a:gd name="T25" fmla="*/ 22 h 22"/>
                    <a:gd name="T26" fmla="*/ 0 w 11"/>
                    <a:gd name="T27" fmla="*/ 21 h 22"/>
                    <a:gd name="T28" fmla="*/ 0 w 11"/>
                    <a:gd name="T29" fmla="*/ 0 h 22"/>
                    <a:gd name="T30" fmla="*/ 1 w 11"/>
                    <a:gd name="T31" fmla="*/ 0 h 22"/>
                    <a:gd name="T32" fmla="*/ 10 w 11"/>
                    <a:gd name="T33" fmla="*/ 0 h 22"/>
                    <a:gd name="T34" fmla="*/ 11 w 11"/>
                    <a:gd name="T35" fmla="*/ 0 h 22"/>
                    <a:gd name="T36" fmla="*/ 11 w 11"/>
                    <a:gd name="T37" fmla="*/ 3 h 22"/>
                    <a:gd name="T38" fmla="*/ 10 w 11"/>
                    <a:gd name="T39" fmla="*/ 4 h 22"/>
                    <a:gd name="T40" fmla="*/ 5 w 11"/>
                    <a:gd name="T41" fmla="*/ 4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" h="22">
                      <a:moveTo>
                        <a:pt x="5" y="4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8"/>
                        <a:pt x="10" y="8"/>
                        <a:pt x="10" y="9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1" y="18"/>
                        <a:pt x="11" y="18"/>
                        <a:pt x="11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2"/>
                        <a:pt x="11" y="22"/>
                        <a:pt x="10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0" y="22"/>
                        <a:pt x="0" y="22"/>
                        <a:pt x="0" y="2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1" y="4"/>
                        <a:pt x="10" y="4"/>
                      </a:cubicBezTo>
                      <a:lnTo>
                        <a:pt x="5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4" name="iśļîḍè"/>
                <p:cNvSpPr/>
                <p:nvPr/>
              </p:nvSpPr>
              <p:spPr bwMode="auto">
                <a:xfrm>
                  <a:off x="9863352" y="1997010"/>
                  <a:ext cx="25312" cy="38570"/>
                </a:xfrm>
                <a:custGeom>
                  <a:avLst/>
                  <a:gdLst>
                    <a:gd name="T0" fmla="*/ 14 w 14"/>
                    <a:gd name="T1" fmla="*/ 0 h 21"/>
                    <a:gd name="T2" fmla="*/ 14 w 14"/>
                    <a:gd name="T3" fmla="*/ 21 h 21"/>
                    <a:gd name="T4" fmla="*/ 13 w 14"/>
                    <a:gd name="T5" fmla="*/ 21 h 21"/>
                    <a:gd name="T6" fmla="*/ 11 w 14"/>
                    <a:gd name="T7" fmla="*/ 21 h 21"/>
                    <a:gd name="T8" fmla="*/ 10 w 14"/>
                    <a:gd name="T9" fmla="*/ 21 h 21"/>
                    <a:gd name="T10" fmla="*/ 10 w 14"/>
                    <a:gd name="T11" fmla="*/ 21 h 21"/>
                    <a:gd name="T12" fmla="*/ 5 w 14"/>
                    <a:gd name="T13" fmla="*/ 11 h 21"/>
                    <a:gd name="T14" fmla="*/ 5 w 14"/>
                    <a:gd name="T15" fmla="*/ 21 h 21"/>
                    <a:gd name="T16" fmla="*/ 5 w 14"/>
                    <a:gd name="T17" fmla="*/ 21 h 21"/>
                    <a:gd name="T18" fmla="*/ 1 w 14"/>
                    <a:gd name="T19" fmla="*/ 21 h 21"/>
                    <a:gd name="T20" fmla="*/ 0 w 14"/>
                    <a:gd name="T21" fmla="*/ 21 h 21"/>
                    <a:gd name="T22" fmla="*/ 0 w 14"/>
                    <a:gd name="T23" fmla="*/ 0 h 21"/>
                    <a:gd name="T24" fmla="*/ 1 w 14"/>
                    <a:gd name="T25" fmla="*/ 0 h 21"/>
                    <a:gd name="T26" fmla="*/ 4 w 14"/>
                    <a:gd name="T27" fmla="*/ 0 h 21"/>
                    <a:gd name="T28" fmla="*/ 4 w 14"/>
                    <a:gd name="T29" fmla="*/ 0 h 21"/>
                    <a:gd name="T30" fmla="*/ 4 w 14"/>
                    <a:gd name="T31" fmla="*/ 0 h 21"/>
                    <a:gd name="T32" fmla="*/ 9 w 14"/>
                    <a:gd name="T33" fmla="*/ 10 h 21"/>
                    <a:gd name="T34" fmla="*/ 9 w 14"/>
                    <a:gd name="T35" fmla="*/ 0 h 21"/>
                    <a:gd name="T36" fmla="*/ 10 w 14"/>
                    <a:gd name="T37" fmla="*/ 0 h 21"/>
                    <a:gd name="T38" fmla="*/ 13 w 14"/>
                    <a:gd name="T39" fmla="*/ 0 h 21"/>
                    <a:gd name="T40" fmla="*/ 14 w 14"/>
                    <a:gd name="T4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" h="21">
                      <a:moveTo>
                        <a:pt x="14" y="0"/>
                      </a:move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21"/>
                        <a:pt x="14" y="21"/>
                        <a:pt x="13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1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ṣľíḍé"/>
                <p:cNvSpPr/>
                <p:nvPr/>
              </p:nvSpPr>
              <p:spPr bwMode="auto">
                <a:xfrm>
                  <a:off x="9864558" y="2299541"/>
                  <a:ext cx="22901" cy="40980"/>
                </a:xfrm>
                <a:custGeom>
                  <a:avLst/>
                  <a:gdLst>
                    <a:gd name="T0" fmla="*/ 7 w 12"/>
                    <a:gd name="T1" fmla="*/ 6 h 22"/>
                    <a:gd name="T2" fmla="*/ 7 w 12"/>
                    <a:gd name="T3" fmla="*/ 4 h 22"/>
                    <a:gd name="T4" fmla="*/ 7 w 12"/>
                    <a:gd name="T5" fmla="*/ 3 h 22"/>
                    <a:gd name="T6" fmla="*/ 6 w 12"/>
                    <a:gd name="T7" fmla="*/ 3 h 22"/>
                    <a:gd name="T8" fmla="*/ 6 w 12"/>
                    <a:gd name="T9" fmla="*/ 3 h 22"/>
                    <a:gd name="T10" fmla="*/ 5 w 12"/>
                    <a:gd name="T11" fmla="*/ 3 h 22"/>
                    <a:gd name="T12" fmla="*/ 5 w 12"/>
                    <a:gd name="T13" fmla="*/ 4 h 22"/>
                    <a:gd name="T14" fmla="*/ 5 w 12"/>
                    <a:gd name="T15" fmla="*/ 7 h 22"/>
                    <a:gd name="T16" fmla="*/ 5 w 12"/>
                    <a:gd name="T17" fmla="*/ 7 h 22"/>
                    <a:gd name="T18" fmla="*/ 6 w 12"/>
                    <a:gd name="T19" fmla="*/ 8 h 22"/>
                    <a:gd name="T20" fmla="*/ 11 w 12"/>
                    <a:gd name="T21" fmla="*/ 11 h 22"/>
                    <a:gd name="T22" fmla="*/ 12 w 12"/>
                    <a:gd name="T23" fmla="*/ 12 h 22"/>
                    <a:gd name="T24" fmla="*/ 12 w 12"/>
                    <a:gd name="T25" fmla="*/ 13 h 22"/>
                    <a:gd name="T26" fmla="*/ 12 w 12"/>
                    <a:gd name="T27" fmla="*/ 18 h 22"/>
                    <a:gd name="T28" fmla="*/ 12 w 12"/>
                    <a:gd name="T29" fmla="*/ 20 h 22"/>
                    <a:gd name="T30" fmla="*/ 11 w 12"/>
                    <a:gd name="T31" fmla="*/ 21 h 22"/>
                    <a:gd name="T32" fmla="*/ 9 w 12"/>
                    <a:gd name="T33" fmla="*/ 22 h 22"/>
                    <a:gd name="T34" fmla="*/ 7 w 12"/>
                    <a:gd name="T35" fmla="*/ 22 h 22"/>
                    <a:gd name="T36" fmla="*/ 5 w 12"/>
                    <a:gd name="T37" fmla="*/ 22 h 22"/>
                    <a:gd name="T38" fmla="*/ 3 w 12"/>
                    <a:gd name="T39" fmla="*/ 22 h 22"/>
                    <a:gd name="T40" fmla="*/ 1 w 12"/>
                    <a:gd name="T41" fmla="*/ 21 h 22"/>
                    <a:gd name="T42" fmla="*/ 0 w 12"/>
                    <a:gd name="T43" fmla="*/ 20 h 22"/>
                    <a:gd name="T44" fmla="*/ 0 w 12"/>
                    <a:gd name="T45" fmla="*/ 18 h 22"/>
                    <a:gd name="T46" fmla="*/ 0 w 12"/>
                    <a:gd name="T47" fmla="*/ 15 h 22"/>
                    <a:gd name="T48" fmla="*/ 0 w 12"/>
                    <a:gd name="T49" fmla="*/ 15 h 22"/>
                    <a:gd name="T50" fmla="*/ 4 w 12"/>
                    <a:gd name="T51" fmla="*/ 14 h 22"/>
                    <a:gd name="T52" fmla="*/ 5 w 12"/>
                    <a:gd name="T53" fmla="*/ 14 h 22"/>
                    <a:gd name="T54" fmla="*/ 5 w 12"/>
                    <a:gd name="T55" fmla="*/ 18 h 22"/>
                    <a:gd name="T56" fmla="*/ 5 w 12"/>
                    <a:gd name="T57" fmla="*/ 19 h 22"/>
                    <a:gd name="T58" fmla="*/ 6 w 12"/>
                    <a:gd name="T59" fmla="*/ 19 h 22"/>
                    <a:gd name="T60" fmla="*/ 6 w 12"/>
                    <a:gd name="T61" fmla="*/ 19 h 22"/>
                    <a:gd name="T62" fmla="*/ 7 w 12"/>
                    <a:gd name="T63" fmla="*/ 19 h 22"/>
                    <a:gd name="T64" fmla="*/ 7 w 12"/>
                    <a:gd name="T65" fmla="*/ 18 h 22"/>
                    <a:gd name="T66" fmla="*/ 7 w 12"/>
                    <a:gd name="T67" fmla="*/ 14 h 22"/>
                    <a:gd name="T68" fmla="*/ 7 w 12"/>
                    <a:gd name="T69" fmla="*/ 13 h 22"/>
                    <a:gd name="T70" fmla="*/ 7 w 12"/>
                    <a:gd name="T71" fmla="*/ 13 h 22"/>
                    <a:gd name="T72" fmla="*/ 1 w 12"/>
                    <a:gd name="T73" fmla="*/ 10 h 22"/>
                    <a:gd name="T74" fmla="*/ 0 w 12"/>
                    <a:gd name="T75" fmla="*/ 9 h 22"/>
                    <a:gd name="T76" fmla="*/ 0 w 12"/>
                    <a:gd name="T77" fmla="*/ 8 h 22"/>
                    <a:gd name="T78" fmla="*/ 0 w 12"/>
                    <a:gd name="T79" fmla="*/ 4 h 22"/>
                    <a:gd name="T80" fmla="*/ 0 w 12"/>
                    <a:gd name="T81" fmla="*/ 2 h 22"/>
                    <a:gd name="T82" fmla="*/ 1 w 12"/>
                    <a:gd name="T83" fmla="*/ 1 h 22"/>
                    <a:gd name="T84" fmla="*/ 3 w 12"/>
                    <a:gd name="T85" fmla="*/ 0 h 22"/>
                    <a:gd name="T86" fmla="*/ 5 w 12"/>
                    <a:gd name="T87" fmla="*/ 0 h 22"/>
                    <a:gd name="T88" fmla="*/ 7 w 12"/>
                    <a:gd name="T89" fmla="*/ 0 h 22"/>
                    <a:gd name="T90" fmla="*/ 9 w 12"/>
                    <a:gd name="T91" fmla="*/ 0 h 22"/>
                    <a:gd name="T92" fmla="*/ 11 w 12"/>
                    <a:gd name="T93" fmla="*/ 1 h 22"/>
                    <a:gd name="T94" fmla="*/ 12 w 12"/>
                    <a:gd name="T95" fmla="*/ 2 h 22"/>
                    <a:gd name="T96" fmla="*/ 12 w 12"/>
                    <a:gd name="T97" fmla="*/ 4 h 22"/>
                    <a:gd name="T98" fmla="*/ 12 w 12"/>
                    <a:gd name="T99" fmla="*/ 5 h 22"/>
                    <a:gd name="T100" fmla="*/ 12 w 12"/>
                    <a:gd name="T101" fmla="*/ 6 h 22"/>
                    <a:gd name="T102" fmla="*/ 8 w 12"/>
                    <a:gd name="T103" fmla="*/ 6 h 22"/>
                    <a:gd name="T104" fmla="*/ 7 w 12"/>
                    <a:gd name="T105" fmla="*/ 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" h="22">
                      <a:moveTo>
                        <a:pt x="7" y="6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7" y="3"/>
                      </a:cubicBezTo>
                      <a:cubicBezTo>
                        <a:pt x="7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8"/>
                        <a:pt x="5" y="8"/>
                        <a:pt x="6" y="8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2" y="11"/>
                        <a:pt x="12" y="12"/>
                        <a:pt x="12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2" y="19"/>
                        <a:pt x="12" y="19"/>
                        <a:pt x="12" y="20"/>
                      </a:cubicBezTo>
                      <a:cubicBezTo>
                        <a:pt x="12" y="20"/>
                        <a:pt x="11" y="21"/>
                        <a:pt x="11" y="21"/>
                      </a:cubicBezTo>
                      <a:cubicBezTo>
                        <a:pt x="10" y="21"/>
                        <a:pt x="10" y="22"/>
                        <a:pt x="9" y="22"/>
                      </a:cubicBezTo>
                      <a:cubicBezTo>
                        <a:pt x="8" y="22"/>
                        <a:pt x="8" y="22"/>
                        <a:pt x="7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2" y="22"/>
                        <a:pt x="2" y="21"/>
                        <a:pt x="1" y="21"/>
                      </a:cubicBezTo>
                      <a:cubicBezTo>
                        <a:pt x="1" y="21"/>
                        <a:pt x="0" y="20"/>
                        <a:pt x="0" y="20"/>
                      </a:cubicBezTo>
                      <a:cubicBezTo>
                        <a:pt x="0" y="19"/>
                        <a:pt x="0" y="19"/>
                        <a:pt x="0" y="18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9"/>
                        <a:pt x="7" y="19"/>
                        <a:pt x="7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1" y="1"/>
                        <a:pt x="1" y="1"/>
                      </a:cubicBezTo>
                      <a:cubicBezTo>
                        <a:pt x="2" y="1"/>
                        <a:pt x="2" y="0"/>
                        <a:pt x="3" y="0"/>
                      </a:cubicBezTo>
                      <a:cubicBezTo>
                        <a:pt x="4" y="0"/>
                        <a:pt x="4" y="0"/>
                        <a:pt x="5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8" y="0"/>
                        <a:pt x="8" y="0"/>
                        <a:pt x="9" y="0"/>
                      </a:cubicBezTo>
                      <a:cubicBezTo>
                        <a:pt x="10" y="0"/>
                        <a:pt x="10" y="1"/>
                        <a:pt x="11" y="1"/>
                      </a:cubicBezTo>
                      <a:cubicBezTo>
                        <a:pt x="11" y="1"/>
                        <a:pt x="12" y="2"/>
                        <a:pt x="12" y="2"/>
                      </a:cubicBezTo>
                      <a:cubicBezTo>
                        <a:pt x="12" y="3"/>
                        <a:pt x="12" y="3"/>
                        <a:pt x="12" y="4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îS1îḑè"/>
                <p:cNvSpPr/>
                <p:nvPr/>
              </p:nvSpPr>
              <p:spPr bwMode="auto">
                <a:xfrm>
                  <a:off x="9648808" y="1941566"/>
                  <a:ext cx="454400" cy="454400"/>
                </a:xfrm>
                <a:custGeom>
                  <a:avLst/>
                  <a:gdLst>
                    <a:gd name="T0" fmla="*/ 123 w 246"/>
                    <a:gd name="T1" fmla="*/ 0 h 246"/>
                    <a:gd name="T2" fmla="*/ 0 w 246"/>
                    <a:gd name="T3" fmla="*/ 123 h 246"/>
                    <a:gd name="T4" fmla="*/ 123 w 246"/>
                    <a:gd name="T5" fmla="*/ 246 h 246"/>
                    <a:gd name="T6" fmla="*/ 246 w 246"/>
                    <a:gd name="T7" fmla="*/ 123 h 246"/>
                    <a:gd name="T8" fmla="*/ 123 w 246"/>
                    <a:gd name="T9" fmla="*/ 0 h 246"/>
                    <a:gd name="T10" fmla="*/ 123 w 246"/>
                    <a:gd name="T11" fmla="*/ 228 h 246"/>
                    <a:gd name="T12" fmla="*/ 123 w 246"/>
                    <a:gd name="T13" fmla="*/ 228 h 246"/>
                    <a:gd name="T14" fmla="*/ 18 w 246"/>
                    <a:gd name="T15" fmla="*/ 123 h 246"/>
                    <a:gd name="T16" fmla="*/ 123 w 246"/>
                    <a:gd name="T17" fmla="*/ 18 h 246"/>
                    <a:gd name="T18" fmla="*/ 228 w 246"/>
                    <a:gd name="T19" fmla="*/ 123 h 246"/>
                    <a:gd name="T20" fmla="*/ 123 w 246"/>
                    <a:gd name="T21" fmla="*/ 228 h 2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6" h="246">
                      <a:moveTo>
                        <a:pt x="123" y="0"/>
                      </a:moveTo>
                      <a:cubicBezTo>
                        <a:pt x="55" y="0"/>
                        <a:pt x="0" y="55"/>
                        <a:pt x="0" y="123"/>
                      </a:cubicBezTo>
                      <a:cubicBezTo>
                        <a:pt x="0" y="191"/>
                        <a:pt x="55" y="246"/>
                        <a:pt x="123" y="246"/>
                      </a:cubicBezTo>
                      <a:cubicBezTo>
                        <a:pt x="191" y="246"/>
                        <a:pt x="246" y="191"/>
                        <a:pt x="246" y="123"/>
                      </a:cubicBezTo>
                      <a:cubicBezTo>
                        <a:pt x="246" y="55"/>
                        <a:pt x="191" y="0"/>
                        <a:pt x="123" y="0"/>
                      </a:cubicBezTo>
                      <a:close/>
                      <a:moveTo>
                        <a:pt x="123" y="228"/>
                      </a:moveTo>
                      <a:cubicBezTo>
                        <a:pt x="123" y="228"/>
                        <a:pt x="123" y="228"/>
                        <a:pt x="123" y="228"/>
                      </a:cubicBezTo>
                      <a:cubicBezTo>
                        <a:pt x="65" y="228"/>
                        <a:pt x="18" y="181"/>
                        <a:pt x="18" y="123"/>
                      </a:cubicBezTo>
                      <a:cubicBezTo>
                        <a:pt x="18" y="65"/>
                        <a:pt x="65" y="18"/>
                        <a:pt x="123" y="18"/>
                      </a:cubicBezTo>
                      <a:cubicBezTo>
                        <a:pt x="181" y="18"/>
                        <a:pt x="228" y="65"/>
                        <a:pt x="228" y="123"/>
                      </a:cubicBezTo>
                      <a:cubicBezTo>
                        <a:pt x="228" y="181"/>
                        <a:pt x="181" y="228"/>
                        <a:pt x="123" y="2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7" name="ïṩ1îḋê"/>
                <p:cNvSpPr/>
                <p:nvPr/>
              </p:nvSpPr>
              <p:spPr bwMode="auto">
                <a:xfrm>
                  <a:off x="9828399" y="2037990"/>
                  <a:ext cx="101246" cy="269988"/>
                </a:xfrm>
                <a:custGeom>
                  <a:avLst/>
                  <a:gdLst>
                    <a:gd name="T0" fmla="*/ 43 w 55"/>
                    <a:gd name="T1" fmla="*/ 79 h 146"/>
                    <a:gd name="T2" fmla="*/ 49 w 55"/>
                    <a:gd name="T3" fmla="*/ 40 h 146"/>
                    <a:gd name="T4" fmla="*/ 55 w 55"/>
                    <a:gd name="T5" fmla="*/ 0 h 146"/>
                    <a:gd name="T6" fmla="*/ 34 w 55"/>
                    <a:gd name="T7" fmla="*/ 34 h 146"/>
                    <a:gd name="T8" fmla="*/ 12 w 55"/>
                    <a:gd name="T9" fmla="*/ 67 h 146"/>
                    <a:gd name="T10" fmla="*/ 6 w 55"/>
                    <a:gd name="T11" fmla="*/ 106 h 146"/>
                    <a:gd name="T12" fmla="*/ 0 w 55"/>
                    <a:gd name="T13" fmla="*/ 146 h 146"/>
                    <a:gd name="T14" fmla="*/ 21 w 55"/>
                    <a:gd name="T15" fmla="*/ 112 h 146"/>
                    <a:gd name="T16" fmla="*/ 43 w 55"/>
                    <a:gd name="T17" fmla="*/ 79 h 146"/>
                    <a:gd name="T18" fmla="*/ 22 w 55"/>
                    <a:gd name="T19" fmla="*/ 68 h 146"/>
                    <a:gd name="T20" fmla="*/ 33 w 55"/>
                    <a:gd name="T21" fmla="*/ 67 h 146"/>
                    <a:gd name="T22" fmla="*/ 34 w 55"/>
                    <a:gd name="T23" fmla="*/ 78 h 146"/>
                    <a:gd name="T24" fmla="*/ 22 w 55"/>
                    <a:gd name="T25" fmla="*/ 79 h 146"/>
                    <a:gd name="T26" fmla="*/ 22 w 55"/>
                    <a:gd name="T27" fmla="*/ 68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5" h="146">
                      <a:moveTo>
                        <a:pt x="43" y="79"/>
                      </a:moveTo>
                      <a:cubicBezTo>
                        <a:pt x="49" y="40"/>
                        <a:pt x="49" y="40"/>
                        <a:pt x="49" y="4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12" y="67"/>
                        <a:pt x="12" y="67"/>
                        <a:pt x="12" y="67"/>
                      </a:cubicBezTo>
                      <a:cubicBezTo>
                        <a:pt x="6" y="106"/>
                        <a:pt x="6" y="106"/>
                        <a:pt x="6" y="106"/>
                      </a:cubicBezTo>
                      <a:cubicBezTo>
                        <a:pt x="0" y="146"/>
                        <a:pt x="0" y="146"/>
                        <a:pt x="0" y="146"/>
                      </a:cubicBezTo>
                      <a:cubicBezTo>
                        <a:pt x="21" y="112"/>
                        <a:pt x="21" y="112"/>
                        <a:pt x="21" y="112"/>
                      </a:cubicBezTo>
                      <a:cubicBezTo>
                        <a:pt x="43" y="79"/>
                        <a:pt x="43" y="79"/>
                        <a:pt x="43" y="79"/>
                      </a:cubicBezTo>
                      <a:close/>
                      <a:moveTo>
                        <a:pt x="22" y="68"/>
                      </a:moveTo>
                      <a:cubicBezTo>
                        <a:pt x="24" y="64"/>
                        <a:pt x="30" y="64"/>
                        <a:pt x="33" y="67"/>
                      </a:cubicBezTo>
                      <a:cubicBezTo>
                        <a:pt x="36" y="70"/>
                        <a:pt x="37" y="75"/>
                        <a:pt x="34" y="78"/>
                      </a:cubicBezTo>
                      <a:cubicBezTo>
                        <a:pt x="31" y="82"/>
                        <a:pt x="26" y="82"/>
                        <a:pt x="22" y="79"/>
                      </a:cubicBezTo>
                      <a:cubicBezTo>
                        <a:pt x="19" y="76"/>
                        <a:pt x="19" y="71"/>
                        <a:pt x="22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1" name="îṣ1ïḑe"/>
              <p:cNvGrpSpPr/>
              <p:nvPr/>
            </p:nvGrpSpPr>
            <p:grpSpPr>
              <a:xfrm>
                <a:off x="8314537" y="1875274"/>
                <a:ext cx="794295" cy="550824"/>
                <a:chOff x="8314537" y="1875274"/>
                <a:chExt cx="794295" cy="55082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44" name="iṥ1iďe"/>
                <p:cNvSpPr/>
                <p:nvPr/>
              </p:nvSpPr>
              <p:spPr bwMode="auto">
                <a:xfrm>
                  <a:off x="8314537" y="2057275"/>
                  <a:ext cx="368823" cy="262756"/>
                </a:xfrm>
                <a:custGeom>
                  <a:avLst/>
                  <a:gdLst>
                    <a:gd name="T0" fmla="*/ 8 w 306"/>
                    <a:gd name="T1" fmla="*/ 111 h 218"/>
                    <a:gd name="T2" fmla="*/ 120 w 306"/>
                    <a:gd name="T3" fmla="*/ 62 h 218"/>
                    <a:gd name="T4" fmla="*/ 128 w 306"/>
                    <a:gd name="T5" fmla="*/ 79 h 218"/>
                    <a:gd name="T6" fmla="*/ 25 w 306"/>
                    <a:gd name="T7" fmla="*/ 123 h 218"/>
                    <a:gd name="T8" fmla="*/ 56 w 306"/>
                    <a:gd name="T9" fmla="*/ 195 h 218"/>
                    <a:gd name="T10" fmla="*/ 160 w 306"/>
                    <a:gd name="T11" fmla="*/ 151 h 218"/>
                    <a:gd name="T12" fmla="*/ 166 w 306"/>
                    <a:gd name="T13" fmla="*/ 166 h 218"/>
                    <a:gd name="T14" fmla="*/ 54 w 306"/>
                    <a:gd name="T15" fmla="*/ 215 h 218"/>
                    <a:gd name="T16" fmla="*/ 46 w 306"/>
                    <a:gd name="T17" fmla="*/ 218 h 218"/>
                    <a:gd name="T18" fmla="*/ 42 w 306"/>
                    <a:gd name="T19" fmla="*/ 211 h 218"/>
                    <a:gd name="T20" fmla="*/ 4 w 306"/>
                    <a:gd name="T21" fmla="*/ 122 h 218"/>
                    <a:gd name="T22" fmla="*/ 0 w 306"/>
                    <a:gd name="T23" fmla="*/ 114 h 218"/>
                    <a:gd name="T24" fmla="*/ 8 w 306"/>
                    <a:gd name="T25" fmla="*/ 111 h 218"/>
                    <a:gd name="T26" fmla="*/ 8 w 306"/>
                    <a:gd name="T27" fmla="*/ 111 h 218"/>
                    <a:gd name="T28" fmla="*/ 129 w 306"/>
                    <a:gd name="T29" fmla="*/ 57 h 218"/>
                    <a:gd name="T30" fmla="*/ 137 w 306"/>
                    <a:gd name="T31" fmla="*/ 74 h 218"/>
                    <a:gd name="T32" fmla="*/ 251 w 306"/>
                    <a:gd name="T33" fmla="*/ 25 h 218"/>
                    <a:gd name="T34" fmla="*/ 283 w 306"/>
                    <a:gd name="T35" fmla="*/ 97 h 218"/>
                    <a:gd name="T36" fmla="*/ 168 w 306"/>
                    <a:gd name="T37" fmla="*/ 146 h 218"/>
                    <a:gd name="T38" fmla="*/ 175 w 306"/>
                    <a:gd name="T39" fmla="*/ 163 h 218"/>
                    <a:gd name="T40" fmla="*/ 298 w 306"/>
                    <a:gd name="T41" fmla="*/ 109 h 218"/>
                    <a:gd name="T42" fmla="*/ 306 w 306"/>
                    <a:gd name="T43" fmla="*/ 106 h 218"/>
                    <a:gd name="T44" fmla="*/ 303 w 306"/>
                    <a:gd name="T45" fmla="*/ 99 h 218"/>
                    <a:gd name="T46" fmla="*/ 264 w 306"/>
                    <a:gd name="T47" fmla="*/ 10 h 218"/>
                    <a:gd name="T48" fmla="*/ 260 w 306"/>
                    <a:gd name="T49" fmla="*/ 0 h 218"/>
                    <a:gd name="T50" fmla="*/ 252 w 306"/>
                    <a:gd name="T51" fmla="*/ 5 h 218"/>
                    <a:gd name="T52" fmla="*/ 129 w 306"/>
                    <a:gd name="T53" fmla="*/ 57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06" h="218">
                      <a:moveTo>
                        <a:pt x="8" y="111"/>
                      </a:moveTo>
                      <a:lnTo>
                        <a:pt x="120" y="62"/>
                      </a:lnTo>
                      <a:lnTo>
                        <a:pt x="128" y="79"/>
                      </a:lnTo>
                      <a:lnTo>
                        <a:pt x="25" y="123"/>
                      </a:lnTo>
                      <a:lnTo>
                        <a:pt x="56" y="195"/>
                      </a:lnTo>
                      <a:lnTo>
                        <a:pt x="160" y="151"/>
                      </a:lnTo>
                      <a:lnTo>
                        <a:pt x="166" y="166"/>
                      </a:lnTo>
                      <a:lnTo>
                        <a:pt x="54" y="215"/>
                      </a:lnTo>
                      <a:lnTo>
                        <a:pt x="46" y="218"/>
                      </a:lnTo>
                      <a:lnTo>
                        <a:pt x="42" y="211"/>
                      </a:lnTo>
                      <a:lnTo>
                        <a:pt x="4" y="122"/>
                      </a:lnTo>
                      <a:lnTo>
                        <a:pt x="0" y="114"/>
                      </a:lnTo>
                      <a:lnTo>
                        <a:pt x="8" y="111"/>
                      </a:lnTo>
                      <a:lnTo>
                        <a:pt x="8" y="111"/>
                      </a:lnTo>
                      <a:close/>
                      <a:moveTo>
                        <a:pt x="129" y="57"/>
                      </a:moveTo>
                      <a:lnTo>
                        <a:pt x="137" y="74"/>
                      </a:lnTo>
                      <a:lnTo>
                        <a:pt x="251" y="25"/>
                      </a:lnTo>
                      <a:lnTo>
                        <a:pt x="283" y="97"/>
                      </a:lnTo>
                      <a:lnTo>
                        <a:pt x="168" y="146"/>
                      </a:lnTo>
                      <a:lnTo>
                        <a:pt x="175" y="163"/>
                      </a:lnTo>
                      <a:lnTo>
                        <a:pt x="298" y="109"/>
                      </a:lnTo>
                      <a:lnTo>
                        <a:pt x="306" y="106"/>
                      </a:lnTo>
                      <a:lnTo>
                        <a:pt x="303" y="99"/>
                      </a:lnTo>
                      <a:lnTo>
                        <a:pt x="264" y="10"/>
                      </a:lnTo>
                      <a:lnTo>
                        <a:pt x="260" y="0"/>
                      </a:lnTo>
                      <a:lnTo>
                        <a:pt x="252" y="5"/>
                      </a:lnTo>
                      <a:lnTo>
                        <a:pt x="129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5" name="işḻíďè"/>
                <p:cNvSpPr/>
                <p:nvPr/>
              </p:nvSpPr>
              <p:spPr bwMode="auto">
                <a:xfrm>
                  <a:off x="8740009" y="1875274"/>
                  <a:ext cx="368823" cy="261551"/>
                </a:xfrm>
                <a:custGeom>
                  <a:avLst/>
                  <a:gdLst>
                    <a:gd name="T0" fmla="*/ 8 w 306"/>
                    <a:gd name="T1" fmla="*/ 108 h 217"/>
                    <a:gd name="T2" fmla="*/ 129 w 306"/>
                    <a:gd name="T3" fmla="*/ 56 h 217"/>
                    <a:gd name="T4" fmla="*/ 137 w 306"/>
                    <a:gd name="T5" fmla="*/ 73 h 217"/>
                    <a:gd name="T6" fmla="*/ 23 w 306"/>
                    <a:gd name="T7" fmla="*/ 121 h 217"/>
                    <a:gd name="T8" fmla="*/ 56 w 306"/>
                    <a:gd name="T9" fmla="*/ 193 h 217"/>
                    <a:gd name="T10" fmla="*/ 168 w 306"/>
                    <a:gd name="T11" fmla="*/ 144 h 217"/>
                    <a:gd name="T12" fmla="*/ 175 w 306"/>
                    <a:gd name="T13" fmla="*/ 161 h 217"/>
                    <a:gd name="T14" fmla="*/ 54 w 306"/>
                    <a:gd name="T15" fmla="*/ 213 h 217"/>
                    <a:gd name="T16" fmla="*/ 46 w 306"/>
                    <a:gd name="T17" fmla="*/ 217 h 217"/>
                    <a:gd name="T18" fmla="*/ 42 w 306"/>
                    <a:gd name="T19" fmla="*/ 208 h 217"/>
                    <a:gd name="T20" fmla="*/ 3 w 306"/>
                    <a:gd name="T21" fmla="*/ 121 h 217"/>
                    <a:gd name="T22" fmla="*/ 0 w 306"/>
                    <a:gd name="T23" fmla="*/ 112 h 217"/>
                    <a:gd name="T24" fmla="*/ 8 w 306"/>
                    <a:gd name="T25" fmla="*/ 108 h 217"/>
                    <a:gd name="T26" fmla="*/ 8 w 306"/>
                    <a:gd name="T27" fmla="*/ 108 h 217"/>
                    <a:gd name="T28" fmla="*/ 139 w 306"/>
                    <a:gd name="T29" fmla="*/ 52 h 217"/>
                    <a:gd name="T30" fmla="*/ 146 w 306"/>
                    <a:gd name="T31" fmla="*/ 69 h 217"/>
                    <a:gd name="T32" fmla="*/ 251 w 306"/>
                    <a:gd name="T33" fmla="*/ 23 h 217"/>
                    <a:gd name="T34" fmla="*/ 281 w 306"/>
                    <a:gd name="T35" fmla="*/ 95 h 217"/>
                    <a:gd name="T36" fmla="*/ 177 w 306"/>
                    <a:gd name="T37" fmla="*/ 141 h 217"/>
                    <a:gd name="T38" fmla="*/ 185 w 306"/>
                    <a:gd name="T39" fmla="*/ 158 h 217"/>
                    <a:gd name="T40" fmla="*/ 298 w 306"/>
                    <a:gd name="T41" fmla="*/ 108 h 217"/>
                    <a:gd name="T42" fmla="*/ 306 w 306"/>
                    <a:gd name="T43" fmla="*/ 104 h 217"/>
                    <a:gd name="T44" fmla="*/ 303 w 306"/>
                    <a:gd name="T45" fmla="*/ 96 h 217"/>
                    <a:gd name="T46" fmla="*/ 264 w 306"/>
                    <a:gd name="T47" fmla="*/ 7 h 217"/>
                    <a:gd name="T48" fmla="*/ 260 w 306"/>
                    <a:gd name="T49" fmla="*/ 0 h 217"/>
                    <a:gd name="T50" fmla="*/ 252 w 306"/>
                    <a:gd name="T51" fmla="*/ 3 h 217"/>
                    <a:gd name="T52" fmla="*/ 139 w 306"/>
                    <a:gd name="T53" fmla="*/ 52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06" h="217">
                      <a:moveTo>
                        <a:pt x="8" y="108"/>
                      </a:moveTo>
                      <a:lnTo>
                        <a:pt x="129" y="56"/>
                      </a:lnTo>
                      <a:lnTo>
                        <a:pt x="137" y="73"/>
                      </a:lnTo>
                      <a:lnTo>
                        <a:pt x="23" y="121"/>
                      </a:lnTo>
                      <a:lnTo>
                        <a:pt x="56" y="193"/>
                      </a:lnTo>
                      <a:lnTo>
                        <a:pt x="168" y="144"/>
                      </a:lnTo>
                      <a:lnTo>
                        <a:pt x="175" y="161"/>
                      </a:lnTo>
                      <a:lnTo>
                        <a:pt x="54" y="213"/>
                      </a:lnTo>
                      <a:lnTo>
                        <a:pt x="46" y="217"/>
                      </a:lnTo>
                      <a:lnTo>
                        <a:pt x="42" y="208"/>
                      </a:lnTo>
                      <a:lnTo>
                        <a:pt x="3" y="121"/>
                      </a:lnTo>
                      <a:lnTo>
                        <a:pt x="0" y="112"/>
                      </a:lnTo>
                      <a:lnTo>
                        <a:pt x="8" y="108"/>
                      </a:lnTo>
                      <a:lnTo>
                        <a:pt x="8" y="108"/>
                      </a:lnTo>
                      <a:close/>
                      <a:moveTo>
                        <a:pt x="139" y="52"/>
                      </a:moveTo>
                      <a:lnTo>
                        <a:pt x="146" y="69"/>
                      </a:lnTo>
                      <a:lnTo>
                        <a:pt x="251" y="23"/>
                      </a:lnTo>
                      <a:lnTo>
                        <a:pt x="281" y="95"/>
                      </a:lnTo>
                      <a:lnTo>
                        <a:pt x="177" y="141"/>
                      </a:lnTo>
                      <a:lnTo>
                        <a:pt x="185" y="158"/>
                      </a:lnTo>
                      <a:lnTo>
                        <a:pt x="298" y="108"/>
                      </a:lnTo>
                      <a:lnTo>
                        <a:pt x="306" y="104"/>
                      </a:lnTo>
                      <a:lnTo>
                        <a:pt x="303" y="96"/>
                      </a:lnTo>
                      <a:lnTo>
                        <a:pt x="264" y="7"/>
                      </a:lnTo>
                      <a:lnTo>
                        <a:pt x="260" y="0"/>
                      </a:lnTo>
                      <a:lnTo>
                        <a:pt x="252" y="3"/>
                      </a:lnTo>
                      <a:lnTo>
                        <a:pt x="139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6" name="îšḻiḓè"/>
                <p:cNvSpPr/>
                <p:nvPr/>
              </p:nvSpPr>
              <p:spPr bwMode="auto">
                <a:xfrm>
                  <a:off x="8589346" y="2140441"/>
                  <a:ext cx="367618" cy="183206"/>
                </a:xfrm>
                <a:custGeom>
                  <a:avLst/>
                  <a:gdLst>
                    <a:gd name="T0" fmla="*/ 89 w 199"/>
                    <a:gd name="T1" fmla="*/ 30 h 99"/>
                    <a:gd name="T2" fmla="*/ 199 w 199"/>
                    <a:gd name="T3" fmla="*/ 11 h 99"/>
                    <a:gd name="T4" fmla="*/ 125 w 199"/>
                    <a:gd name="T5" fmla="*/ 44 h 99"/>
                    <a:gd name="T6" fmla="*/ 112 w 199"/>
                    <a:gd name="T7" fmla="*/ 77 h 99"/>
                    <a:gd name="T8" fmla="*/ 112 w 199"/>
                    <a:gd name="T9" fmla="*/ 77 h 99"/>
                    <a:gd name="T10" fmla="*/ 115 w 199"/>
                    <a:gd name="T11" fmla="*/ 85 h 99"/>
                    <a:gd name="T12" fmla="*/ 122 w 199"/>
                    <a:gd name="T13" fmla="*/ 89 h 99"/>
                    <a:gd name="T14" fmla="*/ 119 w 199"/>
                    <a:gd name="T15" fmla="*/ 98 h 99"/>
                    <a:gd name="T16" fmla="*/ 109 w 199"/>
                    <a:gd name="T17" fmla="*/ 94 h 99"/>
                    <a:gd name="T18" fmla="*/ 111 w 199"/>
                    <a:gd name="T19" fmla="*/ 86 h 99"/>
                    <a:gd name="T20" fmla="*/ 108 w 199"/>
                    <a:gd name="T21" fmla="*/ 79 h 99"/>
                    <a:gd name="T22" fmla="*/ 108 w 199"/>
                    <a:gd name="T23" fmla="*/ 79 h 99"/>
                    <a:gd name="T24" fmla="*/ 74 w 199"/>
                    <a:gd name="T25" fmla="*/ 66 h 99"/>
                    <a:gd name="T26" fmla="*/ 0 w 199"/>
                    <a:gd name="T27" fmla="*/ 98 h 99"/>
                    <a:gd name="T28" fmla="*/ 89 w 199"/>
                    <a:gd name="T29" fmla="*/ 30 h 99"/>
                    <a:gd name="T30" fmla="*/ 121 w 199"/>
                    <a:gd name="T31" fmla="*/ 45 h 99"/>
                    <a:gd name="T32" fmla="*/ 102 w 199"/>
                    <a:gd name="T33" fmla="*/ 54 h 99"/>
                    <a:gd name="T34" fmla="*/ 110 w 199"/>
                    <a:gd name="T35" fmla="*/ 73 h 99"/>
                    <a:gd name="T36" fmla="*/ 121 w 199"/>
                    <a:gd name="T37" fmla="*/ 45 h 99"/>
                    <a:gd name="T38" fmla="*/ 106 w 199"/>
                    <a:gd name="T39" fmla="*/ 75 h 99"/>
                    <a:gd name="T40" fmla="*/ 98 w 199"/>
                    <a:gd name="T41" fmla="*/ 56 h 99"/>
                    <a:gd name="T42" fmla="*/ 78 w 199"/>
                    <a:gd name="T43" fmla="*/ 64 h 99"/>
                    <a:gd name="T44" fmla="*/ 106 w 199"/>
                    <a:gd name="T45" fmla="*/ 7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99" h="99">
                      <a:moveTo>
                        <a:pt x="89" y="30"/>
                      </a:moveTo>
                      <a:cubicBezTo>
                        <a:pt x="141" y="8"/>
                        <a:pt x="188" y="0"/>
                        <a:pt x="199" y="11"/>
                      </a:cubicBezTo>
                      <a:cubicBezTo>
                        <a:pt x="125" y="44"/>
                        <a:pt x="125" y="44"/>
                        <a:pt x="125" y="44"/>
                      </a:cubicBezTo>
                      <a:cubicBezTo>
                        <a:pt x="112" y="77"/>
                        <a:pt x="112" y="77"/>
                        <a:pt x="112" y="77"/>
                      </a:cubicBezTo>
                      <a:cubicBezTo>
                        <a:pt x="112" y="77"/>
                        <a:pt x="112" y="77"/>
                        <a:pt x="112" y="77"/>
                      </a:cubicBezTo>
                      <a:cubicBezTo>
                        <a:pt x="115" y="85"/>
                        <a:pt x="115" y="85"/>
                        <a:pt x="115" y="85"/>
                      </a:cubicBezTo>
                      <a:cubicBezTo>
                        <a:pt x="118" y="84"/>
                        <a:pt x="121" y="86"/>
                        <a:pt x="122" y="89"/>
                      </a:cubicBezTo>
                      <a:cubicBezTo>
                        <a:pt x="124" y="92"/>
                        <a:pt x="122" y="96"/>
                        <a:pt x="119" y="98"/>
                      </a:cubicBezTo>
                      <a:cubicBezTo>
                        <a:pt x="115" y="99"/>
                        <a:pt x="111" y="98"/>
                        <a:pt x="109" y="94"/>
                      </a:cubicBezTo>
                      <a:cubicBezTo>
                        <a:pt x="108" y="91"/>
                        <a:pt x="109" y="88"/>
                        <a:pt x="111" y="86"/>
                      </a:cubicBezTo>
                      <a:cubicBezTo>
                        <a:pt x="108" y="79"/>
                        <a:pt x="108" y="79"/>
                        <a:pt x="108" y="79"/>
                      </a:cubicBezTo>
                      <a:cubicBezTo>
                        <a:pt x="108" y="79"/>
                        <a:pt x="108" y="79"/>
                        <a:pt x="108" y="79"/>
                      </a:cubicBezTo>
                      <a:cubicBezTo>
                        <a:pt x="74" y="66"/>
                        <a:pt x="74" y="66"/>
                        <a:pt x="74" y="66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82"/>
                        <a:pt x="38" y="53"/>
                        <a:pt x="89" y="30"/>
                      </a:cubicBezTo>
                      <a:close/>
                      <a:moveTo>
                        <a:pt x="121" y="45"/>
                      </a:moveTo>
                      <a:cubicBezTo>
                        <a:pt x="102" y="54"/>
                        <a:pt x="102" y="54"/>
                        <a:pt x="102" y="54"/>
                      </a:cubicBezTo>
                      <a:cubicBezTo>
                        <a:pt x="110" y="73"/>
                        <a:pt x="110" y="73"/>
                        <a:pt x="110" y="73"/>
                      </a:cubicBezTo>
                      <a:cubicBezTo>
                        <a:pt x="121" y="45"/>
                        <a:pt x="121" y="45"/>
                        <a:pt x="121" y="45"/>
                      </a:cubicBezTo>
                      <a:close/>
                      <a:moveTo>
                        <a:pt x="106" y="75"/>
                      </a:moveTo>
                      <a:cubicBezTo>
                        <a:pt x="98" y="56"/>
                        <a:pt x="98" y="56"/>
                        <a:pt x="98" y="56"/>
                      </a:cubicBezTo>
                      <a:cubicBezTo>
                        <a:pt x="78" y="64"/>
                        <a:pt x="78" y="64"/>
                        <a:pt x="78" y="64"/>
                      </a:cubicBezTo>
                      <a:lnTo>
                        <a:pt x="106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ś1îḋé"/>
                <p:cNvSpPr/>
                <p:nvPr/>
              </p:nvSpPr>
              <p:spPr bwMode="auto">
                <a:xfrm>
                  <a:off x="8635148" y="1993394"/>
                  <a:ext cx="125352" cy="125352"/>
                </a:xfrm>
                <a:custGeom>
                  <a:avLst/>
                  <a:gdLst>
                    <a:gd name="T0" fmla="*/ 20 w 104"/>
                    <a:gd name="T1" fmla="*/ 104 h 104"/>
                    <a:gd name="T2" fmla="*/ 104 w 104"/>
                    <a:gd name="T3" fmla="*/ 67 h 104"/>
                    <a:gd name="T4" fmla="*/ 87 w 104"/>
                    <a:gd name="T5" fmla="*/ 27 h 104"/>
                    <a:gd name="T6" fmla="*/ 75 w 104"/>
                    <a:gd name="T7" fmla="*/ 32 h 104"/>
                    <a:gd name="T8" fmla="*/ 61 w 104"/>
                    <a:gd name="T9" fmla="*/ 0 h 104"/>
                    <a:gd name="T10" fmla="*/ 0 w 104"/>
                    <a:gd name="T11" fmla="*/ 26 h 104"/>
                    <a:gd name="T12" fmla="*/ 14 w 104"/>
                    <a:gd name="T13" fmla="*/ 58 h 104"/>
                    <a:gd name="T14" fmla="*/ 3 w 104"/>
                    <a:gd name="T15" fmla="*/ 64 h 104"/>
                    <a:gd name="T16" fmla="*/ 20 w 104"/>
                    <a:gd name="T17" fmla="*/ 104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4" h="104">
                      <a:moveTo>
                        <a:pt x="20" y="104"/>
                      </a:moveTo>
                      <a:lnTo>
                        <a:pt x="104" y="67"/>
                      </a:lnTo>
                      <a:lnTo>
                        <a:pt x="87" y="27"/>
                      </a:lnTo>
                      <a:lnTo>
                        <a:pt x="75" y="32"/>
                      </a:lnTo>
                      <a:lnTo>
                        <a:pt x="61" y="0"/>
                      </a:lnTo>
                      <a:lnTo>
                        <a:pt x="0" y="26"/>
                      </a:lnTo>
                      <a:lnTo>
                        <a:pt x="14" y="58"/>
                      </a:lnTo>
                      <a:lnTo>
                        <a:pt x="3" y="64"/>
                      </a:lnTo>
                      <a:lnTo>
                        <a:pt x="20" y="1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8" name="išḻîḓè"/>
                <p:cNvSpPr/>
                <p:nvPr/>
              </p:nvSpPr>
              <p:spPr bwMode="auto">
                <a:xfrm>
                  <a:off x="8662870" y="2083792"/>
                  <a:ext cx="136200" cy="125352"/>
                </a:xfrm>
                <a:custGeom>
                  <a:avLst/>
                  <a:gdLst>
                    <a:gd name="T0" fmla="*/ 84 w 113"/>
                    <a:gd name="T1" fmla="*/ 0 h 104"/>
                    <a:gd name="T2" fmla="*/ 0 w 113"/>
                    <a:gd name="T3" fmla="*/ 35 h 104"/>
                    <a:gd name="T4" fmla="*/ 31 w 113"/>
                    <a:gd name="T5" fmla="*/ 104 h 104"/>
                    <a:gd name="T6" fmla="*/ 113 w 113"/>
                    <a:gd name="T7" fmla="*/ 67 h 104"/>
                    <a:gd name="T8" fmla="*/ 84 w 113"/>
                    <a:gd name="T9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104">
                      <a:moveTo>
                        <a:pt x="84" y="0"/>
                      </a:moveTo>
                      <a:lnTo>
                        <a:pt x="0" y="35"/>
                      </a:lnTo>
                      <a:lnTo>
                        <a:pt x="31" y="104"/>
                      </a:lnTo>
                      <a:lnTo>
                        <a:pt x="113" y="67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ṥ1ïḍê"/>
                <p:cNvSpPr/>
                <p:nvPr/>
              </p:nvSpPr>
              <p:spPr bwMode="auto">
                <a:xfrm>
                  <a:off x="8762910" y="2291104"/>
                  <a:ext cx="86782" cy="60265"/>
                </a:xfrm>
                <a:custGeom>
                  <a:avLst/>
                  <a:gdLst>
                    <a:gd name="T0" fmla="*/ 26 w 47"/>
                    <a:gd name="T1" fmla="*/ 20 h 33"/>
                    <a:gd name="T2" fmla="*/ 9 w 47"/>
                    <a:gd name="T3" fmla="*/ 18 h 33"/>
                    <a:gd name="T4" fmla="*/ 2 w 47"/>
                    <a:gd name="T5" fmla="*/ 19 h 33"/>
                    <a:gd name="T6" fmla="*/ 1 w 47"/>
                    <a:gd name="T7" fmla="*/ 24 h 33"/>
                    <a:gd name="T8" fmla="*/ 3 w 47"/>
                    <a:gd name="T9" fmla="*/ 26 h 33"/>
                    <a:gd name="T10" fmla="*/ 30 w 47"/>
                    <a:gd name="T11" fmla="*/ 29 h 33"/>
                    <a:gd name="T12" fmla="*/ 47 w 47"/>
                    <a:gd name="T13" fmla="*/ 6 h 33"/>
                    <a:gd name="T14" fmla="*/ 46 w 47"/>
                    <a:gd name="T15" fmla="*/ 4 h 33"/>
                    <a:gd name="T16" fmla="*/ 42 w 47"/>
                    <a:gd name="T17" fmla="*/ 1 h 33"/>
                    <a:gd name="T18" fmla="*/ 36 w 47"/>
                    <a:gd name="T19" fmla="*/ 5 h 33"/>
                    <a:gd name="T20" fmla="*/ 26 w 47"/>
                    <a:gd name="T21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7" h="33">
                      <a:moveTo>
                        <a:pt x="26" y="20"/>
                      </a:moveTo>
                      <a:cubicBezTo>
                        <a:pt x="20" y="22"/>
                        <a:pt x="14" y="21"/>
                        <a:pt x="9" y="18"/>
                      </a:cubicBezTo>
                      <a:cubicBezTo>
                        <a:pt x="6" y="16"/>
                        <a:pt x="3" y="17"/>
                        <a:pt x="2" y="19"/>
                      </a:cubicBezTo>
                      <a:cubicBezTo>
                        <a:pt x="0" y="20"/>
                        <a:pt x="0" y="22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11" y="32"/>
                        <a:pt x="21" y="33"/>
                        <a:pt x="30" y="29"/>
                      </a:cubicBezTo>
                      <a:cubicBezTo>
                        <a:pt x="39" y="25"/>
                        <a:pt x="46" y="17"/>
                        <a:pt x="47" y="6"/>
                      </a:cubicBezTo>
                      <a:cubicBezTo>
                        <a:pt x="47" y="5"/>
                        <a:pt x="47" y="5"/>
                        <a:pt x="46" y="4"/>
                      </a:cubicBezTo>
                      <a:cubicBezTo>
                        <a:pt x="45" y="2"/>
                        <a:pt x="44" y="1"/>
                        <a:pt x="42" y="1"/>
                      </a:cubicBezTo>
                      <a:cubicBezTo>
                        <a:pt x="39" y="0"/>
                        <a:pt x="36" y="2"/>
                        <a:pt x="36" y="5"/>
                      </a:cubicBezTo>
                      <a:cubicBezTo>
                        <a:pt x="36" y="12"/>
                        <a:pt x="31" y="17"/>
                        <a:pt x="26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0" name="íŝḷiḍè"/>
                <p:cNvSpPr/>
                <p:nvPr/>
              </p:nvSpPr>
              <p:spPr bwMode="auto">
                <a:xfrm>
                  <a:off x="8748447" y="2303157"/>
                  <a:ext cx="136200" cy="85577"/>
                </a:xfrm>
                <a:custGeom>
                  <a:avLst/>
                  <a:gdLst>
                    <a:gd name="T0" fmla="*/ 41 w 74"/>
                    <a:gd name="T1" fmla="*/ 31 h 46"/>
                    <a:gd name="T2" fmla="*/ 9 w 74"/>
                    <a:gd name="T3" fmla="*/ 29 h 46"/>
                    <a:gd name="T4" fmla="*/ 5 w 74"/>
                    <a:gd name="T5" fmla="*/ 28 h 46"/>
                    <a:gd name="T6" fmla="*/ 1 w 74"/>
                    <a:gd name="T7" fmla="*/ 31 h 46"/>
                    <a:gd name="T8" fmla="*/ 1 w 74"/>
                    <a:gd name="T9" fmla="*/ 35 h 46"/>
                    <a:gd name="T10" fmla="*/ 3 w 74"/>
                    <a:gd name="T11" fmla="*/ 38 h 46"/>
                    <a:gd name="T12" fmla="*/ 45 w 74"/>
                    <a:gd name="T13" fmla="*/ 41 h 46"/>
                    <a:gd name="T14" fmla="*/ 73 w 74"/>
                    <a:gd name="T15" fmla="*/ 7 h 46"/>
                    <a:gd name="T16" fmla="*/ 73 w 74"/>
                    <a:gd name="T17" fmla="*/ 4 h 46"/>
                    <a:gd name="T18" fmla="*/ 69 w 74"/>
                    <a:gd name="T19" fmla="*/ 1 h 46"/>
                    <a:gd name="T20" fmla="*/ 63 w 74"/>
                    <a:gd name="T21" fmla="*/ 5 h 46"/>
                    <a:gd name="T22" fmla="*/ 41 w 74"/>
                    <a:gd name="T23" fmla="*/ 31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4" h="46">
                      <a:moveTo>
                        <a:pt x="41" y="31"/>
                      </a:moveTo>
                      <a:cubicBezTo>
                        <a:pt x="30" y="35"/>
                        <a:pt x="19" y="35"/>
                        <a:pt x="9" y="29"/>
                      </a:cubicBezTo>
                      <a:cubicBezTo>
                        <a:pt x="7" y="28"/>
                        <a:pt x="6" y="28"/>
                        <a:pt x="5" y="28"/>
                      </a:cubicBezTo>
                      <a:cubicBezTo>
                        <a:pt x="3" y="29"/>
                        <a:pt x="2" y="30"/>
                        <a:pt x="1" y="31"/>
                      </a:cubicBezTo>
                      <a:cubicBezTo>
                        <a:pt x="1" y="32"/>
                        <a:pt x="0" y="34"/>
                        <a:pt x="1" y="35"/>
                      </a:cubicBezTo>
                      <a:cubicBezTo>
                        <a:pt x="2" y="37"/>
                        <a:pt x="2" y="37"/>
                        <a:pt x="3" y="38"/>
                      </a:cubicBezTo>
                      <a:cubicBezTo>
                        <a:pt x="16" y="45"/>
                        <a:pt x="31" y="46"/>
                        <a:pt x="45" y="41"/>
                      </a:cubicBezTo>
                      <a:cubicBezTo>
                        <a:pt x="59" y="35"/>
                        <a:pt x="70" y="22"/>
                        <a:pt x="73" y="7"/>
                      </a:cubicBezTo>
                      <a:cubicBezTo>
                        <a:pt x="74" y="6"/>
                        <a:pt x="73" y="5"/>
                        <a:pt x="73" y="4"/>
                      </a:cubicBezTo>
                      <a:cubicBezTo>
                        <a:pt x="72" y="2"/>
                        <a:pt x="71" y="1"/>
                        <a:pt x="69" y="1"/>
                      </a:cubicBezTo>
                      <a:cubicBezTo>
                        <a:pt x="67" y="0"/>
                        <a:pt x="64" y="2"/>
                        <a:pt x="63" y="5"/>
                      </a:cubicBezTo>
                      <a:cubicBezTo>
                        <a:pt x="60" y="17"/>
                        <a:pt x="52" y="26"/>
                        <a:pt x="41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1" name="îṩ1îdé"/>
                <p:cNvSpPr/>
                <p:nvPr/>
              </p:nvSpPr>
              <p:spPr bwMode="auto">
                <a:xfrm>
                  <a:off x="8735188" y="2318826"/>
                  <a:ext cx="183206" cy="107272"/>
                </a:xfrm>
                <a:custGeom>
                  <a:avLst/>
                  <a:gdLst>
                    <a:gd name="T0" fmla="*/ 56 w 99"/>
                    <a:gd name="T1" fmla="*/ 41 h 58"/>
                    <a:gd name="T2" fmla="*/ 8 w 99"/>
                    <a:gd name="T3" fmla="*/ 39 h 58"/>
                    <a:gd name="T4" fmla="*/ 4 w 99"/>
                    <a:gd name="T5" fmla="*/ 39 h 58"/>
                    <a:gd name="T6" fmla="*/ 1 w 99"/>
                    <a:gd name="T7" fmla="*/ 41 h 58"/>
                    <a:gd name="T8" fmla="*/ 1 w 99"/>
                    <a:gd name="T9" fmla="*/ 46 h 58"/>
                    <a:gd name="T10" fmla="*/ 3 w 99"/>
                    <a:gd name="T11" fmla="*/ 49 h 58"/>
                    <a:gd name="T12" fmla="*/ 60 w 99"/>
                    <a:gd name="T13" fmla="*/ 51 h 58"/>
                    <a:gd name="T14" fmla="*/ 99 w 99"/>
                    <a:gd name="T15" fmla="*/ 7 h 58"/>
                    <a:gd name="T16" fmla="*/ 98 w 99"/>
                    <a:gd name="T17" fmla="*/ 4 h 58"/>
                    <a:gd name="T18" fmla="*/ 95 w 99"/>
                    <a:gd name="T19" fmla="*/ 1 h 58"/>
                    <a:gd name="T20" fmla="*/ 89 w 99"/>
                    <a:gd name="T21" fmla="*/ 4 h 58"/>
                    <a:gd name="T22" fmla="*/ 56 w 99"/>
                    <a:gd name="T23" fmla="*/ 4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9" h="58">
                      <a:moveTo>
                        <a:pt x="56" y="41"/>
                      </a:moveTo>
                      <a:cubicBezTo>
                        <a:pt x="40" y="48"/>
                        <a:pt x="23" y="47"/>
                        <a:pt x="8" y="39"/>
                      </a:cubicBezTo>
                      <a:cubicBezTo>
                        <a:pt x="7" y="39"/>
                        <a:pt x="5" y="38"/>
                        <a:pt x="4" y="39"/>
                      </a:cubicBezTo>
                      <a:cubicBezTo>
                        <a:pt x="3" y="39"/>
                        <a:pt x="2" y="40"/>
                        <a:pt x="1" y="41"/>
                      </a:cubicBezTo>
                      <a:cubicBezTo>
                        <a:pt x="0" y="43"/>
                        <a:pt x="0" y="44"/>
                        <a:pt x="1" y="46"/>
                      </a:cubicBezTo>
                      <a:cubicBezTo>
                        <a:pt x="1" y="47"/>
                        <a:pt x="2" y="48"/>
                        <a:pt x="3" y="49"/>
                      </a:cubicBezTo>
                      <a:cubicBezTo>
                        <a:pt x="21" y="58"/>
                        <a:pt x="41" y="58"/>
                        <a:pt x="60" y="51"/>
                      </a:cubicBezTo>
                      <a:cubicBezTo>
                        <a:pt x="79" y="43"/>
                        <a:pt x="93" y="27"/>
                        <a:pt x="99" y="7"/>
                      </a:cubicBezTo>
                      <a:cubicBezTo>
                        <a:pt x="99" y="6"/>
                        <a:pt x="99" y="5"/>
                        <a:pt x="98" y="4"/>
                      </a:cubicBezTo>
                      <a:cubicBezTo>
                        <a:pt x="98" y="2"/>
                        <a:pt x="97" y="1"/>
                        <a:pt x="95" y="1"/>
                      </a:cubicBezTo>
                      <a:cubicBezTo>
                        <a:pt x="92" y="0"/>
                        <a:pt x="89" y="1"/>
                        <a:pt x="89" y="4"/>
                      </a:cubicBezTo>
                      <a:cubicBezTo>
                        <a:pt x="84" y="21"/>
                        <a:pt x="72" y="34"/>
                        <a:pt x="56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2" name="íšḷïḍê"/>
              <p:cNvSpPr/>
              <p:nvPr/>
            </p:nvSpPr>
            <p:spPr bwMode="auto">
              <a:xfrm>
                <a:off x="7880628" y="4378690"/>
                <a:ext cx="243471" cy="397750"/>
              </a:xfrm>
              <a:custGeom>
                <a:avLst/>
                <a:gdLst>
                  <a:gd name="T0" fmla="*/ 132 w 132"/>
                  <a:gd name="T1" fmla="*/ 66 h 215"/>
                  <a:gd name="T2" fmla="*/ 66 w 132"/>
                  <a:gd name="T3" fmla="*/ 0 h 215"/>
                  <a:gd name="T4" fmla="*/ 0 w 132"/>
                  <a:gd name="T5" fmla="*/ 66 h 215"/>
                  <a:gd name="T6" fmla="*/ 9 w 132"/>
                  <a:gd name="T7" fmla="*/ 99 h 215"/>
                  <a:gd name="T8" fmla="*/ 9 w 132"/>
                  <a:gd name="T9" fmla="*/ 99 h 215"/>
                  <a:gd name="T10" fmla="*/ 66 w 132"/>
                  <a:gd name="T11" fmla="*/ 215 h 215"/>
                  <a:gd name="T12" fmla="*/ 123 w 132"/>
                  <a:gd name="T13" fmla="*/ 99 h 215"/>
                  <a:gd name="T14" fmla="*/ 123 w 132"/>
                  <a:gd name="T15" fmla="*/ 99 h 215"/>
                  <a:gd name="T16" fmla="*/ 132 w 132"/>
                  <a:gd name="T17" fmla="*/ 66 h 215"/>
                  <a:gd name="T18" fmla="*/ 66 w 132"/>
                  <a:gd name="T19" fmla="*/ 99 h 215"/>
                  <a:gd name="T20" fmla="*/ 66 w 132"/>
                  <a:gd name="T21" fmla="*/ 99 h 215"/>
                  <a:gd name="T22" fmla="*/ 33 w 132"/>
                  <a:gd name="T23" fmla="*/ 66 h 215"/>
                  <a:gd name="T24" fmla="*/ 66 w 132"/>
                  <a:gd name="T25" fmla="*/ 33 h 215"/>
                  <a:gd name="T26" fmla="*/ 99 w 132"/>
                  <a:gd name="T27" fmla="*/ 66 h 215"/>
                  <a:gd name="T28" fmla="*/ 66 w 132"/>
                  <a:gd name="T29" fmla="*/ 99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2" h="215">
                    <a:moveTo>
                      <a:pt x="132" y="66"/>
                    </a:moveTo>
                    <a:cubicBezTo>
                      <a:pt x="132" y="30"/>
                      <a:pt x="103" y="0"/>
                      <a:pt x="66" y="0"/>
                    </a:cubicBezTo>
                    <a:cubicBezTo>
                      <a:pt x="30" y="0"/>
                      <a:pt x="0" y="30"/>
                      <a:pt x="0" y="66"/>
                    </a:cubicBezTo>
                    <a:cubicBezTo>
                      <a:pt x="0" y="78"/>
                      <a:pt x="3" y="90"/>
                      <a:pt x="9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66" y="215"/>
                      <a:pt x="66" y="215"/>
                      <a:pt x="66" y="215"/>
                    </a:cubicBezTo>
                    <a:cubicBezTo>
                      <a:pt x="123" y="99"/>
                      <a:pt x="123" y="99"/>
                      <a:pt x="123" y="99"/>
                    </a:cubicBezTo>
                    <a:cubicBezTo>
                      <a:pt x="123" y="99"/>
                      <a:pt x="123" y="99"/>
                      <a:pt x="123" y="99"/>
                    </a:cubicBezTo>
                    <a:cubicBezTo>
                      <a:pt x="129" y="90"/>
                      <a:pt x="132" y="78"/>
                      <a:pt x="132" y="66"/>
                    </a:cubicBezTo>
                    <a:close/>
                    <a:moveTo>
                      <a:pt x="66" y="99"/>
                    </a:moveTo>
                    <a:cubicBezTo>
                      <a:pt x="66" y="99"/>
                      <a:pt x="66" y="99"/>
                      <a:pt x="66" y="99"/>
                    </a:cubicBezTo>
                    <a:cubicBezTo>
                      <a:pt x="48" y="99"/>
                      <a:pt x="33" y="84"/>
                      <a:pt x="33" y="66"/>
                    </a:cubicBezTo>
                    <a:cubicBezTo>
                      <a:pt x="33" y="48"/>
                      <a:pt x="48" y="33"/>
                      <a:pt x="66" y="33"/>
                    </a:cubicBezTo>
                    <a:cubicBezTo>
                      <a:pt x="84" y="33"/>
                      <a:pt x="99" y="48"/>
                      <a:pt x="99" y="66"/>
                    </a:cubicBezTo>
                    <a:cubicBezTo>
                      <a:pt x="99" y="84"/>
                      <a:pt x="84" y="99"/>
                      <a:pt x="66" y="9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ïṡlíďe"/>
              <p:cNvSpPr/>
              <p:nvPr/>
            </p:nvSpPr>
            <p:spPr bwMode="auto">
              <a:xfrm>
                <a:off x="8202444" y="4005046"/>
                <a:ext cx="747288" cy="478506"/>
              </a:xfrm>
              <a:custGeom>
                <a:avLst/>
                <a:gdLst>
                  <a:gd name="T0" fmla="*/ 403 w 404"/>
                  <a:gd name="T1" fmla="*/ 2 h 259"/>
                  <a:gd name="T2" fmla="*/ 396 w 404"/>
                  <a:gd name="T3" fmla="*/ 12 h 259"/>
                  <a:gd name="T4" fmla="*/ 391 w 404"/>
                  <a:gd name="T5" fmla="*/ 5 h 259"/>
                  <a:gd name="T6" fmla="*/ 7 w 404"/>
                  <a:gd name="T7" fmla="*/ 257 h 259"/>
                  <a:gd name="T8" fmla="*/ 3 w 404"/>
                  <a:gd name="T9" fmla="*/ 251 h 259"/>
                  <a:gd name="T10" fmla="*/ 14 w 404"/>
                  <a:gd name="T11" fmla="*/ 248 h 259"/>
                  <a:gd name="T12" fmla="*/ 7 w 404"/>
                  <a:gd name="T13" fmla="*/ 257 h 259"/>
                  <a:gd name="T14" fmla="*/ 27 w 404"/>
                  <a:gd name="T15" fmla="*/ 240 h 259"/>
                  <a:gd name="T16" fmla="*/ 35 w 404"/>
                  <a:gd name="T17" fmla="*/ 231 h 259"/>
                  <a:gd name="T18" fmla="*/ 39 w 404"/>
                  <a:gd name="T19" fmla="*/ 237 h 259"/>
                  <a:gd name="T20" fmla="*/ 59 w 404"/>
                  <a:gd name="T21" fmla="*/ 225 h 259"/>
                  <a:gd name="T22" fmla="*/ 54 w 404"/>
                  <a:gd name="T23" fmla="*/ 218 h 259"/>
                  <a:gd name="T24" fmla="*/ 66 w 404"/>
                  <a:gd name="T25" fmla="*/ 215 h 259"/>
                  <a:gd name="T26" fmla="*/ 59 w 404"/>
                  <a:gd name="T27" fmla="*/ 225 h 259"/>
                  <a:gd name="T28" fmla="*/ 79 w 404"/>
                  <a:gd name="T29" fmla="*/ 207 h 259"/>
                  <a:gd name="T30" fmla="*/ 87 w 404"/>
                  <a:gd name="T31" fmla="*/ 198 h 259"/>
                  <a:gd name="T32" fmla="*/ 91 w 404"/>
                  <a:gd name="T33" fmla="*/ 204 h 259"/>
                  <a:gd name="T34" fmla="*/ 110 w 404"/>
                  <a:gd name="T35" fmla="*/ 192 h 259"/>
                  <a:gd name="T36" fmla="*/ 106 w 404"/>
                  <a:gd name="T37" fmla="*/ 185 h 259"/>
                  <a:gd name="T38" fmla="*/ 118 w 404"/>
                  <a:gd name="T39" fmla="*/ 183 h 259"/>
                  <a:gd name="T40" fmla="*/ 110 w 404"/>
                  <a:gd name="T41" fmla="*/ 192 h 259"/>
                  <a:gd name="T42" fmla="*/ 131 w 404"/>
                  <a:gd name="T43" fmla="*/ 174 h 259"/>
                  <a:gd name="T44" fmla="*/ 139 w 404"/>
                  <a:gd name="T45" fmla="*/ 165 h 259"/>
                  <a:gd name="T46" fmla="*/ 143 w 404"/>
                  <a:gd name="T47" fmla="*/ 171 h 259"/>
                  <a:gd name="T48" fmla="*/ 162 w 404"/>
                  <a:gd name="T49" fmla="*/ 159 h 259"/>
                  <a:gd name="T50" fmla="*/ 158 w 404"/>
                  <a:gd name="T51" fmla="*/ 153 h 259"/>
                  <a:gd name="T52" fmla="*/ 170 w 404"/>
                  <a:gd name="T53" fmla="*/ 150 h 259"/>
                  <a:gd name="T54" fmla="*/ 162 w 404"/>
                  <a:gd name="T55" fmla="*/ 159 h 259"/>
                  <a:gd name="T56" fmla="*/ 183 w 404"/>
                  <a:gd name="T57" fmla="*/ 142 h 259"/>
                  <a:gd name="T58" fmla="*/ 191 w 404"/>
                  <a:gd name="T59" fmla="*/ 132 h 259"/>
                  <a:gd name="T60" fmla="*/ 195 w 404"/>
                  <a:gd name="T61" fmla="*/ 139 h 259"/>
                  <a:gd name="T62" fmla="*/ 214 w 404"/>
                  <a:gd name="T63" fmla="*/ 126 h 259"/>
                  <a:gd name="T64" fmla="*/ 210 w 404"/>
                  <a:gd name="T65" fmla="*/ 120 h 259"/>
                  <a:gd name="T66" fmla="*/ 222 w 404"/>
                  <a:gd name="T67" fmla="*/ 117 h 259"/>
                  <a:gd name="T68" fmla="*/ 214 w 404"/>
                  <a:gd name="T69" fmla="*/ 126 h 259"/>
                  <a:gd name="T70" fmla="*/ 235 w 404"/>
                  <a:gd name="T71" fmla="*/ 109 h 259"/>
                  <a:gd name="T72" fmla="*/ 242 w 404"/>
                  <a:gd name="T73" fmla="*/ 99 h 259"/>
                  <a:gd name="T74" fmla="*/ 247 w 404"/>
                  <a:gd name="T75" fmla="*/ 106 h 259"/>
                  <a:gd name="T76" fmla="*/ 266 w 404"/>
                  <a:gd name="T77" fmla="*/ 94 h 259"/>
                  <a:gd name="T78" fmla="*/ 262 w 404"/>
                  <a:gd name="T79" fmla="*/ 87 h 259"/>
                  <a:gd name="T80" fmla="*/ 274 w 404"/>
                  <a:gd name="T81" fmla="*/ 84 h 259"/>
                  <a:gd name="T82" fmla="*/ 266 w 404"/>
                  <a:gd name="T83" fmla="*/ 94 h 259"/>
                  <a:gd name="T84" fmla="*/ 287 w 404"/>
                  <a:gd name="T85" fmla="*/ 76 h 259"/>
                  <a:gd name="T86" fmla="*/ 294 w 404"/>
                  <a:gd name="T87" fmla="*/ 67 h 259"/>
                  <a:gd name="T88" fmla="*/ 298 w 404"/>
                  <a:gd name="T89" fmla="*/ 73 h 259"/>
                  <a:gd name="T90" fmla="*/ 318 w 404"/>
                  <a:gd name="T91" fmla="*/ 61 h 259"/>
                  <a:gd name="T92" fmla="*/ 314 w 404"/>
                  <a:gd name="T93" fmla="*/ 54 h 259"/>
                  <a:gd name="T94" fmla="*/ 325 w 404"/>
                  <a:gd name="T95" fmla="*/ 52 h 259"/>
                  <a:gd name="T96" fmla="*/ 318 w 404"/>
                  <a:gd name="T97" fmla="*/ 61 h 259"/>
                  <a:gd name="T98" fmla="*/ 338 w 404"/>
                  <a:gd name="T99" fmla="*/ 43 h 259"/>
                  <a:gd name="T100" fmla="*/ 346 w 404"/>
                  <a:gd name="T101" fmla="*/ 34 h 259"/>
                  <a:gd name="T102" fmla="*/ 350 w 404"/>
                  <a:gd name="T103" fmla="*/ 40 h 259"/>
                  <a:gd name="T104" fmla="*/ 370 w 404"/>
                  <a:gd name="T105" fmla="*/ 28 h 259"/>
                  <a:gd name="T106" fmla="*/ 366 w 404"/>
                  <a:gd name="T107" fmla="*/ 22 h 259"/>
                  <a:gd name="T108" fmla="*/ 377 w 404"/>
                  <a:gd name="T109" fmla="*/ 19 h 259"/>
                  <a:gd name="T110" fmla="*/ 370 w 404"/>
                  <a:gd name="T111" fmla="*/ 28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4" h="259">
                    <a:moveTo>
                      <a:pt x="398" y="1"/>
                    </a:moveTo>
                    <a:cubicBezTo>
                      <a:pt x="400" y="0"/>
                      <a:pt x="402" y="1"/>
                      <a:pt x="403" y="2"/>
                    </a:cubicBezTo>
                    <a:cubicBezTo>
                      <a:pt x="404" y="4"/>
                      <a:pt x="404" y="7"/>
                      <a:pt x="402" y="8"/>
                    </a:cubicBezTo>
                    <a:cubicBezTo>
                      <a:pt x="396" y="12"/>
                      <a:pt x="396" y="12"/>
                      <a:pt x="396" y="12"/>
                    </a:cubicBezTo>
                    <a:cubicBezTo>
                      <a:pt x="394" y="13"/>
                      <a:pt x="391" y="12"/>
                      <a:pt x="390" y="11"/>
                    </a:cubicBezTo>
                    <a:cubicBezTo>
                      <a:pt x="389" y="9"/>
                      <a:pt x="390" y="6"/>
                      <a:pt x="391" y="5"/>
                    </a:cubicBezTo>
                    <a:cubicBezTo>
                      <a:pt x="398" y="1"/>
                      <a:pt x="398" y="1"/>
                      <a:pt x="398" y="1"/>
                    </a:cubicBezTo>
                    <a:close/>
                    <a:moveTo>
                      <a:pt x="7" y="257"/>
                    </a:moveTo>
                    <a:cubicBezTo>
                      <a:pt x="5" y="259"/>
                      <a:pt x="3" y="258"/>
                      <a:pt x="1" y="256"/>
                    </a:cubicBezTo>
                    <a:cubicBezTo>
                      <a:pt x="0" y="254"/>
                      <a:pt x="1" y="252"/>
                      <a:pt x="3" y="251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11" y="246"/>
                      <a:pt x="13" y="246"/>
                      <a:pt x="14" y="248"/>
                    </a:cubicBezTo>
                    <a:cubicBezTo>
                      <a:pt x="16" y="250"/>
                      <a:pt x="15" y="252"/>
                      <a:pt x="13" y="253"/>
                    </a:cubicBezTo>
                    <a:cubicBezTo>
                      <a:pt x="7" y="257"/>
                      <a:pt x="7" y="257"/>
                      <a:pt x="7" y="257"/>
                    </a:cubicBezTo>
                    <a:close/>
                    <a:moveTo>
                      <a:pt x="33" y="241"/>
                    </a:moveTo>
                    <a:cubicBezTo>
                      <a:pt x="31" y="242"/>
                      <a:pt x="29" y="242"/>
                      <a:pt x="27" y="240"/>
                    </a:cubicBezTo>
                    <a:cubicBezTo>
                      <a:pt x="26" y="238"/>
                      <a:pt x="27" y="236"/>
                      <a:pt x="29" y="235"/>
                    </a:cubicBezTo>
                    <a:cubicBezTo>
                      <a:pt x="35" y="231"/>
                      <a:pt x="35" y="231"/>
                      <a:pt x="35" y="231"/>
                    </a:cubicBezTo>
                    <a:cubicBezTo>
                      <a:pt x="37" y="229"/>
                      <a:pt x="39" y="230"/>
                      <a:pt x="40" y="232"/>
                    </a:cubicBezTo>
                    <a:cubicBezTo>
                      <a:pt x="41" y="234"/>
                      <a:pt x="41" y="236"/>
                      <a:pt x="39" y="237"/>
                    </a:cubicBezTo>
                    <a:cubicBezTo>
                      <a:pt x="33" y="241"/>
                      <a:pt x="33" y="241"/>
                      <a:pt x="33" y="241"/>
                    </a:cubicBezTo>
                    <a:close/>
                    <a:moveTo>
                      <a:pt x="59" y="225"/>
                    </a:moveTo>
                    <a:cubicBezTo>
                      <a:pt x="57" y="226"/>
                      <a:pt x="54" y="225"/>
                      <a:pt x="53" y="224"/>
                    </a:cubicBezTo>
                    <a:cubicBezTo>
                      <a:pt x="52" y="222"/>
                      <a:pt x="53" y="219"/>
                      <a:pt x="54" y="218"/>
                    </a:cubicBezTo>
                    <a:cubicBezTo>
                      <a:pt x="61" y="214"/>
                      <a:pt x="61" y="214"/>
                      <a:pt x="61" y="214"/>
                    </a:cubicBezTo>
                    <a:cubicBezTo>
                      <a:pt x="63" y="213"/>
                      <a:pt x="65" y="214"/>
                      <a:pt x="66" y="215"/>
                    </a:cubicBezTo>
                    <a:cubicBezTo>
                      <a:pt x="67" y="217"/>
                      <a:pt x="67" y="219"/>
                      <a:pt x="65" y="221"/>
                    </a:cubicBezTo>
                    <a:cubicBezTo>
                      <a:pt x="59" y="225"/>
                      <a:pt x="59" y="225"/>
                      <a:pt x="59" y="225"/>
                    </a:cubicBezTo>
                    <a:close/>
                    <a:moveTo>
                      <a:pt x="85" y="208"/>
                    </a:moveTo>
                    <a:cubicBezTo>
                      <a:pt x="83" y="209"/>
                      <a:pt x="80" y="209"/>
                      <a:pt x="79" y="207"/>
                    </a:cubicBezTo>
                    <a:cubicBezTo>
                      <a:pt x="78" y="205"/>
                      <a:pt x="79" y="203"/>
                      <a:pt x="80" y="202"/>
                    </a:cubicBezTo>
                    <a:cubicBezTo>
                      <a:pt x="87" y="198"/>
                      <a:pt x="87" y="198"/>
                      <a:pt x="87" y="198"/>
                    </a:cubicBezTo>
                    <a:cubicBezTo>
                      <a:pt x="89" y="197"/>
                      <a:pt x="91" y="197"/>
                      <a:pt x="92" y="199"/>
                    </a:cubicBezTo>
                    <a:cubicBezTo>
                      <a:pt x="93" y="201"/>
                      <a:pt x="93" y="203"/>
                      <a:pt x="91" y="204"/>
                    </a:cubicBezTo>
                    <a:cubicBezTo>
                      <a:pt x="85" y="208"/>
                      <a:pt x="85" y="208"/>
                      <a:pt x="85" y="208"/>
                    </a:cubicBezTo>
                    <a:close/>
                    <a:moveTo>
                      <a:pt x="110" y="192"/>
                    </a:moveTo>
                    <a:cubicBezTo>
                      <a:pt x="109" y="193"/>
                      <a:pt x="106" y="193"/>
                      <a:pt x="105" y="191"/>
                    </a:cubicBezTo>
                    <a:cubicBezTo>
                      <a:pt x="104" y="189"/>
                      <a:pt x="105" y="187"/>
                      <a:pt x="106" y="185"/>
                    </a:cubicBezTo>
                    <a:cubicBezTo>
                      <a:pt x="113" y="181"/>
                      <a:pt x="113" y="181"/>
                      <a:pt x="113" y="181"/>
                    </a:cubicBezTo>
                    <a:cubicBezTo>
                      <a:pt x="115" y="180"/>
                      <a:pt x="117" y="181"/>
                      <a:pt x="118" y="183"/>
                    </a:cubicBezTo>
                    <a:cubicBezTo>
                      <a:pt x="119" y="184"/>
                      <a:pt x="119" y="187"/>
                      <a:pt x="117" y="188"/>
                    </a:cubicBezTo>
                    <a:cubicBezTo>
                      <a:pt x="110" y="192"/>
                      <a:pt x="110" y="192"/>
                      <a:pt x="110" y="192"/>
                    </a:cubicBezTo>
                    <a:close/>
                    <a:moveTo>
                      <a:pt x="136" y="176"/>
                    </a:moveTo>
                    <a:cubicBezTo>
                      <a:pt x="135" y="177"/>
                      <a:pt x="132" y="176"/>
                      <a:pt x="131" y="174"/>
                    </a:cubicBezTo>
                    <a:cubicBezTo>
                      <a:pt x="130" y="173"/>
                      <a:pt x="130" y="170"/>
                      <a:pt x="132" y="169"/>
                    </a:cubicBezTo>
                    <a:cubicBezTo>
                      <a:pt x="139" y="165"/>
                      <a:pt x="139" y="165"/>
                      <a:pt x="139" y="165"/>
                    </a:cubicBezTo>
                    <a:cubicBezTo>
                      <a:pt x="141" y="164"/>
                      <a:pt x="143" y="164"/>
                      <a:pt x="144" y="166"/>
                    </a:cubicBezTo>
                    <a:cubicBezTo>
                      <a:pt x="145" y="168"/>
                      <a:pt x="145" y="170"/>
                      <a:pt x="143" y="171"/>
                    </a:cubicBezTo>
                    <a:cubicBezTo>
                      <a:pt x="136" y="176"/>
                      <a:pt x="136" y="176"/>
                      <a:pt x="136" y="176"/>
                    </a:cubicBezTo>
                    <a:close/>
                    <a:moveTo>
                      <a:pt x="162" y="159"/>
                    </a:moveTo>
                    <a:cubicBezTo>
                      <a:pt x="160" y="160"/>
                      <a:pt x="158" y="160"/>
                      <a:pt x="157" y="158"/>
                    </a:cubicBezTo>
                    <a:cubicBezTo>
                      <a:pt x="156" y="156"/>
                      <a:pt x="156" y="154"/>
                      <a:pt x="158" y="153"/>
                    </a:cubicBezTo>
                    <a:cubicBezTo>
                      <a:pt x="165" y="149"/>
                      <a:pt x="165" y="149"/>
                      <a:pt x="165" y="149"/>
                    </a:cubicBezTo>
                    <a:cubicBezTo>
                      <a:pt x="166" y="148"/>
                      <a:pt x="169" y="148"/>
                      <a:pt x="170" y="150"/>
                    </a:cubicBezTo>
                    <a:cubicBezTo>
                      <a:pt x="171" y="152"/>
                      <a:pt x="171" y="154"/>
                      <a:pt x="169" y="155"/>
                    </a:cubicBezTo>
                    <a:cubicBezTo>
                      <a:pt x="162" y="159"/>
                      <a:pt x="162" y="159"/>
                      <a:pt x="162" y="159"/>
                    </a:cubicBezTo>
                    <a:close/>
                    <a:moveTo>
                      <a:pt x="188" y="143"/>
                    </a:moveTo>
                    <a:cubicBezTo>
                      <a:pt x="186" y="144"/>
                      <a:pt x="184" y="143"/>
                      <a:pt x="183" y="142"/>
                    </a:cubicBezTo>
                    <a:cubicBezTo>
                      <a:pt x="182" y="140"/>
                      <a:pt x="182" y="137"/>
                      <a:pt x="184" y="136"/>
                    </a:cubicBezTo>
                    <a:cubicBezTo>
                      <a:pt x="191" y="132"/>
                      <a:pt x="191" y="132"/>
                      <a:pt x="191" y="132"/>
                    </a:cubicBezTo>
                    <a:cubicBezTo>
                      <a:pt x="192" y="131"/>
                      <a:pt x="195" y="132"/>
                      <a:pt x="196" y="133"/>
                    </a:cubicBezTo>
                    <a:cubicBezTo>
                      <a:pt x="197" y="135"/>
                      <a:pt x="196" y="138"/>
                      <a:pt x="195" y="139"/>
                    </a:cubicBezTo>
                    <a:cubicBezTo>
                      <a:pt x="188" y="143"/>
                      <a:pt x="188" y="143"/>
                      <a:pt x="188" y="143"/>
                    </a:cubicBezTo>
                    <a:close/>
                    <a:moveTo>
                      <a:pt x="214" y="126"/>
                    </a:moveTo>
                    <a:cubicBezTo>
                      <a:pt x="212" y="128"/>
                      <a:pt x="210" y="127"/>
                      <a:pt x="209" y="125"/>
                    </a:cubicBezTo>
                    <a:cubicBezTo>
                      <a:pt x="208" y="123"/>
                      <a:pt x="208" y="121"/>
                      <a:pt x="210" y="120"/>
                    </a:cubicBezTo>
                    <a:cubicBezTo>
                      <a:pt x="216" y="116"/>
                      <a:pt x="216" y="116"/>
                      <a:pt x="216" y="116"/>
                    </a:cubicBezTo>
                    <a:cubicBezTo>
                      <a:pt x="218" y="115"/>
                      <a:pt x="221" y="115"/>
                      <a:pt x="222" y="117"/>
                    </a:cubicBezTo>
                    <a:cubicBezTo>
                      <a:pt x="223" y="119"/>
                      <a:pt x="222" y="121"/>
                      <a:pt x="221" y="122"/>
                    </a:cubicBezTo>
                    <a:cubicBezTo>
                      <a:pt x="214" y="126"/>
                      <a:pt x="214" y="126"/>
                      <a:pt x="214" y="126"/>
                    </a:cubicBezTo>
                    <a:close/>
                    <a:moveTo>
                      <a:pt x="240" y="110"/>
                    </a:moveTo>
                    <a:cubicBezTo>
                      <a:pt x="238" y="111"/>
                      <a:pt x="236" y="111"/>
                      <a:pt x="235" y="109"/>
                    </a:cubicBezTo>
                    <a:cubicBezTo>
                      <a:pt x="234" y="107"/>
                      <a:pt x="234" y="105"/>
                      <a:pt x="236" y="104"/>
                    </a:cubicBezTo>
                    <a:cubicBezTo>
                      <a:pt x="242" y="99"/>
                      <a:pt x="242" y="99"/>
                      <a:pt x="242" y="99"/>
                    </a:cubicBezTo>
                    <a:cubicBezTo>
                      <a:pt x="244" y="98"/>
                      <a:pt x="247" y="99"/>
                      <a:pt x="248" y="101"/>
                    </a:cubicBezTo>
                    <a:cubicBezTo>
                      <a:pt x="249" y="102"/>
                      <a:pt x="248" y="105"/>
                      <a:pt x="247" y="106"/>
                    </a:cubicBezTo>
                    <a:cubicBezTo>
                      <a:pt x="240" y="110"/>
                      <a:pt x="240" y="110"/>
                      <a:pt x="240" y="110"/>
                    </a:cubicBezTo>
                    <a:close/>
                    <a:moveTo>
                      <a:pt x="266" y="94"/>
                    </a:moveTo>
                    <a:cubicBezTo>
                      <a:pt x="264" y="95"/>
                      <a:pt x="262" y="94"/>
                      <a:pt x="261" y="93"/>
                    </a:cubicBezTo>
                    <a:cubicBezTo>
                      <a:pt x="260" y="91"/>
                      <a:pt x="260" y="88"/>
                      <a:pt x="262" y="87"/>
                    </a:cubicBezTo>
                    <a:cubicBezTo>
                      <a:pt x="268" y="83"/>
                      <a:pt x="268" y="83"/>
                      <a:pt x="268" y="83"/>
                    </a:cubicBezTo>
                    <a:cubicBezTo>
                      <a:pt x="270" y="82"/>
                      <a:pt x="272" y="83"/>
                      <a:pt x="274" y="84"/>
                    </a:cubicBezTo>
                    <a:cubicBezTo>
                      <a:pt x="275" y="86"/>
                      <a:pt x="274" y="88"/>
                      <a:pt x="272" y="90"/>
                    </a:cubicBezTo>
                    <a:cubicBezTo>
                      <a:pt x="266" y="94"/>
                      <a:pt x="266" y="94"/>
                      <a:pt x="266" y="94"/>
                    </a:cubicBezTo>
                    <a:close/>
                    <a:moveTo>
                      <a:pt x="292" y="77"/>
                    </a:moveTo>
                    <a:cubicBezTo>
                      <a:pt x="290" y="78"/>
                      <a:pt x="288" y="78"/>
                      <a:pt x="287" y="76"/>
                    </a:cubicBezTo>
                    <a:cubicBezTo>
                      <a:pt x="285" y="74"/>
                      <a:pt x="286" y="72"/>
                      <a:pt x="288" y="71"/>
                    </a:cubicBezTo>
                    <a:cubicBezTo>
                      <a:pt x="294" y="67"/>
                      <a:pt x="294" y="67"/>
                      <a:pt x="294" y="67"/>
                    </a:cubicBezTo>
                    <a:cubicBezTo>
                      <a:pt x="296" y="66"/>
                      <a:pt x="298" y="66"/>
                      <a:pt x="300" y="68"/>
                    </a:cubicBezTo>
                    <a:cubicBezTo>
                      <a:pt x="301" y="70"/>
                      <a:pt x="300" y="72"/>
                      <a:pt x="298" y="73"/>
                    </a:cubicBezTo>
                    <a:cubicBezTo>
                      <a:pt x="292" y="77"/>
                      <a:pt x="292" y="77"/>
                      <a:pt x="292" y="77"/>
                    </a:cubicBezTo>
                    <a:close/>
                    <a:moveTo>
                      <a:pt x="318" y="61"/>
                    </a:moveTo>
                    <a:cubicBezTo>
                      <a:pt x="316" y="62"/>
                      <a:pt x="314" y="62"/>
                      <a:pt x="312" y="60"/>
                    </a:cubicBezTo>
                    <a:cubicBezTo>
                      <a:pt x="311" y="58"/>
                      <a:pt x="312" y="56"/>
                      <a:pt x="314" y="54"/>
                    </a:cubicBezTo>
                    <a:cubicBezTo>
                      <a:pt x="320" y="50"/>
                      <a:pt x="320" y="50"/>
                      <a:pt x="320" y="50"/>
                    </a:cubicBezTo>
                    <a:cubicBezTo>
                      <a:pt x="322" y="49"/>
                      <a:pt x="324" y="50"/>
                      <a:pt x="325" y="52"/>
                    </a:cubicBezTo>
                    <a:cubicBezTo>
                      <a:pt x="327" y="53"/>
                      <a:pt x="326" y="56"/>
                      <a:pt x="324" y="57"/>
                    </a:cubicBezTo>
                    <a:cubicBezTo>
                      <a:pt x="318" y="61"/>
                      <a:pt x="318" y="61"/>
                      <a:pt x="318" y="61"/>
                    </a:cubicBezTo>
                    <a:close/>
                    <a:moveTo>
                      <a:pt x="344" y="45"/>
                    </a:moveTo>
                    <a:cubicBezTo>
                      <a:pt x="342" y="46"/>
                      <a:pt x="340" y="45"/>
                      <a:pt x="338" y="43"/>
                    </a:cubicBezTo>
                    <a:cubicBezTo>
                      <a:pt x="337" y="42"/>
                      <a:pt x="338" y="39"/>
                      <a:pt x="340" y="38"/>
                    </a:cubicBezTo>
                    <a:cubicBezTo>
                      <a:pt x="346" y="34"/>
                      <a:pt x="346" y="34"/>
                      <a:pt x="346" y="34"/>
                    </a:cubicBezTo>
                    <a:cubicBezTo>
                      <a:pt x="348" y="33"/>
                      <a:pt x="350" y="33"/>
                      <a:pt x="351" y="35"/>
                    </a:cubicBezTo>
                    <a:cubicBezTo>
                      <a:pt x="352" y="37"/>
                      <a:pt x="352" y="39"/>
                      <a:pt x="350" y="40"/>
                    </a:cubicBezTo>
                    <a:cubicBezTo>
                      <a:pt x="344" y="45"/>
                      <a:pt x="344" y="45"/>
                      <a:pt x="344" y="45"/>
                    </a:cubicBezTo>
                    <a:close/>
                    <a:moveTo>
                      <a:pt x="370" y="28"/>
                    </a:moveTo>
                    <a:cubicBezTo>
                      <a:pt x="368" y="29"/>
                      <a:pt x="365" y="29"/>
                      <a:pt x="364" y="27"/>
                    </a:cubicBezTo>
                    <a:cubicBezTo>
                      <a:pt x="363" y="25"/>
                      <a:pt x="364" y="23"/>
                      <a:pt x="366" y="22"/>
                    </a:cubicBezTo>
                    <a:cubicBezTo>
                      <a:pt x="372" y="18"/>
                      <a:pt x="372" y="18"/>
                      <a:pt x="372" y="18"/>
                    </a:cubicBezTo>
                    <a:cubicBezTo>
                      <a:pt x="374" y="16"/>
                      <a:pt x="376" y="17"/>
                      <a:pt x="377" y="19"/>
                    </a:cubicBezTo>
                    <a:cubicBezTo>
                      <a:pt x="378" y="21"/>
                      <a:pt x="378" y="23"/>
                      <a:pt x="376" y="24"/>
                    </a:cubicBezTo>
                    <a:lnTo>
                      <a:pt x="370" y="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ï$lîḓè">
              <a:extLst>
                <a:ext uri="{FF2B5EF4-FFF2-40B4-BE49-F238E27FC236}">
                  <a16:creationId xmlns="" xmlns:a16="http://schemas.microsoft.com/office/drawing/2014/main" id="{57B022E3-C0A1-4F91-BDB1-83F4EA773D9E}"/>
                </a:ext>
              </a:extLst>
            </p:cNvPr>
            <p:cNvGrpSpPr/>
            <p:nvPr/>
          </p:nvGrpSpPr>
          <p:grpSpPr>
            <a:xfrm>
              <a:off x="4143152" y="3783006"/>
              <a:ext cx="581892" cy="581892"/>
              <a:chOff x="4143152" y="3783006"/>
              <a:chExt cx="581892" cy="581892"/>
            </a:xfrm>
          </p:grpSpPr>
          <p:sp>
            <p:nvSpPr>
              <p:cNvPr id="29" name="íṡlîḑè"/>
              <p:cNvSpPr/>
              <p:nvPr/>
            </p:nvSpPr>
            <p:spPr>
              <a:xfrm>
                <a:off x="4143152" y="3783006"/>
                <a:ext cx="581892" cy="58189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íšľiḑê"/>
              <p:cNvSpPr/>
              <p:nvPr/>
            </p:nvSpPr>
            <p:spPr bwMode="auto">
              <a:xfrm>
                <a:off x="4323637" y="3952305"/>
                <a:ext cx="265527" cy="265596"/>
              </a:xfrm>
              <a:custGeom>
                <a:avLst/>
                <a:gdLst>
                  <a:gd name="T0" fmla="*/ 10799 w 21598"/>
                  <a:gd name="T1" fmla="*/ 10800 h 21600"/>
                  <a:gd name="T2" fmla="*/ 10799 w 21598"/>
                  <a:gd name="T3" fmla="*/ 10800 h 21600"/>
                  <a:gd name="T4" fmla="*/ 10799 w 21598"/>
                  <a:gd name="T5" fmla="*/ 10800 h 21600"/>
                  <a:gd name="T6" fmla="*/ 10799 w 21598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598" h="21600">
                    <a:moveTo>
                      <a:pt x="17537" y="12697"/>
                    </a:moveTo>
                    <a:lnTo>
                      <a:pt x="19798" y="9997"/>
                    </a:lnTo>
                    <a:lnTo>
                      <a:pt x="19798" y="17284"/>
                    </a:lnTo>
                    <a:cubicBezTo>
                      <a:pt x="19798" y="17874"/>
                      <a:pt x="19700" y="18429"/>
                      <a:pt x="19505" y="18949"/>
                    </a:cubicBezTo>
                    <a:cubicBezTo>
                      <a:pt x="19309" y="19469"/>
                      <a:pt x="19049" y="19928"/>
                      <a:pt x="18721" y="20321"/>
                    </a:cubicBezTo>
                    <a:cubicBezTo>
                      <a:pt x="18394" y="20715"/>
                      <a:pt x="18014" y="21027"/>
                      <a:pt x="17583" y="21256"/>
                    </a:cubicBezTo>
                    <a:cubicBezTo>
                      <a:pt x="17153" y="21485"/>
                      <a:pt x="16690" y="21599"/>
                      <a:pt x="16188" y="21599"/>
                    </a:cubicBezTo>
                    <a:lnTo>
                      <a:pt x="3595" y="21599"/>
                    </a:lnTo>
                    <a:cubicBezTo>
                      <a:pt x="3103" y="21599"/>
                      <a:pt x="2635" y="21485"/>
                      <a:pt x="2195" y="21256"/>
                    </a:cubicBezTo>
                    <a:cubicBezTo>
                      <a:pt x="1754" y="21027"/>
                      <a:pt x="1372" y="20715"/>
                      <a:pt x="1052" y="20321"/>
                    </a:cubicBezTo>
                    <a:cubicBezTo>
                      <a:pt x="734" y="19928"/>
                      <a:pt x="477" y="19469"/>
                      <a:pt x="286" y="18949"/>
                    </a:cubicBezTo>
                    <a:cubicBezTo>
                      <a:pt x="95" y="18429"/>
                      <a:pt x="0" y="17874"/>
                      <a:pt x="0" y="17284"/>
                    </a:cubicBezTo>
                    <a:lnTo>
                      <a:pt x="0" y="4315"/>
                    </a:lnTo>
                    <a:cubicBezTo>
                      <a:pt x="0" y="3722"/>
                      <a:pt x="95" y="3164"/>
                      <a:pt x="286" y="2632"/>
                    </a:cubicBezTo>
                    <a:cubicBezTo>
                      <a:pt x="477" y="2106"/>
                      <a:pt x="734" y="1645"/>
                      <a:pt x="1052" y="1263"/>
                    </a:cubicBezTo>
                    <a:cubicBezTo>
                      <a:pt x="1372" y="878"/>
                      <a:pt x="1754" y="572"/>
                      <a:pt x="2195" y="343"/>
                    </a:cubicBezTo>
                    <a:cubicBezTo>
                      <a:pt x="2635" y="114"/>
                      <a:pt x="3103" y="0"/>
                      <a:pt x="3595" y="0"/>
                    </a:cubicBezTo>
                    <a:lnTo>
                      <a:pt x="16188" y="0"/>
                    </a:lnTo>
                    <a:cubicBezTo>
                      <a:pt x="16401" y="0"/>
                      <a:pt x="16605" y="26"/>
                      <a:pt x="16798" y="82"/>
                    </a:cubicBezTo>
                    <a:lnTo>
                      <a:pt x="14608" y="2714"/>
                    </a:lnTo>
                    <a:lnTo>
                      <a:pt x="3595" y="2714"/>
                    </a:lnTo>
                    <a:cubicBezTo>
                      <a:pt x="3228" y="2714"/>
                      <a:pt x="2914" y="2867"/>
                      <a:pt x="2652" y="3184"/>
                    </a:cubicBezTo>
                    <a:cubicBezTo>
                      <a:pt x="2391" y="3496"/>
                      <a:pt x="2261" y="3875"/>
                      <a:pt x="2261" y="4315"/>
                    </a:cubicBezTo>
                    <a:lnTo>
                      <a:pt x="2261" y="17284"/>
                    </a:lnTo>
                    <a:cubicBezTo>
                      <a:pt x="2261" y="17724"/>
                      <a:pt x="2391" y="18101"/>
                      <a:pt x="2652" y="18412"/>
                    </a:cubicBezTo>
                    <a:cubicBezTo>
                      <a:pt x="2914" y="18729"/>
                      <a:pt x="3228" y="18888"/>
                      <a:pt x="3595" y="18888"/>
                    </a:cubicBezTo>
                    <a:lnTo>
                      <a:pt x="16188" y="18888"/>
                    </a:lnTo>
                    <a:cubicBezTo>
                      <a:pt x="16556" y="18888"/>
                      <a:pt x="16874" y="18729"/>
                      <a:pt x="17138" y="18412"/>
                    </a:cubicBezTo>
                    <a:cubicBezTo>
                      <a:pt x="17405" y="18101"/>
                      <a:pt x="17537" y="17724"/>
                      <a:pt x="17537" y="17284"/>
                    </a:cubicBezTo>
                    <a:lnTo>
                      <a:pt x="17537" y="12697"/>
                    </a:lnTo>
                    <a:close/>
                    <a:moveTo>
                      <a:pt x="21333" y="2796"/>
                    </a:moveTo>
                    <a:cubicBezTo>
                      <a:pt x="21514" y="3011"/>
                      <a:pt x="21599" y="3272"/>
                      <a:pt x="21597" y="3578"/>
                    </a:cubicBezTo>
                    <a:cubicBezTo>
                      <a:pt x="21592" y="3881"/>
                      <a:pt x="21504" y="4136"/>
                      <a:pt x="21333" y="4342"/>
                    </a:cubicBezTo>
                    <a:lnTo>
                      <a:pt x="13005" y="14346"/>
                    </a:lnTo>
                    <a:lnTo>
                      <a:pt x="11854" y="15721"/>
                    </a:lnTo>
                    <a:cubicBezTo>
                      <a:pt x="11676" y="15938"/>
                      <a:pt x="11458" y="16044"/>
                      <a:pt x="11206" y="16044"/>
                    </a:cubicBezTo>
                    <a:cubicBezTo>
                      <a:pt x="10951" y="16044"/>
                      <a:pt x="10733" y="15938"/>
                      <a:pt x="10555" y="15721"/>
                    </a:cubicBezTo>
                    <a:lnTo>
                      <a:pt x="9383" y="14346"/>
                    </a:lnTo>
                    <a:lnTo>
                      <a:pt x="4779" y="8787"/>
                    </a:lnTo>
                    <a:cubicBezTo>
                      <a:pt x="4600" y="8573"/>
                      <a:pt x="4507" y="8314"/>
                      <a:pt x="4507" y="8006"/>
                    </a:cubicBezTo>
                    <a:cubicBezTo>
                      <a:pt x="4507" y="7703"/>
                      <a:pt x="4600" y="7441"/>
                      <a:pt x="4779" y="7227"/>
                    </a:cubicBezTo>
                    <a:lnTo>
                      <a:pt x="5927" y="5846"/>
                    </a:lnTo>
                    <a:cubicBezTo>
                      <a:pt x="6106" y="5635"/>
                      <a:pt x="6323" y="5526"/>
                      <a:pt x="6578" y="5526"/>
                    </a:cubicBezTo>
                    <a:cubicBezTo>
                      <a:pt x="6830" y="5526"/>
                      <a:pt x="7043" y="5634"/>
                      <a:pt x="7214" y="5846"/>
                    </a:cubicBezTo>
                    <a:lnTo>
                      <a:pt x="11198" y="10632"/>
                    </a:lnTo>
                    <a:lnTo>
                      <a:pt x="18861" y="1404"/>
                    </a:lnTo>
                    <a:cubicBezTo>
                      <a:pt x="19040" y="1186"/>
                      <a:pt x="19262" y="1084"/>
                      <a:pt x="19524" y="1087"/>
                    </a:cubicBezTo>
                    <a:cubicBezTo>
                      <a:pt x="19786" y="1092"/>
                      <a:pt x="20001" y="1198"/>
                      <a:pt x="20173" y="1404"/>
                    </a:cubicBezTo>
                    <a:lnTo>
                      <a:pt x="21333" y="279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íSḻîdê">
              <a:extLst>
                <a:ext uri="{FF2B5EF4-FFF2-40B4-BE49-F238E27FC236}">
                  <a16:creationId xmlns="" xmlns:a16="http://schemas.microsoft.com/office/drawing/2014/main" id="{C9E2376C-4341-42F2-9BC7-98BAA55BAC8E}"/>
                </a:ext>
              </a:extLst>
            </p:cNvPr>
            <p:cNvGrpSpPr/>
            <p:nvPr/>
          </p:nvGrpSpPr>
          <p:grpSpPr>
            <a:xfrm>
              <a:off x="4143152" y="1993394"/>
              <a:ext cx="581892" cy="581892"/>
              <a:chOff x="4143152" y="1993394"/>
              <a:chExt cx="581892" cy="581892"/>
            </a:xfrm>
          </p:grpSpPr>
          <p:sp>
            <p:nvSpPr>
              <p:cNvPr id="27" name="îsḻîďê"/>
              <p:cNvSpPr/>
              <p:nvPr/>
            </p:nvSpPr>
            <p:spPr>
              <a:xfrm>
                <a:off x="4143152" y="1993394"/>
                <a:ext cx="581892" cy="581892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ṥḻiḋê"/>
              <p:cNvSpPr/>
              <p:nvPr/>
            </p:nvSpPr>
            <p:spPr bwMode="auto">
              <a:xfrm>
                <a:off x="4283948" y="2134148"/>
                <a:ext cx="323161" cy="323245"/>
              </a:xfrm>
              <a:custGeom>
                <a:avLst/>
                <a:gdLst>
                  <a:gd name="T0" fmla="*/ 3437 w 6844"/>
                  <a:gd name="T1" fmla="*/ 1719 h 6844"/>
                  <a:gd name="T2" fmla="*/ 3437 w 6844"/>
                  <a:gd name="T3" fmla="*/ 2875 h 6844"/>
                  <a:gd name="T4" fmla="*/ 3437 w 6844"/>
                  <a:gd name="T5" fmla="*/ 1719 h 6844"/>
                  <a:gd name="T6" fmla="*/ 6843 w 6844"/>
                  <a:gd name="T7" fmla="*/ 188 h 6844"/>
                  <a:gd name="T8" fmla="*/ 5437 w 6844"/>
                  <a:gd name="T9" fmla="*/ 2375 h 6844"/>
                  <a:gd name="T10" fmla="*/ 5124 w 6844"/>
                  <a:gd name="T11" fmla="*/ 1250 h 6844"/>
                  <a:gd name="T12" fmla="*/ 5093 w 6844"/>
                  <a:gd name="T13" fmla="*/ 2719 h 6844"/>
                  <a:gd name="T14" fmla="*/ 4437 w 6844"/>
                  <a:gd name="T15" fmla="*/ 3749 h 6844"/>
                  <a:gd name="T16" fmla="*/ 5218 w 6844"/>
                  <a:gd name="T17" fmla="*/ 4562 h 6844"/>
                  <a:gd name="T18" fmla="*/ 5218 w 6844"/>
                  <a:gd name="T19" fmla="*/ 4593 h 6844"/>
                  <a:gd name="T20" fmla="*/ 5124 w 6844"/>
                  <a:gd name="T21" fmla="*/ 6624 h 6844"/>
                  <a:gd name="T22" fmla="*/ 4812 w 6844"/>
                  <a:gd name="T23" fmla="*/ 6843 h 6844"/>
                  <a:gd name="T24" fmla="*/ 4812 w 6844"/>
                  <a:gd name="T25" fmla="*/ 5093 h 6844"/>
                  <a:gd name="T26" fmla="*/ 2594 w 6844"/>
                  <a:gd name="T27" fmla="*/ 5812 h 6844"/>
                  <a:gd name="T28" fmla="*/ 2438 w 6844"/>
                  <a:gd name="T29" fmla="*/ 5968 h 6844"/>
                  <a:gd name="T30" fmla="*/ 875 w 6844"/>
                  <a:gd name="T31" fmla="*/ 6843 h 6844"/>
                  <a:gd name="T32" fmla="*/ 719 w 6844"/>
                  <a:gd name="T33" fmla="*/ 6312 h 6844"/>
                  <a:gd name="T34" fmla="*/ 2844 w 6844"/>
                  <a:gd name="T35" fmla="*/ 4562 h 6844"/>
                  <a:gd name="T36" fmla="*/ 1782 w 6844"/>
                  <a:gd name="T37" fmla="*/ 2750 h 6844"/>
                  <a:gd name="T38" fmla="*/ 1719 w 6844"/>
                  <a:gd name="T39" fmla="*/ 2594 h 6844"/>
                  <a:gd name="T40" fmla="*/ 1250 w 6844"/>
                  <a:gd name="T41" fmla="*/ 1313 h 6844"/>
                  <a:gd name="T42" fmla="*/ 407 w 6844"/>
                  <a:gd name="T43" fmla="*/ 2563 h 6844"/>
                  <a:gd name="T44" fmla="*/ 1032 w 6844"/>
                  <a:gd name="T45" fmla="*/ 32 h 6844"/>
                  <a:gd name="T46" fmla="*/ 1813 w 6844"/>
                  <a:gd name="T47" fmla="*/ 938 h 6844"/>
                  <a:gd name="T48" fmla="*/ 2157 w 6844"/>
                  <a:gd name="T49" fmla="*/ 907 h 6844"/>
                  <a:gd name="T50" fmla="*/ 4718 w 6844"/>
                  <a:gd name="T51" fmla="*/ 907 h 6844"/>
                  <a:gd name="T52" fmla="*/ 5031 w 6844"/>
                  <a:gd name="T53" fmla="*/ 938 h 6844"/>
                  <a:gd name="T54" fmla="*/ 5812 w 6844"/>
                  <a:gd name="T55" fmla="*/ 0 h 6844"/>
                  <a:gd name="T56" fmla="*/ 4562 w 6844"/>
                  <a:gd name="T57" fmla="*/ 1188 h 6844"/>
                  <a:gd name="T58" fmla="*/ 3437 w 6844"/>
                  <a:gd name="T59" fmla="*/ 1157 h 6844"/>
                  <a:gd name="T60" fmla="*/ 2282 w 6844"/>
                  <a:gd name="T61" fmla="*/ 2469 h 6844"/>
                  <a:gd name="T62" fmla="*/ 3718 w 6844"/>
                  <a:gd name="T63" fmla="*/ 3157 h 6844"/>
                  <a:gd name="T64" fmla="*/ 4562 w 6844"/>
                  <a:gd name="T65" fmla="*/ 1188 h 6844"/>
                  <a:gd name="T66" fmla="*/ 4562 w 6844"/>
                  <a:gd name="T67" fmla="*/ 1188 h 6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44" h="6844">
                    <a:moveTo>
                      <a:pt x="3437" y="1719"/>
                    </a:moveTo>
                    <a:lnTo>
                      <a:pt x="3437" y="1719"/>
                    </a:lnTo>
                    <a:cubicBezTo>
                      <a:pt x="3749" y="1719"/>
                      <a:pt x="3999" y="2000"/>
                      <a:pt x="3999" y="2313"/>
                    </a:cubicBezTo>
                    <a:cubicBezTo>
                      <a:pt x="3999" y="2625"/>
                      <a:pt x="3749" y="2875"/>
                      <a:pt x="3437" y="2875"/>
                    </a:cubicBezTo>
                    <a:cubicBezTo>
                      <a:pt x="3125" y="2875"/>
                      <a:pt x="2844" y="2625"/>
                      <a:pt x="2844" y="2313"/>
                    </a:cubicBezTo>
                    <a:cubicBezTo>
                      <a:pt x="2844" y="2000"/>
                      <a:pt x="3125" y="1719"/>
                      <a:pt x="3437" y="1719"/>
                    </a:cubicBezTo>
                    <a:close/>
                    <a:moveTo>
                      <a:pt x="6843" y="188"/>
                    </a:moveTo>
                    <a:lnTo>
                      <a:pt x="6843" y="188"/>
                    </a:lnTo>
                    <a:cubicBezTo>
                      <a:pt x="6437" y="2532"/>
                      <a:pt x="6437" y="2532"/>
                      <a:pt x="6437" y="2532"/>
                    </a:cubicBezTo>
                    <a:cubicBezTo>
                      <a:pt x="5437" y="2375"/>
                      <a:pt x="5437" y="2375"/>
                      <a:pt x="5437" y="2375"/>
                    </a:cubicBezTo>
                    <a:cubicBezTo>
                      <a:pt x="5593" y="1282"/>
                      <a:pt x="5593" y="1282"/>
                      <a:pt x="5593" y="1282"/>
                    </a:cubicBezTo>
                    <a:cubicBezTo>
                      <a:pt x="5468" y="1282"/>
                      <a:pt x="5312" y="1250"/>
                      <a:pt x="5124" y="1250"/>
                    </a:cubicBezTo>
                    <a:cubicBezTo>
                      <a:pt x="5124" y="2594"/>
                      <a:pt x="5124" y="2594"/>
                      <a:pt x="5124" y="2594"/>
                    </a:cubicBezTo>
                    <a:cubicBezTo>
                      <a:pt x="5124" y="2625"/>
                      <a:pt x="5124" y="2688"/>
                      <a:pt x="5093" y="2719"/>
                    </a:cubicBezTo>
                    <a:lnTo>
                      <a:pt x="5093" y="2750"/>
                    </a:lnTo>
                    <a:cubicBezTo>
                      <a:pt x="4437" y="3749"/>
                      <a:pt x="4437" y="3749"/>
                      <a:pt x="4437" y="3749"/>
                    </a:cubicBezTo>
                    <a:cubicBezTo>
                      <a:pt x="4249" y="4281"/>
                      <a:pt x="4249" y="4281"/>
                      <a:pt x="4249" y="4281"/>
                    </a:cubicBezTo>
                    <a:cubicBezTo>
                      <a:pt x="5218" y="4562"/>
                      <a:pt x="5218" y="4562"/>
                      <a:pt x="5218" y="4562"/>
                    </a:cubicBezTo>
                    <a:cubicBezTo>
                      <a:pt x="5218" y="4562"/>
                      <a:pt x="5218" y="4562"/>
                      <a:pt x="5187" y="4593"/>
                    </a:cubicBezTo>
                    <a:cubicBezTo>
                      <a:pt x="5218" y="4593"/>
                      <a:pt x="5218" y="4593"/>
                      <a:pt x="5218" y="4593"/>
                    </a:cubicBezTo>
                    <a:cubicBezTo>
                      <a:pt x="5343" y="4624"/>
                      <a:pt x="5437" y="4749"/>
                      <a:pt x="5406" y="4906"/>
                    </a:cubicBezTo>
                    <a:cubicBezTo>
                      <a:pt x="5124" y="6624"/>
                      <a:pt x="5124" y="6624"/>
                      <a:pt x="5124" y="6624"/>
                    </a:cubicBezTo>
                    <a:cubicBezTo>
                      <a:pt x="5093" y="6749"/>
                      <a:pt x="4999" y="6843"/>
                      <a:pt x="4843" y="6843"/>
                    </a:cubicBezTo>
                    <a:lnTo>
                      <a:pt x="4812" y="6843"/>
                    </a:lnTo>
                    <a:cubicBezTo>
                      <a:pt x="4656" y="6812"/>
                      <a:pt x="4531" y="6687"/>
                      <a:pt x="4562" y="6531"/>
                    </a:cubicBezTo>
                    <a:cubicBezTo>
                      <a:pt x="4812" y="5093"/>
                      <a:pt x="4812" y="5093"/>
                      <a:pt x="4812" y="5093"/>
                    </a:cubicBezTo>
                    <a:cubicBezTo>
                      <a:pt x="3531" y="5124"/>
                      <a:pt x="3531" y="5124"/>
                      <a:pt x="3531" y="5124"/>
                    </a:cubicBezTo>
                    <a:cubicBezTo>
                      <a:pt x="2594" y="5812"/>
                      <a:pt x="2594" y="5812"/>
                      <a:pt x="2594" y="5812"/>
                    </a:cubicBezTo>
                    <a:cubicBezTo>
                      <a:pt x="2500" y="5906"/>
                      <a:pt x="2500" y="5906"/>
                      <a:pt x="2500" y="5906"/>
                    </a:cubicBezTo>
                    <a:cubicBezTo>
                      <a:pt x="2469" y="5937"/>
                      <a:pt x="2469" y="5937"/>
                      <a:pt x="2438" y="5968"/>
                    </a:cubicBezTo>
                    <a:cubicBezTo>
                      <a:pt x="1000" y="6812"/>
                      <a:pt x="1000" y="6812"/>
                      <a:pt x="1000" y="6812"/>
                    </a:cubicBezTo>
                    <a:cubicBezTo>
                      <a:pt x="969" y="6843"/>
                      <a:pt x="907" y="6843"/>
                      <a:pt x="875" y="6843"/>
                    </a:cubicBezTo>
                    <a:cubicBezTo>
                      <a:pt x="782" y="6843"/>
                      <a:pt x="688" y="6812"/>
                      <a:pt x="625" y="6718"/>
                    </a:cubicBezTo>
                    <a:cubicBezTo>
                      <a:pt x="532" y="6562"/>
                      <a:pt x="594" y="6406"/>
                      <a:pt x="719" y="6312"/>
                    </a:cubicBezTo>
                    <a:cubicBezTo>
                      <a:pt x="1969" y="5562"/>
                      <a:pt x="1969" y="5562"/>
                      <a:pt x="1969" y="5562"/>
                    </a:cubicBezTo>
                    <a:cubicBezTo>
                      <a:pt x="2844" y="4562"/>
                      <a:pt x="2844" y="4562"/>
                      <a:pt x="2844" y="4562"/>
                    </a:cubicBezTo>
                    <a:cubicBezTo>
                      <a:pt x="2563" y="3718"/>
                      <a:pt x="2563" y="3718"/>
                      <a:pt x="2563" y="3718"/>
                    </a:cubicBezTo>
                    <a:cubicBezTo>
                      <a:pt x="1782" y="2750"/>
                      <a:pt x="1782" y="2750"/>
                      <a:pt x="1782" y="2750"/>
                    </a:cubicBezTo>
                    <a:lnTo>
                      <a:pt x="1782" y="2750"/>
                    </a:lnTo>
                    <a:cubicBezTo>
                      <a:pt x="1750" y="2688"/>
                      <a:pt x="1719" y="2657"/>
                      <a:pt x="1719" y="2594"/>
                    </a:cubicBezTo>
                    <a:cubicBezTo>
                      <a:pt x="1719" y="1250"/>
                      <a:pt x="1719" y="1250"/>
                      <a:pt x="1719" y="1250"/>
                    </a:cubicBezTo>
                    <a:cubicBezTo>
                      <a:pt x="1532" y="1250"/>
                      <a:pt x="1375" y="1282"/>
                      <a:pt x="1250" y="1313"/>
                    </a:cubicBezTo>
                    <a:cubicBezTo>
                      <a:pt x="1407" y="2375"/>
                      <a:pt x="1407" y="2375"/>
                      <a:pt x="1407" y="2375"/>
                    </a:cubicBezTo>
                    <a:cubicBezTo>
                      <a:pt x="407" y="2563"/>
                      <a:pt x="407" y="2563"/>
                      <a:pt x="407" y="2563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1032" y="32"/>
                      <a:pt x="1032" y="32"/>
                      <a:pt x="1032" y="32"/>
                    </a:cubicBezTo>
                    <a:cubicBezTo>
                      <a:pt x="1188" y="1032"/>
                      <a:pt x="1188" y="1032"/>
                      <a:pt x="1188" y="1032"/>
                    </a:cubicBezTo>
                    <a:cubicBezTo>
                      <a:pt x="1375" y="1000"/>
                      <a:pt x="1594" y="969"/>
                      <a:pt x="1813" y="938"/>
                    </a:cubicBezTo>
                    <a:cubicBezTo>
                      <a:pt x="1875" y="907"/>
                      <a:pt x="1938" y="875"/>
                      <a:pt x="2000" y="875"/>
                    </a:cubicBezTo>
                    <a:cubicBezTo>
                      <a:pt x="2063" y="875"/>
                      <a:pt x="2094" y="907"/>
                      <a:pt x="2157" y="907"/>
                    </a:cubicBezTo>
                    <a:cubicBezTo>
                      <a:pt x="2532" y="907"/>
                      <a:pt x="2938" y="875"/>
                      <a:pt x="3437" y="875"/>
                    </a:cubicBezTo>
                    <a:cubicBezTo>
                      <a:pt x="3906" y="875"/>
                      <a:pt x="4343" y="907"/>
                      <a:pt x="4718" y="907"/>
                    </a:cubicBezTo>
                    <a:cubicBezTo>
                      <a:pt x="4749" y="907"/>
                      <a:pt x="4781" y="875"/>
                      <a:pt x="4843" y="875"/>
                    </a:cubicBezTo>
                    <a:cubicBezTo>
                      <a:pt x="4906" y="875"/>
                      <a:pt x="4968" y="907"/>
                      <a:pt x="5031" y="938"/>
                    </a:cubicBezTo>
                    <a:cubicBezTo>
                      <a:pt x="5281" y="969"/>
                      <a:pt x="5468" y="1000"/>
                      <a:pt x="5656" y="1000"/>
                    </a:cubicBezTo>
                    <a:cubicBezTo>
                      <a:pt x="5812" y="0"/>
                      <a:pt x="5812" y="0"/>
                      <a:pt x="5812" y="0"/>
                    </a:cubicBezTo>
                    <a:lnTo>
                      <a:pt x="6843" y="188"/>
                    </a:lnTo>
                    <a:close/>
                    <a:moveTo>
                      <a:pt x="4562" y="1188"/>
                    </a:moveTo>
                    <a:lnTo>
                      <a:pt x="4562" y="1188"/>
                    </a:lnTo>
                    <a:cubicBezTo>
                      <a:pt x="4218" y="1188"/>
                      <a:pt x="3843" y="1157"/>
                      <a:pt x="3437" y="1157"/>
                    </a:cubicBezTo>
                    <a:cubicBezTo>
                      <a:pt x="3000" y="1157"/>
                      <a:pt x="2625" y="1188"/>
                      <a:pt x="2282" y="1188"/>
                    </a:cubicBezTo>
                    <a:cubicBezTo>
                      <a:pt x="2282" y="2469"/>
                      <a:pt x="2282" y="2469"/>
                      <a:pt x="2282" y="2469"/>
                    </a:cubicBezTo>
                    <a:cubicBezTo>
                      <a:pt x="3157" y="3157"/>
                      <a:pt x="3157" y="3157"/>
                      <a:pt x="3157" y="3157"/>
                    </a:cubicBezTo>
                    <a:cubicBezTo>
                      <a:pt x="3718" y="3157"/>
                      <a:pt x="3718" y="3157"/>
                      <a:pt x="3718" y="3157"/>
                    </a:cubicBezTo>
                    <a:cubicBezTo>
                      <a:pt x="4562" y="2469"/>
                      <a:pt x="4562" y="2469"/>
                      <a:pt x="4562" y="2469"/>
                    </a:cubicBezTo>
                    <a:lnTo>
                      <a:pt x="4562" y="1188"/>
                    </a:lnTo>
                    <a:close/>
                    <a:moveTo>
                      <a:pt x="4562" y="1188"/>
                    </a:moveTo>
                    <a:lnTo>
                      <a:pt x="4562" y="118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îṣ1ïḑè">
              <a:extLst>
                <a:ext uri="{FF2B5EF4-FFF2-40B4-BE49-F238E27FC236}">
                  <a16:creationId xmlns="" xmlns:a16="http://schemas.microsoft.com/office/drawing/2014/main" id="{8803EBFA-C223-4453-B996-D869E3883E8C}"/>
                </a:ext>
              </a:extLst>
            </p:cNvPr>
            <p:cNvGrpSpPr/>
            <p:nvPr/>
          </p:nvGrpSpPr>
          <p:grpSpPr>
            <a:xfrm>
              <a:off x="868465" y="3783006"/>
              <a:ext cx="581892" cy="581892"/>
              <a:chOff x="868465" y="3783006"/>
              <a:chExt cx="581892" cy="581892"/>
            </a:xfrm>
          </p:grpSpPr>
          <p:sp>
            <p:nvSpPr>
              <p:cNvPr id="25" name="îş1iďê"/>
              <p:cNvSpPr/>
              <p:nvPr/>
            </p:nvSpPr>
            <p:spPr>
              <a:xfrm>
                <a:off x="868465" y="3783006"/>
                <a:ext cx="581892" cy="581892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îšḷîďê"/>
              <p:cNvSpPr/>
              <p:nvPr/>
            </p:nvSpPr>
            <p:spPr bwMode="auto">
              <a:xfrm>
                <a:off x="1030848" y="3950824"/>
                <a:ext cx="261551" cy="261619"/>
              </a:xfrm>
              <a:custGeom>
                <a:avLst/>
                <a:gdLst>
                  <a:gd name="T0" fmla="*/ 2374 w 2594"/>
                  <a:gd name="T1" fmla="*/ 0 h 2594"/>
                  <a:gd name="T2" fmla="*/ 2374 w 2594"/>
                  <a:gd name="T3" fmla="*/ 0 h 2594"/>
                  <a:gd name="T4" fmla="*/ 219 w 2594"/>
                  <a:gd name="T5" fmla="*/ 0 h 2594"/>
                  <a:gd name="T6" fmla="*/ 0 w 2594"/>
                  <a:gd name="T7" fmla="*/ 219 h 2594"/>
                  <a:gd name="T8" fmla="*/ 0 w 2594"/>
                  <a:gd name="T9" fmla="*/ 2374 h 2594"/>
                  <a:gd name="T10" fmla="*/ 219 w 2594"/>
                  <a:gd name="T11" fmla="*/ 2593 h 2594"/>
                  <a:gd name="T12" fmla="*/ 2374 w 2594"/>
                  <a:gd name="T13" fmla="*/ 2593 h 2594"/>
                  <a:gd name="T14" fmla="*/ 2593 w 2594"/>
                  <a:gd name="T15" fmla="*/ 2374 h 2594"/>
                  <a:gd name="T16" fmla="*/ 2593 w 2594"/>
                  <a:gd name="T17" fmla="*/ 219 h 2594"/>
                  <a:gd name="T18" fmla="*/ 2374 w 2594"/>
                  <a:gd name="T19" fmla="*/ 0 h 2594"/>
                  <a:gd name="T20" fmla="*/ 2249 w 2594"/>
                  <a:gd name="T21" fmla="*/ 250 h 2594"/>
                  <a:gd name="T22" fmla="*/ 2249 w 2594"/>
                  <a:gd name="T23" fmla="*/ 250 h 2594"/>
                  <a:gd name="T24" fmla="*/ 2343 w 2594"/>
                  <a:gd name="T25" fmla="*/ 313 h 2594"/>
                  <a:gd name="T26" fmla="*/ 2249 w 2594"/>
                  <a:gd name="T27" fmla="*/ 407 h 2594"/>
                  <a:gd name="T28" fmla="*/ 2156 w 2594"/>
                  <a:gd name="T29" fmla="*/ 313 h 2594"/>
                  <a:gd name="T30" fmla="*/ 2249 w 2594"/>
                  <a:gd name="T31" fmla="*/ 250 h 2594"/>
                  <a:gd name="T32" fmla="*/ 1937 w 2594"/>
                  <a:gd name="T33" fmla="*/ 250 h 2594"/>
                  <a:gd name="T34" fmla="*/ 1937 w 2594"/>
                  <a:gd name="T35" fmla="*/ 250 h 2594"/>
                  <a:gd name="T36" fmla="*/ 2031 w 2594"/>
                  <a:gd name="T37" fmla="*/ 313 h 2594"/>
                  <a:gd name="T38" fmla="*/ 1937 w 2594"/>
                  <a:gd name="T39" fmla="*/ 407 h 2594"/>
                  <a:gd name="T40" fmla="*/ 1843 w 2594"/>
                  <a:gd name="T41" fmla="*/ 313 h 2594"/>
                  <a:gd name="T42" fmla="*/ 1937 w 2594"/>
                  <a:gd name="T43" fmla="*/ 250 h 2594"/>
                  <a:gd name="T44" fmla="*/ 2343 w 2594"/>
                  <a:gd name="T45" fmla="*/ 2343 h 2594"/>
                  <a:gd name="T46" fmla="*/ 2343 w 2594"/>
                  <a:gd name="T47" fmla="*/ 2343 h 2594"/>
                  <a:gd name="T48" fmla="*/ 250 w 2594"/>
                  <a:gd name="T49" fmla="*/ 2343 h 2594"/>
                  <a:gd name="T50" fmla="*/ 250 w 2594"/>
                  <a:gd name="T51" fmla="*/ 625 h 2594"/>
                  <a:gd name="T52" fmla="*/ 2343 w 2594"/>
                  <a:gd name="T53" fmla="*/ 625 h 2594"/>
                  <a:gd name="T54" fmla="*/ 2343 w 2594"/>
                  <a:gd name="T55" fmla="*/ 2343 h 2594"/>
                  <a:gd name="T56" fmla="*/ 594 w 2594"/>
                  <a:gd name="T57" fmla="*/ 2093 h 2594"/>
                  <a:gd name="T58" fmla="*/ 594 w 2594"/>
                  <a:gd name="T59" fmla="*/ 2093 h 2594"/>
                  <a:gd name="T60" fmla="*/ 1999 w 2594"/>
                  <a:gd name="T61" fmla="*/ 2093 h 2594"/>
                  <a:gd name="T62" fmla="*/ 2031 w 2594"/>
                  <a:gd name="T63" fmla="*/ 2062 h 2594"/>
                  <a:gd name="T64" fmla="*/ 2031 w 2594"/>
                  <a:gd name="T65" fmla="*/ 2031 h 2594"/>
                  <a:gd name="T66" fmla="*/ 1343 w 2594"/>
                  <a:gd name="T67" fmla="*/ 844 h 2594"/>
                  <a:gd name="T68" fmla="*/ 1312 w 2594"/>
                  <a:gd name="T69" fmla="*/ 813 h 2594"/>
                  <a:gd name="T70" fmla="*/ 1250 w 2594"/>
                  <a:gd name="T71" fmla="*/ 844 h 2594"/>
                  <a:gd name="T72" fmla="*/ 563 w 2594"/>
                  <a:gd name="T73" fmla="*/ 2031 h 2594"/>
                  <a:gd name="T74" fmla="*/ 563 w 2594"/>
                  <a:gd name="T75" fmla="*/ 2093 h 2594"/>
                  <a:gd name="T76" fmla="*/ 594 w 2594"/>
                  <a:gd name="T77" fmla="*/ 2093 h 2594"/>
                  <a:gd name="T78" fmla="*/ 1374 w 2594"/>
                  <a:gd name="T79" fmla="*/ 1937 h 2594"/>
                  <a:gd name="T80" fmla="*/ 1374 w 2594"/>
                  <a:gd name="T81" fmla="*/ 1937 h 2594"/>
                  <a:gd name="T82" fmla="*/ 1343 w 2594"/>
                  <a:gd name="T83" fmla="*/ 1968 h 2594"/>
                  <a:gd name="T84" fmla="*/ 1250 w 2594"/>
                  <a:gd name="T85" fmla="*/ 1968 h 2594"/>
                  <a:gd name="T86" fmla="*/ 1219 w 2594"/>
                  <a:gd name="T87" fmla="*/ 1937 h 2594"/>
                  <a:gd name="T88" fmla="*/ 1219 w 2594"/>
                  <a:gd name="T89" fmla="*/ 1843 h 2594"/>
                  <a:gd name="T90" fmla="*/ 1250 w 2594"/>
                  <a:gd name="T91" fmla="*/ 1812 h 2594"/>
                  <a:gd name="T92" fmla="*/ 1343 w 2594"/>
                  <a:gd name="T93" fmla="*/ 1812 h 2594"/>
                  <a:gd name="T94" fmla="*/ 1374 w 2594"/>
                  <a:gd name="T95" fmla="*/ 1843 h 2594"/>
                  <a:gd name="T96" fmla="*/ 1374 w 2594"/>
                  <a:gd name="T97" fmla="*/ 1937 h 2594"/>
                  <a:gd name="T98" fmla="*/ 1219 w 2594"/>
                  <a:gd name="T99" fmla="*/ 1125 h 2594"/>
                  <a:gd name="T100" fmla="*/ 1219 w 2594"/>
                  <a:gd name="T101" fmla="*/ 1125 h 2594"/>
                  <a:gd name="T102" fmla="*/ 1374 w 2594"/>
                  <a:gd name="T103" fmla="*/ 1125 h 2594"/>
                  <a:gd name="T104" fmla="*/ 1406 w 2594"/>
                  <a:gd name="T105" fmla="*/ 1157 h 2594"/>
                  <a:gd name="T106" fmla="*/ 1374 w 2594"/>
                  <a:gd name="T107" fmla="*/ 1718 h 2594"/>
                  <a:gd name="T108" fmla="*/ 1343 w 2594"/>
                  <a:gd name="T109" fmla="*/ 1749 h 2594"/>
                  <a:gd name="T110" fmla="*/ 1250 w 2594"/>
                  <a:gd name="T111" fmla="*/ 1749 h 2594"/>
                  <a:gd name="T112" fmla="*/ 1219 w 2594"/>
                  <a:gd name="T113" fmla="*/ 1718 h 2594"/>
                  <a:gd name="T114" fmla="*/ 1219 w 2594"/>
                  <a:gd name="T115" fmla="*/ 1157 h 2594"/>
                  <a:gd name="T116" fmla="*/ 1219 w 2594"/>
                  <a:gd name="T117" fmla="*/ 1125 h 2594"/>
                  <a:gd name="T118" fmla="*/ 1219 w 2594"/>
                  <a:gd name="T119" fmla="*/ 1125 h 2594"/>
                  <a:gd name="T120" fmla="*/ 1219 w 2594"/>
                  <a:gd name="T121" fmla="*/ 1125 h 2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594" h="2594">
                    <a:moveTo>
                      <a:pt x="2374" y="0"/>
                    </a:moveTo>
                    <a:lnTo>
                      <a:pt x="2374" y="0"/>
                    </a:lnTo>
                    <a:cubicBezTo>
                      <a:pt x="219" y="0"/>
                      <a:pt x="219" y="0"/>
                      <a:pt x="219" y="0"/>
                    </a:cubicBezTo>
                    <a:cubicBezTo>
                      <a:pt x="94" y="0"/>
                      <a:pt x="0" y="94"/>
                      <a:pt x="0" y="219"/>
                    </a:cubicBezTo>
                    <a:cubicBezTo>
                      <a:pt x="0" y="2374"/>
                      <a:pt x="0" y="2374"/>
                      <a:pt x="0" y="2374"/>
                    </a:cubicBezTo>
                    <a:cubicBezTo>
                      <a:pt x="0" y="2499"/>
                      <a:pt x="94" y="2593"/>
                      <a:pt x="219" y="2593"/>
                    </a:cubicBezTo>
                    <a:cubicBezTo>
                      <a:pt x="2374" y="2593"/>
                      <a:pt x="2374" y="2593"/>
                      <a:pt x="2374" y="2593"/>
                    </a:cubicBezTo>
                    <a:cubicBezTo>
                      <a:pt x="2499" y="2593"/>
                      <a:pt x="2593" y="2499"/>
                      <a:pt x="2593" y="2374"/>
                    </a:cubicBezTo>
                    <a:cubicBezTo>
                      <a:pt x="2593" y="219"/>
                      <a:pt x="2593" y="219"/>
                      <a:pt x="2593" y="219"/>
                    </a:cubicBezTo>
                    <a:cubicBezTo>
                      <a:pt x="2593" y="94"/>
                      <a:pt x="2499" y="0"/>
                      <a:pt x="2374" y="0"/>
                    </a:cubicBezTo>
                    <a:close/>
                    <a:moveTo>
                      <a:pt x="2249" y="250"/>
                    </a:moveTo>
                    <a:lnTo>
                      <a:pt x="2249" y="250"/>
                    </a:lnTo>
                    <a:cubicBezTo>
                      <a:pt x="2312" y="250"/>
                      <a:pt x="2343" y="282"/>
                      <a:pt x="2343" y="313"/>
                    </a:cubicBezTo>
                    <a:cubicBezTo>
                      <a:pt x="2343" y="375"/>
                      <a:pt x="2312" y="407"/>
                      <a:pt x="2249" y="407"/>
                    </a:cubicBezTo>
                    <a:cubicBezTo>
                      <a:pt x="2187" y="407"/>
                      <a:pt x="2156" y="375"/>
                      <a:pt x="2156" y="313"/>
                    </a:cubicBezTo>
                    <a:cubicBezTo>
                      <a:pt x="2156" y="282"/>
                      <a:pt x="2187" y="250"/>
                      <a:pt x="2249" y="250"/>
                    </a:cubicBezTo>
                    <a:close/>
                    <a:moveTo>
                      <a:pt x="1937" y="250"/>
                    </a:moveTo>
                    <a:lnTo>
                      <a:pt x="1937" y="250"/>
                    </a:lnTo>
                    <a:cubicBezTo>
                      <a:pt x="1999" y="250"/>
                      <a:pt x="2031" y="282"/>
                      <a:pt x="2031" y="313"/>
                    </a:cubicBezTo>
                    <a:cubicBezTo>
                      <a:pt x="2031" y="375"/>
                      <a:pt x="1999" y="407"/>
                      <a:pt x="1937" y="407"/>
                    </a:cubicBezTo>
                    <a:cubicBezTo>
                      <a:pt x="1906" y="407"/>
                      <a:pt x="1843" y="375"/>
                      <a:pt x="1843" y="313"/>
                    </a:cubicBezTo>
                    <a:cubicBezTo>
                      <a:pt x="1843" y="282"/>
                      <a:pt x="1906" y="250"/>
                      <a:pt x="1937" y="250"/>
                    </a:cubicBezTo>
                    <a:close/>
                    <a:moveTo>
                      <a:pt x="2343" y="2343"/>
                    </a:moveTo>
                    <a:lnTo>
                      <a:pt x="2343" y="2343"/>
                    </a:lnTo>
                    <a:cubicBezTo>
                      <a:pt x="250" y="2343"/>
                      <a:pt x="250" y="2343"/>
                      <a:pt x="250" y="2343"/>
                    </a:cubicBezTo>
                    <a:cubicBezTo>
                      <a:pt x="250" y="625"/>
                      <a:pt x="250" y="625"/>
                      <a:pt x="250" y="625"/>
                    </a:cubicBezTo>
                    <a:cubicBezTo>
                      <a:pt x="2343" y="625"/>
                      <a:pt x="2343" y="625"/>
                      <a:pt x="2343" y="625"/>
                    </a:cubicBezTo>
                    <a:lnTo>
                      <a:pt x="2343" y="2343"/>
                    </a:lnTo>
                    <a:close/>
                    <a:moveTo>
                      <a:pt x="594" y="2093"/>
                    </a:moveTo>
                    <a:lnTo>
                      <a:pt x="594" y="2093"/>
                    </a:lnTo>
                    <a:cubicBezTo>
                      <a:pt x="1999" y="2093"/>
                      <a:pt x="1999" y="2093"/>
                      <a:pt x="1999" y="2093"/>
                    </a:cubicBezTo>
                    <a:cubicBezTo>
                      <a:pt x="2031" y="2093"/>
                      <a:pt x="2031" y="2093"/>
                      <a:pt x="2031" y="2062"/>
                    </a:cubicBezTo>
                    <a:lnTo>
                      <a:pt x="2031" y="2031"/>
                    </a:lnTo>
                    <a:cubicBezTo>
                      <a:pt x="1343" y="844"/>
                      <a:pt x="1343" y="844"/>
                      <a:pt x="1343" y="844"/>
                    </a:cubicBezTo>
                    <a:cubicBezTo>
                      <a:pt x="1343" y="813"/>
                      <a:pt x="1312" y="813"/>
                      <a:pt x="1312" y="813"/>
                    </a:cubicBezTo>
                    <a:cubicBezTo>
                      <a:pt x="1281" y="813"/>
                      <a:pt x="1281" y="813"/>
                      <a:pt x="1250" y="844"/>
                    </a:cubicBezTo>
                    <a:cubicBezTo>
                      <a:pt x="563" y="2031"/>
                      <a:pt x="563" y="2031"/>
                      <a:pt x="563" y="2031"/>
                    </a:cubicBezTo>
                    <a:cubicBezTo>
                      <a:pt x="563" y="2062"/>
                      <a:pt x="563" y="2062"/>
                      <a:pt x="563" y="2093"/>
                    </a:cubicBezTo>
                    <a:lnTo>
                      <a:pt x="594" y="2093"/>
                    </a:lnTo>
                    <a:close/>
                    <a:moveTo>
                      <a:pt x="1374" y="1937"/>
                    </a:moveTo>
                    <a:lnTo>
                      <a:pt x="1374" y="1937"/>
                    </a:lnTo>
                    <a:cubicBezTo>
                      <a:pt x="1374" y="1968"/>
                      <a:pt x="1374" y="1968"/>
                      <a:pt x="1343" y="1968"/>
                    </a:cubicBezTo>
                    <a:cubicBezTo>
                      <a:pt x="1250" y="1968"/>
                      <a:pt x="1250" y="1968"/>
                      <a:pt x="1250" y="1968"/>
                    </a:cubicBezTo>
                    <a:cubicBezTo>
                      <a:pt x="1219" y="1968"/>
                      <a:pt x="1219" y="1968"/>
                      <a:pt x="1219" y="1937"/>
                    </a:cubicBezTo>
                    <a:cubicBezTo>
                      <a:pt x="1219" y="1843"/>
                      <a:pt x="1219" y="1843"/>
                      <a:pt x="1219" y="1843"/>
                    </a:cubicBezTo>
                    <a:cubicBezTo>
                      <a:pt x="1219" y="1812"/>
                      <a:pt x="1219" y="1812"/>
                      <a:pt x="1250" y="1812"/>
                    </a:cubicBezTo>
                    <a:cubicBezTo>
                      <a:pt x="1343" y="1812"/>
                      <a:pt x="1343" y="1812"/>
                      <a:pt x="1343" y="1812"/>
                    </a:cubicBezTo>
                    <a:cubicBezTo>
                      <a:pt x="1374" y="1812"/>
                      <a:pt x="1374" y="1812"/>
                      <a:pt x="1374" y="1843"/>
                    </a:cubicBezTo>
                    <a:lnTo>
                      <a:pt x="1374" y="1937"/>
                    </a:lnTo>
                    <a:close/>
                    <a:moveTo>
                      <a:pt x="1219" y="1125"/>
                    </a:moveTo>
                    <a:lnTo>
                      <a:pt x="1219" y="1125"/>
                    </a:lnTo>
                    <a:cubicBezTo>
                      <a:pt x="1374" y="1125"/>
                      <a:pt x="1374" y="1125"/>
                      <a:pt x="1374" y="1125"/>
                    </a:cubicBezTo>
                    <a:lnTo>
                      <a:pt x="1406" y="1157"/>
                    </a:lnTo>
                    <a:cubicBezTo>
                      <a:pt x="1374" y="1718"/>
                      <a:pt x="1374" y="1718"/>
                      <a:pt x="1374" y="1718"/>
                    </a:cubicBezTo>
                    <a:cubicBezTo>
                      <a:pt x="1374" y="1749"/>
                      <a:pt x="1374" y="1749"/>
                      <a:pt x="1343" y="1749"/>
                    </a:cubicBezTo>
                    <a:cubicBezTo>
                      <a:pt x="1250" y="1749"/>
                      <a:pt x="1250" y="1749"/>
                      <a:pt x="1250" y="1749"/>
                    </a:cubicBezTo>
                    <a:cubicBezTo>
                      <a:pt x="1219" y="1749"/>
                      <a:pt x="1219" y="1749"/>
                      <a:pt x="1219" y="1718"/>
                    </a:cubicBezTo>
                    <a:cubicBezTo>
                      <a:pt x="1219" y="1157"/>
                      <a:pt x="1219" y="1157"/>
                      <a:pt x="1219" y="1157"/>
                    </a:cubicBezTo>
                    <a:lnTo>
                      <a:pt x="1219" y="1125"/>
                    </a:lnTo>
                    <a:close/>
                    <a:moveTo>
                      <a:pt x="1219" y="1125"/>
                    </a:moveTo>
                    <a:lnTo>
                      <a:pt x="1219" y="1125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îsḻïḑê">
              <a:extLst>
                <a:ext uri="{FF2B5EF4-FFF2-40B4-BE49-F238E27FC236}">
                  <a16:creationId xmlns="" xmlns:a16="http://schemas.microsoft.com/office/drawing/2014/main" id="{458A0E6A-0FDF-42E3-AD7E-519901E4F50E}"/>
                </a:ext>
              </a:extLst>
            </p:cNvPr>
            <p:cNvGrpSpPr/>
            <p:nvPr/>
          </p:nvGrpSpPr>
          <p:grpSpPr>
            <a:xfrm>
              <a:off x="868465" y="1993394"/>
              <a:ext cx="581892" cy="581892"/>
              <a:chOff x="868465" y="1993394"/>
              <a:chExt cx="581892" cy="581892"/>
            </a:xfrm>
          </p:grpSpPr>
          <p:sp>
            <p:nvSpPr>
              <p:cNvPr id="23" name="isḻïḍe"/>
              <p:cNvSpPr/>
              <p:nvPr/>
            </p:nvSpPr>
            <p:spPr>
              <a:xfrm>
                <a:off x="868465" y="1993394"/>
                <a:ext cx="581892" cy="58189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íṡlîḋè"/>
              <p:cNvSpPr/>
              <p:nvPr/>
            </p:nvSpPr>
            <p:spPr bwMode="auto">
              <a:xfrm>
                <a:off x="1026424" y="2125174"/>
                <a:ext cx="265975" cy="318332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1" name="ïŝḷïḓé">
              <a:extLst>
                <a:ext uri="{FF2B5EF4-FFF2-40B4-BE49-F238E27FC236}">
                  <a16:creationId xmlns="" xmlns:a16="http://schemas.microsoft.com/office/drawing/2014/main" id="{EAE60FEE-E215-4302-812D-1C25E9542997}"/>
                </a:ext>
              </a:extLst>
            </p:cNvPr>
            <p:cNvGrpSpPr/>
            <p:nvPr/>
          </p:nvGrpSpPr>
          <p:grpSpPr>
            <a:xfrm>
              <a:off x="1611845" y="1990870"/>
              <a:ext cx="2108063" cy="1000667"/>
              <a:chOff x="1616900" y="1990870"/>
              <a:chExt cx="2108063" cy="1000667"/>
            </a:xfrm>
          </p:grpSpPr>
          <p:sp>
            <p:nvSpPr>
              <p:cNvPr id="21" name="ïsľíď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616900" y="2378468"/>
                <a:ext cx="2108063" cy="6130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iS1ídé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616900" y="199087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iṩḻiḋè">
              <a:extLst>
                <a:ext uri="{FF2B5EF4-FFF2-40B4-BE49-F238E27FC236}">
                  <a16:creationId xmlns="" xmlns:a16="http://schemas.microsoft.com/office/drawing/2014/main" id="{50FCA748-31D4-40DC-97E2-31DD081E1F81}"/>
                </a:ext>
              </a:extLst>
            </p:cNvPr>
            <p:cNvGrpSpPr/>
            <p:nvPr/>
          </p:nvGrpSpPr>
          <p:grpSpPr>
            <a:xfrm>
              <a:off x="4886532" y="1990870"/>
              <a:ext cx="2108063" cy="1000667"/>
              <a:chOff x="4932937" y="1990870"/>
              <a:chExt cx="2108063" cy="1000667"/>
            </a:xfrm>
          </p:grpSpPr>
          <p:sp>
            <p:nvSpPr>
              <p:cNvPr id="19" name="iSḻíḍê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932937" y="2378468"/>
                <a:ext cx="2108063" cy="6130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išlïḑ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932937" y="199087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ï$ļíḓê">
              <a:extLst>
                <a:ext uri="{FF2B5EF4-FFF2-40B4-BE49-F238E27FC236}">
                  <a16:creationId xmlns="" xmlns:a16="http://schemas.microsoft.com/office/drawing/2014/main" id="{23467B18-66BB-4095-BE0C-168F2DFDE5ED}"/>
                </a:ext>
              </a:extLst>
            </p:cNvPr>
            <p:cNvGrpSpPr/>
            <p:nvPr/>
          </p:nvGrpSpPr>
          <p:grpSpPr>
            <a:xfrm>
              <a:off x="4886532" y="3783006"/>
              <a:ext cx="2108063" cy="1000667"/>
              <a:chOff x="4932658" y="3783006"/>
              <a:chExt cx="2108063" cy="1000667"/>
            </a:xfrm>
          </p:grpSpPr>
          <p:sp>
            <p:nvSpPr>
              <p:cNvPr id="17" name="ïŝ1îďê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932658" y="4170604"/>
                <a:ext cx="2108063" cy="6130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îšḷïḋ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932658" y="378300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iśļîḑé">
              <a:extLst>
                <a:ext uri="{FF2B5EF4-FFF2-40B4-BE49-F238E27FC236}">
                  <a16:creationId xmlns="" xmlns:a16="http://schemas.microsoft.com/office/drawing/2014/main" id="{C0C066A0-9F79-4302-B31F-FDBDD81BC87C}"/>
                </a:ext>
              </a:extLst>
            </p:cNvPr>
            <p:cNvGrpSpPr/>
            <p:nvPr/>
          </p:nvGrpSpPr>
          <p:grpSpPr>
            <a:xfrm>
              <a:off x="1611845" y="3783006"/>
              <a:ext cx="2108063" cy="1000667"/>
              <a:chOff x="1620804" y="3783006"/>
              <a:chExt cx="2108063" cy="1000667"/>
            </a:xfrm>
          </p:grpSpPr>
          <p:sp>
            <p:nvSpPr>
              <p:cNvPr id="15" name="îṡḻíḍê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620804" y="4170604"/>
                <a:ext cx="2108063" cy="6130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ïŝ1íḑ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620804" y="378300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0407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16" name="3164c261-359c-487f-9f44-5bb2975bd0a4" descr="FAsAAB+LCAAAAAAABADdVF1v2jAU/S/u+hZVsQmw5A1GqXjohkrVPUw8eIkJVhMHOc4EQvnvu84HOEvY2qqVGPJLuD733nN8L2ePPqndhiEPLWIq1YTTUNJ4pliMLDQLkCeyKLLQmIuAi/BOJtkmRd6P/SHNvPnO1fpLEiXyiUYZ0wUEV5xG5U+vldTAziUHBrsidgoLsFatb6sV99kD85lQNegh/Im8vosdF9tAXmbpGpBX0ym+dXB/BIjHIhnnuYUWzE9E8K6tsUOGQ/szbvSeuPo0e596mfpR7rngcRZXMPsG1NzTrRHCdhnkQRAxEzYTislfh7fHOlZ8L5SEBtNExlRBw72dXx+1DQY3tuY1EwHbQlZNFjVGVZHUW9K5DPrisAvFZhyT5hT2iwG3DtXtvCPaQiMRRgAmw0JfycvOD4UXa7phXwGtKVVSdQijZVNFTQhqw9za+nLrJLFHtlWvk6IzTBFdr/9XDbqAKaGi0CD/T971cr52BiZzWPaUqZF/XPZy0cr4WPJwrQRL0yr8kvmMqf+MtU3AH7CalWXctCbXObSz1I3fsJcn1C079J2h25Ke4w7/dLz+ZER6H++2fZdg1x40ek+JPuftto7bcFtyAW5L/n+3JRfstsQ0WEJM721N7qLc9qXqlnB+A2wTz64UCwAA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21EE46E8-D5E4-4EFA-9CC0-5C5CBFC661D2}"/>
              </a:ext>
            </a:extLst>
          </p:cNvPr>
          <p:cNvGrpSpPr>
            <a:grpSpLocks noChangeAspect="1"/>
          </p:cNvGrpSpPr>
          <p:nvPr/>
        </p:nvGrpSpPr>
        <p:grpSpPr>
          <a:xfrm>
            <a:off x="3004344" y="1509446"/>
            <a:ext cx="6183312" cy="3839109"/>
            <a:chOff x="3004344" y="1566555"/>
            <a:chExt cx="6183312" cy="3839109"/>
          </a:xfrm>
        </p:grpSpPr>
        <p:sp>
          <p:nvSpPr>
            <p:cNvPr id="17" name="ValueBack1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886FA231-4A27-4463-864E-BC3FBAE9B1F3}"/>
                </a:ext>
              </a:extLst>
            </p:cNvPr>
            <p:cNvSpPr/>
            <p:nvPr/>
          </p:nvSpPr>
          <p:spPr bwMode="auto">
            <a:xfrm>
              <a:off x="3004344" y="3967389"/>
              <a:ext cx="1962150" cy="1438275"/>
            </a:xfrm>
            <a:custGeom>
              <a:avLst/>
              <a:gdLst>
                <a:gd name="T0" fmla="*/ 157 w 713"/>
                <a:gd name="T1" fmla="*/ 149 h 522"/>
                <a:gd name="T2" fmla="*/ 125 w 713"/>
                <a:gd name="T3" fmla="*/ 312 h 522"/>
                <a:gd name="T4" fmla="*/ 293 w 713"/>
                <a:gd name="T5" fmla="*/ 409 h 522"/>
                <a:gd name="T6" fmla="*/ 532 w 713"/>
                <a:gd name="T7" fmla="*/ 372 h 522"/>
                <a:gd name="T8" fmla="*/ 580 w 713"/>
                <a:gd name="T9" fmla="*/ 212 h 522"/>
                <a:gd name="T10" fmla="*/ 405 w 713"/>
                <a:gd name="T11" fmla="*/ 111 h 522"/>
                <a:gd name="T12" fmla="*/ 157 w 713"/>
                <a:gd name="T13" fmla="*/ 149 h 522"/>
                <a:gd name="T14" fmla="*/ 410 w 713"/>
                <a:gd name="T15" fmla="*/ 80 h 522"/>
                <a:gd name="T16" fmla="*/ 605 w 713"/>
                <a:gd name="T17" fmla="*/ 196 h 522"/>
                <a:gd name="T18" fmla="*/ 547 w 713"/>
                <a:gd name="T19" fmla="*/ 400 h 522"/>
                <a:gd name="T20" fmla="*/ 286 w 713"/>
                <a:gd name="T21" fmla="*/ 439 h 522"/>
                <a:gd name="T22" fmla="*/ 102 w 713"/>
                <a:gd name="T23" fmla="*/ 329 h 522"/>
                <a:gd name="T24" fmla="*/ 141 w 713"/>
                <a:gd name="T25" fmla="*/ 125 h 522"/>
                <a:gd name="T26" fmla="*/ 410 w 713"/>
                <a:gd name="T27" fmla="*/ 8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3" h="522">
                  <a:moveTo>
                    <a:pt x="157" y="149"/>
                  </a:moveTo>
                  <a:cubicBezTo>
                    <a:pt x="50" y="146"/>
                    <a:pt x="28" y="277"/>
                    <a:pt x="125" y="312"/>
                  </a:cubicBezTo>
                  <a:cubicBezTo>
                    <a:pt x="128" y="407"/>
                    <a:pt x="212" y="452"/>
                    <a:pt x="293" y="409"/>
                  </a:cubicBezTo>
                  <a:cubicBezTo>
                    <a:pt x="367" y="501"/>
                    <a:pt x="490" y="480"/>
                    <a:pt x="532" y="372"/>
                  </a:cubicBezTo>
                  <a:cubicBezTo>
                    <a:pt x="647" y="395"/>
                    <a:pt x="685" y="252"/>
                    <a:pt x="580" y="212"/>
                  </a:cubicBezTo>
                  <a:cubicBezTo>
                    <a:pt x="587" y="107"/>
                    <a:pt x="489" y="57"/>
                    <a:pt x="405" y="111"/>
                  </a:cubicBezTo>
                  <a:cubicBezTo>
                    <a:pt x="328" y="25"/>
                    <a:pt x="205" y="40"/>
                    <a:pt x="157" y="149"/>
                  </a:cubicBezTo>
                  <a:close/>
                  <a:moveTo>
                    <a:pt x="410" y="80"/>
                  </a:moveTo>
                  <a:cubicBezTo>
                    <a:pt x="497" y="32"/>
                    <a:pt x="605" y="96"/>
                    <a:pt x="605" y="196"/>
                  </a:cubicBezTo>
                  <a:cubicBezTo>
                    <a:pt x="713" y="246"/>
                    <a:pt x="665" y="414"/>
                    <a:pt x="547" y="400"/>
                  </a:cubicBezTo>
                  <a:cubicBezTo>
                    <a:pt x="500" y="502"/>
                    <a:pt x="362" y="522"/>
                    <a:pt x="286" y="439"/>
                  </a:cubicBezTo>
                  <a:cubicBezTo>
                    <a:pt x="204" y="475"/>
                    <a:pt x="109" y="419"/>
                    <a:pt x="102" y="329"/>
                  </a:cubicBezTo>
                  <a:cubicBezTo>
                    <a:pt x="0" y="284"/>
                    <a:pt x="30" y="129"/>
                    <a:pt x="141" y="125"/>
                  </a:cubicBezTo>
                  <a:cubicBezTo>
                    <a:pt x="192" y="23"/>
                    <a:pt x="329" y="0"/>
                    <a:pt x="410" y="80"/>
                  </a:cubicBezTo>
                  <a:close/>
                </a:path>
              </a:pathLst>
            </a:custGeom>
            <a:solidFill>
              <a:srgbClr val="1E415A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ValueShape1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63D411DA-16B3-4E52-AAC4-F21F1464694F}"/>
                </a:ext>
              </a:extLst>
            </p:cNvPr>
            <p:cNvSpPr/>
            <p:nvPr/>
          </p:nvSpPr>
          <p:spPr bwMode="auto">
            <a:xfrm>
              <a:off x="3266281" y="1903639"/>
              <a:ext cx="2633662" cy="1914525"/>
            </a:xfrm>
            <a:custGeom>
              <a:avLst/>
              <a:gdLst>
                <a:gd name="T0" fmla="*/ 408 w 957"/>
                <a:gd name="T1" fmla="*/ 116 h 695"/>
                <a:gd name="T2" fmla="*/ 768 w 957"/>
                <a:gd name="T3" fmla="*/ 173 h 695"/>
                <a:gd name="T4" fmla="*/ 817 w 957"/>
                <a:gd name="T5" fmla="*/ 430 h 695"/>
                <a:gd name="T6" fmla="*/ 572 w 957"/>
                <a:gd name="T7" fmla="*/ 574 h 695"/>
                <a:gd name="T8" fmla="*/ 223 w 957"/>
                <a:gd name="T9" fmla="*/ 521 h 695"/>
                <a:gd name="T10" fmla="*/ 150 w 957"/>
                <a:gd name="T11" fmla="*/ 267 h 695"/>
                <a:gd name="T12" fmla="*/ 408 w 957"/>
                <a:gd name="T13" fmla="*/ 116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7" h="695">
                  <a:moveTo>
                    <a:pt x="408" y="116"/>
                  </a:moveTo>
                  <a:cubicBezTo>
                    <a:pt x="512" y="0"/>
                    <a:pt x="704" y="29"/>
                    <a:pt x="768" y="173"/>
                  </a:cubicBezTo>
                  <a:cubicBezTo>
                    <a:pt x="918" y="169"/>
                    <a:pt x="957" y="379"/>
                    <a:pt x="817" y="430"/>
                  </a:cubicBezTo>
                  <a:cubicBezTo>
                    <a:pt x="815" y="555"/>
                    <a:pt x="680" y="631"/>
                    <a:pt x="572" y="574"/>
                  </a:cubicBezTo>
                  <a:cubicBezTo>
                    <a:pt x="475" y="695"/>
                    <a:pt x="281" y="667"/>
                    <a:pt x="223" y="521"/>
                  </a:cubicBezTo>
                  <a:cubicBezTo>
                    <a:pt x="65" y="552"/>
                    <a:pt x="0" y="325"/>
                    <a:pt x="150" y="267"/>
                  </a:cubicBezTo>
                  <a:cubicBezTo>
                    <a:pt x="141" y="129"/>
                    <a:pt x="294" y="42"/>
                    <a:pt x="408" y="1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E415A"/>
                </a:gs>
                <a:gs pos="100000">
                  <a:srgbClr val="D9D9D9"/>
                </a:gs>
                <a:gs pos="66000">
                  <a:srgbClr val="1E415A"/>
                </a:gs>
                <a:gs pos="66100">
                  <a:srgbClr val="D9D9D9"/>
                </a:gs>
              </a:gsLst>
              <a:lin ang="16200000" scaled="1"/>
              <a:tileRect/>
            </a:gradFill>
            <a:ln w="57150">
              <a:solidFill>
                <a:srgbClr val="1E415A"/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conShape1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CA68E553-9B23-473D-A582-14FDFF3CE339}"/>
                </a:ext>
              </a:extLst>
            </p:cNvPr>
            <p:cNvSpPr/>
            <p:nvPr/>
          </p:nvSpPr>
          <p:spPr bwMode="auto">
            <a:xfrm>
              <a:off x="3638887" y="4392421"/>
              <a:ext cx="693064" cy="588210"/>
            </a:xfrm>
            <a:custGeom>
              <a:avLst/>
              <a:gdLst>
                <a:gd name="connsiteX0" fmla="*/ 246732 w 607286"/>
                <a:gd name="connsiteY0" fmla="*/ 261798 h 515410"/>
                <a:gd name="connsiteX1" fmla="*/ 303643 w 607286"/>
                <a:gd name="connsiteY1" fmla="*/ 283469 h 515410"/>
                <a:gd name="connsiteX2" fmla="*/ 360554 w 607286"/>
                <a:gd name="connsiteY2" fmla="*/ 261798 h 515410"/>
                <a:gd name="connsiteX3" fmla="*/ 499721 w 607286"/>
                <a:gd name="connsiteY3" fmla="*/ 439385 h 515410"/>
                <a:gd name="connsiteX4" fmla="*/ 499956 w 607286"/>
                <a:gd name="connsiteY4" fmla="*/ 447819 h 515410"/>
                <a:gd name="connsiteX5" fmla="*/ 499956 w 607286"/>
                <a:gd name="connsiteY5" fmla="*/ 457308 h 515410"/>
                <a:gd name="connsiteX6" fmla="*/ 303643 w 607286"/>
                <a:gd name="connsiteY6" fmla="*/ 515410 h 515410"/>
                <a:gd name="connsiteX7" fmla="*/ 107330 w 607286"/>
                <a:gd name="connsiteY7" fmla="*/ 457308 h 515410"/>
                <a:gd name="connsiteX8" fmla="*/ 107330 w 607286"/>
                <a:gd name="connsiteY8" fmla="*/ 444539 h 515410"/>
                <a:gd name="connsiteX9" fmla="*/ 107682 w 607286"/>
                <a:gd name="connsiteY9" fmla="*/ 435519 h 515410"/>
                <a:gd name="connsiteX10" fmla="*/ 246732 w 607286"/>
                <a:gd name="connsiteY10" fmla="*/ 261798 h 515410"/>
                <a:gd name="connsiteX11" fmla="*/ 494038 w 607286"/>
                <a:gd name="connsiteY11" fmla="*/ 237453 h 515410"/>
                <a:gd name="connsiteX12" fmla="*/ 607169 w 607286"/>
                <a:gd name="connsiteY12" fmla="*/ 381785 h 515410"/>
                <a:gd name="connsiteX13" fmla="*/ 607286 w 607286"/>
                <a:gd name="connsiteY13" fmla="*/ 388580 h 515410"/>
                <a:gd name="connsiteX14" fmla="*/ 607286 w 607286"/>
                <a:gd name="connsiteY14" fmla="*/ 396312 h 515410"/>
                <a:gd name="connsiteX15" fmla="*/ 527367 w 607286"/>
                <a:gd name="connsiteY15" fmla="*/ 436730 h 515410"/>
                <a:gd name="connsiteX16" fmla="*/ 496972 w 607286"/>
                <a:gd name="connsiteY16" fmla="*/ 296029 h 515410"/>
                <a:gd name="connsiteX17" fmla="*/ 443927 w 607286"/>
                <a:gd name="connsiteY17" fmla="*/ 255026 h 515410"/>
                <a:gd name="connsiteX18" fmla="*/ 447800 w 607286"/>
                <a:gd name="connsiteY18" fmla="*/ 255143 h 515410"/>
                <a:gd name="connsiteX19" fmla="*/ 494038 w 607286"/>
                <a:gd name="connsiteY19" fmla="*/ 237453 h 515410"/>
                <a:gd name="connsiteX20" fmla="*/ 113199 w 607286"/>
                <a:gd name="connsiteY20" fmla="*/ 237453 h 515410"/>
                <a:gd name="connsiteX21" fmla="*/ 159417 w 607286"/>
                <a:gd name="connsiteY21" fmla="*/ 255143 h 515410"/>
                <a:gd name="connsiteX22" fmla="*/ 163288 w 607286"/>
                <a:gd name="connsiteY22" fmla="*/ 255026 h 515410"/>
                <a:gd name="connsiteX23" fmla="*/ 110266 w 607286"/>
                <a:gd name="connsiteY23" fmla="*/ 296029 h 515410"/>
                <a:gd name="connsiteX24" fmla="*/ 79884 w 607286"/>
                <a:gd name="connsiteY24" fmla="*/ 436730 h 515410"/>
                <a:gd name="connsiteX25" fmla="*/ 0 w 607286"/>
                <a:gd name="connsiteY25" fmla="*/ 396312 h 515410"/>
                <a:gd name="connsiteX26" fmla="*/ 0 w 607286"/>
                <a:gd name="connsiteY26" fmla="*/ 388580 h 515410"/>
                <a:gd name="connsiteX27" fmla="*/ 235 w 607286"/>
                <a:gd name="connsiteY27" fmla="*/ 381785 h 515410"/>
                <a:gd name="connsiteX28" fmla="*/ 113199 w 607286"/>
                <a:gd name="connsiteY28" fmla="*/ 237453 h 515410"/>
                <a:gd name="connsiteX29" fmla="*/ 447940 w 607286"/>
                <a:gd name="connsiteY29" fmla="*/ 24839 h 515410"/>
                <a:gd name="connsiteX30" fmla="*/ 532275 w 607286"/>
                <a:gd name="connsiteY30" fmla="*/ 127229 h 515410"/>
                <a:gd name="connsiteX31" fmla="*/ 447940 w 607286"/>
                <a:gd name="connsiteY31" fmla="*/ 229620 h 515410"/>
                <a:gd name="connsiteX32" fmla="*/ 409350 w 607286"/>
                <a:gd name="connsiteY32" fmla="*/ 218373 h 515410"/>
                <a:gd name="connsiteX33" fmla="*/ 435272 w 607286"/>
                <a:gd name="connsiteY33" fmla="*/ 126058 h 515410"/>
                <a:gd name="connsiteX34" fmla="*/ 416388 w 607286"/>
                <a:gd name="connsiteY34" fmla="*/ 28588 h 515410"/>
                <a:gd name="connsiteX35" fmla="*/ 447940 w 607286"/>
                <a:gd name="connsiteY35" fmla="*/ 24839 h 515410"/>
                <a:gd name="connsiteX36" fmla="*/ 159441 w 607286"/>
                <a:gd name="connsiteY36" fmla="*/ 24839 h 515410"/>
                <a:gd name="connsiteX37" fmla="*/ 190894 w 607286"/>
                <a:gd name="connsiteY37" fmla="*/ 28588 h 515410"/>
                <a:gd name="connsiteX38" fmla="*/ 171999 w 607286"/>
                <a:gd name="connsiteY38" fmla="*/ 126058 h 515410"/>
                <a:gd name="connsiteX39" fmla="*/ 197936 w 607286"/>
                <a:gd name="connsiteY39" fmla="*/ 218373 h 515410"/>
                <a:gd name="connsiteX40" fmla="*/ 159441 w 607286"/>
                <a:gd name="connsiteY40" fmla="*/ 229620 h 515410"/>
                <a:gd name="connsiteX41" fmla="*/ 74940 w 607286"/>
                <a:gd name="connsiteY41" fmla="*/ 127229 h 515410"/>
                <a:gd name="connsiteX42" fmla="*/ 159441 w 607286"/>
                <a:gd name="connsiteY42" fmla="*/ 24839 h 515410"/>
                <a:gd name="connsiteX43" fmla="*/ 303643 w 607286"/>
                <a:gd name="connsiteY43" fmla="*/ 0 h 515410"/>
                <a:gd name="connsiteX44" fmla="*/ 407586 w 607286"/>
                <a:gd name="connsiteY44" fmla="*/ 126030 h 515410"/>
                <a:gd name="connsiteX45" fmla="*/ 303643 w 607286"/>
                <a:gd name="connsiteY45" fmla="*/ 252060 h 515410"/>
                <a:gd name="connsiteX46" fmla="*/ 199700 w 607286"/>
                <a:gd name="connsiteY46" fmla="*/ 126030 h 515410"/>
                <a:gd name="connsiteX47" fmla="*/ 303643 w 607286"/>
                <a:gd name="connsiteY47" fmla="*/ 0 h 515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286" h="515410">
                  <a:moveTo>
                    <a:pt x="246732" y="261798"/>
                  </a:moveTo>
                  <a:cubicBezTo>
                    <a:pt x="246732" y="261798"/>
                    <a:pt x="263864" y="283469"/>
                    <a:pt x="303643" y="283469"/>
                  </a:cubicBezTo>
                  <a:cubicBezTo>
                    <a:pt x="343539" y="283469"/>
                    <a:pt x="360554" y="261798"/>
                    <a:pt x="360554" y="261798"/>
                  </a:cubicBezTo>
                  <a:cubicBezTo>
                    <a:pt x="482003" y="283586"/>
                    <a:pt x="497844" y="318143"/>
                    <a:pt x="499721" y="439385"/>
                  </a:cubicBezTo>
                  <a:cubicBezTo>
                    <a:pt x="499839" y="447233"/>
                    <a:pt x="499956" y="448522"/>
                    <a:pt x="499956" y="447819"/>
                  </a:cubicBezTo>
                  <a:cubicBezTo>
                    <a:pt x="499956" y="449928"/>
                    <a:pt x="499956" y="452973"/>
                    <a:pt x="499956" y="457308"/>
                  </a:cubicBezTo>
                  <a:cubicBezTo>
                    <a:pt x="499956" y="457308"/>
                    <a:pt x="471090" y="515410"/>
                    <a:pt x="303643" y="515410"/>
                  </a:cubicBezTo>
                  <a:cubicBezTo>
                    <a:pt x="136313" y="515410"/>
                    <a:pt x="107330" y="457308"/>
                    <a:pt x="107330" y="457308"/>
                  </a:cubicBezTo>
                  <a:cubicBezTo>
                    <a:pt x="107330" y="450513"/>
                    <a:pt x="107330" y="446648"/>
                    <a:pt x="107330" y="444539"/>
                  </a:cubicBezTo>
                  <a:cubicBezTo>
                    <a:pt x="107330" y="445593"/>
                    <a:pt x="107447" y="445125"/>
                    <a:pt x="107682" y="435519"/>
                  </a:cubicBezTo>
                  <a:cubicBezTo>
                    <a:pt x="109794" y="317440"/>
                    <a:pt x="126691" y="283352"/>
                    <a:pt x="246732" y="261798"/>
                  </a:cubicBezTo>
                  <a:close/>
                  <a:moveTo>
                    <a:pt x="494038" y="237453"/>
                  </a:moveTo>
                  <a:cubicBezTo>
                    <a:pt x="592734" y="255260"/>
                    <a:pt x="605526" y="283260"/>
                    <a:pt x="607169" y="381785"/>
                  </a:cubicBezTo>
                  <a:cubicBezTo>
                    <a:pt x="607286" y="388112"/>
                    <a:pt x="607286" y="389166"/>
                    <a:pt x="607286" y="388580"/>
                  </a:cubicBezTo>
                  <a:cubicBezTo>
                    <a:pt x="607286" y="390220"/>
                    <a:pt x="607286" y="392681"/>
                    <a:pt x="607286" y="396312"/>
                  </a:cubicBezTo>
                  <a:cubicBezTo>
                    <a:pt x="607286" y="396312"/>
                    <a:pt x="593673" y="423609"/>
                    <a:pt x="527367" y="436730"/>
                  </a:cubicBezTo>
                  <a:cubicBezTo>
                    <a:pt x="526311" y="372413"/>
                    <a:pt x="520795" y="328598"/>
                    <a:pt x="496972" y="296029"/>
                  </a:cubicBezTo>
                  <a:cubicBezTo>
                    <a:pt x="483241" y="277168"/>
                    <a:pt x="464464" y="264281"/>
                    <a:pt x="443927" y="255026"/>
                  </a:cubicBezTo>
                  <a:cubicBezTo>
                    <a:pt x="445218" y="255026"/>
                    <a:pt x="446509" y="255143"/>
                    <a:pt x="447800" y="255143"/>
                  </a:cubicBezTo>
                  <a:cubicBezTo>
                    <a:pt x="480190" y="255143"/>
                    <a:pt x="494038" y="237453"/>
                    <a:pt x="494038" y="237453"/>
                  </a:cubicBezTo>
                  <a:close/>
                  <a:moveTo>
                    <a:pt x="113199" y="237453"/>
                  </a:moveTo>
                  <a:cubicBezTo>
                    <a:pt x="113199" y="237453"/>
                    <a:pt x="127041" y="255143"/>
                    <a:pt x="159417" y="255143"/>
                  </a:cubicBezTo>
                  <a:cubicBezTo>
                    <a:pt x="160707" y="255143"/>
                    <a:pt x="161998" y="255026"/>
                    <a:pt x="163288" y="255026"/>
                  </a:cubicBezTo>
                  <a:cubicBezTo>
                    <a:pt x="142760" y="264281"/>
                    <a:pt x="124108" y="277168"/>
                    <a:pt x="110266" y="296029"/>
                  </a:cubicBezTo>
                  <a:cubicBezTo>
                    <a:pt x="86453" y="328598"/>
                    <a:pt x="81057" y="372413"/>
                    <a:pt x="79884" y="436730"/>
                  </a:cubicBezTo>
                  <a:cubicBezTo>
                    <a:pt x="13607" y="423609"/>
                    <a:pt x="0" y="396312"/>
                    <a:pt x="0" y="396312"/>
                  </a:cubicBezTo>
                  <a:cubicBezTo>
                    <a:pt x="0" y="392681"/>
                    <a:pt x="0" y="390220"/>
                    <a:pt x="0" y="388580"/>
                  </a:cubicBezTo>
                  <a:cubicBezTo>
                    <a:pt x="0" y="389166"/>
                    <a:pt x="117" y="388112"/>
                    <a:pt x="235" y="381785"/>
                  </a:cubicBezTo>
                  <a:cubicBezTo>
                    <a:pt x="1760" y="283260"/>
                    <a:pt x="14663" y="255260"/>
                    <a:pt x="113199" y="237453"/>
                  </a:cubicBezTo>
                  <a:close/>
                  <a:moveTo>
                    <a:pt x="447940" y="24839"/>
                  </a:moveTo>
                  <a:cubicBezTo>
                    <a:pt x="519842" y="24839"/>
                    <a:pt x="532275" y="70645"/>
                    <a:pt x="532275" y="127229"/>
                  </a:cubicBezTo>
                  <a:cubicBezTo>
                    <a:pt x="532275" y="183814"/>
                    <a:pt x="494506" y="229620"/>
                    <a:pt x="447940" y="229620"/>
                  </a:cubicBezTo>
                  <a:cubicBezTo>
                    <a:pt x="433982" y="229620"/>
                    <a:pt x="420962" y="225520"/>
                    <a:pt x="409350" y="218373"/>
                  </a:cubicBezTo>
                  <a:cubicBezTo>
                    <a:pt x="426123" y="191780"/>
                    <a:pt x="435272" y="159681"/>
                    <a:pt x="435272" y="126058"/>
                  </a:cubicBezTo>
                  <a:cubicBezTo>
                    <a:pt x="435272" y="96419"/>
                    <a:pt x="433044" y="59164"/>
                    <a:pt x="416388" y="28588"/>
                  </a:cubicBezTo>
                  <a:cubicBezTo>
                    <a:pt x="425302" y="26128"/>
                    <a:pt x="435741" y="24839"/>
                    <a:pt x="447940" y="24839"/>
                  </a:cubicBezTo>
                  <a:close/>
                  <a:moveTo>
                    <a:pt x="159441" y="24839"/>
                  </a:moveTo>
                  <a:cubicBezTo>
                    <a:pt x="171529" y="24839"/>
                    <a:pt x="181975" y="26128"/>
                    <a:pt x="190894" y="28588"/>
                  </a:cubicBezTo>
                  <a:cubicBezTo>
                    <a:pt x="174346" y="59164"/>
                    <a:pt x="171999" y="96419"/>
                    <a:pt x="171999" y="126058"/>
                  </a:cubicBezTo>
                  <a:cubicBezTo>
                    <a:pt x="171999" y="159681"/>
                    <a:pt x="181153" y="191780"/>
                    <a:pt x="197936" y="218373"/>
                  </a:cubicBezTo>
                  <a:cubicBezTo>
                    <a:pt x="186434" y="225520"/>
                    <a:pt x="173290" y="229620"/>
                    <a:pt x="159441" y="229620"/>
                  </a:cubicBezTo>
                  <a:cubicBezTo>
                    <a:pt x="112848" y="229620"/>
                    <a:pt x="74940" y="183814"/>
                    <a:pt x="74940" y="127229"/>
                  </a:cubicBezTo>
                  <a:cubicBezTo>
                    <a:pt x="74940" y="70645"/>
                    <a:pt x="87380" y="24839"/>
                    <a:pt x="159441" y="24839"/>
                  </a:cubicBezTo>
                  <a:close/>
                  <a:moveTo>
                    <a:pt x="303643" y="0"/>
                  </a:moveTo>
                  <a:cubicBezTo>
                    <a:pt x="392335" y="0"/>
                    <a:pt x="407586" y="56456"/>
                    <a:pt x="407586" y="126030"/>
                  </a:cubicBezTo>
                  <a:cubicBezTo>
                    <a:pt x="407586" y="195604"/>
                    <a:pt x="361011" y="252060"/>
                    <a:pt x="303643" y="252060"/>
                  </a:cubicBezTo>
                  <a:cubicBezTo>
                    <a:pt x="246275" y="252060"/>
                    <a:pt x="199700" y="195604"/>
                    <a:pt x="199700" y="126030"/>
                  </a:cubicBezTo>
                  <a:cubicBezTo>
                    <a:pt x="199700" y="56456"/>
                    <a:pt x="215069" y="0"/>
                    <a:pt x="303643" y="0"/>
                  </a:cubicBezTo>
                  <a:close/>
                </a:path>
              </a:pathLst>
            </a:custGeom>
            <a:solidFill>
              <a:srgbClr val="1E415A"/>
            </a:solidFill>
            <a:ln>
              <a:noFill/>
            </a:ln>
          </p:spPr>
        </p:sp>
        <p:sp>
          <p:nvSpPr>
            <p:cNvPr id="20" name="ValueBack11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A548F900-F333-4745-814B-D0F82EE88B77}"/>
                </a:ext>
              </a:extLst>
            </p:cNvPr>
            <p:cNvSpPr/>
            <p:nvPr/>
          </p:nvSpPr>
          <p:spPr bwMode="auto">
            <a:xfrm>
              <a:off x="3205956" y="3311752"/>
              <a:ext cx="315912" cy="760413"/>
            </a:xfrm>
            <a:custGeom>
              <a:avLst/>
              <a:gdLst>
                <a:gd name="T0" fmla="*/ 50 w 115"/>
                <a:gd name="T1" fmla="*/ 207 h 276"/>
                <a:gd name="T2" fmla="*/ 51 w 115"/>
                <a:gd name="T3" fmla="*/ 216 h 276"/>
                <a:gd name="T4" fmla="*/ 42 w 115"/>
                <a:gd name="T5" fmla="*/ 216 h 276"/>
                <a:gd name="T6" fmla="*/ 112 w 115"/>
                <a:gd name="T7" fmla="*/ 233 h 276"/>
                <a:gd name="T8" fmla="*/ 75 w 115"/>
                <a:gd name="T9" fmla="*/ 276 h 276"/>
                <a:gd name="T10" fmla="*/ 64 w 115"/>
                <a:gd name="T11" fmla="*/ 228 h 276"/>
                <a:gd name="T12" fmla="*/ 73 w 115"/>
                <a:gd name="T13" fmla="*/ 227 h 276"/>
                <a:gd name="T14" fmla="*/ 64 w 115"/>
                <a:gd name="T15" fmla="*/ 237 h 276"/>
                <a:gd name="T16" fmla="*/ 21 w 115"/>
                <a:gd name="T17" fmla="*/ 186 h 276"/>
                <a:gd name="T18" fmla="*/ 31 w 115"/>
                <a:gd name="T19" fmla="*/ 186 h 276"/>
                <a:gd name="T20" fmla="*/ 29 w 115"/>
                <a:gd name="T21" fmla="*/ 195 h 276"/>
                <a:gd name="T22" fmla="*/ 21 w 115"/>
                <a:gd name="T23" fmla="*/ 186 h 276"/>
                <a:gd name="T24" fmla="*/ 10 w 115"/>
                <a:gd name="T25" fmla="*/ 157 h 276"/>
                <a:gd name="T26" fmla="*/ 18 w 115"/>
                <a:gd name="T27" fmla="*/ 162 h 276"/>
                <a:gd name="T28" fmla="*/ 6 w 115"/>
                <a:gd name="T29" fmla="*/ 165 h 276"/>
                <a:gd name="T30" fmla="*/ 2 w 115"/>
                <a:gd name="T31" fmla="*/ 129 h 276"/>
                <a:gd name="T32" fmla="*/ 13 w 115"/>
                <a:gd name="T33" fmla="*/ 133 h 276"/>
                <a:gd name="T34" fmla="*/ 7 w 115"/>
                <a:gd name="T35" fmla="*/ 140 h 276"/>
                <a:gd name="T36" fmla="*/ 2 w 115"/>
                <a:gd name="T37" fmla="*/ 129 h 276"/>
                <a:gd name="T38" fmla="*/ 12 w 115"/>
                <a:gd name="T39" fmla="*/ 98 h 276"/>
                <a:gd name="T40" fmla="*/ 16 w 115"/>
                <a:gd name="T41" fmla="*/ 105 h 276"/>
                <a:gd name="T42" fmla="*/ 4 w 115"/>
                <a:gd name="T43" fmla="*/ 103 h 276"/>
                <a:gd name="T44" fmla="*/ 5 w 115"/>
                <a:gd name="T45" fmla="*/ 99 h 276"/>
                <a:gd name="T46" fmla="*/ 25 w 115"/>
                <a:gd name="T47" fmla="*/ 71 h 276"/>
                <a:gd name="T48" fmla="*/ 27 w 115"/>
                <a:gd name="T49" fmla="*/ 79 h 276"/>
                <a:gd name="T50" fmla="*/ 16 w 115"/>
                <a:gd name="T51" fmla="*/ 73 h 276"/>
                <a:gd name="T52" fmla="*/ 17 w 115"/>
                <a:gd name="T53" fmla="*/ 72 h 276"/>
                <a:gd name="T54" fmla="*/ 75 w 115"/>
                <a:gd name="T55" fmla="*/ 3 h 276"/>
                <a:gd name="T56" fmla="*/ 85 w 115"/>
                <a:gd name="T57" fmla="*/ 12 h 276"/>
                <a:gd name="T58" fmla="*/ 76 w 115"/>
                <a:gd name="T59" fmla="*/ 12 h 276"/>
                <a:gd name="T60" fmla="*/ 55 w 115"/>
                <a:gd name="T61" fmla="*/ 26 h 276"/>
                <a:gd name="T62" fmla="*/ 64 w 115"/>
                <a:gd name="T63" fmla="*/ 25 h 276"/>
                <a:gd name="T64" fmla="*/ 64 w 115"/>
                <a:gd name="T65" fmla="*/ 34 h 276"/>
                <a:gd name="T66" fmla="*/ 55 w 115"/>
                <a:gd name="T67" fmla="*/ 26 h 276"/>
                <a:gd name="T68" fmla="*/ 35 w 115"/>
                <a:gd name="T69" fmla="*/ 48 h 276"/>
                <a:gd name="T70" fmla="*/ 45 w 115"/>
                <a:gd name="T71" fmla="*/ 56 h 276"/>
                <a:gd name="T72" fmla="*/ 36 w 115"/>
                <a:gd name="T73" fmla="*/ 5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276">
                  <a:moveTo>
                    <a:pt x="41" y="208"/>
                  </a:moveTo>
                  <a:cubicBezTo>
                    <a:pt x="43" y="205"/>
                    <a:pt x="47" y="205"/>
                    <a:pt x="50" y="207"/>
                  </a:cubicBezTo>
                  <a:cubicBezTo>
                    <a:pt x="50" y="207"/>
                    <a:pt x="50" y="207"/>
                    <a:pt x="50" y="207"/>
                  </a:cubicBezTo>
                  <a:cubicBezTo>
                    <a:pt x="53" y="210"/>
                    <a:pt x="53" y="214"/>
                    <a:pt x="51" y="216"/>
                  </a:cubicBezTo>
                  <a:cubicBezTo>
                    <a:pt x="48" y="219"/>
                    <a:pt x="45" y="219"/>
                    <a:pt x="42" y="217"/>
                  </a:cubicBezTo>
                  <a:cubicBezTo>
                    <a:pt x="42" y="216"/>
                    <a:pt x="42" y="216"/>
                    <a:pt x="42" y="216"/>
                  </a:cubicBezTo>
                  <a:cubicBezTo>
                    <a:pt x="39" y="214"/>
                    <a:pt x="39" y="210"/>
                    <a:pt x="41" y="208"/>
                  </a:cubicBezTo>
                  <a:close/>
                  <a:moveTo>
                    <a:pt x="112" y="233"/>
                  </a:moveTo>
                  <a:cubicBezTo>
                    <a:pt x="115" y="273"/>
                    <a:pt x="115" y="273"/>
                    <a:pt x="115" y="273"/>
                  </a:cubicBezTo>
                  <a:cubicBezTo>
                    <a:pt x="75" y="276"/>
                    <a:pt x="75" y="276"/>
                    <a:pt x="75" y="276"/>
                  </a:cubicBezTo>
                  <a:cubicBezTo>
                    <a:pt x="112" y="233"/>
                    <a:pt x="112" y="233"/>
                    <a:pt x="112" y="233"/>
                  </a:cubicBezTo>
                  <a:close/>
                  <a:moveTo>
                    <a:pt x="64" y="228"/>
                  </a:moveTo>
                  <a:cubicBezTo>
                    <a:pt x="66" y="225"/>
                    <a:pt x="70" y="225"/>
                    <a:pt x="73" y="227"/>
                  </a:cubicBezTo>
                  <a:cubicBezTo>
                    <a:pt x="73" y="227"/>
                    <a:pt x="73" y="227"/>
                    <a:pt x="73" y="227"/>
                  </a:cubicBezTo>
                  <a:cubicBezTo>
                    <a:pt x="75" y="230"/>
                    <a:pt x="75" y="234"/>
                    <a:pt x="73" y="236"/>
                  </a:cubicBezTo>
                  <a:cubicBezTo>
                    <a:pt x="71" y="239"/>
                    <a:pt x="67" y="239"/>
                    <a:pt x="64" y="237"/>
                  </a:cubicBezTo>
                  <a:cubicBezTo>
                    <a:pt x="62" y="234"/>
                    <a:pt x="61" y="230"/>
                    <a:pt x="64" y="228"/>
                  </a:cubicBezTo>
                  <a:close/>
                  <a:moveTo>
                    <a:pt x="21" y="186"/>
                  </a:moveTo>
                  <a:cubicBezTo>
                    <a:pt x="21" y="185"/>
                    <a:pt x="21" y="185"/>
                    <a:pt x="22" y="185"/>
                  </a:cubicBezTo>
                  <a:cubicBezTo>
                    <a:pt x="25" y="183"/>
                    <a:pt x="28" y="183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3" y="189"/>
                    <a:pt x="32" y="193"/>
                    <a:pt x="29" y="195"/>
                  </a:cubicBezTo>
                  <a:cubicBezTo>
                    <a:pt x="26" y="197"/>
                    <a:pt x="22" y="197"/>
                    <a:pt x="20" y="194"/>
                  </a:cubicBezTo>
                  <a:cubicBezTo>
                    <a:pt x="19" y="191"/>
                    <a:pt x="19" y="188"/>
                    <a:pt x="21" y="186"/>
                  </a:cubicBezTo>
                  <a:close/>
                  <a:moveTo>
                    <a:pt x="7" y="159"/>
                  </a:moveTo>
                  <a:cubicBezTo>
                    <a:pt x="8" y="158"/>
                    <a:pt x="9" y="157"/>
                    <a:pt x="10" y="157"/>
                  </a:cubicBezTo>
                  <a:cubicBezTo>
                    <a:pt x="13" y="156"/>
                    <a:pt x="17" y="158"/>
                    <a:pt x="18" y="161"/>
                  </a:cubicBezTo>
                  <a:cubicBezTo>
                    <a:pt x="18" y="162"/>
                    <a:pt x="18" y="162"/>
                    <a:pt x="18" y="162"/>
                  </a:cubicBezTo>
                  <a:cubicBezTo>
                    <a:pt x="19" y="165"/>
                    <a:pt x="17" y="168"/>
                    <a:pt x="14" y="169"/>
                  </a:cubicBezTo>
                  <a:cubicBezTo>
                    <a:pt x="11" y="170"/>
                    <a:pt x="7" y="168"/>
                    <a:pt x="6" y="165"/>
                  </a:cubicBezTo>
                  <a:cubicBezTo>
                    <a:pt x="5" y="163"/>
                    <a:pt x="6" y="161"/>
                    <a:pt x="7" y="159"/>
                  </a:cubicBezTo>
                  <a:close/>
                  <a:moveTo>
                    <a:pt x="2" y="129"/>
                  </a:moveTo>
                  <a:cubicBezTo>
                    <a:pt x="3" y="128"/>
                    <a:pt x="5" y="127"/>
                    <a:pt x="6" y="127"/>
                  </a:cubicBezTo>
                  <a:cubicBezTo>
                    <a:pt x="10" y="127"/>
                    <a:pt x="13" y="130"/>
                    <a:pt x="13" y="133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7"/>
                    <a:pt x="10" y="140"/>
                    <a:pt x="7" y="140"/>
                  </a:cubicBezTo>
                  <a:cubicBezTo>
                    <a:pt x="3" y="140"/>
                    <a:pt x="0" y="137"/>
                    <a:pt x="0" y="134"/>
                  </a:cubicBezTo>
                  <a:cubicBezTo>
                    <a:pt x="0" y="132"/>
                    <a:pt x="1" y="131"/>
                    <a:pt x="2" y="129"/>
                  </a:cubicBezTo>
                  <a:close/>
                  <a:moveTo>
                    <a:pt x="5" y="99"/>
                  </a:moveTo>
                  <a:cubicBezTo>
                    <a:pt x="7" y="98"/>
                    <a:pt x="9" y="97"/>
                    <a:pt x="12" y="98"/>
                  </a:cubicBezTo>
                  <a:cubicBezTo>
                    <a:pt x="15" y="98"/>
                    <a:pt x="17" y="102"/>
                    <a:pt x="16" y="105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5" y="109"/>
                    <a:pt x="12" y="111"/>
                    <a:pt x="8" y="110"/>
                  </a:cubicBezTo>
                  <a:cubicBezTo>
                    <a:pt x="5" y="109"/>
                    <a:pt x="3" y="106"/>
                    <a:pt x="4" y="103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1"/>
                    <a:pt x="5" y="100"/>
                    <a:pt x="5" y="99"/>
                  </a:cubicBezTo>
                  <a:close/>
                  <a:moveTo>
                    <a:pt x="17" y="72"/>
                  </a:moveTo>
                  <a:cubicBezTo>
                    <a:pt x="19" y="70"/>
                    <a:pt x="22" y="69"/>
                    <a:pt x="25" y="71"/>
                  </a:cubicBezTo>
                  <a:cubicBezTo>
                    <a:pt x="28" y="72"/>
                    <a:pt x="29" y="76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5" y="82"/>
                    <a:pt x="21" y="83"/>
                    <a:pt x="18" y="82"/>
                  </a:cubicBezTo>
                  <a:cubicBezTo>
                    <a:pt x="15" y="80"/>
                    <a:pt x="14" y="76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2"/>
                    <a:pt x="16" y="72"/>
                    <a:pt x="17" y="72"/>
                  </a:cubicBezTo>
                  <a:close/>
                  <a:moveTo>
                    <a:pt x="75" y="3"/>
                  </a:moveTo>
                  <a:cubicBezTo>
                    <a:pt x="75" y="3"/>
                    <a:pt x="75" y="3"/>
                    <a:pt x="75" y="3"/>
                  </a:cubicBezTo>
                  <a:cubicBezTo>
                    <a:pt x="78" y="1"/>
                    <a:pt x="82" y="0"/>
                    <a:pt x="84" y="3"/>
                  </a:cubicBezTo>
                  <a:cubicBezTo>
                    <a:pt x="87" y="5"/>
                    <a:pt x="87" y="9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2" y="14"/>
                    <a:pt x="78" y="15"/>
                    <a:pt x="76" y="12"/>
                  </a:cubicBezTo>
                  <a:cubicBezTo>
                    <a:pt x="73" y="10"/>
                    <a:pt x="73" y="6"/>
                    <a:pt x="75" y="3"/>
                  </a:cubicBezTo>
                  <a:close/>
                  <a:moveTo>
                    <a:pt x="55" y="26"/>
                  </a:moveTo>
                  <a:cubicBezTo>
                    <a:pt x="55" y="26"/>
                    <a:pt x="55" y="26"/>
                    <a:pt x="55" y="26"/>
                  </a:cubicBezTo>
                  <a:cubicBezTo>
                    <a:pt x="58" y="23"/>
                    <a:pt x="62" y="23"/>
                    <a:pt x="64" y="25"/>
                  </a:cubicBezTo>
                  <a:cubicBezTo>
                    <a:pt x="67" y="27"/>
                    <a:pt x="67" y="31"/>
                    <a:pt x="65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2" y="37"/>
                    <a:pt x="58" y="37"/>
                    <a:pt x="56" y="35"/>
                  </a:cubicBezTo>
                  <a:cubicBezTo>
                    <a:pt x="53" y="33"/>
                    <a:pt x="53" y="29"/>
                    <a:pt x="55" y="26"/>
                  </a:cubicBezTo>
                  <a:close/>
                  <a:moveTo>
                    <a:pt x="35" y="49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8" y="46"/>
                    <a:pt x="42" y="45"/>
                    <a:pt x="44" y="48"/>
                  </a:cubicBezTo>
                  <a:cubicBezTo>
                    <a:pt x="47" y="50"/>
                    <a:pt x="47" y="54"/>
                    <a:pt x="45" y="5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2" y="59"/>
                    <a:pt x="38" y="60"/>
                    <a:pt x="36" y="57"/>
                  </a:cubicBezTo>
                  <a:cubicBezTo>
                    <a:pt x="33" y="55"/>
                    <a:pt x="33" y="51"/>
                    <a:pt x="35" y="49"/>
                  </a:cubicBezTo>
                  <a:close/>
                </a:path>
              </a:pathLst>
            </a:custGeom>
            <a:solidFill>
              <a:srgbClr val="1E4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ValueText1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3010D629-9138-4CE4-A1E5-932EB2D7514D}"/>
                </a:ext>
              </a:extLst>
            </p:cNvPr>
            <p:cNvSpPr/>
            <p:nvPr/>
          </p:nvSpPr>
          <p:spPr>
            <a:xfrm>
              <a:off x="4331951" y="1566555"/>
              <a:ext cx="515584" cy="3180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32500" lnSpcReduction="20000"/>
            </a:bodyPr>
            <a:lstStyle/>
            <a:p>
              <a:pPr>
                <a:buSzPct val="25000"/>
              </a:pPr>
              <a:r>
                <a:rPr lang="de-DE" sz="3200">
                  <a:latin typeface="Impact" panose="020B0806030902050204" pitchFamily="34" charset="0"/>
                </a:rPr>
                <a:t>66%</a:t>
              </a:r>
            </a:p>
          </p:txBody>
        </p:sp>
        <p:sp>
          <p:nvSpPr>
            <p:cNvPr id="22" name="ValueBack2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F02DE8BC-5889-4F7E-82C3-47B42ED74A9E}"/>
                </a:ext>
              </a:extLst>
            </p:cNvPr>
            <p:cNvSpPr/>
            <p:nvPr/>
          </p:nvSpPr>
          <p:spPr bwMode="auto">
            <a:xfrm>
              <a:off x="7228681" y="3967389"/>
              <a:ext cx="1958975" cy="1438275"/>
            </a:xfrm>
            <a:custGeom>
              <a:avLst/>
              <a:gdLst>
                <a:gd name="T0" fmla="*/ 303 w 712"/>
                <a:gd name="T1" fmla="*/ 80 h 522"/>
                <a:gd name="T2" fmla="*/ 571 w 712"/>
                <a:gd name="T3" fmla="*/ 125 h 522"/>
                <a:gd name="T4" fmla="*/ 610 w 712"/>
                <a:gd name="T5" fmla="*/ 329 h 522"/>
                <a:gd name="T6" fmla="*/ 426 w 712"/>
                <a:gd name="T7" fmla="*/ 439 h 522"/>
                <a:gd name="T8" fmla="*/ 165 w 712"/>
                <a:gd name="T9" fmla="*/ 400 h 522"/>
                <a:gd name="T10" fmla="*/ 108 w 712"/>
                <a:gd name="T11" fmla="*/ 196 h 522"/>
                <a:gd name="T12" fmla="*/ 303 w 712"/>
                <a:gd name="T13" fmla="*/ 80 h 522"/>
                <a:gd name="T14" fmla="*/ 307 w 712"/>
                <a:gd name="T15" fmla="*/ 111 h 522"/>
                <a:gd name="T16" fmla="*/ 133 w 712"/>
                <a:gd name="T17" fmla="*/ 212 h 522"/>
                <a:gd name="T18" fmla="*/ 180 w 712"/>
                <a:gd name="T19" fmla="*/ 372 h 522"/>
                <a:gd name="T20" fmla="*/ 420 w 712"/>
                <a:gd name="T21" fmla="*/ 409 h 522"/>
                <a:gd name="T22" fmla="*/ 587 w 712"/>
                <a:gd name="T23" fmla="*/ 312 h 522"/>
                <a:gd name="T24" fmla="*/ 556 w 712"/>
                <a:gd name="T25" fmla="*/ 149 h 522"/>
                <a:gd name="T26" fmla="*/ 307 w 712"/>
                <a:gd name="T27" fmla="*/ 111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2" h="522">
                  <a:moveTo>
                    <a:pt x="303" y="80"/>
                  </a:moveTo>
                  <a:cubicBezTo>
                    <a:pt x="383" y="0"/>
                    <a:pt x="520" y="23"/>
                    <a:pt x="571" y="125"/>
                  </a:cubicBezTo>
                  <a:cubicBezTo>
                    <a:pt x="682" y="129"/>
                    <a:pt x="712" y="284"/>
                    <a:pt x="610" y="329"/>
                  </a:cubicBezTo>
                  <a:cubicBezTo>
                    <a:pt x="603" y="419"/>
                    <a:pt x="508" y="475"/>
                    <a:pt x="426" y="439"/>
                  </a:cubicBezTo>
                  <a:cubicBezTo>
                    <a:pt x="350" y="522"/>
                    <a:pt x="213" y="502"/>
                    <a:pt x="165" y="400"/>
                  </a:cubicBezTo>
                  <a:cubicBezTo>
                    <a:pt x="47" y="414"/>
                    <a:pt x="0" y="246"/>
                    <a:pt x="108" y="196"/>
                  </a:cubicBezTo>
                  <a:cubicBezTo>
                    <a:pt x="107" y="96"/>
                    <a:pt x="216" y="32"/>
                    <a:pt x="303" y="80"/>
                  </a:cubicBezTo>
                  <a:close/>
                  <a:moveTo>
                    <a:pt x="307" y="111"/>
                  </a:moveTo>
                  <a:cubicBezTo>
                    <a:pt x="223" y="57"/>
                    <a:pt x="126" y="107"/>
                    <a:pt x="133" y="212"/>
                  </a:cubicBezTo>
                  <a:cubicBezTo>
                    <a:pt x="26" y="253"/>
                    <a:pt x="67" y="395"/>
                    <a:pt x="180" y="372"/>
                  </a:cubicBezTo>
                  <a:cubicBezTo>
                    <a:pt x="224" y="483"/>
                    <a:pt x="347" y="499"/>
                    <a:pt x="420" y="409"/>
                  </a:cubicBezTo>
                  <a:cubicBezTo>
                    <a:pt x="502" y="453"/>
                    <a:pt x="585" y="405"/>
                    <a:pt x="587" y="312"/>
                  </a:cubicBezTo>
                  <a:cubicBezTo>
                    <a:pt x="687" y="276"/>
                    <a:pt x="659" y="146"/>
                    <a:pt x="556" y="149"/>
                  </a:cubicBezTo>
                  <a:cubicBezTo>
                    <a:pt x="507" y="40"/>
                    <a:pt x="384" y="25"/>
                    <a:pt x="307" y="111"/>
                  </a:cubicBezTo>
                  <a:close/>
                </a:path>
              </a:pathLst>
            </a:custGeom>
            <a:solidFill>
              <a:srgbClr val="D5DA2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ValueBack22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5282F150-2FCF-442B-A88A-FE1C24E3533C}"/>
                </a:ext>
              </a:extLst>
            </p:cNvPr>
            <p:cNvSpPr/>
            <p:nvPr/>
          </p:nvSpPr>
          <p:spPr bwMode="auto">
            <a:xfrm>
              <a:off x="8678069" y="3313339"/>
              <a:ext cx="314325" cy="758825"/>
            </a:xfrm>
            <a:custGeom>
              <a:avLst/>
              <a:gdLst>
                <a:gd name="T0" fmla="*/ 65 w 114"/>
                <a:gd name="T1" fmla="*/ 69 h 275"/>
                <a:gd name="T2" fmla="*/ 64 w 114"/>
                <a:gd name="T3" fmla="*/ 59 h 275"/>
                <a:gd name="T4" fmla="*/ 73 w 114"/>
                <a:gd name="T5" fmla="*/ 59 h 275"/>
                <a:gd name="T6" fmla="*/ 2 w 114"/>
                <a:gd name="T7" fmla="*/ 42 h 275"/>
                <a:gd name="T8" fmla="*/ 39 w 114"/>
                <a:gd name="T9" fmla="*/ 0 h 275"/>
                <a:gd name="T10" fmla="*/ 51 w 114"/>
                <a:gd name="T11" fmla="*/ 48 h 275"/>
                <a:gd name="T12" fmla="*/ 42 w 114"/>
                <a:gd name="T13" fmla="*/ 48 h 275"/>
                <a:gd name="T14" fmla="*/ 50 w 114"/>
                <a:gd name="T15" fmla="*/ 39 h 275"/>
                <a:gd name="T16" fmla="*/ 94 w 114"/>
                <a:gd name="T17" fmla="*/ 90 h 275"/>
                <a:gd name="T18" fmla="*/ 84 w 114"/>
                <a:gd name="T19" fmla="*/ 89 h 275"/>
                <a:gd name="T20" fmla="*/ 85 w 114"/>
                <a:gd name="T21" fmla="*/ 80 h 275"/>
                <a:gd name="T22" fmla="*/ 94 w 114"/>
                <a:gd name="T23" fmla="*/ 90 h 275"/>
                <a:gd name="T24" fmla="*/ 104 w 114"/>
                <a:gd name="T25" fmla="*/ 118 h 275"/>
                <a:gd name="T26" fmla="*/ 96 w 114"/>
                <a:gd name="T27" fmla="*/ 114 h 275"/>
                <a:gd name="T28" fmla="*/ 108 w 114"/>
                <a:gd name="T29" fmla="*/ 110 h 275"/>
                <a:gd name="T30" fmla="*/ 112 w 114"/>
                <a:gd name="T31" fmla="*/ 146 h 275"/>
                <a:gd name="T32" fmla="*/ 101 w 114"/>
                <a:gd name="T33" fmla="*/ 142 h 275"/>
                <a:gd name="T34" fmla="*/ 108 w 114"/>
                <a:gd name="T35" fmla="*/ 135 h 275"/>
                <a:gd name="T36" fmla="*/ 112 w 114"/>
                <a:gd name="T37" fmla="*/ 146 h 275"/>
                <a:gd name="T38" fmla="*/ 103 w 114"/>
                <a:gd name="T39" fmla="*/ 178 h 275"/>
                <a:gd name="T40" fmla="*/ 99 w 114"/>
                <a:gd name="T41" fmla="*/ 170 h 275"/>
                <a:gd name="T42" fmla="*/ 111 w 114"/>
                <a:gd name="T43" fmla="*/ 173 h 275"/>
                <a:gd name="T44" fmla="*/ 109 w 114"/>
                <a:gd name="T45" fmla="*/ 176 h 275"/>
                <a:gd name="T46" fmla="*/ 90 w 114"/>
                <a:gd name="T47" fmla="*/ 205 h 275"/>
                <a:gd name="T48" fmla="*/ 88 w 114"/>
                <a:gd name="T49" fmla="*/ 196 h 275"/>
                <a:gd name="T50" fmla="*/ 99 w 114"/>
                <a:gd name="T51" fmla="*/ 202 h 275"/>
                <a:gd name="T52" fmla="*/ 98 w 114"/>
                <a:gd name="T53" fmla="*/ 204 h 275"/>
                <a:gd name="T54" fmla="*/ 39 w 114"/>
                <a:gd name="T55" fmla="*/ 272 h 275"/>
                <a:gd name="T56" fmla="*/ 30 w 114"/>
                <a:gd name="T57" fmla="*/ 264 h 275"/>
                <a:gd name="T58" fmla="*/ 39 w 114"/>
                <a:gd name="T59" fmla="*/ 263 h 275"/>
                <a:gd name="T60" fmla="*/ 59 w 114"/>
                <a:gd name="T61" fmla="*/ 250 h 275"/>
                <a:gd name="T62" fmla="*/ 50 w 114"/>
                <a:gd name="T63" fmla="*/ 250 h 275"/>
                <a:gd name="T64" fmla="*/ 50 w 114"/>
                <a:gd name="T65" fmla="*/ 241 h 275"/>
                <a:gd name="T66" fmla="*/ 59 w 114"/>
                <a:gd name="T67" fmla="*/ 250 h 275"/>
                <a:gd name="T68" fmla="*/ 79 w 114"/>
                <a:gd name="T69" fmla="*/ 227 h 275"/>
                <a:gd name="T70" fmla="*/ 70 w 114"/>
                <a:gd name="T71" fmla="*/ 219 h 275"/>
                <a:gd name="T72" fmla="*/ 79 w 114"/>
                <a:gd name="T73" fmla="*/ 21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275">
                  <a:moveTo>
                    <a:pt x="73" y="68"/>
                  </a:moveTo>
                  <a:cubicBezTo>
                    <a:pt x="71" y="71"/>
                    <a:pt x="67" y="71"/>
                    <a:pt x="65" y="69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2" y="66"/>
                    <a:pt x="61" y="62"/>
                    <a:pt x="64" y="59"/>
                  </a:cubicBezTo>
                  <a:cubicBezTo>
                    <a:pt x="66" y="57"/>
                    <a:pt x="70" y="56"/>
                    <a:pt x="73" y="59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5" y="61"/>
                    <a:pt x="76" y="65"/>
                    <a:pt x="73" y="68"/>
                  </a:cubicBezTo>
                  <a:close/>
                  <a:moveTo>
                    <a:pt x="2" y="4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" y="42"/>
                    <a:pt x="2" y="42"/>
                    <a:pt x="2" y="42"/>
                  </a:cubicBezTo>
                  <a:close/>
                  <a:moveTo>
                    <a:pt x="51" y="48"/>
                  </a:moveTo>
                  <a:cubicBezTo>
                    <a:pt x="48" y="50"/>
                    <a:pt x="45" y="51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9" y="46"/>
                    <a:pt x="39" y="42"/>
                    <a:pt x="41" y="39"/>
                  </a:cubicBezTo>
                  <a:cubicBezTo>
                    <a:pt x="44" y="37"/>
                    <a:pt x="48" y="37"/>
                    <a:pt x="50" y="39"/>
                  </a:cubicBezTo>
                  <a:cubicBezTo>
                    <a:pt x="53" y="41"/>
                    <a:pt x="53" y="45"/>
                    <a:pt x="51" y="48"/>
                  </a:cubicBezTo>
                  <a:close/>
                  <a:moveTo>
                    <a:pt x="94" y="90"/>
                  </a:moveTo>
                  <a:cubicBezTo>
                    <a:pt x="93" y="90"/>
                    <a:pt x="93" y="91"/>
                    <a:pt x="93" y="91"/>
                  </a:cubicBezTo>
                  <a:cubicBezTo>
                    <a:pt x="90" y="93"/>
                    <a:pt x="86" y="92"/>
                    <a:pt x="84" y="89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82" y="86"/>
                    <a:pt x="82" y="82"/>
                    <a:pt x="85" y="80"/>
                  </a:cubicBezTo>
                  <a:cubicBezTo>
                    <a:pt x="88" y="78"/>
                    <a:pt x="92" y="79"/>
                    <a:pt x="94" y="82"/>
                  </a:cubicBezTo>
                  <a:cubicBezTo>
                    <a:pt x="96" y="84"/>
                    <a:pt x="96" y="88"/>
                    <a:pt x="94" y="90"/>
                  </a:cubicBezTo>
                  <a:close/>
                  <a:moveTo>
                    <a:pt x="107" y="117"/>
                  </a:moveTo>
                  <a:cubicBezTo>
                    <a:pt x="106" y="117"/>
                    <a:pt x="106" y="118"/>
                    <a:pt x="104" y="118"/>
                  </a:cubicBezTo>
                  <a:cubicBezTo>
                    <a:pt x="101" y="120"/>
                    <a:pt x="98" y="118"/>
                    <a:pt x="97" y="115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5" y="111"/>
                    <a:pt x="97" y="107"/>
                    <a:pt x="101" y="106"/>
                  </a:cubicBezTo>
                  <a:cubicBezTo>
                    <a:pt x="104" y="105"/>
                    <a:pt x="107" y="107"/>
                    <a:pt x="108" y="110"/>
                  </a:cubicBezTo>
                  <a:cubicBezTo>
                    <a:pt x="109" y="113"/>
                    <a:pt x="109" y="115"/>
                    <a:pt x="107" y="117"/>
                  </a:cubicBezTo>
                  <a:close/>
                  <a:moveTo>
                    <a:pt x="112" y="146"/>
                  </a:moveTo>
                  <a:cubicBezTo>
                    <a:pt x="111" y="147"/>
                    <a:pt x="110" y="148"/>
                    <a:pt x="108" y="148"/>
                  </a:cubicBezTo>
                  <a:cubicBezTo>
                    <a:pt x="104" y="148"/>
                    <a:pt x="102" y="146"/>
                    <a:pt x="101" y="142"/>
                  </a:cubicBezTo>
                  <a:cubicBezTo>
                    <a:pt x="101" y="142"/>
                    <a:pt x="101" y="142"/>
                    <a:pt x="101" y="142"/>
                  </a:cubicBezTo>
                  <a:cubicBezTo>
                    <a:pt x="101" y="138"/>
                    <a:pt x="104" y="135"/>
                    <a:pt x="108" y="135"/>
                  </a:cubicBezTo>
                  <a:cubicBezTo>
                    <a:pt x="111" y="135"/>
                    <a:pt x="114" y="138"/>
                    <a:pt x="114" y="142"/>
                  </a:cubicBezTo>
                  <a:cubicBezTo>
                    <a:pt x="114" y="143"/>
                    <a:pt x="113" y="145"/>
                    <a:pt x="112" y="146"/>
                  </a:cubicBezTo>
                  <a:close/>
                  <a:moveTo>
                    <a:pt x="109" y="176"/>
                  </a:moveTo>
                  <a:cubicBezTo>
                    <a:pt x="108" y="178"/>
                    <a:pt x="105" y="179"/>
                    <a:pt x="103" y="178"/>
                  </a:cubicBezTo>
                  <a:cubicBezTo>
                    <a:pt x="100" y="177"/>
                    <a:pt x="98" y="174"/>
                    <a:pt x="98" y="170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99" y="167"/>
                    <a:pt x="103" y="165"/>
                    <a:pt x="106" y="165"/>
                  </a:cubicBezTo>
                  <a:cubicBezTo>
                    <a:pt x="109" y="166"/>
                    <a:pt x="111" y="170"/>
                    <a:pt x="111" y="173"/>
                  </a:cubicBezTo>
                  <a:cubicBezTo>
                    <a:pt x="111" y="173"/>
                    <a:pt x="111" y="173"/>
                    <a:pt x="111" y="173"/>
                  </a:cubicBezTo>
                  <a:cubicBezTo>
                    <a:pt x="110" y="174"/>
                    <a:pt x="110" y="175"/>
                    <a:pt x="109" y="176"/>
                  </a:cubicBezTo>
                  <a:close/>
                  <a:moveTo>
                    <a:pt x="98" y="204"/>
                  </a:moveTo>
                  <a:cubicBezTo>
                    <a:pt x="96" y="206"/>
                    <a:pt x="92" y="207"/>
                    <a:pt x="90" y="205"/>
                  </a:cubicBezTo>
                  <a:cubicBezTo>
                    <a:pt x="87" y="203"/>
                    <a:pt x="86" y="199"/>
                    <a:pt x="88" y="196"/>
                  </a:cubicBezTo>
                  <a:cubicBezTo>
                    <a:pt x="88" y="196"/>
                    <a:pt x="88" y="196"/>
                    <a:pt x="88" y="196"/>
                  </a:cubicBezTo>
                  <a:cubicBezTo>
                    <a:pt x="90" y="193"/>
                    <a:pt x="93" y="192"/>
                    <a:pt x="96" y="194"/>
                  </a:cubicBezTo>
                  <a:cubicBezTo>
                    <a:pt x="99" y="196"/>
                    <a:pt x="100" y="199"/>
                    <a:pt x="99" y="202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03"/>
                    <a:pt x="98" y="204"/>
                    <a:pt x="98" y="204"/>
                  </a:cubicBezTo>
                  <a:close/>
                  <a:moveTo>
                    <a:pt x="39" y="272"/>
                  </a:moveTo>
                  <a:cubicBezTo>
                    <a:pt x="39" y="272"/>
                    <a:pt x="39" y="272"/>
                    <a:pt x="39" y="272"/>
                  </a:cubicBezTo>
                  <a:cubicBezTo>
                    <a:pt x="37" y="275"/>
                    <a:pt x="33" y="275"/>
                    <a:pt x="30" y="273"/>
                  </a:cubicBezTo>
                  <a:cubicBezTo>
                    <a:pt x="28" y="271"/>
                    <a:pt x="27" y="267"/>
                    <a:pt x="30" y="264"/>
                  </a:cubicBezTo>
                  <a:cubicBezTo>
                    <a:pt x="30" y="264"/>
                    <a:pt x="30" y="264"/>
                    <a:pt x="30" y="264"/>
                  </a:cubicBezTo>
                  <a:cubicBezTo>
                    <a:pt x="32" y="261"/>
                    <a:pt x="36" y="261"/>
                    <a:pt x="39" y="263"/>
                  </a:cubicBezTo>
                  <a:cubicBezTo>
                    <a:pt x="41" y="265"/>
                    <a:pt x="42" y="269"/>
                    <a:pt x="39" y="272"/>
                  </a:cubicBezTo>
                  <a:close/>
                  <a:moveTo>
                    <a:pt x="59" y="250"/>
                  </a:moveTo>
                  <a:cubicBezTo>
                    <a:pt x="59" y="250"/>
                    <a:pt x="59" y="250"/>
                    <a:pt x="59" y="250"/>
                  </a:cubicBezTo>
                  <a:cubicBezTo>
                    <a:pt x="57" y="252"/>
                    <a:pt x="53" y="253"/>
                    <a:pt x="50" y="250"/>
                  </a:cubicBezTo>
                  <a:cubicBezTo>
                    <a:pt x="48" y="248"/>
                    <a:pt x="47" y="244"/>
                    <a:pt x="50" y="242"/>
                  </a:cubicBezTo>
                  <a:cubicBezTo>
                    <a:pt x="50" y="241"/>
                    <a:pt x="50" y="241"/>
                    <a:pt x="50" y="241"/>
                  </a:cubicBezTo>
                  <a:cubicBezTo>
                    <a:pt x="52" y="239"/>
                    <a:pt x="56" y="238"/>
                    <a:pt x="59" y="241"/>
                  </a:cubicBezTo>
                  <a:cubicBezTo>
                    <a:pt x="61" y="243"/>
                    <a:pt x="62" y="247"/>
                    <a:pt x="59" y="250"/>
                  </a:cubicBezTo>
                  <a:close/>
                  <a:moveTo>
                    <a:pt x="79" y="227"/>
                  </a:moveTo>
                  <a:cubicBezTo>
                    <a:pt x="79" y="227"/>
                    <a:pt x="79" y="227"/>
                    <a:pt x="79" y="227"/>
                  </a:cubicBezTo>
                  <a:cubicBezTo>
                    <a:pt x="77" y="230"/>
                    <a:pt x="73" y="230"/>
                    <a:pt x="70" y="228"/>
                  </a:cubicBezTo>
                  <a:cubicBezTo>
                    <a:pt x="68" y="226"/>
                    <a:pt x="67" y="222"/>
                    <a:pt x="70" y="219"/>
                  </a:cubicBezTo>
                  <a:cubicBezTo>
                    <a:pt x="70" y="219"/>
                    <a:pt x="70" y="219"/>
                    <a:pt x="70" y="219"/>
                  </a:cubicBezTo>
                  <a:cubicBezTo>
                    <a:pt x="72" y="216"/>
                    <a:pt x="76" y="216"/>
                    <a:pt x="79" y="218"/>
                  </a:cubicBezTo>
                  <a:cubicBezTo>
                    <a:pt x="81" y="221"/>
                    <a:pt x="82" y="224"/>
                    <a:pt x="79" y="227"/>
                  </a:cubicBezTo>
                  <a:close/>
                </a:path>
              </a:pathLst>
            </a:custGeom>
            <a:solidFill>
              <a:srgbClr val="D5DA2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ValueShape2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272E09A1-0558-46E3-8672-0261C76E713A}"/>
                </a:ext>
              </a:extLst>
            </p:cNvPr>
            <p:cNvSpPr/>
            <p:nvPr/>
          </p:nvSpPr>
          <p:spPr bwMode="auto">
            <a:xfrm>
              <a:off x="6344444" y="1903639"/>
              <a:ext cx="2633662" cy="1914525"/>
            </a:xfrm>
            <a:custGeom>
              <a:avLst/>
              <a:gdLst>
                <a:gd name="T0" fmla="*/ 408 w 957"/>
                <a:gd name="T1" fmla="*/ 116 h 695"/>
                <a:gd name="T2" fmla="*/ 769 w 957"/>
                <a:gd name="T3" fmla="*/ 173 h 695"/>
                <a:gd name="T4" fmla="*/ 818 w 957"/>
                <a:gd name="T5" fmla="*/ 430 h 695"/>
                <a:gd name="T6" fmla="*/ 573 w 957"/>
                <a:gd name="T7" fmla="*/ 574 h 695"/>
                <a:gd name="T8" fmla="*/ 224 w 957"/>
                <a:gd name="T9" fmla="*/ 521 h 695"/>
                <a:gd name="T10" fmla="*/ 151 w 957"/>
                <a:gd name="T11" fmla="*/ 267 h 695"/>
                <a:gd name="T12" fmla="*/ 408 w 957"/>
                <a:gd name="T13" fmla="*/ 116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7" h="695">
                  <a:moveTo>
                    <a:pt x="408" y="116"/>
                  </a:moveTo>
                  <a:cubicBezTo>
                    <a:pt x="513" y="0"/>
                    <a:pt x="704" y="29"/>
                    <a:pt x="769" y="173"/>
                  </a:cubicBezTo>
                  <a:cubicBezTo>
                    <a:pt x="918" y="169"/>
                    <a:pt x="957" y="379"/>
                    <a:pt x="818" y="430"/>
                  </a:cubicBezTo>
                  <a:cubicBezTo>
                    <a:pt x="815" y="555"/>
                    <a:pt x="681" y="631"/>
                    <a:pt x="573" y="574"/>
                  </a:cubicBezTo>
                  <a:cubicBezTo>
                    <a:pt x="475" y="695"/>
                    <a:pt x="281" y="667"/>
                    <a:pt x="224" y="521"/>
                  </a:cubicBezTo>
                  <a:cubicBezTo>
                    <a:pt x="66" y="552"/>
                    <a:pt x="0" y="325"/>
                    <a:pt x="151" y="267"/>
                  </a:cubicBezTo>
                  <a:cubicBezTo>
                    <a:pt x="141" y="129"/>
                    <a:pt x="295" y="42"/>
                    <a:pt x="408" y="1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5DA23"/>
                </a:gs>
                <a:gs pos="100000">
                  <a:srgbClr val="F2F2F2"/>
                </a:gs>
                <a:gs pos="49000">
                  <a:srgbClr val="D5DA23"/>
                </a:gs>
                <a:gs pos="49100">
                  <a:srgbClr val="F2F2F2"/>
                </a:gs>
              </a:gsLst>
              <a:lin ang="16200000" scaled="1"/>
              <a:tileRect/>
            </a:gradFill>
            <a:ln w="57150">
              <a:solidFill>
                <a:srgbClr val="D5DA23"/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conShape2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7BA638C0-61E8-4D5D-A943-F481E0909CE0}"/>
                </a:ext>
              </a:extLst>
            </p:cNvPr>
            <p:cNvSpPr/>
            <p:nvPr/>
          </p:nvSpPr>
          <p:spPr bwMode="auto">
            <a:xfrm>
              <a:off x="7861636" y="4392421"/>
              <a:ext cx="693064" cy="588210"/>
            </a:xfrm>
            <a:custGeom>
              <a:avLst/>
              <a:gdLst>
                <a:gd name="connsiteX0" fmla="*/ 246732 w 607286"/>
                <a:gd name="connsiteY0" fmla="*/ 261798 h 515410"/>
                <a:gd name="connsiteX1" fmla="*/ 303643 w 607286"/>
                <a:gd name="connsiteY1" fmla="*/ 283469 h 515410"/>
                <a:gd name="connsiteX2" fmla="*/ 360554 w 607286"/>
                <a:gd name="connsiteY2" fmla="*/ 261798 h 515410"/>
                <a:gd name="connsiteX3" fmla="*/ 499721 w 607286"/>
                <a:gd name="connsiteY3" fmla="*/ 439385 h 515410"/>
                <a:gd name="connsiteX4" fmla="*/ 499956 w 607286"/>
                <a:gd name="connsiteY4" fmla="*/ 447819 h 515410"/>
                <a:gd name="connsiteX5" fmla="*/ 499956 w 607286"/>
                <a:gd name="connsiteY5" fmla="*/ 457308 h 515410"/>
                <a:gd name="connsiteX6" fmla="*/ 303643 w 607286"/>
                <a:gd name="connsiteY6" fmla="*/ 515410 h 515410"/>
                <a:gd name="connsiteX7" fmla="*/ 107330 w 607286"/>
                <a:gd name="connsiteY7" fmla="*/ 457308 h 515410"/>
                <a:gd name="connsiteX8" fmla="*/ 107330 w 607286"/>
                <a:gd name="connsiteY8" fmla="*/ 444539 h 515410"/>
                <a:gd name="connsiteX9" fmla="*/ 107682 w 607286"/>
                <a:gd name="connsiteY9" fmla="*/ 435519 h 515410"/>
                <a:gd name="connsiteX10" fmla="*/ 246732 w 607286"/>
                <a:gd name="connsiteY10" fmla="*/ 261798 h 515410"/>
                <a:gd name="connsiteX11" fmla="*/ 494038 w 607286"/>
                <a:gd name="connsiteY11" fmla="*/ 237453 h 515410"/>
                <a:gd name="connsiteX12" fmla="*/ 607169 w 607286"/>
                <a:gd name="connsiteY12" fmla="*/ 381785 h 515410"/>
                <a:gd name="connsiteX13" fmla="*/ 607286 w 607286"/>
                <a:gd name="connsiteY13" fmla="*/ 388580 h 515410"/>
                <a:gd name="connsiteX14" fmla="*/ 607286 w 607286"/>
                <a:gd name="connsiteY14" fmla="*/ 396312 h 515410"/>
                <a:gd name="connsiteX15" fmla="*/ 527367 w 607286"/>
                <a:gd name="connsiteY15" fmla="*/ 436730 h 515410"/>
                <a:gd name="connsiteX16" fmla="*/ 496972 w 607286"/>
                <a:gd name="connsiteY16" fmla="*/ 296029 h 515410"/>
                <a:gd name="connsiteX17" fmla="*/ 443927 w 607286"/>
                <a:gd name="connsiteY17" fmla="*/ 255026 h 515410"/>
                <a:gd name="connsiteX18" fmla="*/ 447800 w 607286"/>
                <a:gd name="connsiteY18" fmla="*/ 255143 h 515410"/>
                <a:gd name="connsiteX19" fmla="*/ 494038 w 607286"/>
                <a:gd name="connsiteY19" fmla="*/ 237453 h 515410"/>
                <a:gd name="connsiteX20" fmla="*/ 113199 w 607286"/>
                <a:gd name="connsiteY20" fmla="*/ 237453 h 515410"/>
                <a:gd name="connsiteX21" fmla="*/ 159417 w 607286"/>
                <a:gd name="connsiteY21" fmla="*/ 255143 h 515410"/>
                <a:gd name="connsiteX22" fmla="*/ 163288 w 607286"/>
                <a:gd name="connsiteY22" fmla="*/ 255026 h 515410"/>
                <a:gd name="connsiteX23" fmla="*/ 110266 w 607286"/>
                <a:gd name="connsiteY23" fmla="*/ 296029 h 515410"/>
                <a:gd name="connsiteX24" fmla="*/ 79884 w 607286"/>
                <a:gd name="connsiteY24" fmla="*/ 436730 h 515410"/>
                <a:gd name="connsiteX25" fmla="*/ 0 w 607286"/>
                <a:gd name="connsiteY25" fmla="*/ 396312 h 515410"/>
                <a:gd name="connsiteX26" fmla="*/ 0 w 607286"/>
                <a:gd name="connsiteY26" fmla="*/ 388580 h 515410"/>
                <a:gd name="connsiteX27" fmla="*/ 235 w 607286"/>
                <a:gd name="connsiteY27" fmla="*/ 381785 h 515410"/>
                <a:gd name="connsiteX28" fmla="*/ 113199 w 607286"/>
                <a:gd name="connsiteY28" fmla="*/ 237453 h 515410"/>
                <a:gd name="connsiteX29" fmla="*/ 447940 w 607286"/>
                <a:gd name="connsiteY29" fmla="*/ 24839 h 515410"/>
                <a:gd name="connsiteX30" fmla="*/ 532275 w 607286"/>
                <a:gd name="connsiteY30" fmla="*/ 127229 h 515410"/>
                <a:gd name="connsiteX31" fmla="*/ 447940 w 607286"/>
                <a:gd name="connsiteY31" fmla="*/ 229620 h 515410"/>
                <a:gd name="connsiteX32" fmla="*/ 409350 w 607286"/>
                <a:gd name="connsiteY32" fmla="*/ 218373 h 515410"/>
                <a:gd name="connsiteX33" fmla="*/ 435272 w 607286"/>
                <a:gd name="connsiteY33" fmla="*/ 126058 h 515410"/>
                <a:gd name="connsiteX34" fmla="*/ 416388 w 607286"/>
                <a:gd name="connsiteY34" fmla="*/ 28588 h 515410"/>
                <a:gd name="connsiteX35" fmla="*/ 447940 w 607286"/>
                <a:gd name="connsiteY35" fmla="*/ 24839 h 515410"/>
                <a:gd name="connsiteX36" fmla="*/ 159441 w 607286"/>
                <a:gd name="connsiteY36" fmla="*/ 24839 h 515410"/>
                <a:gd name="connsiteX37" fmla="*/ 190894 w 607286"/>
                <a:gd name="connsiteY37" fmla="*/ 28588 h 515410"/>
                <a:gd name="connsiteX38" fmla="*/ 171999 w 607286"/>
                <a:gd name="connsiteY38" fmla="*/ 126058 h 515410"/>
                <a:gd name="connsiteX39" fmla="*/ 197936 w 607286"/>
                <a:gd name="connsiteY39" fmla="*/ 218373 h 515410"/>
                <a:gd name="connsiteX40" fmla="*/ 159441 w 607286"/>
                <a:gd name="connsiteY40" fmla="*/ 229620 h 515410"/>
                <a:gd name="connsiteX41" fmla="*/ 74940 w 607286"/>
                <a:gd name="connsiteY41" fmla="*/ 127229 h 515410"/>
                <a:gd name="connsiteX42" fmla="*/ 159441 w 607286"/>
                <a:gd name="connsiteY42" fmla="*/ 24839 h 515410"/>
                <a:gd name="connsiteX43" fmla="*/ 303643 w 607286"/>
                <a:gd name="connsiteY43" fmla="*/ 0 h 515410"/>
                <a:gd name="connsiteX44" fmla="*/ 407586 w 607286"/>
                <a:gd name="connsiteY44" fmla="*/ 126030 h 515410"/>
                <a:gd name="connsiteX45" fmla="*/ 303643 w 607286"/>
                <a:gd name="connsiteY45" fmla="*/ 252060 h 515410"/>
                <a:gd name="connsiteX46" fmla="*/ 199700 w 607286"/>
                <a:gd name="connsiteY46" fmla="*/ 126030 h 515410"/>
                <a:gd name="connsiteX47" fmla="*/ 303643 w 607286"/>
                <a:gd name="connsiteY47" fmla="*/ 0 h 515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286" h="515410">
                  <a:moveTo>
                    <a:pt x="246732" y="261798"/>
                  </a:moveTo>
                  <a:cubicBezTo>
                    <a:pt x="246732" y="261798"/>
                    <a:pt x="263864" y="283469"/>
                    <a:pt x="303643" y="283469"/>
                  </a:cubicBezTo>
                  <a:cubicBezTo>
                    <a:pt x="343539" y="283469"/>
                    <a:pt x="360554" y="261798"/>
                    <a:pt x="360554" y="261798"/>
                  </a:cubicBezTo>
                  <a:cubicBezTo>
                    <a:pt x="482003" y="283586"/>
                    <a:pt x="497844" y="318143"/>
                    <a:pt x="499721" y="439385"/>
                  </a:cubicBezTo>
                  <a:cubicBezTo>
                    <a:pt x="499839" y="447233"/>
                    <a:pt x="499956" y="448522"/>
                    <a:pt x="499956" y="447819"/>
                  </a:cubicBezTo>
                  <a:cubicBezTo>
                    <a:pt x="499956" y="449928"/>
                    <a:pt x="499956" y="452973"/>
                    <a:pt x="499956" y="457308"/>
                  </a:cubicBezTo>
                  <a:cubicBezTo>
                    <a:pt x="499956" y="457308"/>
                    <a:pt x="471090" y="515410"/>
                    <a:pt x="303643" y="515410"/>
                  </a:cubicBezTo>
                  <a:cubicBezTo>
                    <a:pt x="136313" y="515410"/>
                    <a:pt x="107330" y="457308"/>
                    <a:pt x="107330" y="457308"/>
                  </a:cubicBezTo>
                  <a:cubicBezTo>
                    <a:pt x="107330" y="450513"/>
                    <a:pt x="107330" y="446648"/>
                    <a:pt x="107330" y="444539"/>
                  </a:cubicBezTo>
                  <a:cubicBezTo>
                    <a:pt x="107330" y="445593"/>
                    <a:pt x="107447" y="445125"/>
                    <a:pt x="107682" y="435519"/>
                  </a:cubicBezTo>
                  <a:cubicBezTo>
                    <a:pt x="109794" y="317440"/>
                    <a:pt x="126691" y="283352"/>
                    <a:pt x="246732" y="261798"/>
                  </a:cubicBezTo>
                  <a:close/>
                  <a:moveTo>
                    <a:pt x="494038" y="237453"/>
                  </a:moveTo>
                  <a:cubicBezTo>
                    <a:pt x="592734" y="255260"/>
                    <a:pt x="605526" y="283260"/>
                    <a:pt x="607169" y="381785"/>
                  </a:cubicBezTo>
                  <a:cubicBezTo>
                    <a:pt x="607286" y="388112"/>
                    <a:pt x="607286" y="389166"/>
                    <a:pt x="607286" y="388580"/>
                  </a:cubicBezTo>
                  <a:cubicBezTo>
                    <a:pt x="607286" y="390220"/>
                    <a:pt x="607286" y="392681"/>
                    <a:pt x="607286" y="396312"/>
                  </a:cubicBezTo>
                  <a:cubicBezTo>
                    <a:pt x="607286" y="396312"/>
                    <a:pt x="593673" y="423609"/>
                    <a:pt x="527367" y="436730"/>
                  </a:cubicBezTo>
                  <a:cubicBezTo>
                    <a:pt x="526311" y="372413"/>
                    <a:pt x="520795" y="328598"/>
                    <a:pt x="496972" y="296029"/>
                  </a:cubicBezTo>
                  <a:cubicBezTo>
                    <a:pt x="483241" y="277168"/>
                    <a:pt x="464464" y="264281"/>
                    <a:pt x="443927" y="255026"/>
                  </a:cubicBezTo>
                  <a:cubicBezTo>
                    <a:pt x="445218" y="255026"/>
                    <a:pt x="446509" y="255143"/>
                    <a:pt x="447800" y="255143"/>
                  </a:cubicBezTo>
                  <a:cubicBezTo>
                    <a:pt x="480190" y="255143"/>
                    <a:pt x="494038" y="237453"/>
                    <a:pt x="494038" y="237453"/>
                  </a:cubicBezTo>
                  <a:close/>
                  <a:moveTo>
                    <a:pt x="113199" y="237453"/>
                  </a:moveTo>
                  <a:cubicBezTo>
                    <a:pt x="113199" y="237453"/>
                    <a:pt x="127041" y="255143"/>
                    <a:pt x="159417" y="255143"/>
                  </a:cubicBezTo>
                  <a:cubicBezTo>
                    <a:pt x="160707" y="255143"/>
                    <a:pt x="161998" y="255026"/>
                    <a:pt x="163288" y="255026"/>
                  </a:cubicBezTo>
                  <a:cubicBezTo>
                    <a:pt x="142760" y="264281"/>
                    <a:pt x="124108" y="277168"/>
                    <a:pt x="110266" y="296029"/>
                  </a:cubicBezTo>
                  <a:cubicBezTo>
                    <a:pt x="86453" y="328598"/>
                    <a:pt x="81057" y="372413"/>
                    <a:pt x="79884" y="436730"/>
                  </a:cubicBezTo>
                  <a:cubicBezTo>
                    <a:pt x="13607" y="423609"/>
                    <a:pt x="0" y="396312"/>
                    <a:pt x="0" y="396312"/>
                  </a:cubicBezTo>
                  <a:cubicBezTo>
                    <a:pt x="0" y="392681"/>
                    <a:pt x="0" y="390220"/>
                    <a:pt x="0" y="388580"/>
                  </a:cubicBezTo>
                  <a:cubicBezTo>
                    <a:pt x="0" y="389166"/>
                    <a:pt x="117" y="388112"/>
                    <a:pt x="235" y="381785"/>
                  </a:cubicBezTo>
                  <a:cubicBezTo>
                    <a:pt x="1760" y="283260"/>
                    <a:pt x="14663" y="255260"/>
                    <a:pt x="113199" y="237453"/>
                  </a:cubicBezTo>
                  <a:close/>
                  <a:moveTo>
                    <a:pt x="447940" y="24839"/>
                  </a:moveTo>
                  <a:cubicBezTo>
                    <a:pt x="519842" y="24839"/>
                    <a:pt x="532275" y="70645"/>
                    <a:pt x="532275" y="127229"/>
                  </a:cubicBezTo>
                  <a:cubicBezTo>
                    <a:pt x="532275" y="183814"/>
                    <a:pt x="494506" y="229620"/>
                    <a:pt x="447940" y="229620"/>
                  </a:cubicBezTo>
                  <a:cubicBezTo>
                    <a:pt x="433982" y="229620"/>
                    <a:pt x="420962" y="225520"/>
                    <a:pt x="409350" y="218373"/>
                  </a:cubicBezTo>
                  <a:cubicBezTo>
                    <a:pt x="426123" y="191780"/>
                    <a:pt x="435272" y="159681"/>
                    <a:pt x="435272" y="126058"/>
                  </a:cubicBezTo>
                  <a:cubicBezTo>
                    <a:pt x="435272" y="96419"/>
                    <a:pt x="433044" y="59164"/>
                    <a:pt x="416388" y="28588"/>
                  </a:cubicBezTo>
                  <a:cubicBezTo>
                    <a:pt x="425302" y="26128"/>
                    <a:pt x="435741" y="24839"/>
                    <a:pt x="447940" y="24839"/>
                  </a:cubicBezTo>
                  <a:close/>
                  <a:moveTo>
                    <a:pt x="159441" y="24839"/>
                  </a:moveTo>
                  <a:cubicBezTo>
                    <a:pt x="171529" y="24839"/>
                    <a:pt x="181975" y="26128"/>
                    <a:pt x="190894" y="28588"/>
                  </a:cubicBezTo>
                  <a:cubicBezTo>
                    <a:pt x="174346" y="59164"/>
                    <a:pt x="171999" y="96419"/>
                    <a:pt x="171999" y="126058"/>
                  </a:cubicBezTo>
                  <a:cubicBezTo>
                    <a:pt x="171999" y="159681"/>
                    <a:pt x="181153" y="191780"/>
                    <a:pt x="197936" y="218373"/>
                  </a:cubicBezTo>
                  <a:cubicBezTo>
                    <a:pt x="186434" y="225520"/>
                    <a:pt x="173290" y="229620"/>
                    <a:pt x="159441" y="229620"/>
                  </a:cubicBezTo>
                  <a:cubicBezTo>
                    <a:pt x="112848" y="229620"/>
                    <a:pt x="74940" y="183814"/>
                    <a:pt x="74940" y="127229"/>
                  </a:cubicBezTo>
                  <a:cubicBezTo>
                    <a:pt x="74940" y="70645"/>
                    <a:pt x="87380" y="24839"/>
                    <a:pt x="159441" y="24839"/>
                  </a:cubicBezTo>
                  <a:close/>
                  <a:moveTo>
                    <a:pt x="303643" y="0"/>
                  </a:moveTo>
                  <a:cubicBezTo>
                    <a:pt x="392335" y="0"/>
                    <a:pt x="407586" y="56456"/>
                    <a:pt x="407586" y="126030"/>
                  </a:cubicBezTo>
                  <a:cubicBezTo>
                    <a:pt x="407586" y="195604"/>
                    <a:pt x="361011" y="252060"/>
                    <a:pt x="303643" y="252060"/>
                  </a:cubicBezTo>
                  <a:cubicBezTo>
                    <a:pt x="246275" y="252060"/>
                    <a:pt x="199700" y="195604"/>
                    <a:pt x="199700" y="126030"/>
                  </a:cubicBezTo>
                  <a:cubicBezTo>
                    <a:pt x="199700" y="56456"/>
                    <a:pt x="215069" y="0"/>
                    <a:pt x="303643" y="0"/>
                  </a:cubicBezTo>
                  <a:close/>
                </a:path>
              </a:pathLst>
            </a:custGeom>
            <a:solidFill>
              <a:srgbClr val="D5DA23"/>
            </a:solidFill>
            <a:ln>
              <a:noFill/>
            </a:ln>
          </p:spPr>
        </p:sp>
        <p:sp>
          <p:nvSpPr>
            <p:cNvPr id="26" name="ValueText2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5862B40C-273D-421D-9706-7D001740AFB2}"/>
                </a:ext>
              </a:extLst>
            </p:cNvPr>
            <p:cNvSpPr/>
            <p:nvPr/>
          </p:nvSpPr>
          <p:spPr>
            <a:xfrm>
              <a:off x="7475201" y="1566555"/>
              <a:ext cx="515584" cy="3180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32500" lnSpcReduction="20000"/>
            </a:bodyPr>
            <a:lstStyle/>
            <a:p>
              <a:pPr>
                <a:buSzPct val="25000"/>
              </a:pPr>
              <a:r>
                <a:rPr lang="de-DE" sz="3200">
                  <a:latin typeface="Impact" panose="020B0806030902050204" pitchFamily="34" charset="0"/>
                </a:rPr>
                <a:t>49%</a:t>
              </a:r>
            </a:p>
          </p:txBody>
        </p:sp>
        <p:cxnSp>
          <p:nvCxnSpPr>
            <p:cNvPr id="27" name="ExtraShape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7135A20D-608A-46C9-B5E6-433925DE1410}"/>
                </a:ext>
              </a:extLst>
            </p:cNvPr>
            <p:cNvCxnSpPr>
              <a:cxnSpLocks/>
            </p:cNvCxnSpPr>
            <p:nvPr/>
          </p:nvCxnSpPr>
          <p:spPr>
            <a:xfrm>
              <a:off x="4870387" y="4200847"/>
              <a:ext cx="2541801" cy="0"/>
            </a:xfrm>
            <a:prstGeom prst="line">
              <a:avLst/>
            </a:prstGeom>
            <a:ln>
              <a:solidFill>
                <a:srgbClr val="232D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CustomText2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3DD6F39F-B6FC-4BC3-8C23-5DCBD7FDF794}"/>
                </a:ext>
              </a:extLst>
            </p:cNvPr>
            <p:cNvSpPr/>
            <p:nvPr/>
          </p:nvSpPr>
          <p:spPr>
            <a:xfrm>
              <a:off x="4712163" y="4283984"/>
              <a:ext cx="2858248" cy="264887"/>
            </a:xfrm>
            <a:prstGeom prst="rect">
              <a:avLst/>
            </a:prstGeom>
            <a:noFill/>
          </p:spPr>
          <p:txBody>
            <a:bodyPr wrap="none" lIns="0" tIns="0" rIns="0" bIns="0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29" name="CustomText2">
              <a:extLst>
                <a:ext uri="{FF2B5EF4-FFF2-40B4-BE49-F238E27FC236}">
  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F141848C-BDD2-4ED6-B213-3168EB7BAF5D}"/>
                </a:ext>
              </a:extLst>
            </p:cNvPr>
            <p:cNvSpPr/>
            <p:nvPr/>
          </p:nvSpPr>
          <p:spPr>
            <a:xfrm>
              <a:off x="4712163" y="3650794"/>
              <a:ext cx="2858250" cy="633190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197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463494" y="1724312"/>
            <a:ext cx="925398" cy="80460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36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28" name="7712c985-f69d-405f-be7f-67108b93790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01675" y="1203619"/>
            <a:ext cx="10788650" cy="5654381"/>
            <a:chOff x="701675" y="1277438"/>
            <a:chExt cx="10788650" cy="5654381"/>
          </a:xfrm>
        </p:grpSpPr>
        <p:sp>
          <p:nvSpPr>
            <p:cNvPr id="29" name="îṩḻîḋé"/>
            <p:cNvSpPr/>
            <p:nvPr/>
          </p:nvSpPr>
          <p:spPr bwMode="auto">
            <a:xfrm>
              <a:off x="4033045" y="1711325"/>
              <a:ext cx="4125913" cy="5146676"/>
            </a:xfrm>
            <a:custGeom>
              <a:avLst/>
              <a:gdLst>
                <a:gd name="T0" fmla="*/ 934 w 1097"/>
                <a:gd name="T1" fmla="*/ 1022 h 1369"/>
                <a:gd name="T2" fmla="*/ 1081 w 1097"/>
                <a:gd name="T3" fmla="*/ 1369 h 1369"/>
                <a:gd name="T4" fmla="*/ 388 w 1097"/>
                <a:gd name="T5" fmla="*/ 1369 h 1369"/>
                <a:gd name="T6" fmla="*/ 435 w 1097"/>
                <a:gd name="T7" fmla="*/ 1148 h 1369"/>
                <a:gd name="T8" fmla="*/ 317 w 1097"/>
                <a:gd name="T9" fmla="*/ 1121 h 1369"/>
                <a:gd name="T10" fmla="*/ 158 w 1097"/>
                <a:gd name="T11" fmla="*/ 1120 h 1369"/>
                <a:gd name="T12" fmla="*/ 126 w 1097"/>
                <a:gd name="T13" fmla="*/ 1044 h 1369"/>
                <a:gd name="T14" fmla="*/ 107 w 1097"/>
                <a:gd name="T15" fmla="*/ 992 h 1369"/>
                <a:gd name="T16" fmla="*/ 95 w 1097"/>
                <a:gd name="T17" fmla="*/ 944 h 1369"/>
                <a:gd name="T18" fmla="*/ 113 w 1097"/>
                <a:gd name="T19" fmla="*/ 914 h 1369"/>
                <a:gd name="T20" fmla="*/ 62 w 1097"/>
                <a:gd name="T21" fmla="*/ 878 h 1369"/>
                <a:gd name="T22" fmla="*/ 79 w 1097"/>
                <a:gd name="T23" fmla="*/ 820 h 1369"/>
                <a:gd name="T24" fmla="*/ 7 w 1097"/>
                <a:gd name="T25" fmla="*/ 771 h 1369"/>
                <a:gd name="T26" fmla="*/ 84 w 1097"/>
                <a:gd name="T27" fmla="*/ 633 h 1369"/>
                <a:gd name="T28" fmla="*/ 107 w 1097"/>
                <a:gd name="T29" fmla="*/ 522 h 1369"/>
                <a:gd name="T30" fmla="*/ 101 w 1097"/>
                <a:gd name="T31" fmla="*/ 406 h 1369"/>
                <a:gd name="T32" fmla="*/ 168 w 1097"/>
                <a:gd name="T33" fmla="*/ 235 h 1369"/>
                <a:gd name="T34" fmla="*/ 301 w 1097"/>
                <a:gd name="T35" fmla="*/ 91 h 1369"/>
                <a:gd name="T36" fmla="*/ 599 w 1097"/>
                <a:gd name="T37" fmla="*/ 0 h 1369"/>
                <a:gd name="T38" fmla="*/ 1097 w 1097"/>
                <a:gd name="T39" fmla="*/ 483 h 1369"/>
                <a:gd name="T40" fmla="*/ 1077 w 1097"/>
                <a:gd name="T41" fmla="*/ 619 h 1369"/>
                <a:gd name="T42" fmla="*/ 992 w 1097"/>
                <a:gd name="T43" fmla="*/ 790 h 1369"/>
                <a:gd name="T44" fmla="*/ 934 w 1097"/>
                <a:gd name="T45" fmla="*/ 1022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7" h="1369">
                  <a:moveTo>
                    <a:pt x="934" y="1022"/>
                  </a:moveTo>
                  <a:cubicBezTo>
                    <a:pt x="946" y="1218"/>
                    <a:pt x="1080" y="1368"/>
                    <a:pt x="1081" y="1369"/>
                  </a:cubicBezTo>
                  <a:cubicBezTo>
                    <a:pt x="388" y="1369"/>
                    <a:pt x="388" y="1369"/>
                    <a:pt x="388" y="1369"/>
                  </a:cubicBezTo>
                  <a:cubicBezTo>
                    <a:pt x="455" y="1287"/>
                    <a:pt x="460" y="1180"/>
                    <a:pt x="435" y="1148"/>
                  </a:cubicBezTo>
                  <a:cubicBezTo>
                    <a:pt x="412" y="1121"/>
                    <a:pt x="393" y="1113"/>
                    <a:pt x="317" y="1121"/>
                  </a:cubicBezTo>
                  <a:cubicBezTo>
                    <a:pt x="241" y="1130"/>
                    <a:pt x="184" y="1143"/>
                    <a:pt x="158" y="1120"/>
                  </a:cubicBezTo>
                  <a:cubicBezTo>
                    <a:pt x="131" y="1096"/>
                    <a:pt x="122" y="1078"/>
                    <a:pt x="126" y="1044"/>
                  </a:cubicBezTo>
                  <a:cubicBezTo>
                    <a:pt x="129" y="1010"/>
                    <a:pt x="119" y="998"/>
                    <a:pt x="107" y="992"/>
                  </a:cubicBezTo>
                  <a:cubicBezTo>
                    <a:pt x="91" y="983"/>
                    <a:pt x="74" y="960"/>
                    <a:pt x="95" y="944"/>
                  </a:cubicBezTo>
                  <a:cubicBezTo>
                    <a:pt x="109" y="933"/>
                    <a:pt x="136" y="925"/>
                    <a:pt x="113" y="914"/>
                  </a:cubicBezTo>
                  <a:cubicBezTo>
                    <a:pt x="92" y="904"/>
                    <a:pt x="56" y="907"/>
                    <a:pt x="62" y="878"/>
                  </a:cubicBezTo>
                  <a:cubicBezTo>
                    <a:pt x="67" y="854"/>
                    <a:pt x="94" y="841"/>
                    <a:pt x="79" y="820"/>
                  </a:cubicBezTo>
                  <a:cubicBezTo>
                    <a:pt x="65" y="800"/>
                    <a:pt x="0" y="810"/>
                    <a:pt x="7" y="771"/>
                  </a:cubicBezTo>
                  <a:cubicBezTo>
                    <a:pt x="13" y="740"/>
                    <a:pt x="58" y="680"/>
                    <a:pt x="84" y="633"/>
                  </a:cubicBezTo>
                  <a:cubicBezTo>
                    <a:pt x="107" y="593"/>
                    <a:pt x="119" y="562"/>
                    <a:pt x="107" y="522"/>
                  </a:cubicBezTo>
                  <a:cubicBezTo>
                    <a:pt x="94" y="481"/>
                    <a:pt x="91" y="440"/>
                    <a:pt x="101" y="406"/>
                  </a:cubicBezTo>
                  <a:cubicBezTo>
                    <a:pt x="113" y="368"/>
                    <a:pt x="116" y="318"/>
                    <a:pt x="168" y="235"/>
                  </a:cubicBezTo>
                  <a:cubicBezTo>
                    <a:pt x="198" y="186"/>
                    <a:pt x="248" y="127"/>
                    <a:pt x="301" y="91"/>
                  </a:cubicBezTo>
                  <a:cubicBezTo>
                    <a:pt x="385" y="33"/>
                    <a:pt x="488" y="0"/>
                    <a:pt x="599" y="0"/>
                  </a:cubicBezTo>
                  <a:cubicBezTo>
                    <a:pt x="874" y="0"/>
                    <a:pt x="1097" y="216"/>
                    <a:pt x="1097" y="483"/>
                  </a:cubicBezTo>
                  <a:cubicBezTo>
                    <a:pt x="1097" y="530"/>
                    <a:pt x="1090" y="576"/>
                    <a:pt x="1077" y="619"/>
                  </a:cubicBezTo>
                  <a:cubicBezTo>
                    <a:pt x="1062" y="670"/>
                    <a:pt x="1002" y="771"/>
                    <a:pt x="992" y="790"/>
                  </a:cubicBezTo>
                  <a:cubicBezTo>
                    <a:pt x="969" y="833"/>
                    <a:pt x="927" y="921"/>
                    <a:pt x="934" y="10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428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iŝḷïḍè"/>
            <p:cNvSpPr/>
            <p:nvPr/>
          </p:nvSpPr>
          <p:spPr bwMode="auto">
            <a:xfrm>
              <a:off x="4636555" y="2128701"/>
              <a:ext cx="2092453" cy="1405323"/>
            </a:xfrm>
            <a:custGeom>
              <a:avLst/>
              <a:gdLst>
                <a:gd name="T0" fmla="*/ 1109 w 2353"/>
                <a:gd name="T1" fmla="*/ 1535 h 1580"/>
                <a:gd name="T2" fmla="*/ 1721 w 2353"/>
                <a:gd name="T3" fmla="*/ 1371 h 1580"/>
                <a:gd name="T4" fmla="*/ 1853 w 2353"/>
                <a:gd name="T5" fmla="*/ 1353 h 1580"/>
                <a:gd name="T6" fmla="*/ 2233 w 2353"/>
                <a:gd name="T7" fmla="*/ 787 h 1580"/>
                <a:gd name="T8" fmla="*/ 1713 w 2353"/>
                <a:gd name="T9" fmla="*/ 631 h 1580"/>
                <a:gd name="T10" fmla="*/ 1603 w 2353"/>
                <a:gd name="T11" fmla="*/ 603 h 1580"/>
                <a:gd name="T12" fmla="*/ 814 w 2353"/>
                <a:gd name="T13" fmla="*/ 178 h 1580"/>
                <a:gd name="T14" fmla="*/ 336 w 2353"/>
                <a:gd name="T15" fmla="*/ 688 h 1580"/>
                <a:gd name="T16" fmla="*/ 292 w 2353"/>
                <a:gd name="T17" fmla="*/ 758 h 1580"/>
                <a:gd name="T18" fmla="*/ 55 w 2353"/>
                <a:gd name="T19" fmla="*/ 1440 h 1580"/>
                <a:gd name="T20" fmla="*/ 112 w 2353"/>
                <a:gd name="T21" fmla="*/ 1444 h 1580"/>
                <a:gd name="T22" fmla="*/ 1035 w 2353"/>
                <a:gd name="T23" fmla="*/ 1535 h 1580"/>
                <a:gd name="T24" fmla="*/ 1109 w 2353"/>
                <a:gd name="T25" fmla="*/ 1535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53" h="1580">
                  <a:moveTo>
                    <a:pt x="1109" y="1535"/>
                  </a:moveTo>
                  <a:cubicBezTo>
                    <a:pt x="1109" y="1535"/>
                    <a:pt x="1358" y="1286"/>
                    <a:pt x="1721" y="1371"/>
                  </a:cubicBezTo>
                  <a:cubicBezTo>
                    <a:pt x="1721" y="1371"/>
                    <a:pt x="1764" y="1382"/>
                    <a:pt x="1853" y="1353"/>
                  </a:cubicBezTo>
                  <a:cubicBezTo>
                    <a:pt x="1853" y="1353"/>
                    <a:pt x="2353" y="1200"/>
                    <a:pt x="2233" y="787"/>
                  </a:cubicBezTo>
                  <a:cubicBezTo>
                    <a:pt x="2233" y="787"/>
                    <a:pt x="2135" y="517"/>
                    <a:pt x="1713" y="631"/>
                  </a:cubicBezTo>
                  <a:cubicBezTo>
                    <a:pt x="1713" y="631"/>
                    <a:pt x="1637" y="679"/>
                    <a:pt x="1603" y="603"/>
                  </a:cubicBezTo>
                  <a:cubicBezTo>
                    <a:pt x="1603" y="603"/>
                    <a:pt x="1270" y="0"/>
                    <a:pt x="814" y="178"/>
                  </a:cubicBezTo>
                  <a:cubicBezTo>
                    <a:pt x="814" y="178"/>
                    <a:pt x="444" y="301"/>
                    <a:pt x="336" y="688"/>
                  </a:cubicBezTo>
                  <a:cubicBezTo>
                    <a:pt x="336" y="688"/>
                    <a:pt x="342" y="725"/>
                    <a:pt x="292" y="758"/>
                  </a:cubicBezTo>
                  <a:cubicBezTo>
                    <a:pt x="292" y="758"/>
                    <a:pt x="0" y="902"/>
                    <a:pt x="55" y="1440"/>
                  </a:cubicBezTo>
                  <a:cubicBezTo>
                    <a:pt x="55" y="1440"/>
                    <a:pt x="57" y="1485"/>
                    <a:pt x="112" y="1444"/>
                  </a:cubicBezTo>
                  <a:cubicBezTo>
                    <a:pt x="112" y="1444"/>
                    <a:pt x="547" y="1128"/>
                    <a:pt x="1035" y="1535"/>
                  </a:cubicBezTo>
                  <a:cubicBezTo>
                    <a:pt x="1035" y="1535"/>
                    <a:pt x="1075" y="1580"/>
                    <a:pt x="1109" y="153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iṩļiḑè"/>
            <p:cNvSpPr/>
            <p:nvPr/>
          </p:nvSpPr>
          <p:spPr bwMode="auto">
            <a:xfrm>
              <a:off x="5647368" y="1864661"/>
              <a:ext cx="1811016" cy="1068593"/>
            </a:xfrm>
            <a:custGeom>
              <a:avLst/>
              <a:gdLst>
                <a:gd name="T0" fmla="*/ 514 w 2036"/>
                <a:gd name="T1" fmla="*/ 791 h 1201"/>
                <a:gd name="T2" fmla="*/ 603 w 2036"/>
                <a:gd name="T3" fmla="*/ 832 h 1201"/>
                <a:gd name="T4" fmla="*/ 1211 w 2036"/>
                <a:gd name="T5" fmla="*/ 1147 h 1201"/>
                <a:gd name="T6" fmla="*/ 1304 w 2036"/>
                <a:gd name="T7" fmla="*/ 1182 h 1201"/>
                <a:gd name="T8" fmla="*/ 1513 w 2036"/>
                <a:gd name="T9" fmla="*/ 1171 h 1201"/>
                <a:gd name="T10" fmla="*/ 1557 w 2036"/>
                <a:gd name="T11" fmla="*/ 1138 h 1201"/>
                <a:gd name="T12" fmla="*/ 1791 w 2036"/>
                <a:gd name="T13" fmla="*/ 1006 h 1201"/>
                <a:gd name="T14" fmla="*/ 1986 w 2036"/>
                <a:gd name="T15" fmla="*/ 687 h 1201"/>
                <a:gd name="T16" fmla="*/ 1013 w 2036"/>
                <a:gd name="T17" fmla="*/ 234 h 1201"/>
                <a:gd name="T18" fmla="*/ 893 w 2036"/>
                <a:gd name="T19" fmla="*/ 214 h 1201"/>
                <a:gd name="T20" fmla="*/ 48 w 2036"/>
                <a:gd name="T21" fmla="*/ 339 h 1201"/>
                <a:gd name="T22" fmla="*/ 73 w 2036"/>
                <a:gd name="T23" fmla="*/ 405 h 1201"/>
                <a:gd name="T24" fmla="*/ 514 w 2036"/>
                <a:gd name="T25" fmla="*/ 791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6" h="1201">
                  <a:moveTo>
                    <a:pt x="514" y="791"/>
                  </a:moveTo>
                  <a:cubicBezTo>
                    <a:pt x="514" y="791"/>
                    <a:pt x="548" y="857"/>
                    <a:pt x="603" y="832"/>
                  </a:cubicBezTo>
                  <a:cubicBezTo>
                    <a:pt x="603" y="832"/>
                    <a:pt x="1048" y="662"/>
                    <a:pt x="1211" y="1147"/>
                  </a:cubicBezTo>
                  <a:cubicBezTo>
                    <a:pt x="1211" y="1147"/>
                    <a:pt x="1226" y="1201"/>
                    <a:pt x="1304" y="1182"/>
                  </a:cubicBezTo>
                  <a:cubicBezTo>
                    <a:pt x="1304" y="1182"/>
                    <a:pt x="1428" y="1155"/>
                    <a:pt x="1513" y="1171"/>
                  </a:cubicBezTo>
                  <a:cubicBezTo>
                    <a:pt x="1513" y="1171"/>
                    <a:pt x="1551" y="1186"/>
                    <a:pt x="1557" y="1138"/>
                  </a:cubicBezTo>
                  <a:cubicBezTo>
                    <a:pt x="1557" y="1138"/>
                    <a:pt x="1601" y="984"/>
                    <a:pt x="1791" y="1006"/>
                  </a:cubicBezTo>
                  <a:cubicBezTo>
                    <a:pt x="1791" y="1006"/>
                    <a:pt x="2036" y="1010"/>
                    <a:pt x="1986" y="687"/>
                  </a:cubicBezTo>
                  <a:cubicBezTo>
                    <a:pt x="1986" y="687"/>
                    <a:pt x="1862" y="98"/>
                    <a:pt x="1013" y="234"/>
                  </a:cubicBezTo>
                  <a:cubicBezTo>
                    <a:pt x="1013" y="234"/>
                    <a:pt x="943" y="272"/>
                    <a:pt x="893" y="214"/>
                  </a:cubicBezTo>
                  <a:cubicBezTo>
                    <a:pt x="893" y="214"/>
                    <a:pt x="440" y="0"/>
                    <a:pt x="48" y="339"/>
                  </a:cubicBezTo>
                  <a:cubicBezTo>
                    <a:pt x="48" y="339"/>
                    <a:pt x="0" y="373"/>
                    <a:pt x="73" y="405"/>
                  </a:cubicBezTo>
                  <a:cubicBezTo>
                    <a:pt x="73" y="405"/>
                    <a:pt x="363" y="519"/>
                    <a:pt x="514" y="79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iSḷïḑê"/>
            <p:cNvSpPr/>
            <p:nvPr/>
          </p:nvSpPr>
          <p:spPr bwMode="auto">
            <a:xfrm>
              <a:off x="5575300" y="2917721"/>
              <a:ext cx="2341584" cy="1890539"/>
            </a:xfrm>
            <a:custGeom>
              <a:avLst/>
              <a:gdLst>
                <a:gd name="T0" fmla="*/ 1195 w 2633"/>
                <a:gd name="T1" fmla="*/ 1390 h 2125"/>
                <a:gd name="T2" fmla="*/ 1237 w 2633"/>
                <a:gd name="T3" fmla="*/ 1409 h 2125"/>
                <a:gd name="T4" fmla="*/ 2000 w 2633"/>
                <a:gd name="T5" fmla="*/ 1995 h 2125"/>
                <a:gd name="T6" fmla="*/ 2000 w 2633"/>
                <a:gd name="T7" fmla="*/ 1935 h 2125"/>
                <a:gd name="T8" fmla="*/ 1842 w 2633"/>
                <a:gd name="T9" fmla="*/ 1729 h 2125"/>
                <a:gd name="T10" fmla="*/ 1959 w 2633"/>
                <a:gd name="T11" fmla="*/ 1561 h 2125"/>
                <a:gd name="T12" fmla="*/ 2523 w 2633"/>
                <a:gd name="T13" fmla="*/ 836 h 2125"/>
                <a:gd name="T14" fmla="*/ 2074 w 2633"/>
                <a:gd name="T15" fmla="*/ 697 h 2125"/>
                <a:gd name="T16" fmla="*/ 1940 w 2633"/>
                <a:gd name="T17" fmla="*/ 1004 h 2125"/>
                <a:gd name="T18" fmla="*/ 1886 w 2633"/>
                <a:gd name="T19" fmla="*/ 1074 h 2125"/>
                <a:gd name="T20" fmla="*/ 1826 w 2633"/>
                <a:gd name="T21" fmla="*/ 994 h 2125"/>
                <a:gd name="T22" fmla="*/ 2006 w 2633"/>
                <a:gd name="T23" fmla="*/ 621 h 2125"/>
                <a:gd name="T24" fmla="*/ 2074 w 2633"/>
                <a:gd name="T25" fmla="*/ 536 h 2125"/>
                <a:gd name="T26" fmla="*/ 1410 w 2633"/>
                <a:gd name="T27" fmla="*/ 74 h 2125"/>
                <a:gd name="T28" fmla="*/ 1262 w 2633"/>
                <a:gd name="T29" fmla="*/ 175 h 2125"/>
                <a:gd name="T30" fmla="*/ 722 w 2633"/>
                <a:gd name="T31" fmla="*/ 557 h 2125"/>
                <a:gd name="T32" fmla="*/ 441 w 2633"/>
                <a:gd name="T33" fmla="*/ 570 h 2125"/>
                <a:gd name="T34" fmla="*/ 0 w 2633"/>
                <a:gd name="T35" fmla="*/ 1020 h 2125"/>
                <a:gd name="T36" fmla="*/ 532 w 2633"/>
                <a:gd name="T37" fmla="*/ 1438 h 2125"/>
                <a:gd name="T38" fmla="*/ 787 w 2633"/>
                <a:gd name="T39" fmla="*/ 1372 h 2125"/>
                <a:gd name="T40" fmla="*/ 865 w 2633"/>
                <a:gd name="T41" fmla="*/ 1370 h 2125"/>
                <a:gd name="T42" fmla="*/ 1195 w 2633"/>
                <a:gd name="T43" fmla="*/ 1390 h 2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33" h="2125">
                  <a:moveTo>
                    <a:pt x="1195" y="1390"/>
                  </a:moveTo>
                  <a:cubicBezTo>
                    <a:pt x="1195" y="1390"/>
                    <a:pt x="1227" y="1352"/>
                    <a:pt x="1237" y="1409"/>
                  </a:cubicBezTo>
                  <a:cubicBezTo>
                    <a:pt x="1237" y="1409"/>
                    <a:pt x="1383" y="2125"/>
                    <a:pt x="2000" y="1995"/>
                  </a:cubicBezTo>
                  <a:cubicBezTo>
                    <a:pt x="2000" y="1995"/>
                    <a:pt x="2060" y="1970"/>
                    <a:pt x="2000" y="1935"/>
                  </a:cubicBezTo>
                  <a:cubicBezTo>
                    <a:pt x="2000" y="1935"/>
                    <a:pt x="1832" y="1856"/>
                    <a:pt x="1842" y="1729"/>
                  </a:cubicBezTo>
                  <a:cubicBezTo>
                    <a:pt x="1842" y="1729"/>
                    <a:pt x="1829" y="1583"/>
                    <a:pt x="1959" y="1561"/>
                  </a:cubicBezTo>
                  <a:cubicBezTo>
                    <a:pt x="1959" y="1561"/>
                    <a:pt x="2633" y="1352"/>
                    <a:pt x="2523" y="836"/>
                  </a:cubicBezTo>
                  <a:cubicBezTo>
                    <a:pt x="2523" y="836"/>
                    <a:pt x="2388" y="580"/>
                    <a:pt x="2074" y="697"/>
                  </a:cubicBezTo>
                  <a:cubicBezTo>
                    <a:pt x="2074" y="697"/>
                    <a:pt x="1873" y="782"/>
                    <a:pt x="1940" y="1004"/>
                  </a:cubicBezTo>
                  <a:cubicBezTo>
                    <a:pt x="1940" y="1004"/>
                    <a:pt x="1953" y="1093"/>
                    <a:pt x="1886" y="1074"/>
                  </a:cubicBezTo>
                  <a:cubicBezTo>
                    <a:pt x="1886" y="1074"/>
                    <a:pt x="1826" y="1064"/>
                    <a:pt x="1826" y="994"/>
                  </a:cubicBezTo>
                  <a:cubicBezTo>
                    <a:pt x="1826" y="994"/>
                    <a:pt x="1791" y="716"/>
                    <a:pt x="2006" y="621"/>
                  </a:cubicBezTo>
                  <a:cubicBezTo>
                    <a:pt x="2006" y="621"/>
                    <a:pt x="2099" y="609"/>
                    <a:pt x="2074" y="536"/>
                  </a:cubicBezTo>
                  <a:cubicBezTo>
                    <a:pt x="2074" y="536"/>
                    <a:pt x="1967" y="0"/>
                    <a:pt x="1410" y="74"/>
                  </a:cubicBezTo>
                  <a:cubicBezTo>
                    <a:pt x="1410" y="74"/>
                    <a:pt x="1273" y="76"/>
                    <a:pt x="1262" y="175"/>
                  </a:cubicBezTo>
                  <a:cubicBezTo>
                    <a:pt x="1262" y="175"/>
                    <a:pt x="1205" y="509"/>
                    <a:pt x="722" y="557"/>
                  </a:cubicBezTo>
                  <a:cubicBezTo>
                    <a:pt x="722" y="557"/>
                    <a:pt x="583" y="564"/>
                    <a:pt x="441" y="570"/>
                  </a:cubicBezTo>
                  <a:cubicBezTo>
                    <a:pt x="441" y="570"/>
                    <a:pt x="32" y="566"/>
                    <a:pt x="0" y="1020"/>
                  </a:cubicBezTo>
                  <a:cubicBezTo>
                    <a:pt x="0" y="1020"/>
                    <a:pt x="40" y="1404"/>
                    <a:pt x="532" y="1438"/>
                  </a:cubicBezTo>
                  <a:cubicBezTo>
                    <a:pt x="532" y="1438"/>
                    <a:pt x="709" y="1438"/>
                    <a:pt x="787" y="1372"/>
                  </a:cubicBezTo>
                  <a:cubicBezTo>
                    <a:pt x="787" y="1372"/>
                    <a:pt x="819" y="1334"/>
                    <a:pt x="865" y="1370"/>
                  </a:cubicBezTo>
                  <a:cubicBezTo>
                    <a:pt x="865" y="1370"/>
                    <a:pt x="975" y="1469"/>
                    <a:pt x="1195" y="1390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îṣlïḍê"/>
            <p:cNvSpPr/>
            <p:nvPr/>
          </p:nvSpPr>
          <p:spPr bwMode="auto">
            <a:xfrm>
              <a:off x="7134700" y="2488419"/>
              <a:ext cx="958627" cy="1096551"/>
            </a:xfrm>
            <a:custGeom>
              <a:avLst/>
              <a:gdLst>
                <a:gd name="T0" fmla="*/ 398 w 1078"/>
                <a:gd name="T1" fmla="*/ 1019 h 1233"/>
                <a:gd name="T2" fmla="*/ 438 w 1078"/>
                <a:gd name="T3" fmla="*/ 1072 h 1233"/>
                <a:gd name="T4" fmla="*/ 765 w 1078"/>
                <a:gd name="T5" fmla="*/ 1184 h 1233"/>
                <a:gd name="T6" fmla="*/ 822 w 1078"/>
                <a:gd name="T7" fmla="*/ 1171 h 1233"/>
                <a:gd name="T8" fmla="*/ 480 w 1078"/>
                <a:gd name="T9" fmla="*/ 61 h 1233"/>
                <a:gd name="T10" fmla="*/ 418 w 1078"/>
                <a:gd name="T11" fmla="*/ 81 h 1233"/>
                <a:gd name="T12" fmla="*/ 181 w 1078"/>
                <a:gd name="T13" fmla="*/ 383 h 1233"/>
                <a:gd name="T14" fmla="*/ 32 w 1078"/>
                <a:gd name="T15" fmla="*/ 458 h 1233"/>
                <a:gd name="T16" fmla="*/ 82 w 1078"/>
                <a:gd name="T17" fmla="*/ 532 h 1233"/>
                <a:gd name="T18" fmla="*/ 398 w 1078"/>
                <a:gd name="T19" fmla="*/ 1019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8" h="1233">
                  <a:moveTo>
                    <a:pt x="398" y="1019"/>
                  </a:moveTo>
                  <a:cubicBezTo>
                    <a:pt x="398" y="1019"/>
                    <a:pt x="381" y="1076"/>
                    <a:pt x="438" y="1072"/>
                  </a:cubicBezTo>
                  <a:cubicBezTo>
                    <a:pt x="438" y="1072"/>
                    <a:pt x="679" y="1076"/>
                    <a:pt x="765" y="1184"/>
                  </a:cubicBezTo>
                  <a:cubicBezTo>
                    <a:pt x="765" y="1184"/>
                    <a:pt x="801" y="1233"/>
                    <a:pt x="822" y="1171"/>
                  </a:cubicBezTo>
                  <a:cubicBezTo>
                    <a:pt x="822" y="1171"/>
                    <a:pt x="1078" y="464"/>
                    <a:pt x="480" y="61"/>
                  </a:cubicBezTo>
                  <a:cubicBezTo>
                    <a:pt x="480" y="61"/>
                    <a:pt x="413" y="0"/>
                    <a:pt x="418" y="81"/>
                  </a:cubicBezTo>
                  <a:cubicBezTo>
                    <a:pt x="418" y="81"/>
                    <a:pt x="426" y="299"/>
                    <a:pt x="181" y="383"/>
                  </a:cubicBezTo>
                  <a:cubicBezTo>
                    <a:pt x="181" y="383"/>
                    <a:pt x="62" y="385"/>
                    <a:pt x="32" y="458"/>
                  </a:cubicBezTo>
                  <a:cubicBezTo>
                    <a:pt x="32" y="458"/>
                    <a:pt x="0" y="519"/>
                    <a:pt x="82" y="532"/>
                  </a:cubicBezTo>
                  <a:cubicBezTo>
                    <a:pt x="82" y="532"/>
                    <a:pt x="350" y="640"/>
                    <a:pt x="398" y="10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îṥľiḍé"/>
            <p:cNvSpPr/>
            <p:nvPr/>
          </p:nvSpPr>
          <p:spPr bwMode="auto">
            <a:xfrm>
              <a:off x="4686256" y="3248861"/>
              <a:ext cx="871648" cy="780321"/>
            </a:xfrm>
            <a:custGeom>
              <a:avLst/>
              <a:gdLst>
                <a:gd name="T0" fmla="*/ 875 w 980"/>
                <a:gd name="T1" fmla="*/ 735 h 877"/>
                <a:gd name="T2" fmla="*/ 909 w 980"/>
                <a:gd name="T3" fmla="*/ 676 h 877"/>
                <a:gd name="T4" fmla="*/ 961 w 980"/>
                <a:gd name="T5" fmla="*/ 440 h 877"/>
                <a:gd name="T6" fmla="*/ 948 w 980"/>
                <a:gd name="T7" fmla="*/ 375 h 877"/>
                <a:gd name="T8" fmla="*/ 156 w 980"/>
                <a:gd name="T9" fmla="*/ 233 h 877"/>
                <a:gd name="T10" fmla="*/ 69 w 980"/>
                <a:gd name="T11" fmla="*/ 388 h 877"/>
                <a:gd name="T12" fmla="*/ 875 w 980"/>
                <a:gd name="T13" fmla="*/ 735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0" h="877">
                  <a:moveTo>
                    <a:pt x="875" y="735"/>
                  </a:moveTo>
                  <a:cubicBezTo>
                    <a:pt x="875" y="735"/>
                    <a:pt x="913" y="732"/>
                    <a:pt x="909" y="676"/>
                  </a:cubicBezTo>
                  <a:cubicBezTo>
                    <a:pt x="909" y="676"/>
                    <a:pt x="921" y="499"/>
                    <a:pt x="961" y="440"/>
                  </a:cubicBezTo>
                  <a:cubicBezTo>
                    <a:pt x="961" y="440"/>
                    <a:pt x="980" y="405"/>
                    <a:pt x="948" y="375"/>
                  </a:cubicBezTo>
                  <a:cubicBezTo>
                    <a:pt x="948" y="375"/>
                    <a:pt x="597" y="0"/>
                    <a:pt x="156" y="233"/>
                  </a:cubicBezTo>
                  <a:cubicBezTo>
                    <a:pt x="156" y="233"/>
                    <a:pt x="0" y="301"/>
                    <a:pt x="69" y="388"/>
                  </a:cubicBezTo>
                  <a:cubicBezTo>
                    <a:pt x="69" y="388"/>
                    <a:pt x="320" y="877"/>
                    <a:pt x="875" y="73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îṩľîďè"/>
            <p:cNvSpPr/>
            <p:nvPr/>
          </p:nvSpPr>
          <p:spPr bwMode="auto">
            <a:xfrm>
              <a:off x="3970509" y="1637506"/>
              <a:ext cx="4271963" cy="5294313"/>
            </a:xfrm>
            <a:custGeom>
              <a:avLst/>
              <a:gdLst>
                <a:gd name="T0" fmla="*/ 1052 w 1137"/>
                <a:gd name="T1" fmla="*/ 1407 h 1409"/>
                <a:gd name="T2" fmla="*/ 976 w 1137"/>
                <a:gd name="T3" fmla="*/ 1409 h 1409"/>
                <a:gd name="T4" fmla="*/ 912 w 1137"/>
                <a:gd name="T5" fmla="*/ 1407 h 1409"/>
                <a:gd name="T6" fmla="*/ 796 w 1137"/>
                <a:gd name="T7" fmla="*/ 1409 h 1409"/>
                <a:gd name="T8" fmla="*/ 752 w 1137"/>
                <a:gd name="T9" fmla="*/ 1409 h 1409"/>
                <a:gd name="T10" fmla="*/ 636 w 1137"/>
                <a:gd name="T11" fmla="*/ 1407 h 1409"/>
                <a:gd name="T12" fmla="*/ 560 w 1137"/>
                <a:gd name="T13" fmla="*/ 1409 h 1409"/>
                <a:gd name="T14" fmla="*/ 495 w 1137"/>
                <a:gd name="T15" fmla="*/ 1407 h 1409"/>
                <a:gd name="T16" fmla="*/ 379 w 1137"/>
                <a:gd name="T17" fmla="*/ 1409 h 1409"/>
                <a:gd name="T18" fmla="*/ 1119 w 1137"/>
                <a:gd name="T19" fmla="*/ 1385 h 1409"/>
                <a:gd name="T20" fmla="*/ 1098 w 1137"/>
                <a:gd name="T21" fmla="*/ 1361 h 1409"/>
                <a:gd name="T22" fmla="*/ 1089 w 1137"/>
                <a:gd name="T23" fmla="*/ 1352 h 1409"/>
                <a:gd name="T24" fmla="*/ 434 w 1137"/>
                <a:gd name="T25" fmla="*/ 1286 h 1409"/>
                <a:gd name="T26" fmla="*/ 1037 w 1137"/>
                <a:gd name="T27" fmla="*/ 1271 h 1409"/>
                <a:gd name="T28" fmla="*/ 1014 w 1137"/>
                <a:gd name="T29" fmla="*/ 1225 h 1409"/>
                <a:gd name="T30" fmla="*/ 442 w 1137"/>
                <a:gd name="T31" fmla="*/ 1212 h 1409"/>
                <a:gd name="T32" fmla="*/ 219 w 1137"/>
                <a:gd name="T33" fmla="*/ 1173 h 1409"/>
                <a:gd name="T34" fmla="*/ 283 w 1137"/>
                <a:gd name="T35" fmla="*/ 1168 h 1409"/>
                <a:gd name="T36" fmla="*/ 326 w 1137"/>
                <a:gd name="T37" fmla="*/ 1163 h 1409"/>
                <a:gd name="T38" fmla="*/ 358 w 1137"/>
                <a:gd name="T39" fmla="*/ 1158 h 1409"/>
                <a:gd name="T40" fmla="*/ 987 w 1137"/>
                <a:gd name="T41" fmla="*/ 1154 h 1409"/>
                <a:gd name="T42" fmla="*/ 121 w 1137"/>
                <a:gd name="T43" fmla="*/ 1083 h 1409"/>
                <a:gd name="T44" fmla="*/ 122 w 1137"/>
                <a:gd name="T45" fmla="*/ 1051 h 1409"/>
                <a:gd name="T46" fmla="*/ 112 w 1137"/>
                <a:gd name="T47" fmla="*/ 1030 h 1409"/>
                <a:gd name="T48" fmla="*/ 968 w 1137"/>
                <a:gd name="T49" fmla="*/ 1028 h 1409"/>
                <a:gd name="T50" fmla="*/ 79 w 1137"/>
                <a:gd name="T51" fmla="*/ 985 h 1409"/>
                <a:gd name="T52" fmla="*/ 88 w 1137"/>
                <a:gd name="T53" fmla="*/ 961 h 1409"/>
                <a:gd name="T54" fmla="*/ 81 w 1137"/>
                <a:gd name="T55" fmla="*/ 939 h 1409"/>
                <a:gd name="T56" fmla="*/ 60 w 1137"/>
                <a:gd name="T57" fmla="*/ 919 h 1409"/>
                <a:gd name="T58" fmla="*/ 998 w 1137"/>
                <a:gd name="T59" fmla="*/ 871 h 1409"/>
                <a:gd name="T60" fmla="*/ 41 w 1137"/>
                <a:gd name="T61" fmla="*/ 842 h 1409"/>
                <a:gd name="T62" fmla="*/ 14 w 1137"/>
                <a:gd name="T63" fmla="*/ 825 h 1409"/>
                <a:gd name="T64" fmla="*/ 1027 w 1137"/>
                <a:gd name="T65" fmla="*/ 815 h 1409"/>
                <a:gd name="T66" fmla="*/ 1066 w 1137"/>
                <a:gd name="T67" fmla="*/ 740 h 1409"/>
                <a:gd name="T68" fmla="*/ 31 w 1137"/>
                <a:gd name="T69" fmla="*/ 728 h 1409"/>
                <a:gd name="T70" fmla="*/ 58 w 1137"/>
                <a:gd name="T71" fmla="*/ 684 h 1409"/>
                <a:gd name="T72" fmla="*/ 80 w 1137"/>
                <a:gd name="T73" fmla="*/ 645 h 1409"/>
                <a:gd name="T74" fmla="*/ 102 w 1137"/>
                <a:gd name="T75" fmla="*/ 599 h 1409"/>
                <a:gd name="T76" fmla="*/ 107 w 1137"/>
                <a:gd name="T77" fmla="*/ 574 h 1409"/>
                <a:gd name="T78" fmla="*/ 103 w 1137"/>
                <a:gd name="T79" fmla="*/ 556 h 1409"/>
                <a:gd name="T80" fmla="*/ 1130 w 1137"/>
                <a:gd name="T81" fmla="*/ 503 h 1409"/>
                <a:gd name="T82" fmla="*/ 1131 w 1137"/>
                <a:gd name="T83" fmla="*/ 484 h 1409"/>
                <a:gd name="T84" fmla="*/ 94 w 1137"/>
                <a:gd name="T85" fmla="*/ 429 h 1409"/>
                <a:gd name="T86" fmla="*/ 103 w 1137"/>
                <a:gd name="T87" fmla="*/ 394 h 1409"/>
                <a:gd name="T88" fmla="*/ 117 w 1137"/>
                <a:gd name="T89" fmla="*/ 348 h 1409"/>
                <a:gd name="T90" fmla="*/ 1090 w 1137"/>
                <a:gd name="T91" fmla="*/ 310 h 1409"/>
                <a:gd name="T92" fmla="*/ 1085 w 1137"/>
                <a:gd name="T93" fmla="*/ 299 h 1409"/>
                <a:gd name="T94" fmla="*/ 165 w 1137"/>
                <a:gd name="T95" fmla="*/ 245 h 1409"/>
                <a:gd name="T96" fmla="*/ 192 w 1137"/>
                <a:gd name="T97" fmla="*/ 208 h 1409"/>
                <a:gd name="T98" fmla="*/ 1004 w 1137"/>
                <a:gd name="T99" fmla="*/ 176 h 1409"/>
                <a:gd name="T100" fmla="*/ 996 w 1137"/>
                <a:gd name="T101" fmla="*/ 167 h 1409"/>
                <a:gd name="T102" fmla="*/ 278 w 1137"/>
                <a:gd name="T103" fmla="*/ 114 h 1409"/>
                <a:gd name="T104" fmla="*/ 289 w 1137"/>
                <a:gd name="T105" fmla="*/ 108 h 1409"/>
                <a:gd name="T106" fmla="*/ 882 w 1137"/>
                <a:gd name="T107" fmla="*/ 73 h 1409"/>
                <a:gd name="T108" fmla="*/ 361 w 1137"/>
                <a:gd name="T109" fmla="*/ 62 h 1409"/>
                <a:gd name="T110" fmla="*/ 408 w 1137"/>
                <a:gd name="T111" fmla="*/ 41 h 1409"/>
                <a:gd name="T112" fmla="*/ 765 w 1137"/>
                <a:gd name="T113" fmla="*/ 24 h 1409"/>
                <a:gd name="T114" fmla="*/ 753 w 1137"/>
                <a:gd name="T115" fmla="*/ 21 h 1409"/>
                <a:gd name="T116" fmla="*/ 531 w 1137"/>
                <a:gd name="T117" fmla="*/ 6 h 1409"/>
                <a:gd name="T118" fmla="*/ 659 w 1137"/>
                <a:gd name="T119" fmla="*/ 4 h 1409"/>
                <a:gd name="T120" fmla="*/ 627 w 1137"/>
                <a:gd name="T121" fmla="*/ 0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37" h="1409">
                  <a:moveTo>
                    <a:pt x="1137" y="1409"/>
                  </a:moveTo>
                  <a:cubicBezTo>
                    <a:pt x="1117" y="1409"/>
                    <a:pt x="1117" y="1409"/>
                    <a:pt x="1117" y="1409"/>
                  </a:cubicBezTo>
                  <a:cubicBezTo>
                    <a:pt x="1117" y="1407"/>
                    <a:pt x="1117" y="1407"/>
                    <a:pt x="1117" y="1407"/>
                  </a:cubicBezTo>
                  <a:cubicBezTo>
                    <a:pt x="1137" y="1407"/>
                    <a:pt x="1137" y="1407"/>
                    <a:pt x="1137" y="1407"/>
                  </a:cubicBezTo>
                  <a:cubicBezTo>
                    <a:pt x="1137" y="1409"/>
                    <a:pt x="1137" y="1409"/>
                    <a:pt x="1137" y="1409"/>
                  </a:cubicBezTo>
                  <a:moveTo>
                    <a:pt x="1105" y="1409"/>
                  </a:moveTo>
                  <a:cubicBezTo>
                    <a:pt x="1085" y="1409"/>
                    <a:pt x="1085" y="1409"/>
                    <a:pt x="1085" y="1409"/>
                  </a:cubicBezTo>
                  <a:cubicBezTo>
                    <a:pt x="1085" y="1407"/>
                    <a:pt x="1085" y="1407"/>
                    <a:pt x="1085" y="1407"/>
                  </a:cubicBezTo>
                  <a:cubicBezTo>
                    <a:pt x="1105" y="1407"/>
                    <a:pt x="1105" y="1407"/>
                    <a:pt x="1105" y="1407"/>
                  </a:cubicBezTo>
                  <a:cubicBezTo>
                    <a:pt x="1105" y="1409"/>
                    <a:pt x="1105" y="1409"/>
                    <a:pt x="1105" y="1409"/>
                  </a:cubicBezTo>
                  <a:moveTo>
                    <a:pt x="1072" y="1409"/>
                  </a:moveTo>
                  <a:cubicBezTo>
                    <a:pt x="1052" y="1409"/>
                    <a:pt x="1052" y="1409"/>
                    <a:pt x="1052" y="1409"/>
                  </a:cubicBezTo>
                  <a:cubicBezTo>
                    <a:pt x="1052" y="1407"/>
                    <a:pt x="1052" y="1407"/>
                    <a:pt x="1052" y="1407"/>
                  </a:cubicBezTo>
                  <a:cubicBezTo>
                    <a:pt x="1072" y="1407"/>
                    <a:pt x="1072" y="1407"/>
                    <a:pt x="1072" y="1407"/>
                  </a:cubicBezTo>
                  <a:cubicBezTo>
                    <a:pt x="1072" y="1409"/>
                    <a:pt x="1072" y="1409"/>
                    <a:pt x="1072" y="1409"/>
                  </a:cubicBezTo>
                  <a:moveTo>
                    <a:pt x="1040" y="1409"/>
                  </a:moveTo>
                  <a:cubicBezTo>
                    <a:pt x="1020" y="1409"/>
                    <a:pt x="1020" y="1409"/>
                    <a:pt x="1020" y="1409"/>
                  </a:cubicBezTo>
                  <a:cubicBezTo>
                    <a:pt x="1020" y="1407"/>
                    <a:pt x="1020" y="1407"/>
                    <a:pt x="1020" y="1407"/>
                  </a:cubicBezTo>
                  <a:cubicBezTo>
                    <a:pt x="1040" y="1407"/>
                    <a:pt x="1040" y="1407"/>
                    <a:pt x="1040" y="1407"/>
                  </a:cubicBezTo>
                  <a:cubicBezTo>
                    <a:pt x="1040" y="1409"/>
                    <a:pt x="1040" y="1409"/>
                    <a:pt x="1040" y="1409"/>
                  </a:cubicBezTo>
                  <a:moveTo>
                    <a:pt x="1008" y="1409"/>
                  </a:moveTo>
                  <a:cubicBezTo>
                    <a:pt x="988" y="1409"/>
                    <a:pt x="988" y="1409"/>
                    <a:pt x="988" y="1409"/>
                  </a:cubicBezTo>
                  <a:cubicBezTo>
                    <a:pt x="988" y="1407"/>
                    <a:pt x="988" y="1407"/>
                    <a:pt x="988" y="1407"/>
                  </a:cubicBezTo>
                  <a:cubicBezTo>
                    <a:pt x="1008" y="1407"/>
                    <a:pt x="1008" y="1407"/>
                    <a:pt x="1008" y="1407"/>
                  </a:cubicBezTo>
                  <a:cubicBezTo>
                    <a:pt x="1008" y="1409"/>
                    <a:pt x="1008" y="1409"/>
                    <a:pt x="1008" y="1409"/>
                  </a:cubicBezTo>
                  <a:moveTo>
                    <a:pt x="976" y="1409"/>
                  </a:moveTo>
                  <a:cubicBezTo>
                    <a:pt x="956" y="1409"/>
                    <a:pt x="956" y="1409"/>
                    <a:pt x="956" y="1409"/>
                  </a:cubicBezTo>
                  <a:cubicBezTo>
                    <a:pt x="956" y="1407"/>
                    <a:pt x="956" y="1407"/>
                    <a:pt x="956" y="1407"/>
                  </a:cubicBezTo>
                  <a:cubicBezTo>
                    <a:pt x="976" y="1407"/>
                    <a:pt x="976" y="1407"/>
                    <a:pt x="976" y="1407"/>
                  </a:cubicBezTo>
                  <a:cubicBezTo>
                    <a:pt x="976" y="1409"/>
                    <a:pt x="976" y="1409"/>
                    <a:pt x="976" y="1409"/>
                  </a:cubicBezTo>
                  <a:moveTo>
                    <a:pt x="944" y="1409"/>
                  </a:moveTo>
                  <a:cubicBezTo>
                    <a:pt x="924" y="1409"/>
                    <a:pt x="924" y="1409"/>
                    <a:pt x="924" y="1409"/>
                  </a:cubicBezTo>
                  <a:cubicBezTo>
                    <a:pt x="924" y="1407"/>
                    <a:pt x="924" y="1407"/>
                    <a:pt x="924" y="1407"/>
                  </a:cubicBezTo>
                  <a:cubicBezTo>
                    <a:pt x="944" y="1407"/>
                    <a:pt x="944" y="1407"/>
                    <a:pt x="944" y="1407"/>
                  </a:cubicBezTo>
                  <a:cubicBezTo>
                    <a:pt x="944" y="1409"/>
                    <a:pt x="944" y="1409"/>
                    <a:pt x="944" y="1409"/>
                  </a:cubicBezTo>
                  <a:moveTo>
                    <a:pt x="912" y="1409"/>
                  </a:moveTo>
                  <a:cubicBezTo>
                    <a:pt x="892" y="1409"/>
                    <a:pt x="892" y="1409"/>
                    <a:pt x="892" y="1409"/>
                  </a:cubicBezTo>
                  <a:cubicBezTo>
                    <a:pt x="892" y="1407"/>
                    <a:pt x="892" y="1407"/>
                    <a:pt x="892" y="1407"/>
                  </a:cubicBezTo>
                  <a:cubicBezTo>
                    <a:pt x="912" y="1407"/>
                    <a:pt x="912" y="1407"/>
                    <a:pt x="912" y="1407"/>
                  </a:cubicBezTo>
                  <a:cubicBezTo>
                    <a:pt x="912" y="1409"/>
                    <a:pt x="912" y="1409"/>
                    <a:pt x="912" y="1409"/>
                  </a:cubicBezTo>
                  <a:moveTo>
                    <a:pt x="880" y="1409"/>
                  </a:moveTo>
                  <a:cubicBezTo>
                    <a:pt x="860" y="1409"/>
                    <a:pt x="860" y="1409"/>
                    <a:pt x="860" y="1409"/>
                  </a:cubicBezTo>
                  <a:cubicBezTo>
                    <a:pt x="860" y="1407"/>
                    <a:pt x="860" y="1407"/>
                    <a:pt x="860" y="1407"/>
                  </a:cubicBezTo>
                  <a:cubicBezTo>
                    <a:pt x="880" y="1407"/>
                    <a:pt x="880" y="1407"/>
                    <a:pt x="880" y="1407"/>
                  </a:cubicBezTo>
                  <a:cubicBezTo>
                    <a:pt x="880" y="1409"/>
                    <a:pt x="880" y="1409"/>
                    <a:pt x="880" y="1409"/>
                  </a:cubicBezTo>
                  <a:moveTo>
                    <a:pt x="848" y="1409"/>
                  </a:moveTo>
                  <a:cubicBezTo>
                    <a:pt x="828" y="1409"/>
                    <a:pt x="828" y="1409"/>
                    <a:pt x="828" y="1409"/>
                  </a:cubicBezTo>
                  <a:cubicBezTo>
                    <a:pt x="828" y="1407"/>
                    <a:pt x="828" y="1407"/>
                    <a:pt x="828" y="1407"/>
                  </a:cubicBezTo>
                  <a:cubicBezTo>
                    <a:pt x="848" y="1407"/>
                    <a:pt x="848" y="1407"/>
                    <a:pt x="848" y="1407"/>
                  </a:cubicBezTo>
                  <a:cubicBezTo>
                    <a:pt x="848" y="1409"/>
                    <a:pt x="848" y="1409"/>
                    <a:pt x="848" y="1409"/>
                  </a:cubicBezTo>
                  <a:moveTo>
                    <a:pt x="816" y="1409"/>
                  </a:moveTo>
                  <a:cubicBezTo>
                    <a:pt x="796" y="1409"/>
                    <a:pt x="796" y="1409"/>
                    <a:pt x="796" y="1409"/>
                  </a:cubicBezTo>
                  <a:cubicBezTo>
                    <a:pt x="796" y="1407"/>
                    <a:pt x="796" y="1407"/>
                    <a:pt x="796" y="1407"/>
                  </a:cubicBezTo>
                  <a:cubicBezTo>
                    <a:pt x="816" y="1407"/>
                    <a:pt x="816" y="1407"/>
                    <a:pt x="816" y="1407"/>
                  </a:cubicBezTo>
                  <a:cubicBezTo>
                    <a:pt x="816" y="1409"/>
                    <a:pt x="816" y="1409"/>
                    <a:pt x="816" y="1409"/>
                  </a:cubicBezTo>
                  <a:moveTo>
                    <a:pt x="784" y="1409"/>
                  </a:moveTo>
                  <a:cubicBezTo>
                    <a:pt x="764" y="1409"/>
                    <a:pt x="764" y="1409"/>
                    <a:pt x="764" y="1409"/>
                  </a:cubicBezTo>
                  <a:cubicBezTo>
                    <a:pt x="764" y="1407"/>
                    <a:pt x="764" y="1407"/>
                    <a:pt x="764" y="1407"/>
                  </a:cubicBezTo>
                  <a:cubicBezTo>
                    <a:pt x="784" y="1407"/>
                    <a:pt x="784" y="1407"/>
                    <a:pt x="784" y="1407"/>
                  </a:cubicBezTo>
                  <a:cubicBezTo>
                    <a:pt x="784" y="1409"/>
                    <a:pt x="784" y="1409"/>
                    <a:pt x="784" y="1409"/>
                  </a:cubicBezTo>
                  <a:moveTo>
                    <a:pt x="752" y="1409"/>
                  </a:moveTo>
                  <a:cubicBezTo>
                    <a:pt x="732" y="1409"/>
                    <a:pt x="732" y="1409"/>
                    <a:pt x="732" y="1409"/>
                  </a:cubicBezTo>
                  <a:cubicBezTo>
                    <a:pt x="732" y="1407"/>
                    <a:pt x="732" y="1407"/>
                    <a:pt x="732" y="1407"/>
                  </a:cubicBezTo>
                  <a:cubicBezTo>
                    <a:pt x="752" y="1407"/>
                    <a:pt x="752" y="1407"/>
                    <a:pt x="752" y="1407"/>
                  </a:cubicBezTo>
                  <a:cubicBezTo>
                    <a:pt x="752" y="1409"/>
                    <a:pt x="752" y="1409"/>
                    <a:pt x="752" y="1409"/>
                  </a:cubicBezTo>
                  <a:moveTo>
                    <a:pt x="720" y="1409"/>
                  </a:moveTo>
                  <a:cubicBezTo>
                    <a:pt x="700" y="1409"/>
                    <a:pt x="700" y="1409"/>
                    <a:pt x="700" y="1409"/>
                  </a:cubicBezTo>
                  <a:cubicBezTo>
                    <a:pt x="700" y="1407"/>
                    <a:pt x="700" y="1407"/>
                    <a:pt x="700" y="1407"/>
                  </a:cubicBezTo>
                  <a:cubicBezTo>
                    <a:pt x="720" y="1407"/>
                    <a:pt x="720" y="1407"/>
                    <a:pt x="720" y="1407"/>
                  </a:cubicBezTo>
                  <a:cubicBezTo>
                    <a:pt x="720" y="1409"/>
                    <a:pt x="720" y="1409"/>
                    <a:pt x="720" y="1409"/>
                  </a:cubicBezTo>
                  <a:moveTo>
                    <a:pt x="688" y="1409"/>
                  </a:moveTo>
                  <a:cubicBezTo>
                    <a:pt x="668" y="1409"/>
                    <a:pt x="668" y="1409"/>
                    <a:pt x="668" y="1409"/>
                  </a:cubicBezTo>
                  <a:cubicBezTo>
                    <a:pt x="668" y="1407"/>
                    <a:pt x="668" y="1407"/>
                    <a:pt x="668" y="1407"/>
                  </a:cubicBezTo>
                  <a:cubicBezTo>
                    <a:pt x="688" y="1407"/>
                    <a:pt x="688" y="1407"/>
                    <a:pt x="688" y="1407"/>
                  </a:cubicBezTo>
                  <a:cubicBezTo>
                    <a:pt x="688" y="1409"/>
                    <a:pt x="688" y="1409"/>
                    <a:pt x="688" y="1409"/>
                  </a:cubicBezTo>
                  <a:moveTo>
                    <a:pt x="656" y="1409"/>
                  </a:moveTo>
                  <a:cubicBezTo>
                    <a:pt x="636" y="1409"/>
                    <a:pt x="636" y="1409"/>
                    <a:pt x="636" y="1409"/>
                  </a:cubicBezTo>
                  <a:cubicBezTo>
                    <a:pt x="636" y="1407"/>
                    <a:pt x="636" y="1407"/>
                    <a:pt x="636" y="1407"/>
                  </a:cubicBezTo>
                  <a:cubicBezTo>
                    <a:pt x="656" y="1407"/>
                    <a:pt x="656" y="1407"/>
                    <a:pt x="656" y="1407"/>
                  </a:cubicBezTo>
                  <a:cubicBezTo>
                    <a:pt x="656" y="1409"/>
                    <a:pt x="656" y="1409"/>
                    <a:pt x="656" y="1409"/>
                  </a:cubicBezTo>
                  <a:moveTo>
                    <a:pt x="624" y="1409"/>
                  </a:moveTo>
                  <a:cubicBezTo>
                    <a:pt x="604" y="1409"/>
                    <a:pt x="604" y="1409"/>
                    <a:pt x="604" y="1409"/>
                  </a:cubicBezTo>
                  <a:cubicBezTo>
                    <a:pt x="604" y="1407"/>
                    <a:pt x="604" y="1407"/>
                    <a:pt x="604" y="1407"/>
                  </a:cubicBezTo>
                  <a:cubicBezTo>
                    <a:pt x="624" y="1407"/>
                    <a:pt x="624" y="1407"/>
                    <a:pt x="624" y="1407"/>
                  </a:cubicBezTo>
                  <a:cubicBezTo>
                    <a:pt x="624" y="1409"/>
                    <a:pt x="624" y="1409"/>
                    <a:pt x="624" y="1409"/>
                  </a:cubicBezTo>
                  <a:moveTo>
                    <a:pt x="592" y="1409"/>
                  </a:moveTo>
                  <a:cubicBezTo>
                    <a:pt x="572" y="1409"/>
                    <a:pt x="572" y="1409"/>
                    <a:pt x="572" y="1409"/>
                  </a:cubicBezTo>
                  <a:cubicBezTo>
                    <a:pt x="572" y="1407"/>
                    <a:pt x="572" y="1407"/>
                    <a:pt x="572" y="1407"/>
                  </a:cubicBezTo>
                  <a:cubicBezTo>
                    <a:pt x="592" y="1407"/>
                    <a:pt x="592" y="1407"/>
                    <a:pt x="592" y="1407"/>
                  </a:cubicBezTo>
                  <a:cubicBezTo>
                    <a:pt x="592" y="1409"/>
                    <a:pt x="592" y="1409"/>
                    <a:pt x="592" y="1409"/>
                  </a:cubicBezTo>
                  <a:moveTo>
                    <a:pt x="560" y="1409"/>
                  </a:moveTo>
                  <a:cubicBezTo>
                    <a:pt x="539" y="1409"/>
                    <a:pt x="539" y="1409"/>
                    <a:pt x="539" y="1409"/>
                  </a:cubicBezTo>
                  <a:cubicBezTo>
                    <a:pt x="539" y="1407"/>
                    <a:pt x="539" y="1407"/>
                    <a:pt x="539" y="1407"/>
                  </a:cubicBezTo>
                  <a:cubicBezTo>
                    <a:pt x="560" y="1407"/>
                    <a:pt x="560" y="1407"/>
                    <a:pt x="560" y="1407"/>
                  </a:cubicBezTo>
                  <a:cubicBezTo>
                    <a:pt x="560" y="1409"/>
                    <a:pt x="560" y="1409"/>
                    <a:pt x="560" y="1409"/>
                  </a:cubicBezTo>
                  <a:moveTo>
                    <a:pt x="527" y="1409"/>
                  </a:moveTo>
                  <a:cubicBezTo>
                    <a:pt x="507" y="1409"/>
                    <a:pt x="507" y="1409"/>
                    <a:pt x="507" y="1409"/>
                  </a:cubicBezTo>
                  <a:cubicBezTo>
                    <a:pt x="507" y="1407"/>
                    <a:pt x="507" y="1407"/>
                    <a:pt x="507" y="1407"/>
                  </a:cubicBezTo>
                  <a:cubicBezTo>
                    <a:pt x="527" y="1407"/>
                    <a:pt x="527" y="1407"/>
                    <a:pt x="527" y="1407"/>
                  </a:cubicBezTo>
                  <a:cubicBezTo>
                    <a:pt x="527" y="1409"/>
                    <a:pt x="527" y="1409"/>
                    <a:pt x="527" y="1409"/>
                  </a:cubicBezTo>
                  <a:moveTo>
                    <a:pt x="495" y="1409"/>
                  </a:moveTo>
                  <a:cubicBezTo>
                    <a:pt x="475" y="1409"/>
                    <a:pt x="475" y="1409"/>
                    <a:pt x="475" y="1409"/>
                  </a:cubicBezTo>
                  <a:cubicBezTo>
                    <a:pt x="475" y="1407"/>
                    <a:pt x="475" y="1407"/>
                    <a:pt x="475" y="1407"/>
                  </a:cubicBezTo>
                  <a:cubicBezTo>
                    <a:pt x="495" y="1407"/>
                    <a:pt x="495" y="1407"/>
                    <a:pt x="495" y="1407"/>
                  </a:cubicBezTo>
                  <a:cubicBezTo>
                    <a:pt x="495" y="1409"/>
                    <a:pt x="495" y="1409"/>
                    <a:pt x="495" y="1409"/>
                  </a:cubicBezTo>
                  <a:moveTo>
                    <a:pt x="463" y="1409"/>
                  </a:moveTo>
                  <a:cubicBezTo>
                    <a:pt x="443" y="1409"/>
                    <a:pt x="443" y="1409"/>
                    <a:pt x="443" y="1409"/>
                  </a:cubicBezTo>
                  <a:cubicBezTo>
                    <a:pt x="443" y="1407"/>
                    <a:pt x="443" y="1407"/>
                    <a:pt x="443" y="1407"/>
                  </a:cubicBezTo>
                  <a:cubicBezTo>
                    <a:pt x="463" y="1407"/>
                    <a:pt x="463" y="1407"/>
                    <a:pt x="463" y="1407"/>
                  </a:cubicBezTo>
                  <a:cubicBezTo>
                    <a:pt x="463" y="1409"/>
                    <a:pt x="463" y="1409"/>
                    <a:pt x="463" y="1409"/>
                  </a:cubicBezTo>
                  <a:moveTo>
                    <a:pt x="431" y="1409"/>
                  </a:moveTo>
                  <a:cubicBezTo>
                    <a:pt x="411" y="1409"/>
                    <a:pt x="411" y="1409"/>
                    <a:pt x="411" y="1409"/>
                  </a:cubicBezTo>
                  <a:cubicBezTo>
                    <a:pt x="411" y="1407"/>
                    <a:pt x="411" y="1407"/>
                    <a:pt x="411" y="1407"/>
                  </a:cubicBezTo>
                  <a:cubicBezTo>
                    <a:pt x="431" y="1407"/>
                    <a:pt x="431" y="1407"/>
                    <a:pt x="431" y="1407"/>
                  </a:cubicBezTo>
                  <a:cubicBezTo>
                    <a:pt x="431" y="1409"/>
                    <a:pt x="431" y="1409"/>
                    <a:pt x="431" y="1409"/>
                  </a:cubicBezTo>
                  <a:moveTo>
                    <a:pt x="399" y="1409"/>
                  </a:moveTo>
                  <a:cubicBezTo>
                    <a:pt x="379" y="1409"/>
                    <a:pt x="379" y="1409"/>
                    <a:pt x="379" y="1409"/>
                  </a:cubicBezTo>
                  <a:cubicBezTo>
                    <a:pt x="379" y="1407"/>
                    <a:pt x="379" y="1407"/>
                    <a:pt x="379" y="1407"/>
                  </a:cubicBezTo>
                  <a:cubicBezTo>
                    <a:pt x="399" y="1407"/>
                    <a:pt x="399" y="1407"/>
                    <a:pt x="399" y="1407"/>
                  </a:cubicBezTo>
                  <a:cubicBezTo>
                    <a:pt x="399" y="1409"/>
                    <a:pt x="399" y="1409"/>
                    <a:pt x="399" y="1409"/>
                  </a:cubicBezTo>
                  <a:moveTo>
                    <a:pt x="367" y="1409"/>
                  </a:moveTo>
                  <a:cubicBezTo>
                    <a:pt x="360" y="1409"/>
                    <a:pt x="360" y="1409"/>
                    <a:pt x="360" y="1409"/>
                  </a:cubicBezTo>
                  <a:cubicBezTo>
                    <a:pt x="370" y="1396"/>
                    <a:pt x="370" y="1396"/>
                    <a:pt x="370" y="1396"/>
                  </a:cubicBezTo>
                  <a:cubicBezTo>
                    <a:pt x="372" y="1397"/>
                    <a:pt x="372" y="1397"/>
                    <a:pt x="372" y="1397"/>
                  </a:cubicBezTo>
                  <a:cubicBezTo>
                    <a:pt x="364" y="1407"/>
                    <a:pt x="364" y="1407"/>
                    <a:pt x="364" y="1407"/>
                  </a:cubicBezTo>
                  <a:cubicBezTo>
                    <a:pt x="367" y="1407"/>
                    <a:pt x="367" y="1407"/>
                    <a:pt x="367" y="1407"/>
                  </a:cubicBezTo>
                  <a:cubicBezTo>
                    <a:pt x="367" y="1409"/>
                    <a:pt x="367" y="1409"/>
                    <a:pt x="367" y="1409"/>
                  </a:cubicBezTo>
                  <a:moveTo>
                    <a:pt x="1131" y="1401"/>
                  </a:moveTo>
                  <a:cubicBezTo>
                    <a:pt x="1117" y="1386"/>
                    <a:pt x="1117" y="1386"/>
                    <a:pt x="1117" y="1386"/>
                  </a:cubicBezTo>
                  <a:cubicBezTo>
                    <a:pt x="1119" y="1385"/>
                    <a:pt x="1119" y="1385"/>
                    <a:pt x="1119" y="1385"/>
                  </a:cubicBezTo>
                  <a:cubicBezTo>
                    <a:pt x="1132" y="1400"/>
                    <a:pt x="1132" y="1400"/>
                    <a:pt x="1132" y="1400"/>
                  </a:cubicBezTo>
                  <a:cubicBezTo>
                    <a:pt x="1131" y="1401"/>
                    <a:pt x="1131" y="1401"/>
                    <a:pt x="1131" y="1401"/>
                  </a:cubicBezTo>
                  <a:moveTo>
                    <a:pt x="380" y="1388"/>
                  </a:moveTo>
                  <a:cubicBezTo>
                    <a:pt x="378" y="1387"/>
                    <a:pt x="378" y="1387"/>
                    <a:pt x="378" y="1387"/>
                  </a:cubicBezTo>
                  <a:cubicBezTo>
                    <a:pt x="387" y="1376"/>
                    <a:pt x="387" y="1376"/>
                    <a:pt x="387" y="1376"/>
                  </a:cubicBezTo>
                  <a:cubicBezTo>
                    <a:pt x="388" y="1375"/>
                    <a:pt x="389" y="1373"/>
                    <a:pt x="391" y="1371"/>
                  </a:cubicBezTo>
                  <a:cubicBezTo>
                    <a:pt x="392" y="1372"/>
                    <a:pt x="392" y="1372"/>
                    <a:pt x="392" y="1372"/>
                  </a:cubicBezTo>
                  <a:cubicBezTo>
                    <a:pt x="391" y="1374"/>
                    <a:pt x="390" y="1376"/>
                    <a:pt x="388" y="1377"/>
                  </a:cubicBezTo>
                  <a:cubicBezTo>
                    <a:pt x="380" y="1388"/>
                    <a:pt x="380" y="1388"/>
                    <a:pt x="380" y="1388"/>
                  </a:cubicBezTo>
                  <a:moveTo>
                    <a:pt x="1109" y="1378"/>
                  </a:moveTo>
                  <a:cubicBezTo>
                    <a:pt x="1108" y="1376"/>
                    <a:pt x="1108" y="1376"/>
                    <a:pt x="1108" y="1376"/>
                  </a:cubicBezTo>
                  <a:cubicBezTo>
                    <a:pt x="1108" y="1376"/>
                    <a:pt x="1104" y="1371"/>
                    <a:pt x="1096" y="1362"/>
                  </a:cubicBezTo>
                  <a:cubicBezTo>
                    <a:pt x="1098" y="1361"/>
                    <a:pt x="1098" y="1361"/>
                    <a:pt x="1098" y="1361"/>
                  </a:cubicBezTo>
                  <a:cubicBezTo>
                    <a:pt x="1105" y="1370"/>
                    <a:pt x="1110" y="1375"/>
                    <a:pt x="1110" y="1375"/>
                  </a:cubicBezTo>
                  <a:cubicBezTo>
                    <a:pt x="1111" y="1376"/>
                    <a:pt x="1111" y="1376"/>
                    <a:pt x="1111" y="1376"/>
                  </a:cubicBezTo>
                  <a:cubicBezTo>
                    <a:pt x="1109" y="1378"/>
                    <a:pt x="1109" y="1378"/>
                    <a:pt x="1109" y="1378"/>
                  </a:cubicBezTo>
                  <a:moveTo>
                    <a:pt x="400" y="1363"/>
                  </a:moveTo>
                  <a:cubicBezTo>
                    <a:pt x="398" y="1362"/>
                    <a:pt x="398" y="1362"/>
                    <a:pt x="398" y="1362"/>
                  </a:cubicBezTo>
                  <a:cubicBezTo>
                    <a:pt x="402" y="1356"/>
                    <a:pt x="405" y="1351"/>
                    <a:pt x="409" y="1345"/>
                  </a:cubicBezTo>
                  <a:cubicBezTo>
                    <a:pt x="410" y="1346"/>
                    <a:pt x="410" y="1346"/>
                    <a:pt x="410" y="1346"/>
                  </a:cubicBezTo>
                  <a:cubicBezTo>
                    <a:pt x="407" y="1352"/>
                    <a:pt x="403" y="1357"/>
                    <a:pt x="400" y="1363"/>
                  </a:cubicBezTo>
                  <a:moveTo>
                    <a:pt x="1089" y="1352"/>
                  </a:moveTo>
                  <a:cubicBezTo>
                    <a:pt x="1085" y="1347"/>
                    <a:pt x="1081" y="1342"/>
                    <a:pt x="1077" y="1336"/>
                  </a:cubicBezTo>
                  <a:cubicBezTo>
                    <a:pt x="1079" y="1335"/>
                    <a:pt x="1079" y="1335"/>
                    <a:pt x="1079" y="1335"/>
                  </a:cubicBezTo>
                  <a:cubicBezTo>
                    <a:pt x="1083" y="1341"/>
                    <a:pt x="1087" y="1346"/>
                    <a:pt x="1091" y="1351"/>
                  </a:cubicBezTo>
                  <a:cubicBezTo>
                    <a:pt x="1089" y="1352"/>
                    <a:pt x="1089" y="1352"/>
                    <a:pt x="1089" y="1352"/>
                  </a:cubicBezTo>
                  <a:moveTo>
                    <a:pt x="416" y="1335"/>
                  </a:moveTo>
                  <a:cubicBezTo>
                    <a:pt x="415" y="1335"/>
                    <a:pt x="415" y="1335"/>
                    <a:pt x="415" y="1335"/>
                  </a:cubicBezTo>
                  <a:cubicBezTo>
                    <a:pt x="418" y="1329"/>
                    <a:pt x="420" y="1323"/>
                    <a:pt x="423" y="1317"/>
                  </a:cubicBezTo>
                  <a:cubicBezTo>
                    <a:pt x="425" y="1317"/>
                    <a:pt x="425" y="1317"/>
                    <a:pt x="425" y="1317"/>
                  </a:cubicBezTo>
                  <a:cubicBezTo>
                    <a:pt x="422" y="1323"/>
                    <a:pt x="419" y="1330"/>
                    <a:pt x="416" y="1335"/>
                  </a:cubicBezTo>
                  <a:moveTo>
                    <a:pt x="1071" y="1326"/>
                  </a:moveTo>
                  <a:cubicBezTo>
                    <a:pt x="1067" y="1321"/>
                    <a:pt x="1063" y="1315"/>
                    <a:pt x="1060" y="1309"/>
                  </a:cubicBezTo>
                  <a:cubicBezTo>
                    <a:pt x="1061" y="1308"/>
                    <a:pt x="1061" y="1308"/>
                    <a:pt x="1061" y="1308"/>
                  </a:cubicBezTo>
                  <a:cubicBezTo>
                    <a:pt x="1065" y="1314"/>
                    <a:pt x="1069" y="1320"/>
                    <a:pt x="1072" y="1325"/>
                  </a:cubicBezTo>
                  <a:cubicBezTo>
                    <a:pt x="1071" y="1326"/>
                    <a:pt x="1071" y="1326"/>
                    <a:pt x="1071" y="1326"/>
                  </a:cubicBezTo>
                  <a:moveTo>
                    <a:pt x="429" y="1306"/>
                  </a:moveTo>
                  <a:cubicBezTo>
                    <a:pt x="427" y="1305"/>
                    <a:pt x="427" y="1305"/>
                    <a:pt x="427" y="1305"/>
                  </a:cubicBezTo>
                  <a:cubicBezTo>
                    <a:pt x="430" y="1299"/>
                    <a:pt x="432" y="1293"/>
                    <a:pt x="434" y="1286"/>
                  </a:cubicBezTo>
                  <a:cubicBezTo>
                    <a:pt x="436" y="1287"/>
                    <a:pt x="436" y="1287"/>
                    <a:pt x="436" y="1287"/>
                  </a:cubicBezTo>
                  <a:cubicBezTo>
                    <a:pt x="434" y="1293"/>
                    <a:pt x="432" y="1300"/>
                    <a:pt x="429" y="1306"/>
                  </a:cubicBezTo>
                  <a:moveTo>
                    <a:pt x="1053" y="1299"/>
                  </a:moveTo>
                  <a:cubicBezTo>
                    <a:pt x="1050" y="1294"/>
                    <a:pt x="1046" y="1288"/>
                    <a:pt x="1043" y="1282"/>
                  </a:cubicBezTo>
                  <a:cubicBezTo>
                    <a:pt x="1045" y="1281"/>
                    <a:pt x="1045" y="1281"/>
                    <a:pt x="1045" y="1281"/>
                  </a:cubicBezTo>
                  <a:cubicBezTo>
                    <a:pt x="1048" y="1287"/>
                    <a:pt x="1051" y="1293"/>
                    <a:pt x="1055" y="1298"/>
                  </a:cubicBezTo>
                  <a:cubicBezTo>
                    <a:pt x="1053" y="1299"/>
                    <a:pt x="1053" y="1299"/>
                    <a:pt x="1053" y="1299"/>
                  </a:cubicBezTo>
                  <a:moveTo>
                    <a:pt x="439" y="1275"/>
                  </a:moveTo>
                  <a:cubicBezTo>
                    <a:pt x="437" y="1275"/>
                    <a:pt x="437" y="1275"/>
                    <a:pt x="437" y="1275"/>
                  </a:cubicBezTo>
                  <a:cubicBezTo>
                    <a:pt x="438" y="1268"/>
                    <a:pt x="439" y="1262"/>
                    <a:pt x="440" y="1255"/>
                  </a:cubicBezTo>
                  <a:cubicBezTo>
                    <a:pt x="442" y="1256"/>
                    <a:pt x="442" y="1256"/>
                    <a:pt x="442" y="1256"/>
                  </a:cubicBezTo>
                  <a:cubicBezTo>
                    <a:pt x="441" y="1262"/>
                    <a:pt x="440" y="1269"/>
                    <a:pt x="439" y="1275"/>
                  </a:cubicBezTo>
                  <a:moveTo>
                    <a:pt x="1037" y="1271"/>
                  </a:moveTo>
                  <a:cubicBezTo>
                    <a:pt x="1034" y="1266"/>
                    <a:pt x="1031" y="1260"/>
                    <a:pt x="1028" y="1254"/>
                  </a:cubicBezTo>
                  <a:cubicBezTo>
                    <a:pt x="1030" y="1253"/>
                    <a:pt x="1030" y="1253"/>
                    <a:pt x="1030" y="1253"/>
                  </a:cubicBezTo>
                  <a:cubicBezTo>
                    <a:pt x="1033" y="1259"/>
                    <a:pt x="1036" y="1265"/>
                    <a:pt x="1039" y="1271"/>
                  </a:cubicBezTo>
                  <a:cubicBezTo>
                    <a:pt x="1037" y="1271"/>
                    <a:pt x="1037" y="1271"/>
                    <a:pt x="1037" y="1271"/>
                  </a:cubicBezTo>
                  <a:moveTo>
                    <a:pt x="444" y="1244"/>
                  </a:moveTo>
                  <a:cubicBezTo>
                    <a:pt x="442" y="1243"/>
                    <a:pt x="442" y="1243"/>
                    <a:pt x="442" y="1243"/>
                  </a:cubicBezTo>
                  <a:cubicBezTo>
                    <a:pt x="443" y="1236"/>
                    <a:pt x="443" y="1229"/>
                    <a:pt x="443" y="1225"/>
                  </a:cubicBezTo>
                  <a:cubicBezTo>
                    <a:pt x="443" y="1224"/>
                    <a:pt x="443" y="1224"/>
                    <a:pt x="443" y="1224"/>
                  </a:cubicBezTo>
                  <a:cubicBezTo>
                    <a:pt x="445" y="1224"/>
                    <a:pt x="445" y="1224"/>
                    <a:pt x="445" y="1224"/>
                  </a:cubicBezTo>
                  <a:cubicBezTo>
                    <a:pt x="445" y="1225"/>
                    <a:pt x="445" y="1225"/>
                    <a:pt x="445" y="1225"/>
                  </a:cubicBezTo>
                  <a:cubicBezTo>
                    <a:pt x="445" y="1229"/>
                    <a:pt x="445" y="1236"/>
                    <a:pt x="444" y="1244"/>
                  </a:cubicBezTo>
                  <a:moveTo>
                    <a:pt x="1022" y="1243"/>
                  </a:moveTo>
                  <a:cubicBezTo>
                    <a:pt x="1019" y="1237"/>
                    <a:pt x="1017" y="1231"/>
                    <a:pt x="1014" y="1225"/>
                  </a:cubicBezTo>
                  <a:cubicBezTo>
                    <a:pt x="1016" y="1224"/>
                    <a:pt x="1016" y="1224"/>
                    <a:pt x="1016" y="1224"/>
                  </a:cubicBezTo>
                  <a:cubicBezTo>
                    <a:pt x="1018" y="1230"/>
                    <a:pt x="1021" y="1236"/>
                    <a:pt x="1024" y="1242"/>
                  </a:cubicBezTo>
                  <a:cubicBezTo>
                    <a:pt x="1022" y="1243"/>
                    <a:pt x="1022" y="1243"/>
                    <a:pt x="1022" y="1243"/>
                  </a:cubicBezTo>
                  <a:moveTo>
                    <a:pt x="1009" y="1214"/>
                  </a:moveTo>
                  <a:cubicBezTo>
                    <a:pt x="1006" y="1208"/>
                    <a:pt x="1004" y="1201"/>
                    <a:pt x="1001" y="1195"/>
                  </a:cubicBezTo>
                  <a:cubicBezTo>
                    <a:pt x="1003" y="1195"/>
                    <a:pt x="1003" y="1195"/>
                    <a:pt x="1003" y="1195"/>
                  </a:cubicBezTo>
                  <a:cubicBezTo>
                    <a:pt x="1006" y="1201"/>
                    <a:pt x="1008" y="1207"/>
                    <a:pt x="1011" y="1213"/>
                  </a:cubicBezTo>
                  <a:cubicBezTo>
                    <a:pt x="1009" y="1214"/>
                    <a:pt x="1009" y="1214"/>
                    <a:pt x="1009" y="1214"/>
                  </a:cubicBezTo>
                  <a:moveTo>
                    <a:pt x="442" y="1212"/>
                  </a:moveTo>
                  <a:cubicBezTo>
                    <a:pt x="441" y="1204"/>
                    <a:pt x="440" y="1198"/>
                    <a:pt x="438" y="1192"/>
                  </a:cubicBezTo>
                  <a:cubicBezTo>
                    <a:pt x="440" y="1192"/>
                    <a:pt x="440" y="1192"/>
                    <a:pt x="440" y="1192"/>
                  </a:cubicBezTo>
                  <a:cubicBezTo>
                    <a:pt x="442" y="1197"/>
                    <a:pt x="443" y="1204"/>
                    <a:pt x="444" y="1211"/>
                  </a:cubicBezTo>
                  <a:cubicBezTo>
                    <a:pt x="442" y="1212"/>
                    <a:pt x="442" y="1212"/>
                    <a:pt x="442" y="1212"/>
                  </a:cubicBezTo>
                  <a:moveTo>
                    <a:pt x="997" y="1184"/>
                  </a:moveTo>
                  <a:cubicBezTo>
                    <a:pt x="995" y="1178"/>
                    <a:pt x="993" y="1171"/>
                    <a:pt x="991" y="1165"/>
                  </a:cubicBezTo>
                  <a:cubicBezTo>
                    <a:pt x="992" y="1165"/>
                    <a:pt x="992" y="1165"/>
                    <a:pt x="992" y="1165"/>
                  </a:cubicBezTo>
                  <a:cubicBezTo>
                    <a:pt x="995" y="1171"/>
                    <a:pt x="997" y="1177"/>
                    <a:pt x="999" y="1183"/>
                  </a:cubicBezTo>
                  <a:cubicBezTo>
                    <a:pt x="997" y="1184"/>
                    <a:pt x="997" y="1184"/>
                    <a:pt x="997" y="1184"/>
                  </a:cubicBezTo>
                  <a:moveTo>
                    <a:pt x="433" y="1182"/>
                  </a:moveTo>
                  <a:cubicBezTo>
                    <a:pt x="433" y="1181"/>
                    <a:pt x="433" y="1181"/>
                    <a:pt x="433" y="1181"/>
                  </a:cubicBezTo>
                  <a:cubicBezTo>
                    <a:pt x="429" y="1177"/>
                    <a:pt x="425" y="1172"/>
                    <a:pt x="420" y="1168"/>
                  </a:cubicBezTo>
                  <a:cubicBezTo>
                    <a:pt x="421" y="1166"/>
                    <a:pt x="421" y="1166"/>
                    <a:pt x="421" y="1166"/>
                  </a:cubicBezTo>
                  <a:cubicBezTo>
                    <a:pt x="426" y="1170"/>
                    <a:pt x="431" y="1175"/>
                    <a:pt x="435" y="1180"/>
                  </a:cubicBezTo>
                  <a:cubicBezTo>
                    <a:pt x="435" y="1181"/>
                    <a:pt x="435" y="1181"/>
                    <a:pt x="435" y="1181"/>
                  </a:cubicBezTo>
                  <a:cubicBezTo>
                    <a:pt x="433" y="1182"/>
                    <a:pt x="433" y="1182"/>
                    <a:pt x="433" y="1182"/>
                  </a:cubicBezTo>
                  <a:moveTo>
                    <a:pt x="219" y="1173"/>
                  </a:moveTo>
                  <a:cubicBezTo>
                    <a:pt x="211" y="1173"/>
                    <a:pt x="205" y="1173"/>
                    <a:pt x="199" y="1172"/>
                  </a:cubicBezTo>
                  <a:cubicBezTo>
                    <a:pt x="199" y="1170"/>
                    <a:pt x="199" y="1170"/>
                    <a:pt x="199" y="1170"/>
                  </a:cubicBezTo>
                  <a:cubicBezTo>
                    <a:pt x="205" y="1171"/>
                    <a:pt x="211" y="1171"/>
                    <a:pt x="219" y="1171"/>
                  </a:cubicBezTo>
                  <a:cubicBezTo>
                    <a:pt x="219" y="1173"/>
                    <a:pt x="219" y="1173"/>
                    <a:pt x="219" y="1173"/>
                  </a:cubicBezTo>
                  <a:moveTo>
                    <a:pt x="231" y="1173"/>
                  </a:moveTo>
                  <a:cubicBezTo>
                    <a:pt x="231" y="1171"/>
                    <a:pt x="231" y="1171"/>
                    <a:pt x="231" y="1171"/>
                  </a:cubicBezTo>
                  <a:cubicBezTo>
                    <a:pt x="237" y="1171"/>
                    <a:pt x="243" y="1171"/>
                    <a:pt x="251" y="1170"/>
                  </a:cubicBezTo>
                  <a:cubicBezTo>
                    <a:pt x="251" y="1172"/>
                    <a:pt x="251" y="1172"/>
                    <a:pt x="251" y="1172"/>
                  </a:cubicBezTo>
                  <a:cubicBezTo>
                    <a:pt x="243" y="1173"/>
                    <a:pt x="237" y="1173"/>
                    <a:pt x="231" y="1173"/>
                  </a:cubicBezTo>
                  <a:moveTo>
                    <a:pt x="263" y="1171"/>
                  </a:moveTo>
                  <a:cubicBezTo>
                    <a:pt x="263" y="1169"/>
                    <a:pt x="263" y="1169"/>
                    <a:pt x="263" y="1169"/>
                  </a:cubicBezTo>
                  <a:cubicBezTo>
                    <a:pt x="269" y="1168"/>
                    <a:pt x="276" y="1167"/>
                    <a:pt x="282" y="1166"/>
                  </a:cubicBezTo>
                  <a:cubicBezTo>
                    <a:pt x="283" y="1168"/>
                    <a:pt x="283" y="1168"/>
                    <a:pt x="283" y="1168"/>
                  </a:cubicBezTo>
                  <a:cubicBezTo>
                    <a:pt x="276" y="1169"/>
                    <a:pt x="269" y="1170"/>
                    <a:pt x="263" y="1171"/>
                  </a:cubicBezTo>
                  <a:moveTo>
                    <a:pt x="187" y="1170"/>
                  </a:moveTo>
                  <a:cubicBezTo>
                    <a:pt x="180" y="1168"/>
                    <a:pt x="174" y="1165"/>
                    <a:pt x="168" y="1162"/>
                  </a:cubicBezTo>
                  <a:cubicBezTo>
                    <a:pt x="169" y="1160"/>
                    <a:pt x="169" y="1160"/>
                    <a:pt x="169" y="1160"/>
                  </a:cubicBezTo>
                  <a:cubicBezTo>
                    <a:pt x="174" y="1164"/>
                    <a:pt x="180" y="1166"/>
                    <a:pt x="187" y="1168"/>
                  </a:cubicBezTo>
                  <a:cubicBezTo>
                    <a:pt x="187" y="1170"/>
                    <a:pt x="187" y="1170"/>
                    <a:pt x="187" y="1170"/>
                  </a:cubicBezTo>
                  <a:moveTo>
                    <a:pt x="295" y="1167"/>
                  </a:moveTo>
                  <a:cubicBezTo>
                    <a:pt x="294" y="1165"/>
                    <a:pt x="294" y="1165"/>
                    <a:pt x="294" y="1165"/>
                  </a:cubicBezTo>
                  <a:cubicBezTo>
                    <a:pt x="294" y="1165"/>
                    <a:pt x="294" y="1165"/>
                    <a:pt x="294" y="1165"/>
                  </a:cubicBezTo>
                  <a:cubicBezTo>
                    <a:pt x="314" y="1162"/>
                    <a:pt x="314" y="1162"/>
                    <a:pt x="314" y="1162"/>
                  </a:cubicBezTo>
                  <a:cubicBezTo>
                    <a:pt x="314" y="1164"/>
                    <a:pt x="314" y="1164"/>
                    <a:pt x="314" y="1164"/>
                  </a:cubicBezTo>
                  <a:cubicBezTo>
                    <a:pt x="295" y="1167"/>
                    <a:pt x="295" y="1167"/>
                    <a:pt x="295" y="1167"/>
                  </a:cubicBezTo>
                  <a:moveTo>
                    <a:pt x="326" y="1163"/>
                  </a:moveTo>
                  <a:cubicBezTo>
                    <a:pt x="326" y="1161"/>
                    <a:pt x="326" y="1161"/>
                    <a:pt x="326" y="1161"/>
                  </a:cubicBezTo>
                  <a:cubicBezTo>
                    <a:pt x="333" y="1160"/>
                    <a:pt x="333" y="1160"/>
                    <a:pt x="333" y="1160"/>
                  </a:cubicBezTo>
                  <a:cubicBezTo>
                    <a:pt x="338" y="1159"/>
                    <a:pt x="342" y="1159"/>
                    <a:pt x="346" y="1159"/>
                  </a:cubicBezTo>
                  <a:cubicBezTo>
                    <a:pt x="346" y="1161"/>
                    <a:pt x="346" y="1161"/>
                    <a:pt x="346" y="1161"/>
                  </a:cubicBezTo>
                  <a:cubicBezTo>
                    <a:pt x="342" y="1161"/>
                    <a:pt x="338" y="1161"/>
                    <a:pt x="333" y="1162"/>
                  </a:cubicBezTo>
                  <a:cubicBezTo>
                    <a:pt x="326" y="1163"/>
                    <a:pt x="326" y="1163"/>
                    <a:pt x="326" y="1163"/>
                  </a:cubicBezTo>
                  <a:moveTo>
                    <a:pt x="409" y="1162"/>
                  </a:moveTo>
                  <a:cubicBezTo>
                    <a:pt x="404" y="1161"/>
                    <a:pt x="398" y="1159"/>
                    <a:pt x="390" y="1159"/>
                  </a:cubicBezTo>
                  <a:cubicBezTo>
                    <a:pt x="390" y="1157"/>
                    <a:pt x="390" y="1157"/>
                    <a:pt x="390" y="1157"/>
                  </a:cubicBezTo>
                  <a:cubicBezTo>
                    <a:pt x="398" y="1157"/>
                    <a:pt x="404" y="1159"/>
                    <a:pt x="410" y="1161"/>
                  </a:cubicBezTo>
                  <a:cubicBezTo>
                    <a:pt x="409" y="1162"/>
                    <a:pt x="409" y="1162"/>
                    <a:pt x="409" y="1162"/>
                  </a:cubicBezTo>
                  <a:moveTo>
                    <a:pt x="358" y="1160"/>
                  </a:moveTo>
                  <a:cubicBezTo>
                    <a:pt x="358" y="1158"/>
                    <a:pt x="358" y="1158"/>
                    <a:pt x="358" y="1158"/>
                  </a:cubicBezTo>
                  <a:cubicBezTo>
                    <a:pt x="366" y="1157"/>
                    <a:pt x="372" y="1157"/>
                    <a:pt x="378" y="1157"/>
                  </a:cubicBezTo>
                  <a:cubicBezTo>
                    <a:pt x="378" y="1159"/>
                    <a:pt x="378" y="1159"/>
                    <a:pt x="378" y="1159"/>
                  </a:cubicBezTo>
                  <a:cubicBezTo>
                    <a:pt x="372" y="1159"/>
                    <a:pt x="366" y="1159"/>
                    <a:pt x="358" y="1160"/>
                  </a:cubicBezTo>
                  <a:moveTo>
                    <a:pt x="158" y="1155"/>
                  </a:moveTo>
                  <a:cubicBezTo>
                    <a:pt x="153" y="1150"/>
                    <a:pt x="148" y="1146"/>
                    <a:pt x="144" y="1141"/>
                  </a:cubicBezTo>
                  <a:cubicBezTo>
                    <a:pt x="145" y="1140"/>
                    <a:pt x="145" y="1140"/>
                    <a:pt x="145" y="1140"/>
                  </a:cubicBezTo>
                  <a:cubicBezTo>
                    <a:pt x="149" y="1144"/>
                    <a:pt x="154" y="1149"/>
                    <a:pt x="160" y="1154"/>
                  </a:cubicBezTo>
                  <a:cubicBezTo>
                    <a:pt x="158" y="1155"/>
                    <a:pt x="158" y="1155"/>
                    <a:pt x="158" y="1155"/>
                  </a:cubicBezTo>
                  <a:moveTo>
                    <a:pt x="987" y="1154"/>
                  </a:moveTo>
                  <a:cubicBezTo>
                    <a:pt x="985" y="1147"/>
                    <a:pt x="983" y="1141"/>
                    <a:pt x="981" y="1134"/>
                  </a:cubicBezTo>
                  <a:cubicBezTo>
                    <a:pt x="983" y="1134"/>
                    <a:pt x="983" y="1134"/>
                    <a:pt x="983" y="1134"/>
                  </a:cubicBezTo>
                  <a:cubicBezTo>
                    <a:pt x="985" y="1140"/>
                    <a:pt x="987" y="1147"/>
                    <a:pt x="989" y="1153"/>
                  </a:cubicBezTo>
                  <a:cubicBezTo>
                    <a:pt x="987" y="1154"/>
                    <a:pt x="987" y="1154"/>
                    <a:pt x="987" y="1154"/>
                  </a:cubicBezTo>
                  <a:moveTo>
                    <a:pt x="136" y="1132"/>
                  </a:moveTo>
                  <a:cubicBezTo>
                    <a:pt x="132" y="1126"/>
                    <a:pt x="129" y="1120"/>
                    <a:pt x="126" y="1114"/>
                  </a:cubicBezTo>
                  <a:cubicBezTo>
                    <a:pt x="128" y="1113"/>
                    <a:pt x="128" y="1113"/>
                    <a:pt x="128" y="1113"/>
                  </a:cubicBezTo>
                  <a:cubicBezTo>
                    <a:pt x="130" y="1119"/>
                    <a:pt x="134" y="1125"/>
                    <a:pt x="138" y="1131"/>
                  </a:cubicBezTo>
                  <a:cubicBezTo>
                    <a:pt x="136" y="1132"/>
                    <a:pt x="136" y="1132"/>
                    <a:pt x="136" y="1132"/>
                  </a:cubicBezTo>
                  <a:moveTo>
                    <a:pt x="978" y="1123"/>
                  </a:moveTo>
                  <a:cubicBezTo>
                    <a:pt x="977" y="1116"/>
                    <a:pt x="975" y="1110"/>
                    <a:pt x="974" y="1103"/>
                  </a:cubicBezTo>
                  <a:cubicBezTo>
                    <a:pt x="976" y="1103"/>
                    <a:pt x="976" y="1103"/>
                    <a:pt x="976" y="1103"/>
                  </a:cubicBezTo>
                  <a:cubicBezTo>
                    <a:pt x="977" y="1109"/>
                    <a:pt x="979" y="1116"/>
                    <a:pt x="980" y="1122"/>
                  </a:cubicBezTo>
                  <a:cubicBezTo>
                    <a:pt x="978" y="1123"/>
                    <a:pt x="978" y="1123"/>
                    <a:pt x="978" y="1123"/>
                  </a:cubicBezTo>
                  <a:moveTo>
                    <a:pt x="122" y="1103"/>
                  </a:moveTo>
                  <a:cubicBezTo>
                    <a:pt x="120" y="1097"/>
                    <a:pt x="119" y="1090"/>
                    <a:pt x="119" y="1083"/>
                  </a:cubicBezTo>
                  <a:cubicBezTo>
                    <a:pt x="121" y="1083"/>
                    <a:pt x="121" y="1083"/>
                    <a:pt x="121" y="1083"/>
                  </a:cubicBezTo>
                  <a:cubicBezTo>
                    <a:pt x="121" y="1090"/>
                    <a:pt x="122" y="1096"/>
                    <a:pt x="124" y="1102"/>
                  </a:cubicBezTo>
                  <a:cubicBezTo>
                    <a:pt x="122" y="1103"/>
                    <a:pt x="122" y="1103"/>
                    <a:pt x="122" y="1103"/>
                  </a:cubicBezTo>
                  <a:moveTo>
                    <a:pt x="972" y="1091"/>
                  </a:moveTo>
                  <a:cubicBezTo>
                    <a:pt x="971" y="1085"/>
                    <a:pt x="970" y="1078"/>
                    <a:pt x="969" y="1072"/>
                  </a:cubicBezTo>
                  <a:cubicBezTo>
                    <a:pt x="971" y="1071"/>
                    <a:pt x="971" y="1071"/>
                    <a:pt x="971" y="1071"/>
                  </a:cubicBezTo>
                  <a:cubicBezTo>
                    <a:pt x="972" y="1078"/>
                    <a:pt x="973" y="1084"/>
                    <a:pt x="974" y="1091"/>
                  </a:cubicBezTo>
                  <a:cubicBezTo>
                    <a:pt x="972" y="1091"/>
                    <a:pt x="972" y="1091"/>
                    <a:pt x="972" y="1091"/>
                  </a:cubicBezTo>
                  <a:moveTo>
                    <a:pt x="121" y="1071"/>
                  </a:moveTo>
                  <a:cubicBezTo>
                    <a:pt x="119" y="1071"/>
                    <a:pt x="119" y="1071"/>
                    <a:pt x="119" y="1071"/>
                  </a:cubicBezTo>
                  <a:cubicBezTo>
                    <a:pt x="119" y="1068"/>
                    <a:pt x="119" y="1065"/>
                    <a:pt x="120" y="1062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22" y="1051"/>
                    <a:pt x="122" y="1051"/>
                    <a:pt x="122" y="1051"/>
                  </a:cubicBezTo>
                  <a:cubicBezTo>
                    <a:pt x="122" y="1051"/>
                    <a:pt x="122" y="1051"/>
                    <a:pt x="122" y="1051"/>
                  </a:cubicBezTo>
                  <a:cubicBezTo>
                    <a:pt x="122" y="1062"/>
                    <a:pt x="122" y="1062"/>
                    <a:pt x="122" y="1062"/>
                  </a:cubicBezTo>
                  <a:cubicBezTo>
                    <a:pt x="121" y="1065"/>
                    <a:pt x="121" y="1068"/>
                    <a:pt x="121" y="1071"/>
                  </a:cubicBezTo>
                  <a:moveTo>
                    <a:pt x="968" y="1060"/>
                  </a:moveTo>
                  <a:cubicBezTo>
                    <a:pt x="967" y="1053"/>
                    <a:pt x="966" y="1047"/>
                    <a:pt x="966" y="1041"/>
                  </a:cubicBezTo>
                  <a:cubicBezTo>
                    <a:pt x="966" y="1040"/>
                    <a:pt x="966" y="1040"/>
                    <a:pt x="966" y="1040"/>
                  </a:cubicBezTo>
                  <a:cubicBezTo>
                    <a:pt x="968" y="1040"/>
                    <a:pt x="968" y="1040"/>
                    <a:pt x="968" y="1040"/>
                  </a:cubicBezTo>
                  <a:cubicBezTo>
                    <a:pt x="968" y="1041"/>
                    <a:pt x="968" y="1041"/>
                    <a:pt x="968" y="1041"/>
                  </a:cubicBezTo>
                  <a:cubicBezTo>
                    <a:pt x="968" y="1047"/>
                    <a:pt x="969" y="1053"/>
                    <a:pt x="970" y="1059"/>
                  </a:cubicBezTo>
                  <a:cubicBezTo>
                    <a:pt x="968" y="1060"/>
                    <a:pt x="968" y="1060"/>
                    <a:pt x="968" y="1060"/>
                  </a:cubicBezTo>
                  <a:moveTo>
                    <a:pt x="119" y="1039"/>
                  </a:moveTo>
                  <a:cubicBezTo>
                    <a:pt x="119" y="1038"/>
                    <a:pt x="119" y="1038"/>
                    <a:pt x="119" y="1038"/>
                  </a:cubicBezTo>
                  <a:cubicBezTo>
                    <a:pt x="117" y="1033"/>
                    <a:pt x="117" y="1033"/>
                    <a:pt x="117" y="1033"/>
                  </a:cubicBezTo>
                  <a:cubicBezTo>
                    <a:pt x="112" y="1030"/>
                    <a:pt x="112" y="1030"/>
                    <a:pt x="112" y="1030"/>
                  </a:cubicBezTo>
                  <a:cubicBezTo>
                    <a:pt x="110" y="1029"/>
                    <a:pt x="108" y="1028"/>
                    <a:pt x="106" y="1027"/>
                  </a:cubicBezTo>
                  <a:cubicBezTo>
                    <a:pt x="107" y="1025"/>
                    <a:pt x="107" y="1025"/>
                    <a:pt x="107" y="1025"/>
                  </a:cubicBezTo>
                  <a:cubicBezTo>
                    <a:pt x="109" y="1026"/>
                    <a:pt x="111" y="1027"/>
                    <a:pt x="113" y="1028"/>
                  </a:cubicBezTo>
                  <a:cubicBezTo>
                    <a:pt x="119" y="1032"/>
                    <a:pt x="119" y="1032"/>
                    <a:pt x="119" y="1032"/>
                  </a:cubicBezTo>
                  <a:cubicBezTo>
                    <a:pt x="121" y="1038"/>
                    <a:pt x="121" y="1038"/>
                    <a:pt x="121" y="1038"/>
                  </a:cubicBezTo>
                  <a:cubicBezTo>
                    <a:pt x="121" y="1039"/>
                    <a:pt x="121" y="1039"/>
                    <a:pt x="121" y="1039"/>
                  </a:cubicBezTo>
                  <a:cubicBezTo>
                    <a:pt x="119" y="1039"/>
                    <a:pt x="119" y="1039"/>
                    <a:pt x="119" y="1039"/>
                  </a:cubicBezTo>
                  <a:moveTo>
                    <a:pt x="966" y="1028"/>
                  </a:moveTo>
                  <a:cubicBezTo>
                    <a:pt x="965" y="1022"/>
                    <a:pt x="965" y="1022"/>
                    <a:pt x="965" y="1022"/>
                  </a:cubicBezTo>
                  <a:cubicBezTo>
                    <a:pt x="965" y="1017"/>
                    <a:pt x="966" y="1012"/>
                    <a:pt x="966" y="1007"/>
                  </a:cubicBezTo>
                  <a:cubicBezTo>
                    <a:pt x="968" y="1008"/>
                    <a:pt x="968" y="1008"/>
                    <a:pt x="968" y="1008"/>
                  </a:cubicBezTo>
                  <a:cubicBezTo>
                    <a:pt x="968" y="1012"/>
                    <a:pt x="967" y="1017"/>
                    <a:pt x="967" y="1022"/>
                  </a:cubicBezTo>
                  <a:cubicBezTo>
                    <a:pt x="968" y="1028"/>
                    <a:pt x="968" y="1028"/>
                    <a:pt x="968" y="1028"/>
                  </a:cubicBezTo>
                  <a:cubicBezTo>
                    <a:pt x="966" y="1028"/>
                    <a:pt x="966" y="1028"/>
                    <a:pt x="966" y="1028"/>
                  </a:cubicBezTo>
                  <a:moveTo>
                    <a:pt x="97" y="1019"/>
                  </a:moveTo>
                  <a:cubicBezTo>
                    <a:pt x="92" y="1014"/>
                    <a:pt x="87" y="1009"/>
                    <a:pt x="84" y="1003"/>
                  </a:cubicBezTo>
                  <a:cubicBezTo>
                    <a:pt x="86" y="1002"/>
                    <a:pt x="86" y="1002"/>
                    <a:pt x="86" y="1002"/>
                  </a:cubicBezTo>
                  <a:cubicBezTo>
                    <a:pt x="89" y="1007"/>
                    <a:pt x="93" y="1013"/>
                    <a:pt x="98" y="1018"/>
                  </a:cubicBezTo>
                  <a:cubicBezTo>
                    <a:pt x="97" y="1019"/>
                    <a:pt x="97" y="1019"/>
                    <a:pt x="97" y="1019"/>
                  </a:cubicBezTo>
                  <a:moveTo>
                    <a:pt x="968" y="996"/>
                  </a:moveTo>
                  <a:cubicBezTo>
                    <a:pt x="966" y="995"/>
                    <a:pt x="966" y="995"/>
                    <a:pt x="966" y="995"/>
                  </a:cubicBezTo>
                  <a:cubicBezTo>
                    <a:pt x="967" y="989"/>
                    <a:pt x="968" y="982"/>
                    <a:pt x="969" y="976"/>
                  </a:cubicBezTo>
                  <a:cubicBezTo>
                    <a:pt x="971" y="976"/>
                    <a:pt x="971" y="976"/>
                    <a:pt x="971" y="976"/>
                  </a:cubicBezTo>
                  <a:cubicBezTo>
                    <a:pt x="970" y="982"/>
                    <a:pt x="969" y="989"/>
                    <a:pt x="968" y="996"/>
                  </a:cubicBezTo>
                  <a:moveTo>
                    <a:pt x="80" y="991"/>
                  </a:moveTo>
                  <a:cubicBezTo>
                    <a:pt x="80" y="989"/>
                    <a:pt x="79" y="987"/>
                    <a:pt x="79" y="985"/>
                  </a:cubicBezTo>
                  <a:cubicBezTo>
                    <a:pt x="79" y="982"/>
                    <a:pt x="79" y="982"/>
                    <a:pt x="79" y="982"/>
                  </a:cubicBezTo>
                  <a:cubicBezTo>
                    <a:pt x="79" y="978"/>
                    <a:pt x="80" y="975"/>
                    <a:pt x="81" y="971"/>
                  </a:cubicBezTo>
                  <a:cubicBezTo>
                    <a:pt x="83" y="972"/>
                    <a:pt x="83" y="972"/>
                    <a:pt x="83" y="972"/>
                  </a:cubicBezTo>
                  <a:cubicBezTo>
                    <a:pt x="82" y="975"/>
                    <a:pt x="81" y="978"/>
                    <a:pt x="81" y="982"/>
                  </a:cubicBezTo>
                  <a:cubicBezTo>
                    <a:pt x="81" y="985"/>
                    <a:pt x="81" y="985"/>
                    <a:pt x="81" y="985"/>
                  </a:cubicBezTo>
                  <a:cubicBezTo>
                    <a:pt x="81" y="987"/>
                    <a:pt x="82" y="989"/>
                    <a:pt x="82" y="991"/>
                  </a:cubicBezTo>
                  <a:cubicBezTo>
                    <a:pt x="80" y="991"/>
                    <a:pt x="80" y="991"/>
                    <a:pt x="80" y="991"/>
                  </a:cubicBezTo>
                  <a:moveTo>
                    <a:pt x="973" y="964"/>
                  </a:moveTo>
                  <a:cubicBezTo>
                    <a:pt x="971" y="964"/>
                    <a:pt x="971" y="964"/>
                    <a:pt x="971" y="964"/>
                  </a:cubicBezTo>
                  <a:cubicBezTo>
                    <a:pt x="972" y="957"/>
                    <a:pt x="973" y="951"/>
                    <a:pt x="974" y="944"/>
                  </a:cubicBezTo>
                  <a:cubicBezTo>
                    <a:pt x="976" y="944"/>
                    <a:pt x="976" y="944"/>
                    <a:pt x="976" y="944"/>
                  </a:cubicBezTo>
                  <a:cubicBezTo>
                    <a:pt x="975" y="951"/>
                    <a:pt x="974" y="958"/>
                    <a:pt x="973" y="964"/>
                  </a:cubicBezTo>
                  <a:moveTo>
                    <a:pt x="88" y="961"/>
                  </a:moveTo>
                  <a:cubicBezTo>
                    <a:pt x="86" y="960"/>
                    <a:pt x="86" y="960"/>
                    <a:pt x="86" y="960"/>
                  </a:cubicBezTo>
                  <a:cubicBezTo>
                    <a:pt x="94" y="947"/>
                    <a:pt x="94" y="947"/>
                    <a:pt x="94" y="947"/>
                  </a:cubicBezTo>
                  <a:cubicBezTo>
                    <a:pt x="92" y="946"/>
                    <a:pt x="92" y="946"/>
                    <a:pt x="92" y="946"/>
                  </a:cubicBezTo>
                  <a:cubicBezTo>
                    <a:pt x="93" y="944"/>
                    <a:pt x="93" y="944"/>
                    <a:pt x="93" y="944"/>
                  </a:cubicBezTo>
                  <a:cubicBezTo>
                    <a:pt x="97" y="946"/>
                    <a:pt x="97" y="946"/>
                    <a:pt x="97" y="946"/>
                  </a:cubicBezTo>
                  <a:cubicBezTo>
                    <a:pt x="88" y="961"/>
                    <a:pt x="88" y="961"/>
                    <a:pt x="88" y="961"/>
                  </a:cubicBezTo>
                  <a:moveTo>
                    <a:pt x="81" y="941"/>
                  </a:moveTo>
                  <a:cubicBezTo>
                    <a:pt x="80" y="940"/>
                    <a:pt x="80" y="940"/>
                    <a:pt x="80" y="940"/>
                  </a:cubicBezTo>
                  <a:cubicBezTo>
                    <a:pt x="76" y="939"/>
                    <a:pt x="74" y="937"/>
                    <a:pt x="71" y="936"/>
                  </a:cubicBezTo>
                  <a:cubicBezTo>
                    <a:pt x="69" y="934"/>
                    <a:pt x="66" y="932"/>
                    <a:pt x="64" y="930"/>
                  </a:cubicBezTo>
                  <a:cubicBezTo>
                    <a:pt x="66" y="928"/>
                    <a:pt x="66" y="928"/>
                    <a:pt x="66" y="928"/>
                  </a:cubicBezTo>
                  <a:cubicBezTo>
                    <a:pt x="68" y="931"/>
                    <a:pt x="70" y="932"/>
                    <a:pt x="72" y="934"/>
                  </a:cubicBezTo>
                  <a:cubicBezTo>
                    <a:pt x="75" y="936"/>
                    <a:pt x="77" y="937"/>
                    <a:pt x="81" y="939"/>
                  </a:cubicBezTo>
                  <a:cubicBezTo>
                    <a:pt x="82" y="939"/>
                    <a:pt x="82" y="939"/>
                    <a:pt x="82" y="939"/>
                  </a:cubicBezTo>
                  <a:cubicBezTo>
                    <a:pt x="81" y="941"/>
                    <a:pt x="81" y="941"/>
                    <a:pt x="81" y="941"/>
                  </a:cubicBezTo>
                  <a:moveTo>
                    <a:pt x="979" y="933"/>
                  </a:moveTo>
                  <a:cubicBezTo>
                    <a:pt x="977" y="932"/>
                    <a:pt x="977" y="932"/>
                    <a:pt x="977" y="932"/>
                  </a:cubicBezTo>
                  <a:cubicBezTo>
                    <a:pt x="979" y="926"/>
                    <a:pt x="981" y="919"/>
                    <a:pt x="983" y="913"/>
                  </a:cubicBezTo>
                  <a:cubicBezTo>
                    <a:pt x="985" y="914"/>
                    <a:pt x="985" y="914"/>
                    <a:pt x="985" y="914"/>
                  </a:cubicBezTo>
                  <a:cubicBezTo>
                    <a:pt x="983" y="920"/>
                    <a:pt x="981" y="926"/>
                    <a:pt x="979" y="933"/>
                  </a:cubicBezTo>
                  <a:moveTo>
                    <a:pt x="58" y="920"/>
                  </a:moveTo>
                  <a:cubicBezTo>
                    <a:pt x="56" y="915"/>
                    <a:pt x="55" y="910"/>
                    <a:pt x="55" y="905"/>
                  </a:cubicBezTo>
                  <a:cubicBezTo>
                    <a:pt x="55" y="903"/>
                    <a:pt x="55" y="901"/>
                    <a:pt x="55" y="899"/>
                  </a:cubicBezTo>
                  <a:cubicBezTo>
                    <a:pt x="57" y="900"/>
                    <a:pt x="57" y="900"/>
                    <a:pt x="57" y="900"/>
                  </a:cubicBezTo>
                  <a:cubicBezTo>
                    <a:pt x="57" y="901"/>
                    <a:pt x="57" y="903"/>
                    <a:pt x="57" y="905"/>
                  </a:cubicBezTo>
                  <a:cubicBezTo>
                    <a:pt x="57" y="910"/>
                    <a:pt x="58" y="914"/>
                    <a:pt x="60" y="919"/>
                  </a:cubicBezTo>
                  <a:cubicBezTo>
                    <a:pt x="58" y="920"/>
                    <a:pt x="58" y="920"/>
                    <a:pt x="58" y="920"/>
                  </a:cubicBezTo>
                  <a:moveTo>
                    <a:pt x="988" y="902"/>
                  </a:moveTo>
                  <a:cubicBezTo>
                    <a:pt x="986" y="902"/>
                    <a:pt x="986" y="902"/>
                    <a:pt x="986" y="902"/>
                  </a:cubicBezTo>
                  <a:cubicBezTo>
                    <a:pt x="989" y="895"/>
                    <a:pt x="991" y="889"/>
                    <a:pt x="993" y="883"/>
                  </a:cubicBezTo>
                  <a:cubicBezTo>
                    <a:pt x="995" y="883"/>
                    <a:pt x="995" y="883"/>
                    <a:pt x="995" y="883"/>
                  </a:cubicBezTo>
                  <a:cubicBezTo>
                    <a:pt x="993" y="890"/>
                    <a:pt x="990" y="896"/>
                    <a:pt x="988" y="902"/>
                  </a:cubicBezTo>
                  <a:moveTo>
                    <a:pt x="60" y="888"/>
                  </a:moveTo>
                  <a:cubicBezTo>
                    <a:pt x="58" y="888"/>
                    <a:pt x="58" y="888"/>
                    <a:pt x="58" y="888"/>
                  </a:cubicBezTo>
                  <a:cubicBezTo>
                    <a:pt x="61" y="880"/>
                    <a:pt x="64" y="874"/>
                    <a:pt x="67" y="869"/>
                  </a:cubicBezTo>
                  <a:cubicBezTo>
                    <a:pt x="69" y="871"/>
                    <a:pt x="69" y="871"/>
                    <a:pt x="69" y="871"/>
                  </a:cubicBezTo>
                  <a:cubicBezTo>
                    <a:pt x="66" y="875"/>
                    <a:pt x="62" y="881"/>
                    <a:pt x="60" y="888"/>
                  </a:cubicBezTo>
                  <a:moveTo>
                    <a:pt x="999" y="872"/>
                  </a:moveTo>
                  <a:cubicBezTo>
                    <a:pt x="998" y="871"/>
                    <a:pt x="998" y="871"/>
                    <a:pt x="998" y="871"/>
                  </a:cubicBezTo>
                  <a:cubicBezTo>
                    <a:pt x="1000" y="865"/>
                    <a:pt x="1003" y="859"/>
                    <a:pt x="1006" y="853"/>
                  </a:cubicBezTo>
                  <a:cubicBezTo>
                    <a:pt x="1007" y="854"/>
                    <a:pt x="1007" y="854"/>
                    <a:pt x="1007" y="854"/>
                  </a:cubicBezTo>
                  <a:cubicBezTo>
                    <a:pt x="1005" y="860"/>
                    <a:pt x="1002" y="866"/>
                    <a:pt x="999" y="872"/>
                  </a:cubicBezTo>
                  <a:moveTo>
                    <a:pt x="75" y="861"/>
                  </a:moveTo>
                  <a:cubicBezTo>
                    <a:pt x="74" y="859"/>
                    <a:pt x="74" y="859"/>
                    <a:pt x="74" y="859"/>
                  </a:cubicBezTo>
                  <a:cubicBezTo>
                    <a:pt x="79" y="851"/>
                    <a:pt x="79" y="851"/>
                    <a:pt x="79" y="851"/>
                  </a:cubicBezTo>
                  <a:cubicBezTo>
                    <a:pt x="72" y="850"/>
                    <a:pt x="72" y="850"/>
                    <a:pt x="72" y="850"/>
                  </a:cubicBezTo>
                  <a:cubicBezTo>
                    <a:pt x="73" y="848"/>
                    <a:pt x="73" y="848"/>
                    <a:pt x="73" y="848"/>
                  </a:cubicBezTo>
                  <a:cubicBezTo>
                    <a:pt x="82" y="850"/>
                    <a:pt x="82" y="850"/>
                    <a:pt x="82" y="850"/>
                  </a:cubicBezTo>
                  <a:cubicBezTo>
                    <a:pt x="75" y="861"/>
                    <a:pt x="75" y="861"/>
                    <a:pt x="75" y="861"/>
                  </a:cubicBezTo>
                  <a:moveTo>
                    <a:pt x="60" y="847"/>
                  </a:moveTo>
                  <a:cubicBezTo>
                    <a:pt x="56" y="845"/>
                    <a:pt x="56" y="845"/>
                    <a:pt x="56" y="845"/>
                  </a:cubicBezTo>
                  <a:cubicBezTo>
                    <a:pt x="51" y="844"/>
                    <a:pt x="46" y="843"/>
                    <a:pt x="41" y="842"/>
                  </a:cubicBezTo>
                  <a:cubicBezTo>
                    <a:pt x="42" y="840"/>
                    <a:pt x="42" y="840"/>
                    <a:pt x="42" y="840"/>
                  </a:cubicBezTo>
                  <a:cubicBezTo>
                    <a:pt x="47" y="841"/>
                    <a:pt x="51" y="842"/>
                    <a:pt x="56" y="843"/>
                  </a:cubicBezTo>
                  <a:cubicBezTo>
                    <a:pt x="61" y="845"/>
                    <a:pt x="61" y="845"/>
                    <a:pt x="61" y="845"/>
                  </a:cubicBezTo>
                  <a:cubicBezTo>
                    <a:pt x="60" y="847"/>
                    <a:pt x="60" y="847"/>
                    <a:pt x="60" y="847"/>
                  </a:cubicBezTo>
                  <a:moveTo>
                    <a:pt x="1013" y="843"/>
                  </a:moveTo>
                  <a:cubicBezTo>
                    <a:pt x="1011" y="842"/>
                    <a:pt x="1011" y="842"/>
                    <a:pt x="1011" y="842"/>
                  </a:cubicBezTo>
                  <a:cubicBezTo>
                    <a:pt x="1014" y="836"/>
                    <a:pt x="1016" y="831"/>
                    <a:pt x="1020" y="824"/>
                  </a:cubicBezTo>
                  <a:cubicBezTo>
                    <a:pt x="1022" y="825"/>
                    <a:pt x="1022" y="825"/>
                    <a:pt x="1022" y="825"/>
                  </a:cubicBezTo>
                  <a:cubicBezTo>
                    <a:pt x="1018" y="832"/>
                    <a:pt x="1015" y="837"/>
                    <a:pt x="1013" y="843"/>
                  </a:cubicBezTo>
                  <a:moveTo>
                    <a:pt x="30" y="837"/>
                  </a:moveTo>
                  <a:cubicBezTo>
                    <a:pt x="26" y="836"/>
                    <a:pt x="23" y="834"/>
                    <a:pt x="20" y="832"/>
                  </a:cubicBezTo>
                  <a:cubicBezTo>
                    <a:pt x="17" y="831"/>
                    <a:pt x="15" y="829"/>
                    <a:pt x="13" y="826"/>
                  </a:cubicBezTo>
                  <a:cubicBezTo>
                    <a:pt x="14" y="825"/>
                    <a:pt x="14" y="825"/>
                    <a:pt x="14" y="825"/>
                  </a:cubicBezTo>
                  <a:cubicBezTo>
                    <a:pt x="16" y="827"/>
                    <a:pt x="19" y="829"/>
                    <a:pt x="21" y="831"/>
                  </a:cubicBezTo>
                  <a:cubicBezTo>
                    <a:pt x="24" y="832"/>
                    <a:pt x="27" y="834"/>
                    <a:pt x="30" y="836"/>
                  </a:cubicBezTo>
                  <a:cubicBezTo>
                    <a:pt x="30" y="837"/>
                    <a:pt x="30" y="837"/>
                    <a:pt x="30" y="837"/>
                  </a:cubicBezTo>
                  <a:moveTo>
                    <a:pt x="5" y="817"/>
                  </a:moveTo>
                  <a:cubicBezTo>
                    <a:pt x="2" y="811"/>
                    <a:pt x="0" y="804"/>
                    <a:pt x="0" y="797"/>
                  </a:cubicBezTo>
                  <a:cubicBezTo>
                    <a:pt x="2" y="797"/>
                    <a:pt x="2" y="797"/>
                    <a:pt x="2" y="797"/>
                  </a:cubicBezTo>
                  <a:cubicBezTo>
                    <a:pt x="2" y="804"/>
                    <a:pt x="4" y="810"/>
                    <a:pt x="7" y="816"/>
                  </a:cubicBezTo>
                  <a:cubicBezTo>
                    <a:pt x="5" y="817"/>
                    <a:pt x="5" y="817"/>
                    <a:pt x="5" y="817"/>
                  </a:cubicBezTo>
                  <a:moveTo>
                    <a:pt x="1027" y="815"/>
                  </a:moveTo>
                  <a:cubicBezTo>
                    <a:pt x="1025" y="814"/>
                    <a:pt x="1025" y="814"/>
                    <a:pt x="1025" y="814"/>
                  </a:cubicBezTo>
                  <a:cubicBezTo>
                    <a:pt x="1035" y="796"/>
                    <a:pt x="1035" y="796"/>
                    <a:pt x="1035" y="796"/>
                  </a:cubicBezTo>
                  <a:cubicBezTo>
                    <a:pt x="1037" y="797"/>
                    <a:pt x="1037" y="797"/>
                    <a:pt x="1037" y="797"/>
                  </a:cubicBezTo>
                  <a:cubicBezTo>
                    <a:pt x="1027" y="815"/>
                    <a:pt x="1027" y="815"/>
                    <a:pt x="1027" y="815"/>
                  </a:cubicBezTo>
                  <a:moveTo>
                    <a:pt x="1043" y="787"/>
                  </a:moveTo>
                  <a:cubicBezTo>
                    <a:pt x="1041" y="786"/>
                    <a:pt x="1041" y="786"/>
                    <a:pt x="1041" y="786"/>
                  </a:cubicBezTo>
                  <a:cubicBezTo>
                    <a:pt x="1044" y="780"/>
                    <a:pt x="1047" y="774"/>
                    <a:pt x="1051" y="768"/>
                  </a:cubicBezTo>
                  <a:cubicBezTo>
                    <a:pt x="1052" y="769"/>
                    <a:pt x="1052" y="769"/>
                    <a:pt x="1052" y="769"/>
                  </a:cubicBezTo>
                  <a:cubicBezTo>
                    <a:pt x="1049" y="775"/>
                    <a:pt x="1046" y="781"/>
                    <a:pt x="1043" y="787"/>
                  </a:cubicBezTo>
                  <a:moveTo>
                    <a:pt x="4" y="785"/>
                  </a:moveTo>
                  <a:cubicBezTo>
                    <a:pt x="2" y="785"/>
                    <a:pt x="2" y="785"/>
                    <a:pt x="2" y="785"/>
                  </a:cubicBezTo>
                  <a:cubicBezTo>
                    <a:pt x="3" y="779"/>
                    <a:pt x="5" y="773"/>
                    <a:pt x="8" y="766"/>
                  </a:cubicBezTo>
                  <a:cubicBezTo>
                    <a:pt x="10" y="767"/>
                    <a:pt x="10" y="767"/>
                    <a:pt x="10" y="767"/>
                  </a:cubicBezTo>
                  <a:cubicBezTo>
                    <a:pt x="7" y="774"/>
                    <a:pt x="5" y="780"/>
                    <a:pt x="4" y="785"/>
                  </a:cubicBezTo>
                  <a:moveTo>
                    <a:pt x="1058" y="759"/>
                  </a:moveTo>
                  <a:cubicBezTo>
                    <a:pt x="1056" y="758"/>
                    <a:pt x="1056" y="758"/>
                    <a:pt x="1056" y="758"/>
                  </a:cubicBezTo>
                  <a:cubicBezTo>
                    <a:pt x="1060" y="752"/>
                    <a:pt x="1063" y="746"/>
                    <a:pt x="1066" y="740"/>
                  </a:cubicBezTo>
                  <a:cubicBezTo>
                    <a:pt x="1068" y="741"/>
                    <a:pt x="1068" y="741"/>
                    <a:pt x="1068" y="741"/>
                  </a:cubicBezTo>
                  <a:cubicBezTo>
                    <a:pt x="1064" y="747"/>
                    <a:pt x="1061" y="753"/>
                    <a:pt x="1058" y="759"/>
                  </a:cubicBezTo>
                  <a:moveTo>
                    <a:pt x="15" y="756"/>
                  </a:moveTo>
                  <a:cubicBezTo>
                    <a:pt x="13" y="755"/>
                    <a:pt x="13" y="755"/>
                    <a:pt x="13" y="755"/>
                  </a:cubicBezTo>
                  <a:cubicBezTo>
                    <a:pt x="16" y="750"/>
                    <a:pt x="19" y="744"/>
                    <a:pt x="23" y="737"/>
                  </a:cubicBezTo>
                  <a:cubicBezTo>
                    <a:pt x="25" y="738"/>
                    <a:pt x="25" y="738"/>
                    <a:pt x="25" y="738"/>
                  </a:cubicBezTo>
                  <a:cubicBezTo>
                    <a:pt x="21" y="745"/>
                    <a:pt x="18" y="750"/>
                    <a:pt x="15" y="756"/>
                  </a:cubicBezTo>
                  <a:moveTo>
                    <a:pt x="1073" y="730"/>
                  </a:moveTo>
                  <a:cubicBezTo>
                    <a:pt x="1071" y="729"/>
                    <a:pt x="1071" y="729"/>
                    <a:pt x="1071" y="729"/>
                  </a:cubicBezTo>
                  <a:cubicBezTo>
                    <a:pt x="1074" y="723"/>
                    <a:pt x="1077" y="717"/>
                    <a:pt x="1080" y="711"/>
                  </a:cubicBezTo>
                  <a:cubicBezTo>
                    <a:pt x="1082" y="712"/>
                    <a:pt x="1082" y="712"/>
                    <a:pt x="1082" y="712"/>
                  </a:cubicBezTo>
                  <a:cubicBezTo>
                    <a:pt x="1079" y="718"/>
                    <a:pt x="1076" y="724"/>
                    <a:pt x="1073" y="730"/>
                  </a:cubicBezTo>
                  <a:moveTo>
                    <a:pt x="31" y="728"/>
                  </a:moveTo>
                  <a:cubicBezTo>
                    <a:pt x="29" y="727"/>
                    <a:pt x="29" y="727"/>
                    <a:pt x="29" y="727"/>
                  </a:cubicBezTo>
                  <a:cubicBezTo>
                    <a:pt x="32" y="722"/>
                    <a:pt x="35" y="716"/>
                    <a:pt x="40" y="710"/>
                  </a:cubicBezTo>
                  <a:cubicBezTo>
                    <a:pt x="41" y="711"/>
                    <a:pt x="41" y="711"/>
                    <a:pt x="41" y="711"/>
                  </a:cubicBezTo>
                  <a:cubicBezTo>
                    <a:pt x="37" y="718"/>
                    <a:pt x="34" y="723"/>
                    <a:pt x="31" y="728"/>
                  </a:cubicBezTo>
                  <a:moveTo>
                    <a:pt x="1088" y="702"/>
                  </a:moveTo>
                  <a:cubicBezTo>
                    <a:pt x="1086" y="701"/>
                    <a:pt x="1086" y="701"/>
                    <a:pt x="1086" y="701"/>
                  </a:cubicBezTo>
                  <a:cubicBezTo>
                    <a:pt x="1089" y="694"/>
                    <a:pt x="1092" y="688"/>
                    <a:pt x="1094" y="683"/>
                  </a:cubicBezTo>
                  <a:cubicBezTo>
                    <a:pt x="1096" y="683"/>
                    <a:pt x="1096" y="683"/>
                    <a:pt x="1096" y="683"/>
                  </a:cubicBezTo>
                  <a:cubicBezTo>
                    <a:pt x="1093" y="689"/>
                    <a:pt x="1091" y="695"/>
                    <a:pt x="1088" y="702"/>
                  </a:cubicBezTo>
                  <a:moveTo>
                    <a:pt x="48" y="701"/>
                  </a:moveTo>
                  <a:cubicBezTo>
                    <a:pt x="46" y="700"/>
                    <a:pt x="46" y="700"/>
                    <a:pt x="46" y="700"/>
                  </a:cubicBezTo>
                  <a:cubicBezTo>
                    <a:pt x="57" y="683"/>
                    <a:pt x="57" y="683"/>
                    <a:pt x="57" y="683"/>
                  </a:cubicBezTo>
                  <a:cubicBezTo>
                    <a:pt x="58" y="684"/>
                    <a:pt x="58" y="684"/>
                    <a:pt x="58" y="684"/>
                  </a:cubicBezTo>
                  <a:cubicBezTo>
                    <a:pt x="48" y="701"/>
                    <a:pt x="48" y="701"/>
                    <a:pt x="48" y="701"/>
                  </a:cubicBezTo>
                  <a:moveTo>
                    <a:pt x="65" y="674"/>
                  </a:moveTo>
                  <a:cubicBezTo>
                    <a:pt x="63" y="673"/>
                    <a:pt x="63" y="673"/>
                    <a:pt x="63" y="673"/>
                  </a:cubicBezTo>
                  <a:cubicBezTo>
                    <a:pt x="67" y="666"/>
                    <a:pt x="71" y="661"/>
                    <a:pt x="74" y="656"/>
                  </a:cubicBezTo>
                  <a:cubicBezTo>
                    <a:pt x="75" y="657"/>
                    <a:pt x="75" y="657"/>
                    <a:pt x="75" y="657"/>
                  </a:cubicBezTo>
                  <a:cubicBezTo>
                    <a:pt x="72" y="662"/>
                    <a:pt x="69" y="667"/>
                    <a:pt x="65" y="674"/>
                  </a:cubicBezTo>
                  <a:moveTo>
                    <a:pt x="1101" y="672"/>
                  </a:moveTo>
                  <a:cubicBezTo>
                    <a:pt x="1099" y="672"/>
                    <a:pt x="1099" y="672"/>
                    <a:pt x="1099" y="672"/>
                  </a:cubicBezTo>
                  <a:cubicBezTo>
                    <a:pt x="1102" y="665"/>
                    <a:pt x="1104" y="659"/>
                    <a:pt x="1106" y="653"/>
                  </a:cubicBezTo>
                  <a:cubicBezTo>
                    <a:pt x="1108" y="654"/>
                    <a:pt x="1108" y="654"/>
                    <a:pt x="1108" y="654"/>
                  </a:cubicBezTo>
                  <a:cubicBezTo>
                    <a:pt x="1106" y="659"/>
                    <a:pt x="1104" y="666"/>
                    <a:pt x="1101" y="672"/>
                  </a:cubicBezTo>
                  <a:moveTo>
                    <a:pt x="82" y="646"/>
                  </a:moveTo>
                  <a:cubicBezTo>
                    <a:pt x="80" y="645"/>
                    <a:pt x="80" y="645"/>
                    <a:pt x="80" y="645"/>
                  </a:cubicBezTo>
                  <a:cubicBezTo>
                    <a:pt x="81" y="643"/>
                    <a:pt x="81" y="643"/>
                    <a:pt x="81" y="643"/>
                  </a:cubicBezTo>
                  <a:cubicBezTo>
                    <a:pt x="84" y="638"/>
                    <a:pt x="87" y="633"/>
                    <a:pt x="89" y="628"/>
                  </a:cubicBezTo>
                  <a:cubicBezTo>
                    <a:pt x="91" y="629"/>
                    <a:pt x="91" y="629"/>
                    <a:pt x="91" y="629"/>
                  </a:cubicBezTo>
                  <a:cubicBezTo>
                    <a:pt x="89" y="634"/>
                    <a:pt x="86" y="639"/>
                    <a:pt x="83" y="644"/>
                  </a:cubicBezTo>
                  <a:cubicBezTo>
                    <a:pt x="82" y="646"/>
                    <a:pt x="82" y="646"/>
                    <a:pt x="82" y="646"/>
                  </a:cubicBezTo>
                  <a:moveTo>
                    <a:pt x="1112" y="642"/>
                  </a:moveTo>
                  <a:cubicBezTo>
                    <a:pt x="1110" y="642"/>
                    <a:pt x="1110" y="642"/>
                    <a:pt x="1110" y="642"/>
                  </a:cubicBezTo>
                  <a:cubicBezTo>
                    <a:pt x="1112" y="635"/>
                    <a:pt x="1113" y="629"/>
                    <a:pt x="1115" y="622"/>
                  </a:cubicBezTo>
                  <a:cubicBezTo>
                    <a:pt x="1117" y="623"/>
                    <a:pt x="1117" y="623"/>
                    <a:pt x="1117" y="623"/>
                  </a:cubicBezTo>
                  <a:cubicBezTo>
                    <a:pt x="1115" y="629"/>
                    <a:pt x="1114" y="636"/>
                    <a:pt x="1112" y="642"/>
                  </a:cubicBezTo>
                  <a:moveTo>
                    <a:pt x="96" y="618"/>
                  </a:moveTo>
                  <a:cubicBezTo>
                    <a:pt x="94" y="617"/>
                    <a:pt x="94" y="617"/>
                    <a:pt x="94" y="617"/>
                  </a:cubicBezTo>
                  <a:cubicBezTo>
                    <a:pt x="98" y="610"/>
                    <a:pt x="100" y="604"/>
                    <a:pt x="102" y="599"/>
                  </a:cubicBezTo>
                  <a:cubicBezTo>
                    <a:pt x="103" y="599"/>
                    <a:pt x="103" y="599"/>
                    <a:pt x="103" y="599"/>
                  </a:cubicBezTo>
                  <a:cubicBezTo>
                    <a:pt x="102" y="605"/>
                    <a:pt x="99" y="611"/>
                    <a:pt x="96" y="618"/>
                  </a:cubicBezTo>
                  <a:moveTo>
                    <a:pt x="1120" y="611"/>
                  </a:moveTo>
                  <a:cubicBezTo>
                    <a:pt x="1118" y="611"/>
                    <a:pt x="1118" y="611"/>
                    <a:pt x="1118" y="611"/>
                  </a:cubicBezTo>
                  <a:cubicBezTo>
                    <a:pt x="1119" y="604"/>
                    <a:pt x="1121" y="598"/>
                    <a:pt x="1122" y="591"/>
                  </a:cubicBezTo>
                  <a:cubicBezTo>
                    <a:pt x="1124" y="591"/>
                    <a:pt x="1124" y="591"/>
                    <a:pt x="1124" y="591"/>
                  </a:cubicBezTo>
                  <a:cubicBezTo>
                    <a:pt x="1123" y="598"/>
                    <a:pt x="1121" y="605"/>
                    <a:pt x="1120" y="611"/>
                  </a:cubicBezTo>
                  <a:moveTo>
                    <a:pt x="106" y="587"/>
                  </a:moveTo>
                  <a:cubicBezTo>
                    <a:pt x="104" y="587"/>
                    <a:pt x="104" y="587"/>
                    <a:pt x="104" y="587"/>
                  </a:cubicBezTo>
                  <a:cubicBezTo>
                    <a:pt x="105" y="583"/>
                    <a:pt x="105" y="578"/>
                    <a:pt x="105" y="574"/>
                  </a:cubicBezTo>
                  <a:cubicBezTo>
                    <a:pt x="105" y="572"/>
                    <a:pt x="105" y="569"/>
                    <a:pt x="105" y="567"/>
                  </a:cubicBezTo>
                  <a:cubicBezTo>
                    <a:pt x="107" y="567"/>
                    <a:pt x="107" y="567"/>
                    <a:pt x="107" y="567"/>
                  </a:cubicBezTo>
                  <a:cubicBezTo>
                    <a:pt x="107" y="569"/>
                    <a:pt x="107" y="572"/>
                    <a:pt x="107" y="574"/>
                  </a:cubicBezTo>
                  <a:cubicBezTo>
                    <a:pt x="107" y="578"/>
                    <a:pt x="107" y="583"/>
                    <a:pt x="106" y="587"/>
                  </a:cubicBezTo>
                  <a:moveTo>
                    <a:pt x="1126" y="580"/>
                  </a:moveTo>
                  <a:cubicBezTo>
                    <a:pt x="1124" y="579"/>
                    <a:pt x="1124" y="579"/>
                    <a:pt x="1124" y="579"/>
                  </a:cubicBezTo>
                  <a:cubicBezTo>
                    <a:pt x="1125" y="573"/>
                    <a:pt x="1126" y="566"/>
                    <a:pt x="1127" y="560"/>
                  </a:cubicBezTo>
                  <a:cubicBezTo>
                    <a:pt x="1129" y="560"/>
                    <a:pt x="1129" y="560"/>
                    <a:pt x="1129" y="560"/>
                  </a:cubicBezTo>
                  <a:cubicBezTo>
                    <a:pt x="1128" y="566"/>
                    <a:pt x="1127" y="573"/>
                    <a:pt x="1126" y="580"/>
                  </a:cubicBezTo>
                  <a:moveTo>
                    <a:pt x="103" y="556"/>
                  </a:moveTo>
                  <a:cubicBezTo>
                    <a:pt x="103" y="553"/>
                    <a:pt x="102" y="551"/>
                    <a:pt x="101" y="548"/>
                  </a:cubicBezTo>
                  <a:cubicBezTo>
                    <a:pt x="100" y="544"/>
                    <a:pt x="99" y="540"/>
                    <a:pt x="98" y="536"/>
                  </a:cubicBezTo>
                  <a:cubicBezTo>
                    <a:pt x="100" y="536"/>
                    <a:pt x="100" y="536"/>
                    <a:pt x="100" y="536"/>
                  </a:cubicBezTo>
                  <a:cubicBezTo>
                    <a:pt x="101" y="540"/>
                    <a:pt x="102" y="544"/>
                    <a:pt x="103" y="547"/>
                  </a:cubicBezTo>
                  <a:cubicBezTo>
                    <a:pt x="104" y="550"/>
                    <a:pt x="105" y="553"/>
                    <a:pt x="105" y="555"/>
                  </a:cubicBezTo>
                  <a:cubicBezTo>
                    <a:pt x="103" y="556"/>
                    <a:pt x="103" y="556"/>
                    <a:pt x="103" y="556"/>
                  </a:cubicBezTo>
                  <a:moveTo>
                    <a:pt x="1130" y="548"/>
                  </a:moveTo>
                  <a:cubicBezTo>
                    <a:pt x="1128" y="548"/>
                    <a:pt x="1128" y="548"/>
                    <a:pt x="1128" y="548"/>
                  </a:cubicBezTo>
                  <a:cubicBezTo>
                    <a:pt x="1128" y="541"/>
                    <a:pt x="1129" y="534"/>
                    <a:pt x="1129" y="528"/>
                  </a:cubicBezTo>
                  <a:cubicBezTo>
                    <a:pt x="1131" y="528"/>
                    <a:pt x="1131" y="528"/>
                    <a:pt x="1131" y="528"/>
                  </a:cubicBezTo>
                  <a:cubicBezTo>
                    <a:pt x="1131" y="534"/>
                    <a:pt x="1130" y="541"/>
                    <a:pt x="1130" y="548"/>
                  </a:cubicBezTo>
                  <a:moveTo>
                    <a:pt x="95" y="525"/>
                  </a:moveTo>
                  <a:cubicBezTo>
                    <a:pt x="94" y="518"/>
                    <a:pt x="93" y="511"/>
                    <a:pt x="92" y="505"/>
                  </a:cubicBezTo>
                  <a:cubicBezTo>
                    <a:pt x="94" y="505"/>
                    <a:pt x="94" y="505"/>
                    <a:pt x="94" y="505"/>
                  </a:cubicBezTo>
                  <a:cubicBezTo>
                    <a:pt x="95" y="511"/>
                    <a:pt x="96" y="518"/>
                    <a:pt x="97" y="524"/>
                  </a:cubicBezTo>
                  <a:cubicBezTo>
                    <a:pt x="95" y="525"/>
                    <a:pt x="95" y="525"/>
                    <a:pt x="95" y="525"/>
                  </a:cubicBezTo>
                  <a:moveTo>
                    <a:pt x="1132" y="516"/>
                  </a:moveTo>
                  <a:cubicBezTo>
                    <a:pt x="1130" y="516"/>
                    <a:pt x="1130" y="516"/>
                    <a:pt x="1130" y="516"/>
                  </a:cubicBezTo>
                  <a:cubicBezTo>
                    <a:pt x="1130" y="512"/>
                    <a:pt x="1130" y="507"/>
                    <a:pt x="1130" y="503"/>
                  </a:cubicBezTo>
                  <a:cubicBezTo>
                    <a:pt x="1130" y="501"/>
                    <a:pt x="1130" y="498"/>
                    <a:pt x="1130" y="496"/>
                  </a:cubicBezTo>
                  <a:cubicBezTo>
                    <a:pt x="1132" y="496"/>
                    <a:pt x="1132" y="496"/>
                    <a:pt x="1132" y="496"/>
                  </a:cubicBezTo>
                  <a:cubicBezTo>
                    <a:pt x="1132" y="498"/>
                    <a:pt x="1132" y="501"/>
                    <a:pt x="1132" y="503"/>
                  </a:cubicBezTo>
                  <a:cubicBezTo>
                    <a:pt x="1132" y="507"/>
                    <a:pt x="1132" y="512"/>
                    <a:pt x="1132" y="516"/>
                  </a:cubicBezTo>
                  <a:moveTo>
                    <a:pt x="90" y="493"/>
                  </a:moveTo>
                  <a:cubicBezTo>
                    <a:pt x="90" y="486"/>
                    <a:pt x="89" y="479"/>
                    <a:pt x="89" y="473"/>
                  </a:cubicBezTo>
                  <a:cubicBezTo>
                    <a:pt x="91" y="473"/>
                    <a:pt x="91" y="473"/>
                    <a:pt x="91" y="473"/>
                  </a:cubicBezTo>
                  <a:cubicBezTo>
                    <a:pt x="91" y="479"/>
                    <a:pt x="92" y="486"/>
                    <a:pt x="92" y="493"/>
                  </a:cubicBezTo>
                  <a:cubicBezTo>
                    <a:pt x="90" y="493"/>
                    <a:pt x="90" y="493"/>
                    <a:pt x="90" y="493"/>
                  </a:cubicBezTo>
                  <a:moveTo>
                    <a:pt x="1129" y="484"/>
                  </a:moveTo>
                  <a:cubicBezTo>
                    <a:pt x="1129" y="477"/>
                    <a:pt x="1129" y="471"/>
                    <a:pt x="1128" y="464"/>
                  </a:cubicBezTo>
                  <a:cubicBezTo>
                    <a:pt x="1130" y="464"/>
                    <a:pt x="1130" y="464"/>
                    <a:pt x="1130" y="464"/>
                  </a:cubicBezTo>
                  <a:cubicBezTo>
                    <a:pt x="1131" y="470"/>
                    <a:pt x="1131" y="477"/>
                    <a:pt x="1131" y="484"/>
                  </a:cubicBezTo>
                  <a:cubicBezTo>
                    <a:pt x="1129" y="484"/>
                    <a:pt x="1129" y="484"/>
                    <a:pt x="1129" y="484"/>
                  </a:cubicBezTo>
                  <a:moveTo>
                    <a:pt x="91" y="461"/>
                  </a:moveTo>
                  <a:cubicBezTo>
                    <a:pt x="89" y="461"/>
                    <a:pt x="89" y="461"/>
                    <a:pt x="89" y="461"/>
                  </a:cubicBezTo>
                  <a:cubicBezTo>
                    <a:pt x="90" y="454"/>
                    <a:pt x="90" y="447"/>
                    <a:pt x="91" y="441"/>
                  </a:cubicBezTo>
                  <a:cubicBezTo>
                    <a:pt x="93" y="441"/>
                    <a:pt x="93" y="441"/>
                    <a:pt x="93" y="441"/>
                  </a:cubicBezTo>
                  <a:cubicBezTo>
                    <a:pt x="92" y="448"/>
                    <a:pt x="92" y="454"/>
                    <a:pt x="91" y="461"/>
                  </a:cubicBezTo>
                  <a:moveTo>
                    <a:pt x="1127" y="452"/>
                  </a:moveTo>
                  <a:cubicBezTo>
                    <a:pt x="1126" y="445"/>
                    <a:pt x="1126" y="439"/>
                    <a:pt x="1125" y="432"/>
                  </a:cubicBezTo>
                  <a:cubicBezTo>
                    <a:pt x="1127" y="432"/>
                    <a:pt x="1127" y="432"/>
                    <a:pt x="1127" y="432"/>
                  </a:cubicBezTo>
                  <a:cubicBezTo>
                    <a:pt x="1128" y="438"/>
                    <a:pt x="1128" y="445"/>
                    <a:pt x="1129" y="452"/>
                  </a:cubicBezTo>
                  <a:cubicBezTo>
                    <a:pt x="1127" y="452"/>
                    <a:pt x="1127" y="452"/>
                    <a:pt x="1127" y="452"/>
                  </a:cubicBezTo>
                  <a:moveTo>
                    <a:pt x="96" y="430"/>
                  </a:moveTo>
                  <a:cubicBezTo>
                    <a:pt x="94" y="429"/>
                    <a:pt x="94" y="429"/>
                    <a:pt x="94" y="429"/>
                  </a:cubicBezTo>
                  <a:cubicBezTo>
                    <a:pt x="94" y="426"/>
                    <a:pt x="95" y="424"/>
                    <a:pt x="96" y="421"/>
                  </a:cubicBezTo>
                  <a:cubicBezTo>
                    <a:pt x="97" y="418"/>
                    <a:pt x="98" y="414"/>
                    <a:pt x="99" y="410"/>
                  </a:cubicBezTo>
                  <a:cubicBezTo>
                    <a:pt x="101" y="410"/>
                    <a:pt x="101" y="410"/>
                    <a:pt x="101" y="410"/>
                  </a:cubicBezTo>
                  <a:cubicBezTo>
                    <a:pt x="100" y="415"/>
                    <a:pt x="99" y="418"/>
                    <a:pt x="98" y="421"/>
                  </a:cubicBezTo>
                  <a:cubicBezTo>
                    <a:pt x="97" y="424"/>
                    <a:pt x="96" y="427"/>
                    <a:pt x="96" y="430"/>
                  </a:cubicBezTo>
                  <a:moveTo>
                    <a:pt x="1123" y="420"/>
                  </a:moveTo>
                  <a:cubicBezTo>
                    <a:pt x="1122" y="414"/>
                    <a:pt x="1120" y="407"/>
                    <a:pt x="1119" y="401"/>
                  </a:cubicBezTo>
                  <a:cubicBezTo>
                    <a:pt x="1121" y="400"/>
                    <a:pt x="1121" y="400"/>
                    <a:pt x="1121" y="400"/>
                  </a:cubicBezTo>
                  <a:cubicBezTo>
                    <a:pt x="1122" y="407"/>
                    <a:pt x="1124" y="413"/>
                    <a:pt x="1125" y="420"/>
                  </a:cubicBezTo>
                  <a:cubicBezTo>
                    <a:pt x="1123" y="420"/>
                    <a:pt x="1123" y="420"/>
                    <a:pt x="1123" y="420"/>
                  </a:cubicBezTo>
                  <a:moveTo>
                    <a:pt x="104" y="399"/>
                  </a:moveTo>
                  <a:cubicBezTo>
                    <a:pt x="102" y="398"/>
                    <a:pt x="102" y="398"/>
                    <a:pt x="102" y="398"/>
                  </a:cubicBezTo>
                  <a:cubicBezTo>
                    <a:pt x="103" y="394"/>
                    <a:pt x="103" y="394"/>
                    <a:pt x="103" y="394"/>
                  </a:cubicBezTo>
                  <a:cubicBezTo>
                    <a:pt x="104" y="389"/>
                    <a:pt x="105" y="384"/>
                    <a:pt x="107" y="379"/>
                  </a:cubicBezTo>
                  <a:cubicBezTo>
                    <a:pt x="109" y="379"/>
                    <a:pt x="109" y="379"/>
                    <a:pt x="109" y="379"/>
                  </a:cubicBezTo>
                  <a:cubicBezTo>
                    <a:pt x="107" y="385"/>
                    <a:pt x="106" y="390"/>
                    <a:pt x="105" y="394"/>
                  </a:cubicBezTo>
                  <a:cubicBezTo>
                    <a:pt x="104" y="399"/>
                    <a:pt x="104" y="399"/>
                    <a:pt x="104" y="399"/>
                  </a:cubicBezTo>
                  <a:moveTo>
                    <a:pt x="1116" y="389"/>
                  </a:moveTo>
                  <a:cubicBezTo>
                    <a:pt x="1115" y="383"/>
                    <a:pt x="1113" y="376"/>
                    <a:pt x="1111" y="370"/>
                  </a:cubicBezTo>
                  <a:cubicBezTo>
                    <a:pt x="1113" y="369"/>
                    <a:pt x="1113" y="369"/>
                    <a:pt x="1113" y="369"/>
                  </a:cubicBezTo>
                  <a:cubicBezTo>
                    <a:pt x="1115" y="376"/>
                    <a:pt x="1117" y="382"/>
                    <a:pt x="1118" y="389"/>
                  </a:cubicBezTo>
                  <a:cubicBezTo>
                    <a:pt x="1116" y="389"/>
                    <a:pt x="1116" y="389"/>
                    <a:pt x="1116" y="389"/>
                  </a:cubicBezTo>
                  <a:moveTo>
                    <a:pt x="112" y="368"/>
                  </a:moveTo>
                  <a:cubicBezTo>
                    <a:pt x="110" y="367"/>
                    <a:pt x="110" y="367"/>
                    <a:pt x="110" y="367"/>
                  </a:cubicBezTo>
                  <a:cubicBezTo>
                    <a:pt x="111" y="360"/>
                    <a:pt x="113" y="354"/>
                    <a:pt x="115" y="348"/>
                  </a:cubicBezTo>
                  <a:cubicBezTo>
                    <a:pt x="117" y="348"/>
                    <a:pt x="117" y="348"/>
                    <a:pt x="117" y="348"/>
                  </a:cubicBezTo>
                  <a:cubicBezTo>
                    <a:pt x="115" y="355"/>
                    <a:pt x="113" y="361"/>
                    <a:pt x="112" y="368"/>
                  </a:cubicBezTo>
                  <a:moveTo>
                    <a:pt x="1108" y="358"/>
                  </a:moveTo>
                  <a:cubicBezTo>
                    <a:pt x="1106" y="352"/>
                    <a:pt x="1104" y="346"/>
                    <a:pt x="1101" y="339"/>
                  </a:cubicBezTo>
                  <a:cubicBezTo>
                    <a:pt x="1103" y="339"/>
                    <a:pt x="1103" y="339"/>
                    <a:pt x="1103" y="339"/>
                  </a:cubicBezTo>
                  <a:cubicBezTo>
                    <a:pt x="1106" y="345"/>
                    <a:pt x="1108" y="351"/>
                    <a:pt x="1110" y="358"/>
                  </a:cubicBezTo>
                  <a:cubicBezTo>
                    <a:pt x="1108" y="358"/>
                    <a:pt x="1108" y="358"/>
                    <a:pt x="1108" y="358"/>
                  </a:cubicBezTo>
                  <a:moveTo>
                    <a:pt x="121" y="337"/>
                  </a:moveTo>
                  <a:cubicBezTo>
                    <a:pt x="119" y="336"/>
                    <a:pt x="119" y="336"/>
                    <a:pt x="119" y="336"/>
                  </a:cubicBezTo>
                  <a:cubicBezTo>
                    <a:pt x="121" y="330"/>
                    <a:pt x="124" y="324"/>
                    <a:pt x="126" y="318"/>
                  </a:cubicBezTo>
                  <a:cubicBezTo>
                    <a:pt x="128" y="319"/>
                    <a:pt x="128" y="319"/>
                    <a:pt x="128" y="319"/>
                  </a:cubicBezTo>
                  <a:cubicBezTo>
                    <a:pt x="126" y="325"/>
                    <a:pt x="123" y="331"/>
                    <a:pt x="121" y="337"/>
                  </a:cubicBezTo>
                  <a:moveTo>
                    <a:pt x="1097" y="328"/>
                  </a:moveTo>
                  <a:cubicBezTo>
                    <a:pt x="1095" y="322"/>
                    <a:pt x="1092" y="316"/>
                    <a:pt x="1090" y="310"/>
                  </a:cubicBezTo>
                  <a:cubicBezTo>
                    <a:pt x="1092" y="309"/>
                    <a:pt x="1092" y="309"/>
                    <a:pt x="1092" y="309"/>
                  </a:cubicBezTo>
                  <a:cubicBezTo>
                    <a:pt x="1094" y="315"/>
                    <a:pt x="1097" y="321"/>
                    <a:pt x="1099" y="327"/>
                  </a:cubicBezTo>
                  <a:cubicBezTo>
                    <a:pt x="1097" y="328"/>
                    <a:pt x="1097" y="328"/>
                    <a:pt x="1097" y="328"/>
                  </a:cubicBezTo>
                  <a:moveTo>
                    <a:pt x="133" y="308"/>
                  </a:moveTo>
                  <a:cubicBezTo>
                    <a:pt x="131" y="307"/>
                    <a:pt x="131" y="307"/>
                    <a:pt x="131" y="307"/>
                  </a:cubicBezTo>
                  <a:cubicBezTo>
                    <a:pt x="134" y="301"/>
                    <a:pt x="137" y="295"/>
                    <a:pt x="140" y="289"/>
                  </a:cubicBezTo>
                  <a:cubicBezTo>
                    <a:pt x="141" y="289"/>
                    <a:pt x="141" y="289"/>
                    <a:pt x="141" y="289"/>
                  </a:cubicBezTo>
                  <a:cubicBezTo>
                    <a:pt x="138" y="295"/>
                    <a:pt x="136" y="302"/>
                    <a:pt x="133" y="308"/>
                  </a:cubicBezTo>
                  <a:moveTo>
                    <a:pt x="1085" y="299"/>
                  </a:moveTo>
                  <a:cubicBezTo>
                    <a:pt x="1082" y="293"/>
                    <a:pt x="1079" y="287"/>
                    <a:pt x="1076" y="281"/>
                  </a:cubicBezTo>
                  <a:cubicBezTo>
                    <a:pt x="1078" y="280"/>
                    <a:pt x="1078" y="280"/>
                    <a:pt x="1078" y="280"/>
                  </a:cubicBezTo>
                  <a:cubicBezTo>
                    <a:pt x="1081" y="286"/>
                    <a:pt x="1084" y="292"/>
                    <a:pt x="1087" y="298"/>
                  </a:cubicBezTo>
                  <a:cubicBezTo>
                    <a:pt x="1085" y="299"/>
                    <a:pt x="1085" y="299"/>
                    <a:pt x="1085" y="299"/>
                  </a:cubicBezTo>
                  <a:moveTo>
                    <a:pt x="147" y="279"/>
                  </a:moveTo>
                  <a:cubicBezTo>
                    <a:pt x="145" y="278"/>
                    <a:pt x="145" y="278"/>
                    <a:pt x="145" y="278"/>
                  </a:cubicBezTo>
                  <a:cubicBezTo>
                    <a:pt x="148" y="272"/>
                    <a:pt x="152" y="266"/>
                    <a:pt x="155" y="260"/>
                  </a:cubicBezTo>
                  <a:cubicBezTo>
                    <a:pt x="157" y="261"/>
                    <a:pt x="157" y="261"/>
                    <a:pt x="157" y="261"/>
                  </a:cubicBezTo>
                  <a:cubicBezTo>
                    <a:pt x="153" y="267"/>
                    <a:pt x="150" y="273"/>
                    <a:pt x="147" y="279"/>
                  </a:cubicBezTo>
                  <a:moveTo>
                    <a:pt x="1070" y="270"/>
                  </a:moveTo>
                  <a:cubicBezTo>
                    <a:pt x="1067" y="264"/>
                    <a:pt x="1064" y="258"/>
                    <a:pt x="1061" y="253"/>
                  </a:cubicBezTo>
                  <a:cubicBezTo>
                    <a:pt x="1062" y="252"/>
                    <a:pt x="1062" y="252"/>
                    <a:pt x="1062" y="252"/>
                  </a:cubicBezTo>
                  <a:cubicBezTo>
                    <a:pt x="1066" y="257"/>
                    <a:pt x="1069" y="263"/>
                    <a:pt x="1072" y="269"/>
                  </a:cubicBezTo>
                  <a:cubicBezTo>
                    <a:pt x="1070" y="270"/>
                    <a:pt x="1070" y="270"/>
                    <a:pt x="1070" y="270"/>
                  </a:cubicBezTo>
                  <a:moveTo>
                    <a:pt x="163" y="251"/>
                  </a:moveTo>
                  <a:cubicBezTo>
                    <a:pt x="161" y="250"/>
                    <a:pt x="161" y="250"/>
                    <a:pt x="161" y="250"/>
                  </a:cubicBezTo>
                  <a:cubicBezTo>
                    <a:pt x="162" y="248"/>
                    <a:pt x="163" y="247"/>
                    <a:pt x="165" y="245"/>
                  </a:cubicBezTo>
                  <a:cubicBezTo>
                    <a:pt x="167" y="241"/>
                    <a:pt x="169" y="237"/>
                    <a:pt x="172" y="233"/>
                  </a:cubicBezTo>
                  <a:cubicBezTo>
                    <a:pt x="174" y="234"/>
                    <a:pt x="174" y="234"/>
                    <a:pt x="174" y="234"/>
                  </a:cubicBezTo>
                  <a:cubicBezTo>
                    <a:pt x="171" y="238"/>
                    <a:pt x="169" y="242"/>
                    <a:pt x="166" y="246"/>
                  </a:cubicBezTo>
                  <a:cubicBezTo>
                    <a:pt x="165" y="248"/>
                    <a:pt x="164" y="249"/>
                    <a:pt x="163" y="251"/>
                  </a:cubicBezTo>
                  <a:moveTo>
                    <a:pt x="1054" y="243"/>
                  </a:moveTo>
                  <a:cubicBezTo>
                    <a:pt x="1051" y="237"/>
                    <a:pt x="1047" y="231"/>
                    <a:pt x="1043" y="226"/>
                  </a:cubicBezTo>
                  <a:cubicBezTo>
                    <a:pt x="1045" y="225"/>
                    <a:pt x="1045" y="225"/>
                    <a:pt x="1045" y="225"/>
                  </a:cubicBezTo>
                  <a:cubicBezTo>
                    <a:pt x="1049" y="230"/>
                    <a:pt x="1052" y="236"/>
                    <a:pt x="1056" y="241"/>
                  </a:cubicBezTo>
                  <a:cubicBezTo>
                    <a:pt x="1054" y="243"/>
                    <a:pt x="1054" y="243"/>
                    <a:pt x="1054" y="243"/>
                  </a:cubicBezTo>
                  <a:moveTo>
                    <a:pt x="180" y="224"/>
                  </a:moveTo>
                  <a:cubicBezTo>
                    <a:pt x="179" y="223"/>
                    <a:pt x="179" y="223"/>
                    <a:pt x="179" y="223"/>
                  </a:cubicBezTo>
                  <a:cubicBezTo>
                    <a:pt x="183" y="218"/>
                    <a:pt x="187" y="212"/>
                    <a:pt x="191" y="207"/>
                  </a:cubicBezTo>
                  <a:cubicBezTo>
                    <a:pt x="192" y="208"/>
                    <a:pt x="192" y="208"/>
                    <a:pt x="192" y="208"/>
                  </a:cubicBezTo>
                  <a:cubicBezTo>
                    <a:pt x="188" y="214"/>
                    <a:pt x="184" y="219"/>
                    <a:pt x="180" y="224"/>
                  </a:cubicBezTo>
                  <a:moveTo>
                    <a:pt x="1036" y="216"/>
                  </a:moveTo>
                  <a:cubicBezTo>
                    <a:pt x="1033" y="211"/>
                    <a:pt x="1028" y="205"/>
                    <a:pt x="1024" y="200"/>
                  </a:cubicBezTo>
                  <a:cubicBezTo>
                    <a:pt x="1026" y="199"/>
                    <a:pt x="1026" y="199"/>
                    <a:pt x="1026" y="199"/>
                  </a:cubicBezTo>
                  <a:cubicBezTo>
                    <a:pt x="1030" y="204"/>
                    <a:pt x="1034" y="210"/>
                    <a:pt x="1038" y="215"/>
                  </a:cubicBezTo>
                  <a:cubicBezTo>
                    <a:pt x="1036" y="216"/>
                    <a:pt x="1036" y="216"/>
                    <a:pt x="1036" y="216"/>
                  </a:cubicBezTo>
                  <a:moveTo>
                    <a:pt x="199" y="199"/>
                  </a:moveTo>
                  <a:cubicBezTo>
                    <a:pt x="198" y="198"/>
                    <a:pt x="198" y="198"/>
                    <a:pt x="198" y="198"/>
                  </a:cubicBezTo>
                  <a:cubicBezTo>
                    <a:pt x="202" y="192"/>
                    <a:pt x="206" y="187"/>
                    <a:pt x="210" y="182"/>
                  </a:cubicBezTo>
                  <a:cubicBezTo>
                    <a:pt x="212" y="183"/>
                    <a:pt x="212" y="183"/>
                    <a:pt x="212" y="183"/>
                  </a:cubicBezTo>
                  <a:cubicBezTo>
                    <a:pt x="208" y="188"/>
                    <a:pt x="203" y="193"/>
                    <a:pt x="199" y="199"/>
                  </a:cubicBezTo>
                  <a:moveTo>
                    <a:pt x="1017" y="191"/>
                  </a:moveTo>
                  <a:cubicBezTo>
                    <a:pt x="1013" y="186"/>
                    <a:pt x="1008" y="181"/>
                    <a:pt x="1004" y="176"/>
                  </a:cubicBezTo>
                  <a:cubicBezTo>
                    <a:pt x="1005" y="174"/>
                    <a:pt x="1005" y="174"/>
                    <a:pt x="1005" y="174"/>
                  </a:cubicBezTo>
                  <a:cubicBezTo>
                    <a:pt x="1010" y="179"/>
                    <a:pt x="1014" y="184"/>
                    <a:pt x="1018" y="190"/>
                  </a:cubicBezTo>
                  <a:cubicBezTo>
                    <a:pt x="1017" y="191"/>
                    <a:pt x="1017" y="191"/>
                    <a:pt x="1017" y="191"/>
                  </a:cubicBezTo>
                  <a:moveTo>
                    <a:pt x="220" y="174"/>
                  </a:moveTo>
                  <a:cubicBezTo>
                    <a:pt x="218" y="173"/>
                    <a:pt x="218" y="173"/>
                    <a:pt x="218" y="173"/>
                  </a:cubicBezTo>
                  <a:cubicBezTo>
                    <a:pt x="223" y="168"/>
                    <a:pt x="227" y="163"/>
                    <a:pt x="231" y="158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29" y="164"/>
                    <a:pt x="224" y="169"/>
                    <a:pt x="220" y="174"/>
                  </a:cubicBezTo>
                  <a:moveTo>
                    <a:pt x="996" y="167"/>
                  </a:moveTo>
                  <a:cubicBezTo>
                    <a:pt x="991" y="162"/>
                    <a:pt x="987" y="157"/>
                    <a:pt x="982" y="153"/>
                  </a:cubicBezTo>
                  <a:cubicBezTo>
                    <a:pt x="983" y="151"/>
                    <a:pt x="983" y="151"/>
                    <a:pt x="983" y="151"/>
                  </a:cubicBezTo>
                  <a:cubicBezTo>
                    <a:pt x="988" y="156"/>
                    <a:pt x="993" y="161"/>
                    <a:pt x="997" y="165"/>
                  </a:cubicBezTo>
                  <a:cubicBezTo>
                    <a:pt x="996" y="167"/>
                    <a:pt x="996" y="167"/>
                    <a:pt x="996" y="167"/>
                  </a:cubicBezTo>
                  <a:moveTo>
                    <a:pt x="241" y="150"/>
                  </a:moveTo>
                  <a:cubicBezTo>
                    <a:pt x="240" y="149"/>
                    <a:pt x="240" y="149"/>
                    <a:pt x="240" y="149"/>
                  </a:cubicBezTo>
                  <a:cubicBezTo>
                    <a:pt x="244" y="144"/>
                    <a:pt x="249" y="139"/>
                    <a:pt x="254" y="135"/>
                  </a:cubicBezTo>
                  <a:cubicBezTo>
                    <a:pt x="255" y="136"/>
                    <a:pt x="255" y="136"/>
                    <a:pt x="255" y="136"/>
                  </a:cubicBezTo>
                  <a:cubicBezTo>
                    <a:pt x="251" y="141"/>
                    <a:pt x="246" y="146"/>
                    <a:pt x="241" y="150"/>
                  </a:cubicBezTo>
                  <a:moveTo>
                    <a:pt x="973" y="144"/>
                  </a:moveTo>
                  <a:cubicBezTo>
                    <a:pt x="969" y="140"/>
                    <a:pt x="964" y="135"/>
                    <a:pt x="959" y="131"/>
                  </a:cubicBezTo>
                  <a:cubicBezTo>
                    <a:pt x="960" y="129"/>
                    <a:pt x="960" y="129"/>
                    <a:pt x="960" y="129"/>
                  </a:cubicBezTo>
                  <a:cubicBezTo>
                    <a:pt x="965" y="134"/>
                    <a:pt x="970" y="138"/>
                    <a:pt x="975" y="143"/>
                  </a:cubicBezTo>
                  <a:cubicBezTo>
                    <a:pt x="973" y="144"/>
                    <a:pt x="973" y="144"/>
                    <a:pt x="973" y="144"/>
                  </a:cubicBezTo>
                  <a:moveTo>
                    <a:pt x="264" y="128"/>
                  </a:moveTo>
                  <a:cubicBezTo>
                    <a:pt x="263" y="127"/>
                    <a:pt x="263" y="127"/>
                    <a:pt x="263" y="127"/>
                  </a:cubicBezTo>
                  <a:cubicBezTo>
                    <a:pt x="268" y="122"/>
                    <a:pt x="273" y="118"/>
                    <a:pt x="278" y="114"/>
                  </a:cubicBezTo>
                  <a:cubicBezTo>
                    <a:pt x="279" y="115"/>
                    <a:pt x="279" y="115"/>
                    <a:pt x="279" y="115"/>
                  </a:cubicBezTo>
                  <a:cubicBezTo>
                    <a:pt x="274" y="119"/>
                    <a:pt x="269" y="124"/>
                    <a:pt x="264" y="128"/>
                  </a:cubicBezTo>
                  <a:moveTo>
                    <a:pt x="949" y="123"/>
                  </a:moveTo>
                  <a:cubicBezTo>
                    <a:pt x="944" y="119"/>
                    <a:pt x="939" y="115"/>
                    <a:pt x="934" y="111"/>
                  </a:cubicBezTo>
                  <a:cubicBezTo>
                    <a:pt x="935" y="109"/>
                    <a:pt x="935" y="109"/>
                    <a:pt x="935" y="109"/>
                  </a:cubicBezTo>
                  <a:cubicBezTo>
                    <a:pt x="940" y="113"/>
                    <a:pt x="946" y="117"/>
                    <a:pt x="951" y="122"/>
                  </a:cubicBezTo>
                  <a:cubicBezTo>
                    <a:pt x="949" y="123"/>
                    <a:pt x="949" y="123"/>
                    <a:pt x="949" y="123"/>
                  </a:cubicBezTo>
                  <a:moveTo>
                    <a:pt x="289" y="108"/>
                  </a:moveTo>
                  <a:cubicBezTo>
                    <a:pt x="287" y="106"/>
                    <a:pt x="287" y="106"/>
                    <a:pt x="287" y="106"/>
                  </a:cubicBezTo>
                  <a:cubicBezTo>
                    <a:pt x="293" y="102"/>
                    <a:pt x="298" y="98"/>
                    <a:pt x="304" y="94"/>
                  </a:cubicBezTo>
                  <a:cubicBezTo>
                    <a:pt x="305" y="96"/>
                    <a:pt x="305" y="96"/>
                    <a:pt x="305" y="96"/>
                  </a:cubicBezTo>
                  <a:cubicBezTo>
                    <a:pt x="305" y="96"/>
                    <a:pt x="305" y="96"/>
                    <a:pt x="305" y="96"/>
                  </a:cubicBezTo>
                  <a:cubicBezTo>
                    <a:pt x="299" y="100"/>
                    <a:pt x="294" y="104"/>
                    <a:pt x="289" y="108"/>
                  </a:cubicBezTo>
                  <a:moveTo>
                    <a:pt x="924" y="103"/>
                  </a:moveTo>
                  <a:cubicBezTo>
                    <a:pt x="919" y="100"/>
                    <a:pt x="914" y="96"/>
                    <a:pt x="908" y="92"/>
                  </a:cubicBezTo>
                  <a:cubicBezTo>
                    <a:pt x="909" y="90"/>
                    <a:pt x="909" y="90"/>
                    <a:pt x="909" y="90"/>
                  </a:cubicBezTo>
                  <a:cubicBezTo>
                    <a:pt x="915" y="94"/>
                    <a:pt x="920" y="98"/>
                    <a:pt x="926" y="102"/>
                  </a:cubicBezTo>
                  <a:cubicBezTo>
                    <a:pt x="924" y="103"/>
                    <a:pt x="924" y="103"/>
                    <a:pt x="924" y="103"/>
                  </a:cubicBezTo>
                  <a:moveTo>
                    <a:pt x="306" y="95"/>
                  </a:moveTo>
                  <a:cubicBezTo>
                    <a:pt x="305" y="93"/>
                    <a:pt x="305" y="93"/>
                    <a:pt x="305" y="93"/>
                  </a:cubicBezTo>
                  <a:cubicBezTo>
                    <a:pt x="311" y="90"/>
                    <a:pt x="316" y="86"/>
                    <a:pt x="322" y="82"/>
                  </a:cubicBezTo>
                  <a:cubicBezTo>
                    <a:pt x="323" y="84"/>
                    <a:pt x="323" y="84"/>
                    <a:pt x="323" y="84"/>
                  </a:cubicBezTo>
                  <a:cubicBezTo>
                    <a:pt x="317" y="87"/>
                    <a:pt x="312" y="91"/>
                    <a:pt x="306" y="95"/>
                  </a:cubicBezTo>
                  <a:moveTo>
                    <a:pt x="898" y="85"/>
                  </a:moveTo>
                  <a:cubicBezTo>
                    <a:pt x="893" y="82"/>
                    <a:pt x="887" y="78"/>
                    <a:pt x="881" y="75"/>
                  </a:cubicBezTo>
                  <a:cubicBezTo>
                    <a:pt x="882" y="73"/>
                    <a:pt x="882" y="73"/>
                    <a:pt x="882" y="73"/>
                  </a:cubicBezTo>
                  <a:cubicBezTo>
                    <a:pt x="888" y="77"/>
                    <a:pt x="894" y="80"/>
                    <a:pt x="899" y="84"/>
                  </a:cubicBezTo>
                  <a:cubicBezTo>
                    <a:pt x="898" y="85"/>
                    <a:pt x="898" y="85"/>
                    <a:pt x="898" y="85"/>
                  </a:cubicBezTo>
                  <a:moveTo>
                    <a:pt x="333" y="78"/>
                  </a:moveTo>
                  <a:cubicBezTo>
                    <a:pt x="332" y="76"/>
                    <a:pt x="332" y="76"/>
                    <a:pt x="332" y="76"/>
                  </a:cubicBezTo>
                  <a:cubicBezTo>
                    <a:pt x="338" y="73"/>
                    <a:pt x="344" y="69"/>
                    <a:pt x="349" y="66"/>
                  </a:cubicBezTo>
                  <a:cubicBezTo>
                    <a:pt x="350" y="68"/>
                    <a:pt x="350" y="68"/>
                    <a:pt x="350" y="68"/>
                  </a:cubicBezTo>
                  <a:cubicBezTo>
                    <a:pt x="345" y="71"/>
                    <a:pt x="339" y="74"/>
                    <a:pt x="333" y="78"/>
                  </a:cubicBezTo>
                  <a:moveTo>
                    <a:pt x="871" y="69"/>
                  </a:moveTo>
                  <a:cubicBezTo>
                    <a:pt x="865" y="66"/>
                    <a:pt x="859" y="63"/>
                    <a:pt x="853" y="60"/>
                  </a:cubicBezTo>
                  <a:cubicBezTo>
                    <a:pt x="854" y="58"/>
                    <a:pt x="854" y="58"/>
                    <a:pt x="854" y="58"/>
                  </a:cubicBezTo>
                  <a:cubicBezTo>
                    <a:pt x="860" y="61"/>
                    <a:pt x="866" y="64"/>
                    <a:pt x="872" y="67"/>
                  </a:cubicBezTo>
                  <a:cubicBezTo>
                    <a:pt x="871" y="69"/>
                    <a:pt x="871" y="69"/>
                    <a:pt x="871" y="69"/>
                  </a:cubicBezTo>
                  <a:moveTo>
                    <a:pt x="361" y="62"/>
                  </a:moveTo>
                  <a:cubicBezTo>
                    <a:pt x="360" y="60"/>
                    <a:pt x="360" y="60"/>
                    <a:pt x="360" y="60"/>
                  </a:cubicBezTo>
                  <a:cubicBezTo>
                    <a:pt x="366" y="57"/>
                    <a:pt x="372" y="54"/>
                    <a:pt x="378" y="52"/>
                  </a:cubicBezTo>
                  <a:cubicBezTo>
                    <a:pt x="379" y="53"/>
                    <a:pt x="379" y="53"/>
                    <a:pt x="379" y="53"/>
                  </a:cubicBezTo>
                  <a:cubicBezTo>
                    <a:pt x="373" y="56"/>
                    <a:pt x="367" y="59"/>
                    <a:pt x="361" y="62"/>
                  </a:cubicBezTo>
                  <a:moveTo>
                    <a:pt x="843" y="54"/>
                  </a:moveTo>
                  <a:cubicBezTo>
                    <a:pt x="837" y="51"/>
                    <a:pt x="831" y="49"/>
                    <a:pt x="825" y="46"/>
                  </a:cubicBezTo>
                  <a:cubicBezTo>
                    <a:pt x="825" y="44"/>
                    <a:pt x="825" y="44"/>
                    <a:pt x="825" y="44"/>
                  </a:cubicBezTo>
                  <a:cubicBezTo>
                    <a:pt x="831" y="47"/>
                    <a:pt x="838" y="50"/>
                    <a:pt x="843" y="52"/>
                  </a:cubicBezTo>
                  <a:cubicBezTo>
                    <a:pt x="843" y="54"/>
                    <a:pt x="843" y="54"/>
                    <a:pt x="843" y="54"/>
                  </a:cubicBezTo>
                  <a:moveTo>
                    <a:pt x="390" y="48"/>
                  </a:moveTo>
                  <a:cubicBezTo>
                    <a:pt x="389" y="47"/>
                    <a:pt x="389" y="47"/>
                    <a:pt x="389" y="47"/>
                  </a:cubicBezTo>
                  <a:cubicBezTo>
                    <a:pt x="395" y="44"/>
                    <a:pt x="401" y="41"/>
                    <a:pt x="407" y="39"/>
                  </a:cubicBezTo>
                  <a:cubicBezTo>
                    <a:pt x="408" y="41"/>
                    <a:pt x="408" y="41"/>
                    <a:pt x="408" y="41"/>
                  </a:cubicBezTo>
                  <a:cubicBezTo>
                    <a:pt x="402" y="43"/>
                    <a:pt x="396" y="46"/>
                    <a:pt x="390" y="48"/>
                  </a:cubicBezTo>
                  <a:moveTo>
                    <a:pt x="814" y="41"/>
                  </a:moveTo>
                  <a:cubicBezTo>
                    <a:pt x="807" y="39"/>
                    <a:pt x="801" y="36"/>
                    <a:pt x="795" y="34"/>
                  </a:cubicBezTo>
                  <a:cubicBezTo>
                    <a:pt x="796" y="32"/>
                    <a:pt x="796" y="32"/>
                    <a:pt x="796" y="32"/>
                  </a:cubicBezTo>
                  <a:cubicBezTo>
                    <a:pt x="802" y="34"/>
                    <a:pt x="808" y="37"/>
                    <a:pt x="814" y="39"/>
                  </a:cubicBezTo>
                  <a:cubicBezTo>
                    <a:pt x="814" y="41"/>
                    <a:pt x="814" y="41"/>
                    <a:pt x="814" y="41"/>
                  </a:cubicBezTo>
                  <a:moveTo>
                    <a:pt x="419" y="36"/>
                  </a:moveTo>
                  <a:cubicBezTo>
                    <a:pt x="419" y="35"/>
                    <a:pt x="419" y="35"/>
                    <a:pt x="419" y="35"/>
                  </a:cubicBezTo>
                  <a:cubicBezTo>
                    <a:pt x="425" y="32"/>
                    <a:pt x="431" y="30"/>
                    <a:pt x="438" y="28"/>
                  </a:cubicBezTo>
                  <a:cubicBezTo>
                    <a:pt x="438" y="30"/>
                    <a:pt x="438" y="30"/>
                    <a:pt x="438" y="30"/>
                  </a:cubicBezTo>
                  <a:cubicBezTo>
                    <a:pt x="432" y="32"/>
                    <a:pt x="426" y="34"/>
                    <a:pt x="419" y="36"/>
                  </a:cubicBezTo>
                  <a:moveTo>
                    <a:pt x="784" y="30"/>
                  </a:moveTo>
                  <a:cubicBezTo>
                    <a:pt x="777" y="28"/>
                    <a:pt x="771" y="26"/>
                    <a:pt x="765" y="24"/>
                  </a:cubicBezTo>
                  <a:cubicBezTo>
                    <a:pt x="765" y="22"/>
                    <a:pt x="765" y="22"/>
                    <a:pt x="765" y="22"/>
                  </a:cubicBezTo>
                  <a:cubicBezTo>
                    <a:pt x="772" y="24"/>
                    <a:pt x="778" y="26"/>
                    <a:pt x="784" y="28"/>
                  </a:cubicBezTo>
                  <a:cubicBezTo>
                    <a:pt x="784" y="30"/>
                    <a:pt x="784" y="30"/>
                    <a:pt x="784" y="30"/>
                  </a:cubicBezTo>
                  <a:moveTo>
                    <a:pt x="450" y="26"/>
                  </a:moveTo>
                  <a:cubicBezTo>
                    <a:pt x="449" y="24"/>
                    <a:pt x="449" y="24"/>
                    <a:pt x="449" y="24"/>
                  </a:cubicBezTo>
                  <a:cubicBezTo>
                    <a:pt x="455" y="22"/>
                    <a:pt x="462" y="20"/>
                    <a:pt x="468" y="19"/>
                  </a:cubicBezTo>
                  <a:cubicBezTo>
                    <a:pt x="469" y="21"/>
                    <a:pt x="469" y="21"/>
                    <a:pt x="469" y="21"/>
                  </a:cubicBezTo>
                  <a:cubicBezTo>
                    <a:pt x="462" y="22"/>
                    <a:pt x="456" y="24"/>
                    <a:pt x="450" y="26"/>
                  </a:cubicBezTo>
                  <a:moveTo>
                    <a:pt x="753" y="21"/>
                  </a:moveTo>
                  <a:cubicBezTo>
                    <a:pt x="747" y="19"/>
                    <a:pt x="740" y="17"/>
                    <a:pt x="734" y="16"/>
                  </a:cubicBezTo>
                  <a:cubicBezTo>
                    <a:pt x="734" y="14"/>
                    <a:pt x="734" y="14"/>
                    <a:pt x="734" y="14"/>
                  </a:cubicBezTo>
                  <a:cubicBezTo>
                    <a:pt x="741" y="15"/>
                    <a:pt x="747" y="17"/>
                    <a:pt x="754" y="19"/>
                  </a:cubicBezTo>
                  <a:cubicBezTo>
                    <a:pt x="753" y="21"/>
                    <a:pt x="753" y="21"/>
                    <a:pt x="753" y="21"/>
                  </a:cubicBezTo>
                  <a:moveTo>
                    <a:pt x="480" y="18"/>
                  </a:moveTo>
                  <a:cubicBezTo>
                    <a:pt x="480" y="16"/>
                    <a:pt x="480" y="16"/>
                    <a:pt x="480" y="16"/>
                  </a:cubicBezTo>
                  <a:cubicBezTo>
                    <a:pt x="486" y="14"/>
                    <a:pt x="493" y="13"/>
                    <a:pt x="500" y="11"/>
                  </a:cubicBezTo>
                  <a:cubicBezTo>
                    <a:pt x="500" y="13"/>
                    <a:pt x="500" y="13"/>
                    <a:pt x="500" y="13"/>
                  </a:cubicBezTo>
                  <a:cubicBezTo>
                    <a:pt x="493" y="15"/>
                    <a:pt x="487" y="16"/>
                    <a:pt x="480" y="18"/>
                  </a:cubicBezTo>
                  <a:moveTo>
                    <a:pt x="722" y="13"/>
                  </a:moveTo>
                  <a:cubicBezTo>
                    <a:pt x="716" y="12"/>
                    <a:pt x="709" y="11"/>
                    <a:pt x="702" y="10"/>
                  </a:cubicBezTo>
                  <a:cubicBezTo>
                    <a:pt x="703" y="8"/>
                    <a:pt x="703" y="8"/>
                    <a:pt x="703" y="8"/>
                  </a:cubicBezTo>
                  <a:cubicBezTo>
                    <a:pt x="709" y="9"/>
                    <a:pt x="716" y="10"/>
                    <a:pt x="722" y="11"/>
                  </a:cubicBezTo>
                  <a:cubicBezTo>
                    <a:pt x="722" y="13"/>
                    <a:pt x="722" y="13"/>
                    <a:pt x="722" y="13"/>
                  </a:cubicBezTo>
                  <a:moveTo>
                    <a:pt x="512" y="11"/>
                  </a:moveTo>
                  <a:cubicBezTo>
                    <a:pt x="511" y="9"/>
                    <a:pt x="511" y="9"/>
                    <a:pt x="511" y="9"/>
                  </a:cubicBezTo>
                  <a:cubicBezTo>
                    <a:pt x="518" y="8"/>
                    <a:pt x="525" y="7"/>
                    <a:pt x="531" y="6"/>
                  </a:cubicBezTo>
                  <a:cubicBezTo>
                    <a:pt x="531" y="8"/>
                    <a:pt x="531" y="8"/>
                    <a:pt x="531" y="8"/>
                  </a:cubicBezTo>
                  <a:cubicBezTo>
                    <a:pt x="525" y="9"/>
                    <a:pt x="518" y="10"/>
                    <a:pt x="512" y="11"/>
                  </a:cubicBezTo>
                  <a:moveTo>
                    <a:pt x="691" y="8"/>
                  </a:moveTo>
                  <a:cubicBezTo>
                    <a:pt x="684" y="7"/>
                    <a:pt x="677" y="6"/>
                    <a:pt x="671" y="5"/>
                  </a:cubicBezTo>
                  <a:cubicBezTo>
                    <a:pt x="671" y="3"/>
                    <a:pt x="671" y="3"/>
                    <a:pt x="671" y="3"/>
                  </a:cubicBezTo>
                  <a:cubicBezTo>
                    <a:pt x="678" y="4"/>
                    <a:pt x="684" y="5"/>
                    <a:pt x="691" y="6"/>
                  </a:cubicBezTo>
                  <a:cubicBezTo>
                    <a:pt x="691" y="8"/>
                    <a:pt x="691" y="8"/>
                    <a:pt x="691" y="8"/>
                  </a:cubicBezTo>
                  <a:moveTo>
                    <a:pt x="543" y="6"/>
                  </a:moveTo>
                  <a:cubicBezTo>
                    <a:pt x="543" y="4"/>
                    <a:pt x="543" y="4"/>
                    <a:pt x="543" y="4"/>
                  </a:cubicBezTo>
                  <a:cubicBezTo>
                    <a:pt x="550" y="4"/>
                    <a:pt x="556" y="3"/>
                    <a:pt x="563" y="2"/>
                  </a:cubicBezTo>
                  <a:cubicBezTo>
                    <a:pt x="563" y="4"/>
                    <a:pt x="563" y="4"/>
                    <a:pt x="563" y="4"/>
                  </a:cubicBezTo>
                  <a:cubicBezTo>
                    <a:pt x="557" y="5"/>
                    <a:pt x="550" y="6"/>
                    <a:pt x="543" y="6"/>
                  </a:cubicBezTo>
                  <a:moveTo>
                    <a:pt x="659" y="4"/>
                  </a:moveTo>
                  <a:cubicBezTo>
                    <a:pt x="652" y="3"/>
                    <a:pt x="646" y="3"/>
                    <a:pt x="639" y="3"/>
                  </a:cubicBezTo>
                  <a:cubicBezTo>
                    <a:pt x="639" y="1"/>
                    <a:pt x="639" y="1"/>
                    <a:pt x="639" y="1"/>
                  </a:cubicBezTo>
                  <a:cubicBezTo>
                    <a:pt x="646" y="1"/>
                    <a:pt x="652" y="1"/>
                    <a:pt x="659" y="2"/>
                  </a:cubicBezTo>
                  <a:cubicBezTo>
                    <a:pt x="659" y="4"/>
                    <a:pt x="659" y="4"/>
                    <a:pt x="659" y="4"/>
                  </a:cubicBezTo>
                  <a:moveTo>
                    <a:pt x="575" y="3"/>
                  </a:moveTo>
                  <a:cubicBezTo>
                    <a:pt x="575" y="1"/>
                    <a:pt x="575" y="1"/>
                    <a:pt x="575" y="1"/>
                  </a:cubicBezTo>
                  <a:cubicBezTo>
                    <a:pt x="582" y="1"/>
                    <a:pt x="588" y="1"/>
                    <a:pt x="595" y="0"/>
                  </a:cubicBezTo>
                  <a:cubicBezTo>
                    <a:pt x="595" y="2"/>
                    <a:pt x="595" y="2"/>
                    <a:pt x="595" y="2"/>
                  </a:cubicBezTo>
                  <a:cubicBezTo>
                    <a:pt x="588" y="3"/>
                    <a:pt x="582" y="3"/>
                    <a:pt x="575" y="3"/>
                  </a:cubicBezTo>
                  <a:moveTo>
                    <a:pt x="627" y="2"/>
                  </a:moveTo>
                  <a:cubicBezTo>
                    <a:pt x="620" y="2"/>
                    <a:pt x="614" y="2"/>
                    <a:pt x="607" y="2"/>
                  </a:cubicBezTo>
                  <a:cubicBezTo>
                    <a:pt x="607" y="0"/>
                    <a:pt x="607" y="0"/>
                    <a:pt x="607" y="0"/>
                  </a:cubicBezTo>
                  <a:cubicBezTo>
                    <a:pt x="614" y="0"/>
                    <a:pt x="620" y="0"/>
                    <a:pt x="627" y="0"/>
                  </a:cubicBezTo>
                  <a:cubicBezTo>
                    <a:pt x="627" y="2"/>
                    <a:pt x="627" y="2"/>
                    <a:pt x="627" y="2"/>
                  </a:cubicBezTo>
                </a:path>
              </a:pathLst>
            </a:custGeom>
            <a:noFill/>
            <a:ln w="9525">
              <a:solidFill>
                <a:schemeClr val="tx2">
                  <a:lumMod val="20000"/>
                  <a:lumOff val="8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iṧliḑé"/>
            <p:cNvSpPr/>
            <p:nvPr/>
          </p:nvSpPr>
          <p:spPr bwMode="auto">
            <a:xfrm>
              <a:off x="6630987" y="1711325"/>
              <a:ext cx="1807528" cy="683035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rnd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işļîḑè"/>
            <p:cNvSpPr/>
            <p:nvPr/>
          </p:nvSpPr>
          <p:spPr bwMode="auto">
            <a:xfrm flipV="1">
              <a:off x="6630987" y="3997265"/>
              <a:ext cx="1807528" cy="683035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rnd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iŝḷiḋé"/>
            <p:cNvSpPr/>
            <p:nvPr/>
          </p:nvSpPr>
          <p:spPr bwMode="auto">
            <a:xfrm flipH="1">
              <a:off x="3774467" y="1711325"/>
              <a:ext cx="1502560" cy="903432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rnd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ísliḍê"/>
            <p:cNvSpPr/>
            <p:nvPr/>
          </p:nvSpPr>
          <p:spPr bwMode="auto">
            <a:xfrm flipH="1" flipV="1">
              <a:off x="3774465" y="3697255"/>
              <a:ext cx="1502560" cy="470871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rnd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7461519" y="3012519"/>
              <a:ext cx="1466581" cy="0"/>
            </a:xfrm>
            <a:prstGeom prst="line">
              <a:avLst/>
            </a:prstGeom>
            <a:noFill/>
            <a:ln w="3175" cap="rnd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grpSp>
          <p:nvGrpSpPr>
            <p:cNvPr id="41" name="iSlíḋé"/>
            <p:cNvGrpSpPr/>
            <p:nvPr/>
          </p:nvGrpSpPr>
          <p:grpSpPr>
            <a:xfrm>
              <a:off x="8540747" y="1277438"/>
              <a:ext cx="2949578" cy="1411138"/>
              <a:chOff x="673100" y="1173257"/>
              <a:chExt cx="3101366" cy="1411138"/>
            </a:xfrm>
          </p:grpSpPr>
          <p:sp>
            <p:nvSpPr>
              <p:cNvPr id="54" name="ïS1ïḑe"/>
              <p:cNvSpPr txBox="1"/>
              <p:nvPr/>
            </p:nvSpPr>
            <p:spPr bwMode="auto">
              <a:xfrm>
                <a:off x="673100" y="1173257"/>
                <a:ext cx="310136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55" name="ïṣ1íḓê"/>
              <p:cNvSpPr/>
              <p:nvPr/>
            </p:nvSpPr>
            <p:spPr bwMode="auto">
              <a:xfrm>
                <a:off x="673100" y="1615063"/>
                <a:ext cx="3101366" cy="9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42" name="íş1îdè"/>
            <p:cNvGrpSpPr/>
            <p:nvPr/>
          </p:nvGrpSpPr>
          <p:grpSpPr>
            <a:xfrm>
              <a:off x="9017784" y="2572838"/>
              <a:ext cx="2472540" cy="1411138"/>
              <a:chOff x="673100" y="1173257"/>
              <a:chExt cx="3101366" cy="1411138"/>
            </a:xfrm>
          </p:grpSpPr>
          <p:sp>
            <p:nvSpPr>
              <p:cNvPr id="52" name="íṡ1îḓè"/>
              <p:cNvSpPr txBox="1"/>
              <p:nvPr/>
            </p:nvSpPr>
            <p:spPr bwMode="auto">
              <a:xfrm>
                <a:off x="673100" y="1173257"/>
                <a:ext cx="310136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53" name="íṧḻiďé"/>
              <p:cNvSpPr/>
              <p:nvPr/>
            </p:nvSpPr>
            <p:spPr bwMode="auto">
              <a:xfrm>
                <a:off x="673100" y="1615063"/>
                <a:ext cx="3101366" cy="9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43" name="iSḻïḓê"/>
            <p:cNvGrpSpPr/>
            <p:nvPr/>
          </p:nvGrpSpPr>
          <p:grpSpPr>
            <a:xfrm>
              <a:off x="8540747" y="4261938"/>
              <a:ext cx="2949578" cy="1411138"/>
              <a:chOff x="673100" y="1173257"/>
              <a:chExt cx="3101366" cy="1411138"/>
            </a:xfrm>
          </p:grpSpPr>
          <p:sp>
            <p:nvSpPr>
              <p:cNvPr id="50" name="ïṥlïḋê"/>
              <p:cNvSpPr txBox="1"/>
              <p:nvPr/>
            </p:nvSpPr>
            <p:spPr bwMode="auto">
              <a:xfrm>
                <a:off x="673100" y="1173257"/>
                <a:ext cx="310136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51" name="iSľíḋé"/>
              <p:cNvSpPr/>
              <p:nvPr/>
            </p:nvSpPr>
            <p:spPr bwMode="auto">
              <a:xfrm>
                <a:off x="673100" y="1615063"/>
                <a:ext cx="3101366" cy="9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44" name="ïšḻíḍé"/>
            <p:cNvGrpSpPr/>
            <p:nvPr/>
          </p:nvGrpSpPr>
          <p:grpSpPr>
            <a:xfrm>
              <a:off x="701675" y="1277438"/>
              <a:ext cx="2949578" cy="1411138"/>
              <a:chOff x="673100" y="1173257"/>
              <a:chExt cx="3101366" cy="1411138"/>
            </a:xfrm>
          </p:grpSpPr>
          <p:sp>
            <p:nvSpPr>
              <p:cNvPr id="48" name="îśľíḓê"/>
              <p:cNvSpPr txBox="1"/>
              <p:nvPr/>
            </p:nvSpPr>
            <p:spPr bwMode="auto">
              <a:xfrm>
                <a:off x="673100" y="1173257"/>
                <a:ext cx="310136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49" name="išḻïḑê"/>
              <p:cNvSpPr/>
              <p:nvPr/>
            </p:nvSpPr>
            <p:spPr bwMode="auto">
              <a:xfrm>
                <a:off x="673100" y="1615063"/>
                <a:ext cx="3101366" cy="9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45" name="íśľîḑè"/>
            <p:cNvGrpSpPr/>
            <p:nvPr/>
          </p:nvGrpSpPr>
          <p:grpSpPr>
            <a:xfrm>
              <a:off x="701675" y="3728538"/>
              <a:ext cx="2949578" cy="1411138"/>
              <a:chOff x="673100" y="1173257"/>
              <a:chExt cx="3101366" cy="1411138"/>
            </a:xfrm>
          </p:grpSpPr>
          <p:sp>
            <p:nvSpPr>
              <p:cNvPr id="46" name="íṣľïḓé"/>
              <p:cNvSpPr txBox="1"/>
              <p:nvPr/>
            </p:nvSpPr>
            <p:spPr bwMode="auto">
              <a:xfrm>
                <a:off x="673100" y="1173257"/>
                <a:ext cx="310136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47" name="ïš1íde"/>
              <p:cNvSpPr/>
              <p:nvPr/>
            </p:nvSpPr>
            <p:spPr bwMode="auto">
              <a:xfrm>
                <a:off x="673100" y="1615063"/>
                <a:ext cx="3101366" cy="9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1228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940b4a43-9594-4f47-8600-508c4e73825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110744"/>
            <a:ext cx="10850564" cy="5017511"/>
            <a:chOff x="669924" y="1126114"/>
            <a:chExt cx="10850564" cy="5017511"/>
          </a:xfrm>
        </p:grpSpPr>
        <p:sp>
          <p:nvSpPr>
            <p:cNvPr id="6" name="ïŝ1ïḓê">
              <a:extLst>
                <a:ext uri="{FF2B5EF4-FFF2-40B4-BE49-F238E27FC236}">
                  <a16:creationId xmlns="" xmlns:a16="http://schemas.microsoft.com/office/drawing/2014/main" id="{0F29066A-C802-4DBC-815E-F01BA6AD108C}"/>
                </a:ext>
              </a:extLst>
            </p:cNvPr>
            <p:cNvSpPr/>
            <p:nvPr/>
          </p:nvSpPr>
          <p:spPr bwMode="auto">
            <a:xfrm rot="16200000">
              <a:off x="3906187" y="-1470676"/>
              <a:ext cx="4379625" cy="10848976"/>
            </a:xfrm>
            <a:prstGeom prst="rightArrow">
              <a:avLst>
                <a:gd name="adj1" fmla="val 51705"/>
                <a:gd name="adj2" fmla="val 27949"/>
              </a:avLst>
            </a:prstGeom>
            <a:blipFill>
              <a:blip r:embed="rId3"/>
              <a:srcRect/>
              <a:stretch>
                <a:fillRect l="-136254" r="-13546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iṩlíḋé">
              <a:extLst>
                <a:ext uri="{FF2B5EF4-FFF2-40B4-BE49-F238E27FC236}">
                  <a16:creationId xmlns="" xmlns:a16="http://schemas.microsoft.com/office/drawing/2014/main" id="{523D9569-9EE4-4483-9FC8-5F408C40DD42}"/>
                </a:ext>
              </a:extLst>
            </p:cNvPr>
            <p:cNvSpPr/>
            <p:nvPr/>
          </p:nvSpPr>
          <p:spPr bwMode="blackWhite">
            <a:xfrm>
              <a:off x="4881000" y="1126114"/>
              <a:ext cx="2430000" cy="94015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25400" dir="54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pPr algn="ctr"/>
              <a:r>
                <a:rPr lang="en-US" altLang="zh-CN" dirty="0"/>
                <a:t>Text here</a:t>
              </a:r>
              <a:endParaRPr lang="zh-CN" altLang="en-US" dirty="0"/>
            </a:p>
          </p:txBody>
        </p:sp>
        <p:sp>
          <p:nvSpPr>
            <p:cNvPr id="8" name="íṧḷide">
              <a:extLst>
                <a:ext uri="{FF2B5EF4-FFF2-40B4-BE49-F238E27FC236}">
                  <a16:creationId xmlns="" xmlns:a16="http://schemas.microsoft.com/office/drawing/2014/main" id="{BAB37F63-42EE-4065-A58C-C0E99A8C0EB6}"/>
                </a:ext>
              </a:extLst>
            </p:cNvPr>
            <p:cNvSpPr/>
            <p:nvPr/>
          </p:nvSpPr>
          <p:spPr bwMode="auto">
            <a:xfrm>
              <a:off x="669924" y="2979000"/>
              <a:ext cx="2606718" cy="3164625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 w="127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>
                <a:lnSpc>
                  <a:spcPct val="130000"/>
                </a:lnSpc>
              </a:pPr>
              <a:endParaRPr lang="en-US" altLang="zh-CN" sz="1400" dirty="0"/>
            </a:p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Supporting text here.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Supporting text here.</a:t>
              </a:r>
            </a:p>
          </p:txBody>
        </p:sp>
        <p:sp>
          <p:nvSpPr>
            <p:cNvPr id="9" name="ïṧḻïḑé">
              <a:extLst>
                <a:ext uri="{FF2B5EF4-FFF2-40B4-BE49-F238E27FC236}">
                  <a16:creationId xmlns="" xmlns:a16="http://schemas.microsoft.com/office/drawing/2014/main" id="{8C8F14D1-198A-4270-90D8-EA428178EF70}"/>
                </a:ext>
              </a:extLst>
            </p:cNvPr>
            <p:cNvSpPr/>
            <p:nvPr/>
          </p:nvSpPr>
          <p:spPr bwMode="auto">
            <a:xfrm>
              <a:off x="3417344" y="2979000"/>
              <a:ext cx="2606718" cy="3164625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 w="127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altLang="zh-CN" sz="1400" dirty="0"/>
            </a:p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Supporting text here.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Supporting text here.</a:t>
              </a:r>
            </a:p>
          </p:txBody>
        </p:sp>
        <p:sp>
          <p:nvSpPr>
            <p:cNvPr id="10" name="íṡľîďé">
              <a:extLst>
                <a:ext uri="{FF2B5EF4-FFF2-40B4-BE49-F238E27FC236}">
                  <a16:creationId xmlns="" xmlns:a16="http://schemas.microsoft.com/office/drawing/2014/main" id="{E40AF132-0E6E-4EA0-A6DA-DDA1FBB56043}"/>
                </a:ext>
              </a:extLst>
            </p:cNvPr>
            <p:cNvSpPr/>
            <p:nvPr/>
          </p:nvSpPr>
          <p:spPr bwMode="auto">
            <a:xfrm>
              <a:off x="6164764" y="2979000"/>
              <a:ext cx="2606718" cy="3164625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 w="127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altLang="zh-CN" sz="1400" dirty="0"/>
            </a:p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Supporting text here.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Supporting text here.</a:t>
              </a:r>
            </a:p>
          </p:txBody>
        </p:sp>
        <p:sp>
          <p:nvSpPr>
            <p:cNvPr id="11" name="îs1îḑè">
              <a:extLst>
                <a:ext uri="{FF2B5EF4-FFF2-40B4-BE49-F238E27FC236}">
                  <a16:creationId xmlns="" xmlns:a16="http://schemas.microsoft.com/office/drawing/2014/main" id="{936E5B37-A77D-4A78-930D-47571220EDD6}"/>
                </a:ext>
              </a:extLst>
            </p:cNvPr>
            <p:cNvSpPr/>
            <p:nvPr/>
          </p:nvSpPr>
          <p:spPr bwMode="auto">
            <a:xfrm>
              <a:off x="8887146" y="2979000"/>
              <a:ext cx="2631755" cy="3164625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 w="127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altLang="zh-CN" sz="1400" dirty="0"/>
            </a:p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Supporting text here.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Supporting text here.</a:t>
              </a:r>
            </a:p>
          </p:txBody>
        </p:sp>
        <p:sp>
          <p:nvSpPr>
            <p:cNvPr id="12" name="ïsļîḋè">
              <a:extLst>
                <a:ext uri="{FF2B5EF4-FFF2-40B4-BE49-F238E27FC236}">
                  <a16:creationId xmlns="" xmlns:a16="http://schemas.microsoft.com/office/drawing/2014/main" id="{AE291809-C63D-4321-8BAB-14DBC5541E9D}"/>
                </a:ext>
              </a:extLst>
            </p:cNvPr>
            <p:cNvSpPr/>
            <p:nvPr/>
          </p:nvSpPr>
          <p:spPr>
            <a:xfrm>
              <a:off x="1737485" y="2743200"/>
              <a:ext cx="471596" cy="47160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01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îš1ïḑe">
              <a:extLst>
                <a:ext uri="{FF2B5EF4-FFF2-40B4-BE49-F238E27FC236}">
                  <a16:creationId xmlns="" xmlns:a16="http://schemas.microsoft.com/office/drawing/2014/main" id="{459BBE45-2937-4D78-BD2D-73DF3C1EDE39}"/>
                </a:ext>
              </a:extLst>
            </p:cNvPr>
            <p:cNvSpPr/>
            <p:nvPr/>
          </p:nvSpPr>
          <p:spPr>
            <a:xfrm>
              <a:off x="4484905" y="2743200"/>
              <a:ext cx="471596" cy="47160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02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íṡľíďè">
              <a:extLst>
                <a:ext uri="{FF2B5EF4-FFF2-40B4-BE49-F238E27FC236}">
                  <a16:creationId xmlns="" xmlns:a16="http://schemas.microsoft.com/office/drawing/2014/main" id="{BF61CEBE-8F59-42DD-A13F-0E773B3DE7D1}"/>
                </a:ext>
              </a:extLst>
            </p:cNvPr>
            <p:cNvSpPr/>
            <p:nvPr/>
          </p:nvSpPr>
          <p:spPr>
            <a:xfrm>
              <a:off x="7232325" y="2743200"/>
              <a:ext cx="471596" cy="47160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03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iş1íḍè">
              <a:extLst>
                <a:ext uri="{FF2B5EF4-FFF2-40B4-BE49-F238E27FC236}">
                  <a16:creationId xmlns="" xmlns:a16="http://schemas.microsoft.com/office/drawing/2014/main" id="{1CFA566F-A194-435F-BFD1-68B0E65CFF39}"/>
                </a:ext>
              </a:extLst>
            </p:cNvPr>
            <p:cNvSpPr/>
            <p:nvPr/>
          </p:nvSpPr>
          <p:spPr>
            <a:xfrm>
              <a:off x="9979745" y="2743200"/>
              <a:ext cx="471596" cy="47160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04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32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463494" y="1724312"/>
            <a:ext cx="925398" cy="80460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91250114-d75a-4ef1-9b1a-4c0b2fe7ff8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309831"/>
            <a:ext cx="10848976" cy="4619337"/>
            <a:chOff x="669925" y="1130300"/>
            <a:chExt cx="10848976" cy="4619337"/>
          </a:xfrm>
        </p:grpSpPr>
        <p:sp>
          <p:nvSpPr>
            <p:cNvPr id="6" name="išľïḑê"/>
            <p:cNvSpPr/>
            <p:nvPr/>
          </p:nvSpPr>
          <p:spPr bwMode="auto">
            <a:xfrm>
              <a:off x="5291931" y="1931987"/>
              <a:ext cx="1701800" cy="1727200"/>
            </a:xfrm>
            <a:custGeom>
              <a:avLst/>
              <a:gdLst>
                <a:gd name="T0" fmla="*/ 415 w 453"/>
                <a:gd name="T1" fmla="*/ 229 h 459"/>
                <a:gd name="T2" fmla="*/ 444 w 453"/>
                <a:gd name="T3" fmla="*/ 195 h 459"/>
                <a:gd name="T4" fmla="*/ 449 w 453"/>
                <a:gd name="T5" fmla="*/ 174 h 459"/>
                <a:gd name="T6" fmla="*/ 432 w 453"/>
                <a:gd name="T7" fmla="*/ 165 h 459"/>
                <a:gd name="T8" fmla="*/ 398 w 453"/>
                <a:gd name="T9" fmla="*/ 151 h 459"/>
                <a:gd name="T10" fmla="*/ 387 w 453"/>
                <a:gd name="T11" fmla="*/ 131 h 459"/>
                <a:gd name="T12" fmla="*/ 406 w 453"/>
                <a:gd name="T13" fmla="*/ 86 h 459"/>
                <a:gd name="T14" fmla="*/ 388 w 453"/>
                <a:gd name="T15" fmla="*/ 81 h 459"/>
                <a:gd name="T16" fmla="*/ 345 w 453"/>
                <a:gd name="T17" fmla="*/ 83 h 459"/>
                <a:gd name="T18" fmla="*/ 331 w 453"/>
                <a:gd name="T19" fmla="*/ 61 h 459"/>
                <a:gd name="T20" fmla="*/ 334 w 453"/>
                <a:gd name="T21" fmla="*/ 26 h 459"/>
                <a:gd name="T22" fmla="*/ 308 w 453"/>
                <a:gd name="T23" fmla="*/ 25 h 459"/>
                <a:gd name="T24" fmla="*/ 276 w 453"/>
                <a:gd name="T25" fmla="*/ 48 h 459"/>
                <a:gd name="T26" fmla="*/ 255 w 453"/>
                <a:gd name="T27" fmla="*/ 43 h 459"/>
                <a:gd name="T28" fmla="*/ 238 w 453"/>
                <a:gd name="T29" fmla="*/ 0 h 459"/>
                <a:gd name="T30" fmla="*/ 214 w 453"/>
                <a:gd name="T31" fmla="*/ 0 h 459"/>
                <a:gd name="T32" fmla="*/ 188 w 453"/>
                <a:gd name="T33" fmla="*/ 45 h 459"/>
                <a:gd name="T34" fmla="*/ 172 w 453"/>
                <a:gd name="T35" fmla="*/ 49 h 459"/>
                <a:gd name="T36" fmla="*/ 138 w 453"/>
                <a:gd name="T37" fmla="*/ 17 h 459"/>
                <a:gd name="T38" fmla="*/ 117 w 453"/>
                <a:gd name="T39" fmla="*/ 28 h 459"/>
                <a:gd name="T40" fmla="*/ 125 w 453"/>
                <a:gd name="T41" fmla="*/ 71 h 459"/>
                <a:gd name="T42" fmla="*/ 106 w 453"/>
                <a:gd name="T43" fmla="*/ 84 h 459"/>
                <a:gd name="T44" fmla="*/ 57 w 453"/>
                <a:gd name="T45" fmla="*/ 78 h 459"/>
                <a:gd name="T46" fmla="*/ 42 w 453"/>
                <a:gd name="T47" fmla="*/ 93 h 459"/>
                <a:gd name="T48" fmla="*/ 64 w 453"/>
                <a:gd name="T49" fmla="*/ 133 h 459"/>
                <a:gd name="T50" fmla="*/ 51 w 453"/>
                <a:gd name="T51" fmla="*/ 160 h 459"/>
                <a:gd name="T52" fmla="*/ 16 w 453"/>
                <a:gd name="T53" fmla="*/ 166 h 459"/>
                <a:gd name="T54" fmla="*/ 3 w 453"/>
                <a:gd name="T55" fmla="*/ 178 h 459"/>
                <a:gd name="T56" fmla="*/ 30 w 453"/>
                <a:gd name="T57" fmla="*/ 206 h 459"/>
                <a:gd name="T58" fmla="*/ 38 w 453"/>
                <a:gd name="T59" fmla="*/ 233 h 459"/>
                <a:gd name="T60" fmla="*/ 0 w 453"/>
                <a:gd name="T61" fmla="*/ 268 h 459"/>
                <a:gd name="T62" fmla="*/ 4 w 453"/>
                <a:gd name="T63" fmla="*/ 287 h 459"/>
                <a:gd name="T64" fmla="*/ 27 w 453"/>
                <a:gd name="T65" fmla="*/ 293 h 459"/>
                <a:gd name="T66" fmla="*/ 57 w 453"/>
                <a:gd name="T67" fmla="*/ 311 h 459"/>
                <a:gd name="T68" fmla="*/ 59 w 453"/>
                <a:gd name="T69" fmla="*/ 336 h 459"/>
                <a:gd name="T70" fmla="*/ 50 w 453"/>
                <a:gd name="T71" fmla="*/ 376 h 459"/>
                <a:gd name="T72" fmla="*/ 85 w 453"/>
                <a:gd name="T73" fmla="*/ 369 h 459"/>
                <a:gd name="T74" fmla="*/ 109 w 453"/>
                <a:gd name="T75" fmla="*/ 377 h 459"/>
                <a:gd name="T76" fmla="*/ 120 w 453"/>
                <a:gd name="T77" fmla="*/ 410 h 459"/>
                <a:gd name="T78" fmla="*/ 127 w 453"/>
                <a:gd name="T79" fmla="*/ 436 h 459"/>
                <a:gd name="T80" fmla="*/ 152 w 453"/>
                <a:gd name="T81" fmla="*/ 426 h 459"/>
                <a:gd name="T82" fmla="*/ 179 w 453"/>
                <a:gd name="T83" fmla="*/ 412 h 459"/>
                <a:gd name="T84" fmla="*/ 204 w 453"/>
                <a:gd name="T85" fmla="*/ 416 h 459"/>
                <a:gd name="T86" fmla="*/ 218 w 453"/>
                <a:gd name="T87" fmla="*/ 459 h 459"/>
                <a:gd name="T88" fmla="*/ 242 w 453"/>
                <a:gd name="T89" fmla="*/ 449 h 459"/>
                <a:gd name="T90" fmla="*/ 268 w 453"/>
                <a:gd name="T91" fmla="*/ 413 h 459"/>
                <a:gd name="T92" fmla="*/ 287 w 453"/>
                <a:gd name="T93" fmla="*/ 408 h 459"/>
                <a:gd name="T94" fmla="*/ 316 w 453"/>
                <a:gd name="T95" fmla="*/ 441 h 459"/>
                <a:gd name="T96" fmla="*/ 337 w 453"/>
                <a:gd name="T97" fmla="*/ 431 h 459"/>
                <a:gd name="T98" fmla="*/ 333 w 453"/>
                <a:gd name="T99" fmla="*/ 385 h 459"/>
                <a:gd name="T100" fmla="*/ 354 w 453"/>
                <a:gd name="T101" fmla="*/ 368 h 459"/>
                <a:gd name="T102" fmla="*/ 398 w 453"/>
                <a:gd name="T103" fmla="*/ 382 h 459"/>
                <a:gd name="T104" fmla="*/ 413 w 453"/>
                <a:gd name="T105" fmla="*/ 363 h 459"/>
                <a:gd name="T106" fmla="*/ 390 w 453"/>
                <a:gd name="T107" fmla="*/ 323 h 459"/>
                <a:gd name="T108" fmla="*/ 404 w 453"/>
                <a:gd name="T109" fmla="*/ 293 h 459"/>
                <a:gd name="T110" fmla="*/ 447 w 453"/>
                <a:gd name="T111" fmla="*/ 292 h 459"/>
                <a:gd name="T112" fmla="*/ 451 w 453"/>
                <a:gd name="T113" fmla="*/ 276 h 459"/>
                <a:gd name="T114" fmla="*/ 226 w 453"/>
                <a:gd name="T115" fmla="*/ 368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3" h="459">
                  <a:moveTo>
                    <a:pt x="423" y="253"/>
                  </a:moveTo>
                  <a:cubicBezTo>
                    <a:pt x="420" y="252"/>
                    <a:pt x="417" y="250"/>
                    <a:pt x="414" y="249"/>
                  </a:cubicBezTo>
                  <a:cubicBezTo>
                    <a:pt x="414" y="247"/>
                    <a:pt x="414" y="245"/>
                    <a:pt x="414" y="243"/>
                  </a:cubicBezTo>
                  <a:cubicBezTo>
                    <a:pt x="415" y="239"/>
                    <a:pt x="415" y="235"/>
                    <a:pt x="415" y="233"/>
                  </a:cubicBezTo>
                  <a:cubicBezTo>
                    <a:pt x="415" y="231"/>
                    <a:pt x="415" y="229"/>
                    <a:pt x="415" y="229"/>
                  </a:cubicBezTo>
                  <a:cubicBezTo>
                    <a:pt x="415" y="229"/>
                    <a:pt x="415" y="228"/>
                    <a:pt x="415" y="226"/>
                  </a:cubicBezTo>
                  <a:cubicBezTo>
                    <a:pt x="415" y="223"/>
                    <a:pt x="415" y="220"/>
                    <a:pt x="414" y="216"/>
                  </a:cubicBezTo>
                  <a:cubicBezTo>
                    <a:pt x="414" y="214"/>
                    <a:pt x="414" y="212"/>
                    <a:pt x="414" y="210"/>
                  </a:cubicBezTo>
                  <a:cubicBezTo>
                    <a:pt x="417" y="209"/>
                    <a:pt x="420" y="207"/>
                    <a:pt x="423" y="206"/>
                  </a:cubicBezTo>
                  <a:cubicBezTo>
                    <a:pt x="431" y="202"/>
                    <a:pt x="438" y="198"/>
                    <a:pt x="444" y="195"/>
                  </a:cubicBezTo>
                  <a:cubicBezTo>
                    <a:pt x="449" y="192"/>
                    <a:pt x="453" y="190"/>
                    <a:pt x="453" y="190"/>
                  </a:cubicBezTo>
                  <a:cubicBezTo>
                    <a:pt x="453" y="190"/>
                    <a:pt x="452" y="189"/>
                    <a:pt x="452" y="187"/>
                  </a:cubicBezTo>
                  <a:cubicBezTo>
                    <a:pt x="452" y="185"/>
                    <a:pt x="452" y="184"/>
                    <a:pt x="451" y="183"/>
                  </a:cubicBezTo>
                  <a:cubicBezTo>
                    <a:pt x="451" y="181"/>
                    <a:pt x="451" y="180"/>
                    <a:pt x="450" y="178"/>
                  </a:cubicBezTo>
                  <a:cubicBezTo>
                    <a:pt x="450" y="177"/>
                    <a:pt x="450" y="175"/>
                    <a:pt x="449" y="174"/>
                  </a:cubicBezTo>
                  <a:cubicBezTo>
                    <a:pt x="449" y="173"/>
                    <a:pt x="449" y="173"/>
                    <a:pt x="449" y="172"/>
                  </a:cubicBezTo>
                  <a:cubicBezTo>
                    <a:pt x="449" y="171"/>
                    <a:pt x="448" y="171"/>
                    <a:pt x="448" y="170"/>
                  </a:cubicBezTo>
                  <a:cubicBezTo>
                    <a:pt x="448" y="168"/>
                    <a:pt x="447" y="166"/>
                    <a:pt x="447" y="166"/>
                  </a:cubicBezTo>
                  <a:cubicBezTo>
                    <a:pt x="447" y="166"/>
                    <a:pt x="443" y="166"/>
                    <a:pt x="437" y="166"/>
                  </a:cubicBezTo>
                  <a:cubicBezTo>
                    <a:pt x="435" y="166"/>
                    <a:pt x="434" y="166"/>
                    <a:pt x="432" y="165"/>
                  </a:cubicBezTo>
                  <a:cubicBezTo>
                    <a:pt x="430" y="165"/>
                    <a:pt x="428" y="165"/>
                    <a:pt x="426" y="165"/>
                  </a:cubicBezTo>
                  <a:cubicBezTo>
                    <a:pt x="422" y="165"/>
                    <a:pt x="418" y="165"/>
                    <a:pt x="414" y="165"/>
                  </a:cubicBezTo>
                  <a:cubicBezTo>
                    <a:pt x="411" y="165"/>
                    <a:pt x="407" y="165"/>
                    <a:pt x="404" y="166"/>
                  </a:cubicBezTo>
                  <a:cubicBezTo>
                    <a:pt x="403" y="163"/>
                    <a:pt x="402" y="162"/>
                    <a:pt x="402" y="160"/>
                  </a:cubicBezTo>
                  <a:cubicBezTo>
                    <a:pt x="400" y="156"/>
                    <a:pt x="399" y="153"/>
                    <a:pt x="398" y="151"/>
                  </a:cubicBezTo>
                  <a:cubicBezTo>
                    <a:pt x="397" y="149"/>
                    <a:pt x="396" y="148"/>
                    <a:pt x="396" y="148"/>
                  </a:cubicBezTo>
                  <a:cubicBezTo>
                    <a:pt x="396" y="148"/>
                    <a:pt x="396" y="146"/>
                    <a:pt x="395" y="144"/>
                  </a:cubicBezTo>
                  <a:cubicBezTo>
                    <a:pt x="394" y="142"/>
                    <a:pt x="392" y="139"/>
                    <a:pt x="390" y="136"/>
                  </a:cubicBezTo>
                  <a:cubicBezTo>
                    <a:pt x="390" y="135"/>
                    <a:pt x="389" y="134"/>
                    <a:pt x="389" y="133"/>
                  </a:cubicBezTo>
                  <a:cubicBezTo>
                    <a:pt x="388" y="132"/>
                    <a:pt x="387" y="131"/>
                    <a:pt x="387" y="131"/>
                  </a:cubicBezTo>
                  <a:cubicBezTo>
                    <a:pt x="389" y="128"/>
                    <a:pt x="391" y="125"/>
                    <a:pt x="394" y="123"/>
                  </a:cubicBezTo>
                  <a:cubicBezTo>
                    <a:pt x="399" y="116"/>
                    <a:pt x="404" y="110"/>
                    <a:pt x="407" y="105"/>
                  </a:cubicBezTo>
                  <a:cubicBezTo>
                    <a:pt x="411" y="99"/>
                    <a:pt x="413" y="96"/>
                    <a:pt x="413" y="96"/>
                  </a:cubicBezTo>
                  <a:cubicBezTo>
                    <a:pt x="413" y="96"/>
                    <a:pt x="412" y="95"/>
                    <a:pt x="411" y="93"/>
                  </a:cubicBezTo>
                  <a:cubicBezTo>
                    <a:pt x="410" y="91"/>
                    <a:pt x="408" y="89"/>
                    <a:pt x="406" y="86"/>
                  </a:cubicBezTo>
                  <a:cubicBezTo>
                    <a:pt x="405" y="85"/>
                    <a:pt x="404" y="84"/>
                    <a:pt x="403" y="83"/>
                  </a:cubicBezTo>
                  <a:cubicBezTo>
                    <a:pt x="402" y="82"/>
                    <a:pt x="401" y="81"/>
                    <a:pt x="401" y="80"/>
                  </a:cubicBezTo>
                  <a:cubicBezTo>
                    <a:pt x="399" y="78"/>
                    <a:pt x="398" y="77"/>
                    <a:pt x="398" y="77"/>
                  </a:cubicBezTo>
                  <a:cubicBezTo>
                    <a:pt x="398" y="77"/>
                    <a:pt x="397" y="77"/>
                    <a:pt x="395" y="78"/>
                  </a:cubicBezTo>
                  <a:cubicBezTo>
                    <a:pt x="394" y="79"/>
                    <a:pt x="391" y="79"/>
                    <a:pt x="388" y="81"/>
                  </a:cubicBezTo>
                  <a:cubicBezTo>
                    <a:pt x="383" y="83"/>
                    <a:pt x="375" y="87"/>
                    <a:pt x="368" y="90"/>
                  </a:cubicBezTo>
                  <a:cubicBezTo>
                    <a:pt x="365" y="92"/>
                    <a:pt x="361" y="93"/>
                    <a:pt x="359" y="95"/>
                  </a:cubicBezTo>
                  <a:cubicBezTo>
                    <a:pt x="357" y="93"/>
                    <a:pt x="355" y="92"/>
                    <a:pt x="354" y="91"/>
                  </a:cubicBezTo>
                  <a:cubicBezTo>
                    <a:pt x="351" y="88"/>
                    <a:pt x="348" y="86"/>
                    <a:pt x="347" y="84"/>
                  </a:cubicBezTo>
                  <a:cubicBezTo>
                    <a:pt x="346" y="84"/>
                    <a:pt x="345" y="83"/>
                    <a:pt x="345" y="83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4" y="82"/>
                    <a:pt x="343" y="81"/>
                    <a:pt x="341" y="80"/>
                  </a:cubicBezTo>
                  <a:cubicBezTo>
                    <a:pt x="339" y="78"/>
                    <a:pt x="337" y="77"/>
                    <a:pt x="333" y="74"/>
                  </a:cubicBezTo>
                  <a:cubicBezTo>
                    <a:pt x="332" y="73"/>
                    <a:pt x="330" y="72"/>
                    <a:pt x="328" y="71"/>
                  </a:cubicBezTo>
                  <a:cubicBezTo>
                    <a:pt x="329" y="67"/>
                    <a:pt x="330" y="64"/>
                    <a:pt x="331" y="61"/>
                  </a:cubicBezTo>
                  <a:cubicBezTo>
                    <a:pt x="332" y="57"/>
                    <a:pt x="333" y="53"/>
                    <a:pt x="333" y="49"/>
                  </a:cubicBezTo>
                  <a:cubicBezTo>
                    <a:pt x="334" y="45"/>
                    <a:pt x="335" y="41"/>
                    <a:pt x="335" y="38"/>
                  </a:cubicBezTo>
                  <a:cubicBezTo>
                    <a:pt x="336" y="32"/>
                    <a:pt x="337" y="28"/>
                    <a:pt x="337" y="28"/>
                  </a:cubicBezTo>
                  <a:cubicBezTo>
                    <a:pt x="337" y="28"/>
                    <a:pt x="337" y="28"/>
                    <a:pt x="336" y="28"/>
                  </a:cubicBezTo>
                  <a:cubicBezTo>
                    <a:pt x="335" y="27"/>
                    <a:pt x="335" y="27"/>
                    <a:pt x="334" y="26"/>
                  </a:cubicBezTo>
                  <a:cubicBezTo>
                    <a:pt x="332" y="25"/>
                    <a:pt x="329" y="24"/>
                    <a:pt x="326" y="22"/>
                  </a:cubicBezTo>
                  <a:cubicBezTo>
                    <a:pt x="323" y="21"/>
                    <a:pt x="321" y="20"/>
                    <a:pt x="318" y="19"/>
                  </a:cubicBezTo>
                  <a:cubicBezTo>
                    <a:pt x="317" y="18"/>
                    <a:pt x="317" y="18"/>
                    <a:pt x="316" y="18"/>
                  </a:cubicBezTo>
                  <a:cubicBezTo>
                    <a:pt x="315" y="18"/>
                    <a:pt x="315" y="17"/>
                    <a:pt x="315" y="17"/>
                  </a:cubicBezTo>
                  <a:cubicBezTo>
                    <a:pt x="315" y="17"/>
                    <a:pt x="312" y="20"/>
                    <a:pt x="308" y="25"/>
                  </a:cubicBezTo>
                  <a:cubicBezTo>
                    <a:pt x="306" y="28"/>
                    <a:pt x="303" y="30"/>
                    <a:pt x="301" y="33"/>
                  </a:cubicBezTo>
                  <a:cubicBezTo>
                    <a:pt x="298" y="36"/>
                    <a:pt x="296" y="39"/>
                    <a:pt x="293" y="43"/>
                  </a:cubicBezTo>
                  <a:cubicBezTo>
                    <a:pt x="291" y="45"/>
                    <a:pt x="289" y="48"/>
                    <a:pt x="287" y="51"/>
                  </a:cubicBezTo>
                  <a:cubicBezTo>
                    <a:pt x="285" y="50"/>
                    <a:pt x="283" y="50"/>
                    <a:pt x="281" y="49"/>
                  </a:cubicBezTo>
                  <a:cubicBezTo>
                    <a:pt x="279" y="48"/>
                    <a:pt x="277" y="48"/>
                    <a:pt x="276" y="48"/>
                  </a:cubicBezTo>
                  <a:cubicBezTo>
                    <a:pt x="275" y="47"/>
                    <a:pt x="274" y="47"/>
                    <a:pt x="274" y="47"/>
                  </a:cubicBezTo>
                  <a:cubicBezTo>
                    <a:pt x="273" y="47"/>
                    <a:pt x="272" y="47"/>
                    <a:pt x="272" y="47"/>
                  </a:cubicBezTo>
                  <a:cubicBezTo>
                    <a:pt x="270" y="46"/>
                    <a:pt x="268" y="46"/>
                    <a:pt x="268" y="46"/>
                  </a:cubicBezTo>
                  <a:cubicBezTo>
                    <a:pt x="268" y="46"/>
                    <a:pt x="267" y="45"/>
                    <a:pt x="265" y="45"/>
                  </a:cubicBezTo>
                  <a:cubicBezTo>
                    <a:pt x="263" y="44"/>
                    <a:pt x="259" y="44"/>
                    <a:pt x="255" y="43"/>
                  </a:cubicBezTo>
                  <a:cubicBezTo>
                    <a:pt x="253" y="43"/>
                    <a:pt x="251" y="43"/>
                    <a:pt x="249" y="42"/>
                  </a:cubicBezTo>
                  <a:cubicBezTo>
                    <a:pt x="249" y="39"/>
                    <a:pt x="248" y="36"/>
                    <a:pt x="247" y="32"/>
                  </a:cubicBezTo>
                  <a:cubicBezTo>
                    <a:pt x="245" y="24"/>
                    <a:pt x="243" y="16"/>
                    <a:pt x="242" y="10"/>
                  </a:cubicBezTo>
                  <a:cubicBezTo>
                    <a:pt x="240" y="4"/>
                    <a:pt x="239" y="0"/>
                    <a:pt x="239" y="0"/>
                  </a:cubicBezTo>
                  <a:cubicBezTo>
                    <a:pt x="239" y="0"/>
                    <a:pt x="238" y="0"/>
                    <a:pt x="238" y="0"/>
                  </a:cubicBezTo>
                  <a:cubicBezTo>
                    <a:pt x="237" y="0"/>
                    <a:pt x="236" y="0"/>
                    <a:pt x="235" y="0"/>
                  </a:cubicBezTo>
                  <a:cubicBezTo>
                    <a:pt x="233" y="0"/>
                    <a:pt x="229" y="0"/>
                    <a:pt x="226" y="0"/>
                  </a:cubicBezTo>
                  <a:cubicBezTo>
                    <a:pt x="223" y="0"/>
                    <a:pt x="220" y="0"/>
                    <a:pt x="218" y="0"/>
                  </a:cubicBezTo>
                  <a:cubicBezTo>
                    <a:pt x="217" y="0"/>
                    <a:pt x="216" y="0"/>
                    <a:pt x="215" y="0"/>
                  </a:cubicBezTo>
                  <a:cubicBezTo>
                    <a:pt x="215" y="0"/>
                    <a:pt x="214" y="0"/>
                    <a:pt x="214" y="0"/>
                  </a:cubicBezTo>
                  <a:cubicBezTo>
                    <a:pt x="214" y="0"/>
                    <a:pt x="213" y="4"/>
                    <a:pt x="211" y="10"/>
                  </a:cubicBezTo>
                  <a:cubicBezTo>
                    <a:pt x="210" y="16"/>
                    <a:pt x="207" y="24"/>
                    <a:pt x="206" y="32"/>
                  </a:cubicBezTo>
                  <a:cubicBezTo>
                    <a:pt x="205" y="36"/>
                    <a:pt x="204" y="39"/>
                    <a:pt x="204" y="42"/>
                  </a:cubicBezTo>
                  <a:cubicBezTo>
                    <a:pt x="202" y="43"/>
                    <a:pt x="199" y="43"/>
                    <a:pt x="197" y="43"/>
                  </a:cubicBezTo>
                  <a:cubicBezTo>
                    <a:pt x="194" y="44"/>
                    <a:pt x="190" y="44"/>
                    <a:pt x="188" y="45"/>
                  </a:cubicBezTo>
                  <a:cubicBezTo>
                    <a:pt x="186" y="45"/>
                    <a:pt x="185" y="46"/>
                    <a:pt x="185" y="46"/>
                  </a:cubicBezTo>
                  <a:cubicBezTo>
                    <a:pt x="185" y="46"/>
                    <a:pt x="183" y="46"/>
                    <a:pt x="181" y="47"/>
                  </a:cubicBezTo>
                  <a:cubicBezTo>
                    <a:pt x="180" y="47"/>
                    <a:pt x="180" y="47"/>
                    <a:pt x="179" y="47"/>
                  </a:cubicBezTo>
                  <a:cubicBezTo>
                    <a:pt x="178" y="47"/>
                    <a:pt x="178" y="47"/>
                    <a:pt x="177" y="48"/>
                  </a:cubicBezTo>
                  <a:cubicBezTo>
                    <a:pt x="175" y="48"/>
                    <a:pt x="174" y="48"/>
                    <a:pt x="172" y="49"/>
                  </a:cubicBezTo>
                  <a:cubicBezTo>
                    <a:pt x="170" y="50"/>
                    <a:pt x="168" y="50"/>
                    <a:pt x="166" y="51"/>
                  </a:cubicBezTo>
                  <a:cubicBezTo>
                    <a:pt x="164" y="48"/>
                    <a:pt x="162" y="45"/>
                    <a:pt x="160" y="43"/>
                  </a:cubicBezTo>
                  <a:cubicBezTo>
                    <a:pt x="157" y="39"/>
                    <a:pt x="154" y="36"/>
                    <a:pt x="152" y="33"/>
                  </a:cubicBezTo>
                  <a:cubicBezTo>
                    <a:pt x="149" y="30"/>
                    <a:pt x="147" y="28"/>
                    <a:pt x="145" y="25"/>
                  </a:cubicBezTo>
                  <a:cubicBezTo>
                    <a:pt x="141" y="20"/>
                    <a:pt x="138" y="17"/>
                    <a:pt x="138" y="17"/>
                  </a:cubicBezTo>
                  <a:cubicBezTo>
                    <a:pt x="138" y="17"/>
                    <a:pt x="138" y="18"/>
                    <a:pt x="137" y="18"/>
                  </a:cubicBezTo>
                  <a:cubicBezTo>
                    <a:pt x="136" y="18"/>
                    <a:pt x="135" y="18"/>
                    <a:pt x="134" y="19"/>
                  </a:cubicBezTo>
                  <a:cubicBezTo>
                    <a:pt x="132" y="20"/>
                    <a:pt x="130" y="21"/>
                    <a:pt x="127" y="22"/>
                  </a:cubicBezTo>
                  <a:cubicBezTo>
                    <a:pt x="124" y="24"/>
                    <a:pt x="121" y="25"/>
                    <a:pt x="119" y="26"/>
                  </a:cubicBezTo>
                  <a:cubicBezTo>
                    <a:pt x="118" y="27"/>
                    <a:pt x="117" y="27"/>
                    <a:pt x="117" y="28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16" y="28"/>
                    <a:pt x="116" y="32"/>
                    <a:pt x="118" y="38"/>
                  </a:cubicBezTo>
                  <a:cubicBezTo>
                    <a:pt x="118" y="41"/>
                    <a:pt x="119" y="45"/>
                    <a:pt x="120" y="49"/>
                  </a:cubicBezTo>
                  <a:cubicBezTo>
                    <a:pt x="120" y="53"/>
                    <a:pt x="121" y="57"/>
                    <a:pt x="122" y="61"/>
                  </a:cubicBezTo>
                  <a:cubicBezTo>
                    <a:pt x="123" y="64"/>
                    <a:pt x="124" y="67"/>
                    <a:pt x="125" y="71"/>
                  </a:cubicBezTo>
                  <a:cubicBezTo>
                    <a:pt x="123" y="72"/>
                    <a:pt x="121" y="73"/>
                    <a:pt x="120" y="74"/>
                  </a:cubicBezTo>
                  <a:cubicBezTo>
                    <a:pt x="116" y="77"/>
                    <a:pt x="114" y="78"/>
                    <a:pt x="112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2"/>
                    <a:pt x="108" y="83"/>
                  </a:cubicBezTo>
                  <a:cubicBezTo>
                    <a:pt x="108" y="83"/>
                    <a:pt x="107" y="84"/>
                    <a:pt x="106" y="84"/>
                  </a:cubicBezTo>
                  <a:cubicBezTo>
                    <a:pt x="104" y="86"/>
                    <a:pt x="102" y="88"/>
                    <a:pt x="99" y="91"/>
                  </a:cubicBezTo>
                  <a:cubicBezTo>
                    <a:pt x="98" y="92"/>
                    <a:pt x="96" y="93"/>
                    <a:pt x="94" y="95"/>
                  </a:cubicBezTo>
                  <a:cubicBezTo>
                    <a:pt x="91" y="93"/>
                    <a:pt x="88" y="92"/>
                    <a:pt x="85" y="90"/>
                  </a:cubicBezTo>
                  <a:cubicBezTo>
                    <a:pt x="78" y="87"/>
                    <a:pt x="70" y="83"/>
                    <a:pt x="64" y="81"/>
                  </a:cubicBezTo>
                  <a:cubicBezTo>
                    <a:pt x="62" y="79"/>
                    <a:pt x="59" y="79"/>
                    <a:pt x="57" y="78"/>
                  </a:cubicBezTo>
                  <a:cubicBezTo>
                    <a:pt x="56" y="77"/>
                    <a:pt x="55" y="77"/>
                    <a:pt x="55" y="77"/>
                  </a:cubicBezTo>
                  <a:cubicBezTo>
                    <a:pt x="55" y="77"/>
                    <a:pt x="54" y="78"/>
                    <a:pt x="52" y="80"/>
                  </a:cubicBezTo>
                  <a:cubicBezTo>
                    <a:pt x="52" y="81"/>
                    <a:pt x="51" y="82"/>
                    <a:pt x="50" y="83"/>
                  </a:cubicBezTo>
                  <a:cubicBezTo>
                    <a:pt x="49" y="84"/>
                    <a:pt x="48" y="85"/>
                    <a:pt x="47" y="86"/>
                  </a:cubicBezTo>
                  <a:cubicBezTo>
                    <a:pt x="45" y="89"/>
                    <a:pt x="43" y="91"/>
                    <a:pt x="42" y="93"/>
                  </a:cubicBezTo>
                  <a:cubicBezTo>
                    <a:pt x="40" y="95"/>
                    <a:pt x="40" y="96"/>
                    <a:pt x="40" y="96"/>
                  </a:cubicBezTo>
                  <a:cubicBezTo>
                    <a:pt x="40" y="96"/>
                    <a:pt x="42" y="99"/>
                    <a:pt x="46" y="105"/>
                  </a:cubicBezTo>
                  <a:cubicBezTo>
                    <a:pt x="49" y="110"/>
                    <a:pt x="54" y="116"/>
                    <a:pt x="59" y="123"/>
                  </a:cubicBezTo>
                  <a:cubicBezTo>
                    <a:pt x="62" y="125"/>
                    <a:pt x="64" y="128"/>
                    <a:pt x="66" y="131"/>
                  </a:cubicBezTo>
                  <a:cubicBezTo>
                    <a:pt x="65" y="131"/>
                    <a:pt x="65" y="132"/>
                    <a:pt x="64" y="133"/>
                  </a:cubicBezTo>
                  <a:cubicBezTo>
                    <a:pt x="64" y="134"/>
                    <a:pt x="63" y="135"/>
                    <a:pt x="63" y="136"/>
                  </a:cubicBezTo>
                  <a:cubicBezTo>
                    <a:pt x="61" y="139"/>
                    <a:pt x="59" y="142"/>
                    <a:pt x="58" y="144"/>
                  </a:cubicBezTo>
                  <a:cubicBezTo>
                    <a:pt x="57" y="146"/>
                    <a:pt x="57" y="148"/>
                    <a:pt x="57" y="148"/>
                  </a:cubicBezTo>
                  <a:cubicBezTo>
                    <a:pt x="57" y="148"/>
                    <a:pt x="56" y="149"/>
                    <a:pt x="55" y="151"/>
                  </a:cubicBezTo>
                  <a:cubicBezTo>
                    <a:pt x="54" y="153"/>
                    <a:pt x="53" y="156"/>
                    <a:pt x="51" y="160"/>
                  </a:cubicBezTo>
                  <a:cubicBezTo>
                    <a:pt x="51" y="162"/>
                    <a:pt x="50" y="163"/>
                    <a:pt x="49" y="166"/>
                  </a:cubicBezTo>
                  <a:cubicBezTo>
                    <a:pt x="46" y="165"/>
                    <a:pt x="42" y="165"/>
                    <a:pt x="39" y="165"/>
                  </a:cubicBezTo>
                  <a:cubicBezTo>
                    <a:pt x="35" y="165"/>
                    <a:pt x="31" y="165"/>
                    <a:pt x="27" y="165"/>
                  </a:cubicBezTo>
                  <a:cubicBezTo>
                    <a:pt x="25" y="165"/>
                    <a:pt x="23" y="165"/>
                    <a:pt x="21" y="165"/>
                  </a:cubicBezTo>
                  <a:cubicBezTo>
                    <a:pt x="19" y="166"/>
                    <a:pt x="18" y="166"/>
                    <a:pt x="16" y="166"/>
                  </a:cubicBezTo>
                  <a:cubicBezTo>
                    <a:pt x="10" y="166"/>
                    <a:pt x="6" y="166"/>
                    <a:pt x="6" y="166"/>
                  </a:cubicBezTo>
                  <a:cubicBezTo>
                    <a:pt x="6" y="166"/>
                    <a:pt x="5" y="168"/>
                    <a:pt x="5" y="170"/>
                  </a:cubicBezTo>
                  <a:cubicBezTo>
                    <a:pt x="4" y="171"/>
                    <a:pt x="4" y="171"/>
                    <a:pt x="4" y="172"/>
                  </a:cubicBezTo>
                  <a:cubicBezTo>
                    <a:pt x="4" y="173"/>
                    <a:pt x="4" y="173"/>
                    <a:pt x="4" y="174"/>
                  </a:cubicBezTo>
                  <a:cubicBezTo>
                    <a:pt x="3" y="175"/>
                    <a:pt x="3" y="177"/>
                    <a:pt x="3" y="178"/>
                  </a:cubicBezTo>
                  <a:cubicBezTo>
                    <a:pt x="2" y="180"/>
                    <a:pt x="2" y="181"/>
                    <a:pt x="2" y="183"/>
                  </a:cubicBezTo>
                  <a:cubicBezTo>
                    <a:pt x="1" y="184"/>
                    <a:pt x="1" y="185"/>
                    <a:pt x="1" y="187"/>
                  </a:cubicBezTo>
                  <a:cubicBezTo>
                    <a:pt x="0" y="189"/>
                    <a:pt x="0" y="190"/>
                    <a:pt x="0" y="190"/>
                  </a:cubicBezTo>
                  <a:cubicBezTo>
                    <a:pt x="0" y="190"/>
                    <a:pt x="4" y="192"/>
                    <a:pt x="9" y="195"/>
                  </a:cubicBezTo>
                  <a:cubicBezTo>
                    <a:pt x="15" y="198"/>
                    <a:pt x="22" y="202"/>
                    <a:pt x="30" y="206"/>
                  </a:cubicBezTo>
                  <a:cubicBezTo>
                    <a:pt x="33" y="207"/>
                    <a:pt x="36" y="209"/>
                    <a:pt x="39" y="210"/>
                  </a:cubicBezTo>
                  <a:cubicBezTo>
                    <a:pt x="39" y="212"/>
                    <a:pt x="39" y="214"/>
                    <a:pt x="39" y="216"/>
                  </a:cubicBezTo>
                  <a:cubicBezTo>
                    <a:pt x="38" y="220"/>
                    <a:pt x="38" y="223"/>
                    <a:pt x="38" y="226"/>
                  </a:cubicBezTo>
                  <a:cubicBezTo>
                    <a:pt x="38" y="228"/>
                    <a:pt x="38" y="229"/>
                    <a:pt x="38" y="229"/>
                  </a:cubicBezTo>
                  <a:cubicBezTo>
                    <a:pt x="38" y="229"/>
                    <a:pt x="38" y="231"/>
                    <a:pt x="38" y="233"/>
                  </a:cubicBezTo>
                  <a:cubicBezTo>
                    <a:pt x="38" y="235"/>
                    <a:pt x="38" y="239"/>
                    <a:pt x="39" y="243"/>
                  </a:cubicBezTo>
                  <a:cubicBezTo>
                    <a:pt x="39" y="245"/>
                    <a:pt x="39" y="247"/>
                    <a:pt x="39" y="249"/>
                  </a:cubicBezTo>
                  <a:cubicBezTo>
                    <a:pt x="36" y="250"/>
                    <a:pt x="33" y="252"/>
                    <a:pt x="30" y="253"/>
                  </a:cubicBezTo>
                  <a:cubicBezTo>
                    <a:pt x="22" y="257"/>
                    <a:pt x="15" y="260"/>
                    <a:pt x="9" y="263"/>
                  </a:cubicBezTo>
                  <a:cubicBezTo>
                    <a:pt x="4" y="266"/>
                    <a:pt x="0" y="268"/>
                    <a:pt x="0" y="268"/>
                  </a:cubicBezTo>
                  <a:cubicBezTo>
                    <a:pt x="0" y="268"/>
                    <a:pt x="0" y="270"/>
                    <a:pt x="1" y="272"/>
                  </a:cubicBezTo>
                  <a:cubicBezTo>
                    <a:pt x="1" y="273"/>
                    <a:pt x="1" y="275"/>
                    <a:pt x="2" y="276"/>
                  </a:cubicBezTo>
                  <a:cubicBezTo>
                    <a:pt x="2" y="277"/>
                    <a:pt x="2" y="279"/>
                    <a:pt x="3" y="280"/>
                  </a:cubicBezTo>
                  <a:cubicBezTo>
                    <a:pt x="3" y="282"/>
                    <a:pt x="3" y="283"/>
                    <a:pt x="4" y="285"/>
                  </a:cubicBezTo>
                  <a:cubicBezTo>
                    <a:pt x="4" y="286"/>
                    <a:pt x="4" y="286"/>
                    <a:pt x="4" y="287"/>
                  </a:cubicBezTo>
                  <a:cubicBezTo>
                    <a:pt x="4" y="287"/>
                    <a:pt x="4" y="288"/>
                    <a:pt x="5" y="289"/>
                  </a:cubicBezTo>
                  <a:cubicBezTo>
                    <a:pt x="5" y="291"/>
                    <a:pt x="6" y="292"/>
                    <a:pt x="6" y="292"/>
                  </a:cubicBezTo>
                  <a:cubicBezTo>
                    <a:pt x="6" y="292"/>
                    <a:pt x="10" y="293"/>
                    <a:pt x="16" y="293"/>
                  </a:cubicBezTo>
                  <a:cubicBezTo>
                    <a:pt x="18" y="293"/>
                    <a:pt x="19" y="293"/>
                    <a:pt x="21" y="293"/>
                  </a:cubicBezTo>
                  <a:cubicBezTo>
                    <a:pt x="23" y="293"/>
                    <a:pt x="25" y="293"/>
                    <a:pt x="27" y="293"/>
                  </a:cubicBezTo>
                  <a:cubicBezTo>
                    <a:pt x="31" y="293"/>
                    <a:pt x="35" y="294"/>
                    <a:pt x="39" y="293"/>
                  </a:cubicBezTo>
                  <a:cubicBezTo>
                    <a:pt x="42" y="293"/>
                    <a:pt x="46" y="293"/>
                    <a:pt x="49" y="293"/>
                  </a:cubicBezTo>
                  <a:cubicBezTo>
                    <a:pt x="50" y="295"/>
                    <a:pt x="51" y="297"/>
                    <a:pt x="51" y="299"/>
                  </a:cubicBezTo>
                  <a:cubicBezTo>
                    <a:pt x="53" y="303"/>
                    <a:pt x="54" y="306"/>
                    <a:pt x="55" y="308"/>
                  </a:cubicBezTo>
                  <a:cubicBezTo>
                    <a:pt x="56" y="310"/>
                    <a:pt x="57" y="311"/>
                    <a:pt x="57" y="311"/>
                  </a:cubicBezTo>
                  <a:cubicBezTo>
                    <a:pt x="57" y="311"/>
                    <a:pt x="57" y="312"/>
                    <a:pt x="58" y="314"/>
                  </a:cubicBezTo>
                  <a:cubicBezTo>
                    <a:pt x="59" y="316"/>
                    <a:pt x="61" y="319"/>
                    <a:pt x="63" y="323"/>
                  </a:cubicBezTo>
                  <a:cubicBezTo>
                    <a:pt x="63" y="324"/>
                    <a:pt x="64" y="325"/>
                    <a:pt x="64" y="325"/>
                  </a:cubicBezTo>
                  <a:cubicBezTo>
                    <a:pt x="65" y="326"/>
                    <a:pt x="65" y="327"/>
                    <a:pt x="66" y="328"/>
                  </a:cubicBezTo>
                  <a:cubicBezTo>
                    <a:pt x="64" y="331"/>
                    <a:pt x="62" y="333"/>
                    <a:pt x="59" y="336"/>
                  </a:cubicBezTo>
                  <a:cubicBezTo>
                    <a:pt x="54" y="342"/>
                    <a:pt x="49" y="349"/>
                    <a:pt x="46" y="354"/>
                  </a:cubicBezTo>
                  <a:cubicBezTo>
                    <a:pt x="42" y="359"/>
                    <a:pt x="40" y="363"/>
                    <a:pt x="40" y="363"/>
                  </a:cubicBezTo>
                  <a:cubicBezTo>
                    <a:pt x="40" y="363"/>
                    <a:pt x="40" y="364"/>
                    <a:pt x="42" y="366"/>
                  </a:cubicBezTo>
                  <a:cubicBezTo>
                    <a:pt x="43" y="368"/>
                    <a:pt x="45" y="370"/>
                    <a:pt x="47" y="373"/>
                  </a:cubicBezTo>
                  <a:cubicBezTo>
                    <a:pt x="48" y="374"/>
                    <a:pt x="49" y="375"/>
                    <a:pt x="50" y="376"/>
                  </a:cubicBezTo>
                  <a:cubicBezTo>
                    <a:pt x="51" y="377"/>
                    <a:pt x="52" y="378"/>
                    <a:pt x="52" y="379"/>
                  </a:cubicBezTo>
                  <a:cubicBezTo>
                    <a:pt x="54" y="381"/>
                    <a:pt x="55" y="382"/>
                    <a:pt x="55" y="382"/>
                  </a:cubicBezTo>
                  <a:cubicBezTo>
                    <a:pt x="55" y="382"/>
                    <a:pt x="56" y="382"/>
                    <a:pt x="57" y="381"/>
                  </a:cubicBezTo>
                  <a:cubicBezTo>
                    <a:pt x="59" y="380"/>
                    <a:pt x="62" y="379"/>
                    <a:pt x="64" y="378"/>
                  </a:cubicBezTo>
                  <a:cubicBezTo>
                    <a:pt x="70" y="376"/>
                    <a:pt x="78" y="372"/>
                    <a:pt x="85" y="369"/>
                  </a:cubicBezTo>
                  <a:cubicBezTo>
                    <a:pt x="88" y="367"/>
                    <a:pt x="91" y="365"/>
                    <a:pt x="94" y="364"/>
                  </a:cubicBezTo>
                  <a:cubicBezTo>
                    <a:pt x="96" y="365"/>
                    <a:pt x="98" y="367"/>
                    <a:pt x="99" y="368"/>
                  </a:cubicBezTo>
                  <a:cubicBezTo>
                    <a:pt x="102" y="371"/>
                    <a:pt x="104" y="373"/>
                    <a:pt x="106" y="374"/>
                  </a:cubicBezTo>
                  <a:cubicBezTo>
                    <a:pt x="107" y="375"/>
                    <a:pt x="108" y="376"/>
                    <a:pt x="108" y="376"/>
                  </a:cubicBezTo>
                  <a:cubicBezTo>
                    <a:pt x="109" y="376"/>
                    <a:pt x="109" y="377"/>
                    <a:pt x="109" y="377"/>
                  </a:cubicBezTo>
                  <a:cubicBezTo>
                    <a:pt x="109" y="377"/>
                    <a:pt x="110" y="377"/>
                    <a:pt x="112" y="379"/>
                  </a:cubicBezTo>
                  <a:cubicBezTo>
                    <a:pt x="114" y="380"/>
                    <a:pt x="116" y="382"/>
                    <a:pt x="120" y="385"/>
                  </a:cubicBezTo>
                  <a:cubicBezTo>
                    <a:pt x="121" y="386"/>
                    <a:pt x="123" y="387"/>
                    <a:pt x="125" y="388"/>
                  </a:cubicBezTo>
                  <a:cubicBezTo>
                    <a:pt x="124" y="391"/>
                    <a:pt x="123" y="395"/>
                    <a:pt x="122" y="398"/>
                  </a:cubicBezTo>
                  <a:cubicBezTo>
                    <a:pt x="121" y="402"/>
                    <a:pt x="120" y="406"/>
                    <a:pt x="120" y="410"/>
                  </a:cubicBezTo>
                  <a:cubicBezTo>
                    <a:pt x="119" y="414"/>
                    <a:pt x="118" y="417"/>
                    <a:pt x="118" y="420"/>
                  </a:cubicBezTo>
                  <a:cubicBezTo>
                    <a:pt x="116" y="427"/>
                    <a:pt x="116" y="431"/>
                    <a:pt x="116" y="431"/>
                  </a:cubicBezTo>
                  <a:cubicBezTo>
                    <a:pt x="116" y="431"/>
                    <a:pt x="116" y="431"/>
                    <a:pt x="117" y="431"/>
                  </a:cubicBezTo>
                  <a:cubicBezTo>
                    <a:pt x="117" y="432"/>
                    <a:pt x="118" y="432"/>
                    <a:pt x="119" y="432"/>
                  </a:cubicBezTo>
                  <a:cubicBezTo>
                    <a:pt x="121" y="434"/>
                    <a:pt x="124" y="435"/>
                    <a:pt x="127" y="436"/>
                  </a:cubicBezTo>
                  <a:cubicBezTo>
                    <a:pt x="130" y="438"/>
                    <a:pt x="132" y="439"/>
                    <a:pt x="134" y="440"/>
                  </a:cubicBezTo>
                  <a:cubicBezTo>
                    <a:pt x="135" y="440"/>
                    <a:pt x="136" y="441"/>
                    <a:pt x="137" y="441"/>
                  </a:cubicBezTo>
                  <a:cubicBezTo>
                    <a:pt x="138" y="441"/>
                    <a:pt x="138" y="441"/>
                    <a:pt x="138" y="441"/>
                  </a:cubicBezTo>
                  <a:cubicBezTo>
                    <a:pt x="138" y="441"/>
                    <a:pt x="141" y="438"/>
                    <a:pt x="145" y="434"/>
                  </a:cubicBezTo>
                  <a:cubicBezTo>
                    <a:pt x="147" y="431"/>
                    <a:pt x="149" y="428"/>
                    <a:pt x="152" y="426"/>
                  </a:cubicBezTo>
                  <a:cubicBezTo>
                    <a:pt x="154" y="423"/>
                    <a:pt x="157" y="419"/>
                    <a:pt x="160" y="416"/>
                  </a:cubicBezTo>
                  <a:cubicBezTo>
                    <a:pt x="162" y="413"/>
                    <a:pt x="164" y="410"/>
                    <a:pt x="166" y="408"/>
                  </a:cubicBezTo>
                  <a:cubicBezTo>
                    <a:pt x="168" y="408"/>
                    <a:pt x="170" y="409"/>
                    <a:pt x="172" y="410"/>
                  </a:cubicBezTo>
                  <a:cubicBezTo>
                    <a:pt x="174" y="410"/>
                    <a:pt x="175" y="411"/>
                    <a:pt x="177" y="411"/>
                  </a:cubicBezTo>
                  <a:cubicBezTo>
                    <a:pt x="178" y="411"/>
                    <a:pt x="178" y="412"/>
                    <a:pt x="179" y="412"/>
                  </a:cubicBezTo>
                  <a:cubicBezTo>
                    <a:pt x="180" y="412"/>
                    <a:pt x="180" y="412"/>
                    <a:pt x="181" y="412"/>
                  </a:cubicBezTo>
                  <a:cubicBezTo>
                    <a:pt x="183" y="413"/>
                    <a:pt x="185" y="413"/>
                    <a:pt x="185" y="413"/>
                  </a:cubicBezTo>
                  <a:cubicBezTo>
                    <a:pt x="185" y="413"/>
                    <a:pt x="186" y="413"/>
                    <a:pt x="188" y="414"/>
                  </a:cubicBezTo>
                  <a:cubicBezTo>
                    <a:pt x="190" y="414"/>
                    <a:pt x="194" y="415"/>
                    <a:pt x="197" y="416"/>
                  </a:cubicBezTo>
                  <a:cubicBezTo>
                    <a:pt x="199" y="416"/>
                    <a:pt x="202" y="416"/>
                    <a:pt x="204" y="416"/>
                  </a:cubicBezTo>
                  <a:cubicBezTo>
                    <a:pt x="204" y="420"/>
                    <a:pt x="205" y="423"/>
                    <a:pt x="206" y="427"/>
                  </a:cubicBezTo>
                  <a:cubicBezTo>
                    <a:pt x="207" y="435"/>
                    <a:pt x="210" y="443"/>
                    <a:pt x="211" y="449"/>
                  </a:cubicBezTo>
                  <a:cubicBezTo>
                    <a:pt x="213" y="455"/>
                    <a:pt x="214" y="459"/>
                    <a:pt x="214" y="459"/>
                  </a:cubicBezTo>
                  <a:cubicBezTo>
                    <a:pt x="214" y="459"/>
                    <a:pt x="215" y="459"/>
                    <a:pt x="215" y="459"/>
                  </a:cubicBezTo>
                  <a:cubicBezTo>
                    <a:pt x="216" y="459"/>
                    <a:pt x="217" y="459"/>
                    <a:pt x="218" y="459"/>
                  </a:cubicBezTo>
                  <a:cubicBezTo>
                    <a:pt x="220" y="459"/>
                    <a:pt x="223" y="459"/>
                    <a:pt x="226" y="459"/>
                  </a:cubicBezTo>
                  <a:cubicBezTo>
                    <a:pt x="229" y="459"/>
                    <a:pt x="233" y="459"/>
                    <a:pt x="235" y="459"/>
                  </a:cubicBezTo>
                  <a:cubicBezTo>
                    <a:pt x="236" y="459"/>
                    <a:pt x="237" y="459"/>
                    <a:pt x="238" y="459"/>
                  </a:cubicBezTo>
                  <a:cubicBezTo>
                    <a:pt x="238" y="459"/>
                    <a:pt x="239" y="459"/>
                    <a:pt x="239" y="459"/>
                  </a:cubicBezTo>
                  <a:cubicBezTo>
                    <a:pt x="239" y="459"/>
                    <a:pt x="240" y="455"/>
                    <a:pt x="242" y="449"/>
                  </a:cubicBezTo>
                  <a:cubicBezTo>
                    <a:pt x="243" y="443"/>
                    <a:pt x="245" y="435"/>
                    <a:pt x="247" y="427"/>
                  </a:cubicBezTo>
                  <a:cubicBezTo>
                    <a:pt x="248" y="423"/>
                    <a:pt x="249" y="420"/>
                    <a:pt x="249" y="416"/>
                  </a:cubicBezTo>
                  <a:cubicBezTo>
                    <a:pt x="251" y="416"/>
                    <a:pt x="253" y="416"/>
                    <a:pt x="255" y="416"/>
                  </a:cubicBezTo>
                  <a:cubicBezTo>
                    <a:pt x="259" y="415"/>
                    <a:pt x="263" y="414"/>
                    <a:pt x="265" y="414"/>
                  </a:cubicBezTo>
                  <a:cubicBezTo>
                    <a:pt x="267" y="413"/>
                    <a:pt x="268" y="413"/>
                    <a:pt x="268" y="413"/>
                  </a:cubicBezTo>
                  <a:cubicBezTo>
                    <a:pt x="268" y="413"/>
                    <a:pt x="270" y="413"/>
                    <a:pt x="272" y="412"/>
                  </a:cubicBezTo>
                  <a:cubicBezTo>
                    <a:pt x="272" y="412"/>
                    <a:pt x="273" y="412"/>
                    <a:pt x="274" y="412"/>
                  </a:cubicBezTo>
                  <a:cubicBezTo>
                    <a:pt x="274" y="412"/>
                    <a:pt x="275" y="411"/>
                    <a:pt x="276" y="411"/>
                  </a:cubicBezTo>
                  <a:cubicBezTo>
                    <a:pt x="277" y="411"/>
                    <a:pt x="279" y="410"/>
                    <a:pt x="281" y="410"/>
                  </a:cubicBezTo>
                  <a:cubicBezTo>
                    <a:pt x="283" y="409"/>
                    <a:pt x="285" y="408"/>
                    <a:pt x="287" y="408"/>
                  </a:cubicBezTo>
                  <a:cubicBezTo>
                    <a:pt x="289" y="410"/>
                    <a:pt x="291" y="413"/>
                    <a:pt x="293" y="416"/>
                  </a:cubicBezTo>
                  <a:cubicBezTo>
                    <a:pt x="296" y="419"/>
                    <a:pt x="298" y="423"/>
                    <a:pt x="301" y="426"/>
                  </a:cubicBezTo>
                  <a:cubicBezTo>
                    <a:pt x="303" y="428"/>
                    <a:pt x="306" y="431"/>
                    <a:pt x="308" y="434"/>
                  </a:cubicBezTo>
                  <a:cubicBezTo>
                    <a:pt x="312" y="438"/>
                    <a:pt x="315" y="441"/>
                    <a:pt x="315" y="441"/>
                  </a:cubicBezTo>
                  <a:cubicBezTo>
                    <a:pt x="315" y="441"/>
                    <a:pt x="315" y="441"/>
                    <a:pt x="316" y="441"/>
                  </a:cubicBezTo>
                  <a:cubicBezTo>
                    <a:pt x="317" y="441"/>
                    <a:pt x="317" y="440"/>
                    <a:pt x="318" y="440"/>
                  </a:cubicBezTo>
                  <a:cubicBezTo>
                    <a:pt x="321" y="439"/>
                    <a:pt x="323" y="438"/>
                    <a:pt x="326" y="436"/>
                  </a:cubicBezTo>
                  <a:cubicBezTo>
                    <a:pt x="329" y="435"/>
                    <a:pt x="332" y="434"/>
                    <a:pt x="334" y="432"/>
                  </a:cubicBezTo>
                  <a:cubicBezTo>
                    <a:pt x="335" y="432"/>
                    <a:pt x="335" y="432"/>
                    <a:pt x="336" y="431"/>
                  </a:cubicBezTo>
                  <a:cubicBezTo>
                    <a:pt x="337" y="431"/>
                    <a:pt x="337" y="431"/>
                    <a:pt x="337" y="431"/>
                  </a:cubicBezTo>
                  <a:cubicBezTo>
                    <a:pt x="337" y="431"/>
                    <a:pt x="336" y="427"/>
                    <a:pt x="335" y="420"/>
                  </a:cubicBezTo>
                  <a:cubicBezTo>
                    <a:pt x="335" y="417"/>
                    <a:pt x="334" y="414"/>
                    <a:pt x="333" y="410"/>
                  </a:cubicBezTo>
                  <a:cubicBezTo>
                    <a:pt x="333" y="406"/>
                    <a:pt x="332" y="402"/>
                    <a:pt x="331" y="398"/>
                  </a:cubicBezTo>
                  <a:cubicBezTo>
                    <a:pt x="330" y="395"/>
                    <a:pt x="329" y="391"/>
                    <a:pt x="328" y="388"/>
                  </a:cubicBezTo>
                  <a:cubicBezTo>
                    <a:pt x="330" y="387"/>
                    <a:pt x="332" y="386"/>
                    <a:pt x="333" y="385"/>
                  </a:cubicBezTo>
                  <a:cubicBezTo>
                    <a:pt x="337" y="382"/>
                    <a:pt x="339" y="380"/>
                    <a:pt x="341" y="379"/>
                  </a:cubicBezTo>
                  <a:cubicBezTo>
                    <a:pt x="343" y="377"/>
                    <a:pt x="344" y="377"/>
                    <a:pt x="344" y="377"/>
                  </a:cubicBezTo>
                  <a:cubicBezTo>
                    <a:pt x="344" y="377"/>
                    <a:pt x="344" y="376"/>
                    <a:pt x="345" y="376"/>
                  </a:cubicBezTo>
                  <a:cubicBezTo>
                    <a:pt x="345" y="376"/>
                    <a:pt x="346" y="375"/>
                    <a:pt x="347" y="374"/>
                  </a:cubicBezTo>
                  <a:cubicBezTo>
                    <a:pt x="348" y="373"/>
                    <a:pt x="351" y="371"/>
                    <a:pt x="354" y="368"/>
                  </a:cubicBezTo>
                  <a:cubicBezTo>
                    <a:pt x="355" y="367"/>
                    <a:pt x="357" y="365"/>
                    <a:pt x="359" y="364"/>
                  </a:cubicBezTo>
                  <a:cubicBezTo>
                    <a:pt x="361" y="365"/>
                    <a:pt x="365" y="367"/>
                    <a:pt x="368" y="369"/>
                  </a:cubicBezTo>
                  <a:cubicBezTo>
                    <a:pt x="375" y="372"/>
                    <a:pt x="383" y="376"/>
                    <a:pt x="388" y="378"/>
                  </a:cubicBezTo>
                  <a:cubicBezTo>
                    <a:pt x="391" y="379"/>
                    <a:pt x="394" y="380"/>
                    <a:pt x="395" y="381"/>
                  </a:cubicBezTo>
                  <a:cubicBezTo>
                    <a:pt x="397" y="382"/>
                    <a:pt x="398" y="382"/>
                    <a:pt x="398" y="382"/>
                  </a:cubicBezTo>
                  <a:cubicBezTo>
                    <a:pt x="398" y="382"/>
                    <a:pt x="399" y="381"/>
                    <a:pt x="401" y="379"/>
                  </a:cubicBezTo>
                  <a:cubicBezTo>
                    <a:pt x="401" y="378"/>
                    <a:pt x="402" y="377"/>
                    <a:pt x="403" y="376"/>
                  </a:cubicBezTo>
                  <a:cubicBezTo>
                    <a:pt x="404" y="375"/>
                    <a:pt x="405" y="374"/>
                    <a:pt x="406" y="373"/>
                  </a:cubicBezTo>
                  <a:cubicBezTo>
                    <a:pt x="408" y="370"/>
                    <a:pt x="410" y="368"/>
                    <a:pt x="411" y="366"/>
                  </a:cubicBezTo>
                  <a:cubicBezTo>
                    <a:pt x="412" y="364"/>
                    <a:pt x="413" y="363"/>
                    <a:pt x="413" y="363"/>
                  </a:cubicBezTo>
                  <a:cubicBezTo>
                    <a:pt x="413" y="363"/>
                    <a:pt x="411" y="359"/>
                    <a:pt x="407" y="354"/>
                  </a:cubicBezTo>
                  <a:cubicBezTo>
                    <a:pt x="404" y="349"/>
                    <a:pt x="399" y="342"/>
                    <a:pt x="394" y="336"/>
                  </a:cubicBezTo>
                  <a:cubicBezTo>
                    <a:pt x="391" y="333"/>
                    <a:pt x="389" y="331"/>
                    <a:pt x="387" y="328"/>
                  </a:cubicBezTo>
                  <a:cubicBezTo>
                    <a:pt x="387" y="327"/>
                    <a:pt x="388" y="326"/>
                    <a:pt x="389" y="325"/>
                  </a:cubicBezTo>
                  <a:cubicBezTo>
                    <a:pt x="389" y="325"/>
                    <a:pt x="390" y="324"/>
                    <a:pt x="390" y="323"/>
                  </a:cubicBezTo>
                  <a:cubicBezTo>
                    <a:pt x="392" y="319"/>
                    <a:pt x="394" y="316"/>
                    <a:pt x="395" y="314"/>
                  </a:cubicBezTo>
                  <a:cubicBezTo>
                    <a:pt x="396" y="312"/>
                    <a:pt x="396" y="311"/>
                    <a:pt x="396" y="311"/>
                  </a:cubicBezTo>
                  <a:cubicBezTo>
                    <a:pt x="396" y="311"/>
                    <a:pt x="397" y="310"/>
                    <a:pt x="398" y="308"/>
                  </a:cubicBezTo>
                  <a:cubicBezTo>
                    <a:pt x="399" y="306"/>
                    <a:pt x="400" y="303"/>
                    <a:pt x="402" y="299"/>
                  </a:cubicBezTo>
                  <a:cubicBezTo>
                    <a:pt x="402" y="297"/>
                    <a:pt x="403" y="295"/>
                    <a:pt x="404" y="293"/>
                  </a:cubicBezTo>
                  <a:cubicBezTo>
                    <a:pt x="407" y="293"/>
                    <a:pt x="411" y="293"/>
                    <a:pt x="414" y="293"/>
                  </a:cubicBezTo>
                  <a:cubicBezTo>
                    <a:pt x="418" y="294"/>
                    <a:pt x="422" y="293"/>
                    <a:pt x="426" y="293"/>
                  </a:cubicBezTo>
                  <a:cubicBezTo>
                    <a:pt x="428" y="293"/>
                    <a:pt x="430" y="293"/>
                    <a:pt x="432" y="293"/>
                  </a:cubicBezTo>
                  <a:cubicBezTo>
                    <a:pt x="434" y="293"/>
                    <a:pt x="435" y="293"/>
                    <a:pt x="437" y="293"/>
                  </a:cubicBezTo>
                  <a:cubicBezTo>
                    <a:pt x="443" y="293"/>
                    <a:pt x="447" y="292"/>
                    <a:pt x="447" y="292"/>
                  </a:cubicBezTo>
                  <a:cubicBezTo>
                    <a:pt x="447" y="292"/>
                    <a:pt x="448" y="291"/>
                    <a:pt x="448" y="289"/>
                  </a:cubicBezTo>
                  <a:cubicBezTo>
                    <a:pt x="448" y="288"/>
                    <a:pt x="449" y="287"/>
                    <a:pt x="449" y="287"/>
                  </a:cubicBezTo>
                  <a:cubicBezTo>
                    <a:pt x="449" y="286"/>
                    <a:pt x="449" y="286"/>
                    <a:pt x="449" y="285"/>
                  </a:cubicBezTo>
                  <a:cubicBezTo>
                    <a:pt x="450" y="283"/>
                    <a:pt x="450" y="282"/>
                    <a:pt x="450" y="280"/>
                  </a:cubicBezTo>
                  <a:cubicBezTo>
                    <a:pt x="451" y="279"/>
                    <a:pt x="451" y="277"/>
                    <a:pt x="451" y="276"/>
                  </a:cubicBezTo>
                  <a:cubicBezTo>
                    <a:pt x="452" y="275"/>
                    <a:pt x="452" y="273"/>
                    <a:pt x="452" y="272"/>
                  </a:cubicBezTo>
                  <a:cubicBezTo>
                    <a:pt x="452" y="270"/>
                    <a:pt x="453" y="268"/>
                    <a:pt x="453" y="268"/>
                  </a:cubicBezTo>
                  <a:cubicBezTo>
                    <a:pt x="453" y="268"/>
                    <a:pt x="449" y="266"/>
                    <a:pt x="444" y="263"/>
                  </a:cubicBezTo>
                  <a:cubicBezTo>
                    <a:pt x="438" y="260"/>
                    <a:pt x="431" y="257"/>
                    <a:pt x="423" y="253"/>
                  </a:cubicBezTo>
                  <a:close/>
                  <a:moveTo>
                    <a:pt x="226" y="368"/>
                  </a:moveTo>
                  <a:cubicBezTo>
                    <a:pt x="150" y="368"/>
                    <a:pt x="88" y="306"/>
                    <a:pt x="88" y="229"/>
                  </a:cubicBezTo>
                  <a:cubicBezTo>
                    <a:pt x="88" y="153"/>
                    <a:pt x="150" y="91"/>
                    <a:pt x="226" y="91"/>
                  </a:cubicBezTo>
                  <a:cubicBezTo>
                    <a:pt x="303" y="91"/>
                    <a:pt x="365" y="153"/>
                    <a:pt x="365" y="229"/>
                  </a:cubicBezTo>
                  <a:cubicBezTo>
                    <a:pt x="365" y="306"/>
                    <a:pt x="303" y="368"/>
                    <a:pt x="226" y="3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ï$ḻîḑè"/>
            <p:cNvSpPr/>
            <p:nvPr/>
          </p:nvSpPr>
          <p:spPr bwMode="auto">
            <a:xfrm>
              <a:off x="5784057" y="3568699"/>
              <a:ext cx="1885951" cy="1912939"/>
            </a:xfrm>
            <a:custGeom>
              <a:avLst/>
              <a:gdLst>
                <a:gd name="T0" fmla="*/ 460 w 502"/>
                <a:gd name="T1" fmla="*/ 254 h 509"/>
                <a:gd name="T2" fmla="*/ 492 w 502"/>
                <a:gd name="T3" fmla="*/ 217 h 509"/>
                <a:gd name="T4" fmla="*/ 498 w 502"/>
                <a:gd name="T5" fmla="*/ 193 h 509"/>
                <a:gd name="T6" fmla="*/ 479 w 502"/>
                <a:gd name="T7" fmla="*/ 183 h 509"/>
                <a:gd name="T8" fmla="*/ 441 w 502"/>
                <a:gd name="T9" fmla="*/ 167 h 509"/>
                <a:gd name="T10" fmla="*/ 429 w 502"/>
                <a:gd name="T11" fmla="*/ 145 h 509"/>
                <a:gd name="T12" fmla="*/ 450 w 502"/>
                <a:gd name="T13" fmla="*/ 95 h 509"/>
                <a:gd name="T14" fmla="*/ 431 w 502"/>
                <a:gd name="T15" fmla="*/ 89 h 509"/>
                <a:gd name="T16" fmla="*/ 382 w 502"/>
                <a:gd name="T17" fmla="*/ 92 h 509"/>
                <a:gd name="T18" fmla="*/ 367 w 502"/>
                <a:gd name="T19" fmla="*/ 67 h 509"/>
                <a:gd name="T20" fmla="*/ 370 w 502"/>
                <a:gd name="T21" fmla="*/ 29 h 509"/>
                <a:gd name="T22" fmla="*/ 341 w 502"/>
                <a:gd name="T23" fmla="*/ 28 h 509"/>
                <a:gd name="T24" fmla="*/ 306 w 502"/>
                <a:gd name="T25" fmla="*/ 53 h 509"/>
                <a:gd name="T26" fmla="*/ 283 w 502"/>
                <a:gd name="T27" fmla="*/ 48 h 509"/>
                <a:gd name="T28" fmla="*/ 263 w 502"/>
                <a:gd name="T29" fmla="*/ 0 h 509"/>
                <a:gd name="T30" fmla="*/ 238 w 502"/>
                <a:gd name="T31" fmla="*/ 0 h 509"/>
                <a:gd name="T32" fmla="*/ 209 w 502"/>
                <a:gd name="T33" fmla="*/ 50 h 509"/>
                <a:gd name="T34" fmla="*/ 191 w 502"/>
                <a:gd name="T35" fmla="*/ 54 h 509"/>
                <a:gd name="T36" fmla="*/ 153 w 502"/>
                <a:gd name="T37" fmla="*/ 19 h 509"/>
                <a:gd name="T38" fmla="*/ 130 w 502"/>
                <a:gd name="T39" fmla="*/ 31 h 509"/>
                <a:gd name="T40" fmla="*/ 139 w 502"/>
                <a:gd name="T41" fmla="*/ 78 h 509"/>
                <a:gd name="T42" fmla="*/ 118 w 502"/>
                <a:gd name="T43" fmla="*/ 93 h 509"/>
                <a:gd name="T44" fmla="*/ 64 w 502"/>
                <a:gd name="T45" fmla="*/ 86 h 509"/>
                <a:gd name="T46" fmla="*/ 47 w 502"/>
                <a:gd name="T47" fmla="*/ 103 h 509"/>
                <a:gd name="T48" fmla="*/ 72 w 502"/>
                <a:gd name="T49" fmla="*/ 148 h 509"/>
                <a:gd name="T50" fmla="*/ 57 w 502"/>
                <a:gd name="T51" fmla="*/ 177 h 509"/>
                <a:gd name="T52" fmla="*/ 18 w 502"/>
                <a:gd name="T53" fmla="*/ 184 h 509"/>
                <a:gd name="T54" fmla="*/ 3 w 502"/>
                <a:gd name="T55" fmla="*/ 198 h 509"/>
                <a:gd name="T56" fmla="*/ 33 w 502"/>
                <a:gd name="T57" fmla="*/ 228 h 509"/>
                <a:gd name="T58" fmla="*/ 42 w 502"/>
                <a:gd name="T59" fmla="*/ 258 h 509"/>
                <a:gd name="T60" fmla="*/ 0 w 502"/>
                <a:gd name="T61" fmla="*/ 297 h 509"/>
                <a:gd name="T62" fmla="*/ 5 w 502"/>
                <a:gd name="T63" fmla="*/ 318 h 509"/>
                <a:gd name="T64" fmla="*/ 30 w 502"/>
                <a:gd name="T65" fmla="*/ 325 h 509"/>
                <a:gd name="T66" fmla="*/ 63 w 502"/>
                <a:gd name="T67" fmla="*/ 345 h 509"/>
                <a:gd name="T68" fmla="*/ 66 w 502"/>
                <a:gd name="T69" fmla="*/ 372 h 509"/>
                <a:gd name="T70" fmla="*/ 55 w 502"/>
                <a:gd name="T71" fmla="*/ 417 h 509"/>
                <a:gd name="T72" fmla="*/ 95 w 502"/>
                <a:gd name="T73" fmla="*/ 408 h 509"/>
                <a:gd name="T74" fmla="*/ 121 w 502"/>
                <a:gd name="T75" fmla="*/ 417 h 509"/>
                <a:gd name="T76" fmla="*/ 133 w 502"/>
                <a:gd name="T77" fmla="*/ 454 h 509"/>
                <a:gd name="T78" fmla="*/ 141 w 502"/>
                <a:gd name="T79" fmla="*/ 483 h 509"/>
                <a:gd name="T80" fmla="*/ 169 w 502"/>
                <a:gd name="T81" fmla="*/ 471 h 509"/>
                <a:gd name="T82" fmla="*/ 199 w 502"/>
                <a:gd name="T83" fmla="*/ 456 h 509"/>
                <a:gd name="T84" fmla="*/ 226 w 502"/>
                <a:gd name="T85" fmla="*/ 461 h 509"/>
                <a:gd name="T86" fmla="*/ 242 w 502"/>
                <a:gd name="T87" fmla="*/ 508 h 509"/>
                <a:gd name="T88" fmla="*/ 268 w 502"/>
                <a:gd name="T89" fmla="*/ 497 h 509"/>
                <a:gd name="T90" fmla="*/ 298 w 502"/>
                <a:gd name="T91" fmla="*/ 458 h 509"/>
                <a:gd name="T92" fmla="*/ 318 w 502"/>
                <a:gd name="T93" fmla="*/ 452 h 509"/>
                <a:gd name="T94" fmla="*/ 350 w 502"/>
                <a:gd name="T95" fmla="*/ 489 h 509"/>
                <a:gd name="T96" fmla="*/ 374 w 502"/>
                <a:gd name="T97" fmla="*/ 477 h 509"/>
                <a:gd name="T98" fmla="*/ 370 w 502"/>
                <a:gd name="T99" fmla="*/ 426 h 509"/>
                <a:gd name="T100" fmla="*/ 392 w 502"/>
                <a:gd name="T101" fmla="*/ 408 h 509"/>
                <a:gd name="T102" fmla="*/ 441 w 502"/>
                <a:gd name="T103" fmla="*/ 423 h 509"/>
                <a:gd name="T104" fmla="*/ 458 w 502"/>
                <a:gd name="T105" fmla="*/ 402 h 509"/>
                <a:gd name="T106" fmla="*/ 432 w 502"/>
                <a:gd name="T107" fmla="*/ 358 h 509"/>
                <a:gd name="T108" fmla="*/ 448 w 502"/>
                <a:gd name="T109" fmla="*/ 325 h 509"/>
                <a:gd name="T110" fmla="*/ 496 w 502"/>
                <a:gd name="T111" fmla="*/ 324 h 509"/>
                <a:gd name="T112" fmla="*/ 500 w 502"/>
                <a:gd name="T113" fmla="*/ 306 h 509"/>
                <a:gd name="T114" fmla="*/ 251 w 502"/>
                <a:gd name="T115" fmla="*/ 408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509">
                  <a:moveTo>
                    <a:pt x="469" y="280"/>
                  </a:moveTo>
                  <a:cubicBezTo>
                    <a:pt x="466" y="279"/>
                    <a:pt x="462" y="277"/>
                    <a:pt x="459" y="276"/>
                  </a:cubicBezTo>
                  <a:cubicBezTo>
                    <a:pt x="459" y="273"/>
                    <a:pt x="459" y="271"/>
                    <a:pt x="459" y="269"/>
                  </a:cubicBezTo>
                  <a:cubicBezTo>
                    <a:pt x="460" y="264"/>
                    <a:pt x="460" y="261"/>
                    <a:pt x="460" y="258"/>
                  </a:cubicBezTo>
                  <a:cubicBezTo>
                    <a:pt x="460" y="256"/>
                    <a:pt x="460" y="254"/>
                    <a:pt x="460" y="254"/>
                  </a:cubicBezTo>
                  <a:cubicBezTo>
                    <a:pt x="460" y="254"/>
                    <a:pt x="460" y="253"/>
                    <a:pt x="460" y="250"/>
                  </a:cubicBezTo>
                  <a:cubicBezTo>
                    <a:pt x="460" y="248"/>
                    <a:pt x="460" y="244"/>
                    <a:pt x="459" y="239"/>
                  </a:cubicBezTo>
                  <a:cubicBezTo>
                    <a:pt x="459" y="237"/>
                    <a:pt x="459" y="235"/>
                    <a:pt x="459" y="233"/>
                  </a:cubicBezTo>
                  <a:cubicBezTo>
                    <a:pt x="462" y="231"/>
                    <a:pt x="466" y="230"/>
                    <a:pt x="469" y="228"/>
                  </a:cubicBezTo>
                  <a:cubicBezTo>
                    <a:pt x="477" y="224"/>
                    <a:pt x="486" y="220"/>
                    <a:pt x="492" y="217"/>
                  </a:cubicBezTo>
                  <a:cubicBezTo>
                    <a:pt x="498" y="213"/>
                    <a:pt x="502" y="211"/>
                    <a:pt x="502" y="211"/>
                  </a:cubicBezTo>
                  <a:cubicBezTo>
                    <a:pt x="502" y="211"/>
                    <a:pt x="502" y="209"/>
                    <a:pt x="501" y="207"/>
                  </a:cubicBezTo>
                  <a:cubicBezTo>
                    <a:pt x="501" y="205"/>
                    <a:pt x="501" y="204"/>
                    <a:pt x="500" y="202"/>
                  </a:cubicBezTo>
                  <a:cubicBezTo>
                    <a:pt x="500" y="201"/>
                    <a:pt x="500" y="199"/>
                    <a:pt x="499" y="198"/>
                  </a:cubicBezTo>
                  <a:cubicBezTo>
                    <a:pt x="499" y="196"/>
                    <a:pt x="498" y="194"/>
                    <a:pt x="498" y="193"/>
                  </a:cubicBezTo>
                  <a:cubicBezTo>
                    <a:pt x="498" y="192"/>
                    <a:pt x="498" y="191"/>
                    <a:pt x="498" y="190"/>
                  </a:cubicBezTo>
                  <a:cubicBezTo>
                    <a:pt x="497" y="190"/>
                    <a:pt x="497" y="189"/>
                    <a:pt x="497" y="188"/>
                  </a:cubicBezTo>
                  <a:cubicBezTo>
                    <a:pt x="496" y="186"/>
                    <a:pt x="496" y="184"/>
                    <a:pt x="496" y="184"/>
                  </a:cubicBezTo>
                  <a:cubicBezTo>
                    <a:pt x="496" y="184"/>
                    <a:pt x="491" y="184"/>
                    <a:pt x="484" y="184"/>
                  </a:cubicBezTo>
                  <a:cubicBezTo>
                    <a:pt x="483" y="184"/>
                    <a:pt x="481" y="183"/>
                    <a:pt x="479" y="183"/>
                  </a:cubicBezTo>
                  <a:cubicBezTo>
                    <a:pt x="477" y="183"/>
                    <a:pt x="475" y="183"/>
                    <a:pt x="473" y="183"/>
                  </a:cubicBezTo>
                  <a:cubicBezTo>
                    <a:pt x="468" y="183"/>
                    <a:pt x="464" y="183"/>
                    <a:pt x="459" y="183"/>
                  </a:cubicBezTo>
                  <a:cubicBezTo>
                    <a:pt x="455" y="183"/>
                    <a:pt x="451" y="183"/>
                    <a:pt x="448" y="183"/>
                  </a:cubicBezTo>
                  <a:cubicBezTo>
                    <a:pt x="447" y="181"/>
                    <a:pt x="446" y="179"/>
                    <a:pt x="445" y="177"/>
                  </a:cubicBezTo>
                  <a:cubicBezTo>
                    <a:pt x="444" y="173"/>
                    <a:pt x="442" y="170"/>
                    <a:pt x="441" y="167"/>
                  </a:cubicBezTo>
                  <a:cubicBezTo>
                    <a:pt x="440" y="165"/>
                    <a:pt x="439" y="164"/>
                    <a:pt x="439" y="164"/>
                  </a:cubicBezTo>
                  <a:cubicBezTo>
                    <a:pt x="439" y="164"/>
                    <a:pt x="439" y="162"/>
                    <a:pt x="437" y="160"/>
                  </a:cubicBezTo>
                  <a:cubicBezTo>
                    <a:pt x="436" y="158"/>
                    <a:pt x="435" y="154"/>
                    <a:pt x="432" y="151"/>
                  </a:cubicBezTo>
                  <a:cubicBezTo>
                    <a:pt x="432" y="150"/>
                    <a:pt x="431" y="149"/>
                    <a:pt x="431" y="148"/>
                  </a:cubicBezTo>
                  <a:cubicBezTo>
                    <a:pt x="430" y="147"/>
                    <a:pt x="430" y="146"/>
                    <a:pt x="429" y="145"/>
                  </a:cubicBezTo>
                  <a:cubicBezTo>
                    <a:pt x="431" y="142"/>
                    <a:pt x="434" y="139"/>
                    <a:pt x="436" y="136"/>
                  </a:cubicBezTo>
                  <a:cubicBezTo>
                    <a:pt x="442" y="129"/>
                    <a:pt x="448" y="121"/>
                    <a:pt x="452" y="116"/>
                  </a:cubicBezTo>
                  <a:cubicBezTo>
                    <a:pt x="456" y="110"/>
                    <a:pt x="458" y="106"/>
                    <a:pt x="458" y="106"/>
                  </a:cubicBezTo>
                  <a:cubicBezTo>
                    <a:pt x="458" y="106"/>
                    <a:pt x="457" y="105"/>
                    <a:pt x="456" y="103"/>
                  </a:cubicBezTo>
                  <a:cubicBezTo>
                    <a:pt x="454" y="101"/>
                    <a:pt x="452" y="98"/>
                    <a:pt x="450" y="95"/>
                  </a:cubicBezTo>
                  <a:cubicBezTo>
                    <a:pt x="449" y="94"/>
                    <a:pt x="448" y="93"/>
                    <a:pt x="447" y="92"/>
                  </a:cubicBezTo>
                  <a:cubicBezTo>
                    <a:pt x="446" y="90"/>
                    <a:pt x="445" y="89"/>
                    <a:pt x="444" y="88"/>
                  </a:cubicBezTo>
                  <a:cubicBezTo>
                    <a:pt x="442" y="86"/>
                    <a:pt x="441" y="85"/>
                    <a:pt x="441" y="85"/>
                  </a:cubicBezTo>
                  <a:cubicBezTo>
                    <a:pt x="441" y="85"/>
                    <a:pt x="440" y="86"/>
                    <a:pt x="438" y="86"/>
                  </a:cubicBezTo>
                  <a:cubicBezTo>
                    <a:pt x="436" y="87"/>
                    <a:pt x="434" y="88"/>
                    <a:pt x="431" y="89"/>
                  </a:cubicBezTo>
                  <a:cubicBezTo>
                    <a:pt x="424" y="92"/>
                    <a:pt x="416" y="96"/>
                    <a:pt x="408" y="100"/>
                  </a:cubicBezTo>
                  <a:cubicBezTo>
                    <a:pt x="404" y="102"/>
                    <a:pt x="401" y="103"/>
                    <a:pt x="397" y="105"/>
                  </a:cubicBezTo>
                  <a:cubicBezTo>
                    <a:pt x="396" y="104"/>
                    <a:pt x="394" y="102"/>
                    <a:pt x="392" y="100"/>
                  </a:cubicBezTo>
                  <a:cubicBezTo>
                    <a:pt x="389" y="97"/>
                    <a:pt x="386" y="95"/>
                    <a:pt x="384" y="93"/>
                  </a:cubicBezTo>
                  <a:cubicBezTo>
                    <a:pt x="383" y="93"/>
                    <a:pt x="383" y="92"/>
                    <a:pt x="382" y="92"/>
                  </a:cubicBezTo>
                  <a:cubicBezTo>
                    <a:pt x="382" y="91"/>
                    <a:pt x="381" y="91"/>
                    <a:pt x="381" y="91"/>
                  </a:cubicBezTo>
                  <a:cubicBezTo>
                    <a:pt x="381" y="91"/>
                    <a:pt x="380" y="90"/>
                    <a:pt x="378" y="88"/>
                  </a:cubicBezTo>
                  <a:cubicBezTo>
                    <a:pt x="376" y="87"/>
                    <a:pt x="373" y="85"/>
                    <a:pt x="370" y="82"/>
                  </a:cubicBezTo>
                  <a:cubicBezTo>
                    <a:pt x="368" y="81"/>
                    <a:pt x="366" y="80"/>
                    <a:pt x="364" y="78"/>
                  </a:cubicBezTo>
                  <a:cubicBezTo>
                    <a:pt x="365" y="75"/>
                    <a:pt x="366" y="71"/>
                    <a:pt x="367" y="67"/>
                  </a:cubicBezTo>
                  <a:cubicBezTo>
                    <a:pt x="368" y="63"/>
                    <a:pt x="369" y="58"/>
                    <a:pt x="370" y="54"/>
                  </a:cubicBezTo>
                  <a:cubicBezTo>
                    <a:pt x="370" y="50"/>
                    <a:pt x="371" y="46"/>
                    <a:pt x="372" y="43"/>
                  </a:cubicBezTo>
                  <a:cubicBezTo>
                    <a:pt x="373" y="36"/>
                    <a:pt x="374" y="31"/>
                    <a:pt x="374" y="31"/>
                  </a:cubicBezTo>
                  <a:cubicBezTo>
                    <a:pt x="374" y="31"/>
                    <a:pt x="373" y="31"/>
                    <a:pt x="373" y="31"/>
                  </a:cubicBezTo>
                  <a:cubicBezTo>
                    <a:pt x="372" y="30"/>
                    <a:pt x="371" y="30"/>
                    <a:pt x="370" y="29"/>
                  </a:cubicBezTo>
                  <a:cubicBezTo>
                    <a:pt x="368" y="28"/>
                    <a:pt x="365" y="26"/>
                    <a:pt x="362" y="25"/>
                  </a:cubicBezTo>
                  <a:cubicBezTo>
                    <a:pt x="358" y="23"/>
                    <a:pt x="355" y="22"/>
                    <a:pt x="353" y="21"/>
                  </a:cubicBezTo>
                  <a:cubicBezTo>
                    <a:pt x="352" y="20"/>
                    <a:pt x="351" y="20"/>
                    <a:pt x="350" y="20"/>
                  </a:cubicBezTo>
                  <a:cubicBezTo>
                    <a:pt x="350" y="19"/>
                    <a:pt x="349" y="19"/>
                    <a:pt x="349" y="19"/>
                  </a:cubicBezTo>
                  <a:cubicBezTo>
                    <a:pt x="349" y="19"/>
                    <a:pt x="346" y="23"/>
                    <a:pt x="341" y="28"/>
                  </a:cubicBezTo>
                  <a:cubicBezTo>
                    <a:pt x="339" y="30"/>
                    <a:pt x="336" y="34"/>
                    <a:pt x="334" y="37"/>
                  </a:cubicBezTo>
                  <a:cubicBezTo>
                    <a:pt x="331" y="40"/>
                    <a:pt x="328" y="44"/>
                    <a:pt x="325" y="47"/>
                  </a:cubicBezTo>
                  <a:cubicBezTo>
                    <a:pt x="323" y="50"/>
                    <a:pt x="321" y="53"/>
                    <a:pt x="318" y="56"/>
                  </a:cubicBezTo>
                  <a:cubicBezTo>
                    <a:pt x="316" y="56"/>
                    <a:pt x="314" y="55"/>
                    <a:pt x="312" y="54"/>
                  </a:cubicBezTo>
                  <a:cubicBezTo>
                    <a:pt x="310" y="54"/>
                    <a:pt x="308" y="53"/>
                    <a:pt x="306" y="53"/>
                  </a:cubicBezTo>
                  <a:cubicBezTo>
                    <a:pt x="305" y="52"/>
                    <a:pt x="304" y="52"/>
                    <a:pt x="304" y="52"/>
                  </a:cubicBezTo>
                  <a:cubicBezTo>
                    <a:pt x="303" y="52"/>
                    <a:pt x="302" y="52"/>
                    <a:pt x="302" y="52"/>
                  </a:cubicBezTo>
                  <a:cubicBezTo>
                    <a:pt x="299" y="51"/>
                    <a:pt x="298" y="51"/>
                    <a:pt x="298" y="51"/>
                  </a:cubicBezTo>
                  <a:cubicBezTo>
                    <a:pt x="298" y="51"/>
                    <a:pt x="296" y="50"/>
                    <a:pt x="294" y="50"/>
                  </a:cubicBezTo>
                  <a:cubicBezTo>
                    <a:pt x="291" y="49"/>
                    <a:pt x="288" y="49"/>
                    <a:pt x="283" y="48"/>
                  </a:cubicBezTo>
                  <a:cubicBezTo>
                    <a:pt x="281" y="48"/>
                    <a:pt x="279" y="47"/>
                    <a:pt x="276" y="47"/>
                  </a:cubicBezTo>
                  <a:cubicBezTo>
                    <a:pt x="276" y="43"/>
                    <a:pt x="275" y="39"/>
                    <a:pt x="274" y="36"/>
                  </a:cubicBezTo>
                  <a:cubicBezTo>
                    <a:pt x="272" y="27"/>
                    <a:pt x="270" y="18"/>
                    <a:pt x="268" y="11"/>
                  </a:cubicBezTo>
                  <a:cubicBezTo>
                    <a:pt x="266" y="4"/>
                    <a:pt x="265" y="0"/>
                    <a:pt x="265" y="0"/>
                  </a:cubicBezTo>
                  <a:cubicBezTo>
                    <a:pt x="265" y="0"/>
                    <a:pt x="264" y="0"/>
                    <a:pt x="263" y="0"/>
                  </a:cubicBezTo>
                  <a:cubicBezTo>
                    <a:pt x="263" y="0"/>
                    <a:pt x="262" y="0"/>
                    <a:pt x="260" y="0"/>
                  </a:cubicBezTo>
                  <a:cubicBezTo>
                    <a:pt x="258" y="0"/>
                    <a:pt x="255" y="0"/>
                    <a:pt x="251" y="0"/>
                  </a:cubicBezTo>
                  <a:cubicBezTo>
                    <a:pt x="248" y="0"/>
                    <a:pt x="244" y="0"/>
                    <a:pt x="242" y="0"/>
                  </a:cubicBezTo>
                  <a:cubicBezTo>
                    <a:pt x="241" y="0"/>
                    <a:pt x="240" y="0"/>
                    <a:pt x="239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0"/>
                    <a:pt x="236" y="4"/>
                    <a:pt x="234" y="11"/>
                  </a:cubicBezTo>
                  <a:cubicBezTo>
                    <a:pt x="232" y="18"/>
                    <a:pt x="230" y="27"/>
                    <a:pt x="228" y="36"/>
                  </a:cubicBezTo>
                  <a:cubicBezTo>
                    <a:pt x="227" y="39"/>
                    <a:pt x="227" y="43"/>
                    <a:pt x="226" y="47"/>
                  </a:cubicBezTo>
                  <a:cubicBezTo>
                    <a:pt x="224" y="47"/>
                    <a:pt x="221" y="48"/>
                    <a:pt x="219" y="48"/>
                  </a:cubicBezTo>
                  <a:cubicBezTo>
                    <a:pt x="215" y="49"/>
                    <a:pt x="211" y="49"/>
                    <a:pt x="209" y="50"/>
                  </a:cubicBezTo>
                  <a:cubicBezTo>
                    <a:pt x="206" y="50"/>
                    <a:pt x="205" y="51"/>
                    <a:pt x="205" y="51"/>
                  </a:cubicBezTo>
                  <a:cubicBezTo>
                    <a:pt x="205" y="51"/>
                    <a:pt x="203" y="51"/>
                    <a:pt x="201" y="52"/>
                  </a:cubicBezTo>
                  <a:cubicBezTo>
                    <a:pt x="200" y="52"/>
                    <a:pt x="199" y="52"/>
                    <a:pt x="199" y="52"/>
                  </a:cubicBezTo>
                  <a:cubicBezTo>
                    <a:pt x="198" y="52"/>
                    <a:pt x="197" y="52"/>
                    <a:pt x="196" y="53"/>
                  </a:cubicBezTo>
                  <a:cubicBezTo>
                    <a:pt x="195" y="53"/>
                    <a:pt x="193" y="54"/>
                    <a:pt x="191" y="54"/>
                  </a:cubicBezTo>
                  <a:cubicBezTo>
                    <a:pt x="188" y="55"/>
                    <a:pt x="186" y="56"/>
                    <a:pt x="184" y="56"/>
                  </a:cubicBezTo>
                  <a:cubicBezTo>
                    <a:pt x="182" y="53"/>
                    <a:pt x="179" y="50"/>
                    <a:pt x="177" y="47"/>
                  </a:cubicBezTo>
                  <a:cubicBezTo>
                    <a:pt x="174" y="44"/>
                    <a:pt x="171" y="40"/>
                    <a:pt x="169" y="37"/>
                  </a:cubicBezTo>
                  <a:cubicBezTo>
                    <a:pt x="166" y="34"/>
                    <a:pt x="163" y="30"/>
                    <a:pt x="161" y="28"/>
                  </a:cubicBezTo>
                  <a:cubicBezTo>
                    <a:pt x="156" y="23"/>
                    <a:pt x="153" y="19"/>
                    <a:pt x="153" y="19"/>
                  </a:cubicBezTo>
                  <a:cubicBezTo>
                    <a:pt x="153" y="19"/>
                    <a:pt x="153" y="19"/>
                    <a:pt x="152" y="20"/>
                  </a:cubicBezTo>
                  <a:cubicBezTo>
                    <a:pt x="151" y="20"/>
                    <a:pt x="150" y="20"/>
                    <a:pt x="149" y="21"/>
                  </a:cubicBezTo>
                  <a:cubicBezTo>
                    <a:pt x="147" y="22"/>
                    <a:pt x="144" y="23"/>
                    <a:pt x="141" y="25"/>
                  </a:cubicBezTo>
                  <a:cubicBezTo>
                    <a:pt x="138" y="26"/>
                    <a:pt x="135" y="28"/>
                    <a:pt x="132" y="29"/>
                  </a:cubicBezTo>
                  <a:cubicBezTo>
                    <a:pt x="131" y="30"/>
                    <a:pt x="130" y="30"/>
                    <a:pt x="130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6"/>
                    <a:pt x="130" y="43"/>
                  </a:cubicBezTo>
                  <a:cubicBezTo>
                    <a:pt x="131" y="46"/>
                    <a:pt x="132" y="50"/>
                    <a:pt x="133" y="54"/>
                  </a:cubicBezTo>
                  <a:cubicBezTo>
                    <a:pt x="134" y="58"/>
                    <a:pt x="135" y="63"/>
                    <a:pt x="136" y="67"/>
                  </a:cubicBezTo>
                  <a:cubicBezTo>
                    <a:pt x="137" y="71"/>
                    <a:pt x="138" y="75"/>
                    <a:pt x="139" y="78"/>
                  </a:cubicBezTo>
                  <a:cubicBezTo>
                    <a:pt x="136" y="80"/>
                    <a:pt x="135" y="81"/>
                    <a:pt x="133" y="82"/>
                  </a:cubicBezTo>
                  <a:cubicBezTo>
                    <a:pt x="129" y="85"/>
                    <a:pt x="126" y="87"/>
                    <a:pt x="124" y="88"/>
                  </a:cubicBezTo>
                  <a:cubicBezTo>
                    <a:pt x="122" y="90"/>
                    <a:pt x="121" y="91"/>
                    <a:pt x="121" y="91"/>
                  </a:cubicBezTo>
                  <a:cubicBezTo>
                    <a:pt x="121" y="91"/>
                    <a:pt x="121" y="91"/>
                    <a:pt x="120" y="92"/>
                  </a:cubicBezTo>
                  <a:cubicBezTo>
                    <a:pt x="120" y="92"/>
                    <a:pt x="119" y="93"/>
                    <a:pt x="118" y="93"/>
                  </a:cubicBezTo>
                  <a:cubicBezTo>
                    <a:pt x="116" y="95"/>
                    <a:pt x="113" y="97"/>
                    <a:pt x="110" y="100"/>
                  </a:cubicBezTo>
                  <a:cubicBezTo>
                    <a:pt x="108" y="102"/>
                    <a:pt x="107" y="104"/>
                    <a:pt x="105" y="105"/>
                  </a:cubicBezTo>
                  <a:cubicBezTo>
                    <a:pt x="102" y="103"/>
                    <a:pt x="98" y="102"/>
                    <a:pt x="95" y="100"/>
                  </a:cubicBezTo>
                  <a:cubicBezTo>
                    <a:pt x="86" y="96"/>
                    <a:pt x="78" y="92"/>
                    <a:pt x="72" y="89"/>
                  </a:cubicBezTo>
                  <a:cubicBezTo>
                    <a:pt x="68" y="88"/>
                    <a:pt x="66" y="87"/>
                    <a:pt x="64" y="86"/>
                  </a:cubicBezTo>
                  <a:cubicBezTo>
                    <a:pt x="62" y="86"/>
                    <a:pt x="61" y="85"/>
                    <a:pt x="61" y="85"/>
                  </a:cubicBezTo>
                  <a:cubicBezTo>
                    <a:pt x="61" y="85"/>
                    <a:pt x="60" y="86"/>
                    <a:pt x="58" y="88"/>
                  </a:cubicBezTo>
                  <a:cubicBezTo>
                    <a:pt x="57" y="89"/>
                    <a:pt x="56" y="90"/>
                    <a:pt x="55" y="92"/>
                  </a:cubicBezTo>
                  <a:cubicBezTo>
                    <a:pt x="54" y="93"/>
                    <a:pt x="53" y="94"/>
                    <a:pt x="52" y="95"/>
                  </a:cubicBezTo>
                  <a:cubicBezTo>
                    <a:pt x="50" y="98"/>
                    <a:pt x="48" y="101"/>
                    <a:pt x="47" y="103"/>
                  </a:cubicBezTo>
                  <a:cubicBezTo>
                    <a:pt x="45" y="105"/>
                    <a:pt x="44" y="106"/>
                    <a:pt x="44" y="106"/>
                  </a:cubicBezTo>
                  <a:cubicBezTo>
                    <a:pt x="44" y="106"/>
                    <a:pt x="47" y="110"/>
                    <a:pt x="51" y="116"/>
                  </a:cubicBezTo>
                  <a:cubicBezTo>
                    <a:pt x="55" y="121"/>
                    <a:pt x="60" y="129"/>
                    <a:pt x="66" y="136"/>
                  </a:cubicBezTo>
                  <a:cubicBezTo>
                    <a:pt x="68" y="139"/>
                    <a:pt x="71" y="142"/>
                    <a:pt x="73" y="145"/>
                  </a:cubicBezTo>
                  <a:cubicBezTo>
                    <a:pt x="73" y="146"/>
                    <a:pt x="72" y="147"/>
                    <a:pt x="72" y="148"/>
                  </a:cubicBezTo>
                  <a:cubicBezTo>
                    <a:pt x="71" y="149"/>
                    <a:pt x="70" y="150"/>
                    <a:pt x="70" y="151"/>
                  </a:cubicBezTo>
                  <a:cubicBezTo>
                    <a:pt x="68" y="154"/>
                    <a:pt x="66" y="158"/>
                    <a:pt x="65" y="160"/>
                  </a:cubicBezTo>
                  <a:cubicBezTo>
                    <a:pt x="64" y="162"/>
                    <a:pt x="63" y="164"/>
                    <a:pt x="63" y="164"/>
                  </a:cubicBezTo>
                  <a:cubicBezTo>
                    <a:pt x="63" y="164"/>
                    <a:pt x="62" y="165"/>
                    <a:pt x="61" y="167"/>
                  </a:cubicBezTo>
                  <a:cubicBezTo>
                    <a:pt x="60" y="170"/>
                    <a:pt x="59" y="173"/>
                    <a:pt x="57" y="177"/>
                  </a:cubicBezTo>
                  <a:cubicBezTo>
                    <a:pt x="56" y="179"/>
                    <a:pt x="55" y="181"/>
                    <a:pt x="55" y="183"/>
                  </a:cubicBezTo>
                  <a:cubicBezTo>
                    <a:pt x="51" y="183"/>
                    <a:pt x="47" y="183"/>
                    <a:pt x="43" y="183"/>
                  </a:cubicBezTo>
                  <a:cubicBezTo>
                    <a:pt x="39" y="183"/>
                    <a:pt x="34" y="183"/>
                    <a:pt x="30" y="183"/>
                  </a:cubicBezTo>
                  <a:cubicBezTo>
                    <a:pt x="28" y="183"/>
                    <a:pt x="25" y="183"/>
                    <a:pt x="23" y="183"/>
                  </a:cubicBezTo>
                  <a:cubicBezTo>
                    <a:pt x="22" y="183"/>
                    <a:pt x="20" y="184"/>
                    <a:pt x="18" y="184"/>
                  </a:cubicBezTo>
                  <a:cubicBezTo>
                    <a:pt x="11" y="184"/>
                    <a:pt x="6" y="184"/>
                    <a:pt x="6" y="184"/>
                  </a:cubicBezTo>
                  <a:cubicBezTo>
                    <a:pt x="6" y="184"/>
                    <a:pt x="6" y="186"/>
                    <a:pt x="5" y="188"/>
                  </a:cubicBezTo>
                  <a:cubicBezTo>
                    <a:pt x="5" y="189"/>
                    <a:pt x="5" y="190"/>
                    <a:pt x="5" y="190"/>
                  </a:cubicBezTo>
                  <a:cubicBezTo>
                    <a:pt x="5" y="191"/>
                    <a:pt x="4" y="192"/>
                    <a:pt x="4" y="193"/>
                  </a:cubicBezTo>
                  <a:cubicBezTo>
                    <a:pt x="4" y="194"/>
                    <a:pt x="3" y="196"/>
                    <a:pt x="3" y="198"/>
                  </a:cubicBezTo>
                  <a:cubicBezTo>
                    <a:pt x="3" y="199"/>
                    <a:pt x="2" y="201"/>
                    <a:pt x="2" y="202"/>
                  </a:cubicBezTo>
                  <a:cubicBezTo>
                    <a:pt x="2" y="204"/>
                    <a:pt x="1" y="205"/>
                    <a:pt x="1" y="207"/>
                  </a:cubicBezTo>
                  <a:cubicBezTo>
                    <a:pt x="1" y="209"/>
                    <a:pt x="0" y="211"/>
                    <a:pt x="0" y="211"/>
                  </a:cubicBezTo>
                  <a:cubicBezTo>
                    <a:pt x="0" y="211"/>
                    <a:pt x="4" y="213"/>
                    <a:pt x="10" y="217"/>
                  </a:cubicBezTo>
                  <a:cubicBezTo>
                    <a:pt x="17" y="220"/>
                    <a:pt x="25" y="224"/>
                    <a:pt x="33" y="228"/>
                  </a:cubicBezTo>
                  <a:cubicBezTo>
                    <a:pt x="37" y="230"/>
                    <a:pt x="40" y="231"/>
                    <a:pt x="43" y="233"/>
                  </a:cubicBezTo>
                  <a:cubicBezTo>
                    <a:pt x="43" y="235"/>
                    <a:pt x="43" y="237"/>
                    <a:pt x="43" y="239"/>
                  </a:cubicBezTo>
                  <a:cubicBezTo>
                    <a:pt x="43" y="244"/>
                    <a:pt x="43" y="248"/>
                    <a:pt x="42" y="250"/>
                  </a:cubicBezTo>
                  <a:cubicBezTo>
                    <a:pt x="42" y="253"/>
                    <a:pt x="42" y="254"/>
                    <a:pt x="42" y="254"/>
                  </a:cubicBezTo>
                  <a:cubicBezTo>
                    <a:pt x="42" y="254"/>
                    <a:pt x="42" y="256"/>
                    <a:pt x="42" y="258"/>
                  </a:cubicBezTo>
                  <a:cubicBezTo>
                    <a:pt x="43" y="261"/>
                    <a:pt x="43" y="264"/>
                    <a:pt x="43" y="269"/>
                  </a:cubicBezTo>
                  <a:cubicBezTo>
                    <a:pt x="43" y="271"/>
                    <a:pt x="43" y="273"/>
                    <a:pt x="43" y="276"/>
                  </a:cubicBezTo>
                  <a:cubicBezTo>
                    <a:pt x="40" y="277"/>
                    <a:pt x="37" y="279"/>
                    <a:pt x="33" y="280"/>
                  </a:cubicBezTo>
                  <a:cubicBezTo>
                    <a:pt x="25" y="284"/>
                    <a:pt x="17" y="288"/>
                    <a:pt x="10" y="292"/>
                  </a:cubicBezTo>
                  <a:cubicBezTo>
                    <a:pt x="4" y="295"/>
                    <a:pt x="0" y="297"/>
                    <a:pt x="0" y="297"/>
                  </a:cubicBezTo>
                  <a:cubicBezTo>
                    <a:pt x="0" y="297"/>
                    <a:pt x="1" y="299"/>
                    <a:pt x="1" y="302"/>
                  </a:cubicBezTo>
                  <a:cubicBezTo>
                    <a:pt x="1" y="303"/>
                    <a:pt x="2" y="304"/>
                    <a:pt x="2" y="306"/>
                  </a:cubicBezTo>
                  <a:cubicBezTo>
                    <a:pt x="2" y="307"/>
                    <a:pt x="3" y="309"/>
                    <a:pt x="3" y="311"/>
                  </a:cubicBezTo>
                  <a:cubicBezTo>
                    <a:pt x="3" y="312"/>
                    <a:pt x="4" y="314"/>
                    <a:pt x="4" y="316"/>
                  </a:cubicBezTo>
                  <a:cubicBezTo>
                    <a:pt x="4" y="316"/>
                    <a:pt x="5" y="317"/>
                    <a:pt x="5" y="318"/>
                  </a:cubicBezTo>
                  <a:cubicBezTo>
                    <a:pt x="5" y="318"/>
                    <a:pt x="5" y="319"/>
                    <a:pt x="5" y="320"/>
                  </a:cubicBezTo>
                  <a:cubicBezTo>
                    <a:pt x="6" y="322"/>
                    <a:pt x="6" y="324"/>
                    <a:pt x="6" y="324"/>
                  </a:cubicBezTo>
                  <a:cubicBezTo>
                    <a:pt x="6" y="324"/>
                    <a:pt x="11" y="324"/>
                    <a:pt x="18" y="325"/>
                  </a:cubicBezTo>
                  <a:cubicBezTo>
                    <a:pt x="20" y="325"/>
                    <a:pt x="22" y="325"/>
                    <a:pt x="23" y="325"/>
                  </a:cubicBezTo>
                  <a:cubicBezTo>
                    <a:pt x="25" y="325"/>
                    <a:pt x="28" y="325"/>
                    <a:pt x="30" y="325"/>
                  </a:cubicBezTo>
                  <a:cubicBezTo>
                    <a:pt x="34" y="325"/>
                    <a:pt x="39" y="325"/>
                    <a:pt x="43" y="325"/>
                  </a:cubicBezTo>
                  <a:cubicBezTo>
                    <a:pt x="47" y="325"/>
                    <a:pt x="51" y="325"/>
                    <a:pt x="55" y="325"/>
                  </a:cubicBezTo>
                  <a:cubicBezTo>
                    <a:pt x="55" y="327"/>
                    <a:pt x="56" y="329"/>
                    <a:pt x="57" y="331"/>
                  </a:cubicBezTo>
                  <a:cubicBezTo>
                    <a:pt x="59" y="335"/>
                    <a:pt x="60" y="339"/>
                    <a:pt x="61" y="341"/>
                  </a:cubicBezTo>
                  <a:cubicBezTo>
                    <a:pt x="62" y="343"/>
                    <a:pt x="63" y="345"/>
                    <a:pt x="63" y="345"/>
                  </a:cubicBezTo>
                  <a:cubicBezTo>
                    <a:pt x="63" y="345"/>
                    <a:pt x="64" y="346"/>
                    <a:pt x="65" y="348"/>
                  </a:cubicBezTo>
                  <a:cubicBezTo>
                    <a:pt x="66" y="351"/>
                    <a:pt x="68" y="354"/>
                    <a:pt x="70" y="358"/>
                  </a:cubicBezTo>
                  <a:cubicBezTo>
                    <a:pt x="70" y="359"/>
                    <a:pt x="71" y="360"/>
                    <a:pt x="72" y="361"/>
                  </a:cubicBezTo>
                  <a:cubicBezTo>
                    <a:pt x="72" y="362"/>
                    <a:pt x="73" y="363"/>
                    <a:pt x="73" y="364"/>
                  </a:cubicBezTo>
                  <a:cubicBezTo>
                    <a:pt x="71" y="366"/>
                    <a:pt x="68" y="369"/>
                    <a:pt x="66" y="372"/>
                  </a:cubicBezTo>
                  <a:cubicBezTo>
                    <a:pt x="60" y="379"/>
                    <a:pt x="55" y="387"/>
                    <a:pt x="51" y="392"/>
                  </a:cubicBezTo>
                  <a:cubicBezTo>
                    <a:pt x="47" y="398"/>
                    <a:pt x="44" y="402"/>
                    <a:pt x="44" y="402"/>
                  </a:cubicBezTo>
                  <a:cubicBezTo>
                    <a:pt x="44" y="402"/>
                    <a:pt x="45" y="403"/>
                    <a:pt x="47" y="405"/>
                  </a:cubicBezTo>
                  <a:cubicBezTo>
                    <a:pt x="48" y="407"/>
                    <a:pt x="50" y="410"/>
                    <a:pt x="52" y="413"/>
                  </a:cubicBezTo>
                  <a:cubicBezTo>
                    <a:pt x="53" y="414"/>
                    <a:pt x="54" y="415"/>
                    <a:pt x="55" y="417"/>
                  </a:cubicBezTo>
                  <a:cubicBezTo>
                    <a:pt x="56" y="418"/>
                    <a:pt x="57" y="419"/>
                    <a:pt x="58" y="420"/>
                  </a:cubicBezTo>
                  <a:cubicBezTo>
                    <a:pt x="60" y="422"/>
                    <a:pt x="61" y="423"/>
                    <a:pt x="61" y="423"/>
                  </a:cubicBezTo>
                  <a:cubicBezTo>
                    <a:pt x="61" y="423"/>
                    <a:pt x="62" y="423"/>
                    <a:pt x="64" y="422"/>
                  </a:cubicBezTo>
                  <a:cubicBezTo>
                    <a:pt x="66" y="421"/>
                    <a:pt x="68" y="420"/>
                    <a:pt x="72" y="419"/>
                  </a:cubicBezTo>
                  <a:cubicBezTo>
                    <a:pt x="78" y="416"/>
                    <a:pt x="86" y="412"/>
                    <a:pt x="95" y="408"/>
                  </a:cubicBezTo>
                  <a:cubicBezTo>
                    <a:pt x="98" y="407"/>
                    <a:pt x="102" y="405"/>
                    <a:pt x="105" y="403"/>
                  </a:cubicBezTo>
                  <a:cubicBezTo>
                    <a:pt x="107" y="405"/>
                    <a:pt x="108" y="406"/>
                    <a:pt x="110" y="408"/>
                  </a:cubicBezTo>
                  <a:cubicBezTo>
                    <a:pt x="113" y="411"/>
                    <a:pt x="116" y="413"/>
                    <a:pt x="118" y="415"/>
                  </a:cubicBezTo>
                  <a:cubicBezTo>
                    <a:pt x="119" y="416"/>
                    <a:pt x="120" y="416"/>
                    <a:pt x="120" y="417"/>
                  </a:cubicBezTo>
                  <a:cubicBezTo>
                    <a:pt x="121" y="417"/>
                    <a:pt x="121" y="417"/>
                    <a:pt x="121" y="417"/>
                  </a:cubicBezTo>
                  <a:cubicBezTo>
                    <a:pt x="121" y="417"/>
                    <a:pt x="122" y="418"/>
                    <a:pt x="124" y="420"/>
                  </a:cubicBezTo>
                  <a:cubicBezTo>
                    <a:pt x="126" y="421"/>
                    <a:pt x="129" y="423"/>
                    <a:pt x="133" y="426"/>
                  </a:cubicBezTo>
                  <a:cubicBezTo>
                    <a:pt x="135" y="427"/>
                    <a:pt x="136" y="429"/>
                    <a:pt x="139" y="430"/>
                  </a:cubicBezTo>
                  <a:cubicBezTo>
                    <a:pt x="138" y="433"/>
                    <a:pt x="137" y="437"/>
                    <a:pt x="136" y="441"/>
                  </a:cubicBezTo>
                  <a:cubicBezTo>
                    <a:pt x="135" y="446"/>
                    <a:pt x="134" y="450"/>
                    <a:pt x="133" y="454"/>
                  </a:cubicBezTo>
                  <a:cubicBezTo>
                    <a:pt x="132" y="458"/>
                    <a:pt x="131" y="462"/>
                    <a:pt x="130" y="466"/>
                  </a:cubicBezTo>
                  <a:cubicBezTo>
                    <a:pt x="129" y="473"/>
                    <a:pt x="129" y="477"/>
                    <a:pt x="129" y="477"/>
                  </a:cubicBezTo>
                  <a:cubicBezTo>
                    <a:pt x="129" y="477"/>
                    <a:pt x="129" y="477"/>
                    <a:pt x="130" y="478"/>
                  </a:cubicBezTo>
                  <a:cubicBezTo>
                    <a:pt x="130" y="478"/>
                    <a:pt x="131" y="479"/>
                    <a:pt x="132" y="479"/>
                  </a:cubicBezTo>
                  <a:cubicBezTo>
                    <a:pt x="135" y="480"/>
                    <a:pt x="138" y="482"/>
                    <a:pt x="141" y="483"/>
                  </a:cubicBezTo>
                  <a:cubicBezTo>
                    <a:pt x="144" y="485"/>
                    <a:pt x="147" y="486"/>
                    <a:pt x="149" y="487"/>
                  </a:cubicBezTo>
                  <a:cubicBezTo>
                    <a:pt x="150" y="488"/>
                    <a:pt x="151" y="488"/>
                    <a:pt x="152" y="489"/>
                  </a:cubicBezTo>
                  <a:cubicBezTo>
                    <a:pt x="153" y="489"/>
                    <a:pt x="153" y="489"/>
                    <a:pt x="153" y="489"/>
                  </a:cubicBezTo>
                  <a:cubicBezTo>
                    <a:pt x="153" y="489"/>
                    <a:pt x="156" y="486"/>
                    <a:pt x="161" y="480"/>
                  </a:cubicBezTo>
                  <a:cubicBezTo>
                    <a:pt x="163" y="478"/>
                    <a:pt x="166" y="475"/>
                    <a:pt x="169" y="471"/>
                  </a:cubicBezTo>
                  <a:cubicBezTo>
                    <a:pt x="171" y="468"/>
                    <a:pt x="174" y="465"/>
                    <a:pt x="177" y="461"/>
                  </a:cubicBezTo>
                  <a:cubicBezTo>
                    <a:pt x="179" y="458"/>
                    <a:pt x="182" y="455"/>
                    <a:pt x="184" y="452"/>
                  </a:cubicBezTo>
                  <a:cubicBezTo>
                    <a:pt x="186" y="453"/>
                    <a:pt x="188" y="453"/>
                    <a:pt x="191" y="454"/>
                  </a:cubicBezTo>
                  <a:cubicBezTo>
                    <a:pt x="193" y="455"/>
                    <a:pt x="195" y="455"/>
                    <a:pt x="196" y="456"/>
                  </a:cubicBezTo>
                  <a:cubicBezTo>
                    <a:pt x="197" y="456"/>
                    <a:pt x="198" y="456"/>
                    <a:pt x="199" y="456"/>
                  </a:cubicBezTo>
                  <a:cubicBezTo>
                    <a:pt x="199" y="456"/>
                    <a:pt x="200" y="457"/>
                    <a:pt x="201" y="457"/>
                  </a:cubicBezTo>
                  <a:cubicBezTo>
                    <a:pt x="203" y="457"/>
                    <a:pt x="205" y="458"/>
                    <a:pt x="205" y="458"/>
                  </a:cubicBezTo>
                  <a:cubicBezTo>
                    <a:pt x="205" y="458"/>
                    <a:pt x="206" y="458"/>
                    <a:pt x="209" y="459"/>
                  </a:cubicBezTo>
                  <a:cubicBezTo>
                    <a:pt x="211" y="459"/>
                    <a:pt x="215" y="460"/>
                    <a:pt x="219" y="460"/>
                  </a:cubicBezTo>
                  <a:cubicBezTo>
                    <a:pt x="221" y="461"/>
                    <a:pt x="224" y="461"/>
                    <a:pt x="226" y="461"/>
                  </a:cubicBezTo>
                  <a:cubicBezTo>
                    <a:pt x="227" y="465"/>
                    <a:pt x="227" y="469"/>
                    <a:pt x="228" y="473"/>
                  </a:cubicBezTo>
                  <a:cubicBezTo>
                    <a:pt x="230" y="482"/>
                    <a:pt x="232" y="490"/>
                    <a:pt x="234" y="497"/>
                  </a:cubicBezTo>
                  <a:cubicBezTo>
                    <a:pt x="236" y="504"/>
                    <a:pt x="238" y="508"/>
                    <a:pt x="238" y="508"/>
                  </a:cubicBezTo>
                  <a:cubicBezTo>
                    <a:pt x="238" y="508"/>
                    <a:pt x="238" y="508"/>
                    <a:pt x="239" y="508"/>
                  </a:cubicBezTo>
                  <a:cubicBezTo>
                    <a:pt x="240" y="508"/>
                    <a:pt x="241" y="508"/>
                    <a:pt x="242" y="508"/>
                  </a:cubicBezTo>
                  <a:cubicBezTo>
                    <a:pt x="244" y="508"/>
                    <a:pt x="248" y="508"/>
                    <a:pt x="251" y="509"/>
                  </a:cubicBezTo>
                  <a:cubicBezTo>
                    <a:pt x="255" y="508"/>
                    <a:pt x="258" y="508"/>
                    <a:pt x="260" y="508"/>
                  </a:cubicBezTo>
                  <a:cubicBezTo>
                    <a:pt x="262" y="508"/>
                    <a:pt x="263" y="508"/>
                    <a:pt x="263" y="508"/>
                  </a:cubicBezTo>
                  <a:cubicBezTo>
                    <a:pt x="264" y="508"/>
                    <a:pt x="265" y="508"/>
                    <a:pt x="265" y="508"/>
                  </a:cubicBezTo>
                  <a:cubicBezTo>
                    <a:pt x="265" y="508"/>
                    <a:pt x="266" y="504"/>
                    <a:pt x="268" y="497"/>
                  </a:cubicBezTo>
                  <a:cubicBezTo>
                    <a:pt x="270" y="490"/>
                    <a:pt x="272" y="482"/>
                    <a:pt x="274" y="473"/>
                  </a:cubicBezTo>
                  <a:cubicBezTo>
                    <a:pt x="275" y="469"/>
                    <a:pt x="276" y="465"/>
                    <a:pt x="276" y="461"/>
                  </a:cubicBezTo>
                  <a:cubicBezTo>
                    <a:pt x="279" y="461"/>
                    <a:pt x="281" y="461"/>
                    <a:pt x="283" y="460"/>
                  </a:cubicBezTo>
                  <a:cubicBezTo>
                    <a:pt x="288" y="460"/>
                    <a:pt x="291" y="459"/>
                    <a:pt x="294" y="459"/>
                  </a:cubicBezTo>
                  <a:cubicBezTo>
                    <a:pt x="296" y="458"/>
                    <a:pt x="298" y="458"/>
                    <a:pt x="298" y="458"/>
                  </a:cubicBezTo>
                  <a:cubicBezTo>
                    <a:pt x="298" y="458"/>
                    <a:pt x="299" y="457"/>
                    <a:pt x="302" y="457"/>
                  </a:cubicBezTo>
                  <a:cubicBezTo>
                    <a:pt x="302" y="457"/>
                    <a:pt x="303" y="456"/>
                    <a:pt x="304" y="456"/>
                  </a:cubicBezTo>
                  <a:cubicBezTo>
                    <a:pt x="304" y="456"/>
                    <a:pt x="305" y="456"/>
                    <a:pt x="306" y="456"/>
                  </a:cubicBezTo>
                  <a:cubicBezTo>
                    <a:pt x="308" y="455"/>
                    <a:pt x="310" y="455"/>
                    <a:pt x="312" y="454"/>
                  </a:cubicBezTo>
                  <a:cubicBezTo>
                    <a:pt x="314" y="453"/>
                    <a:pt x="316" y="453"/>
                    <a:pt x="318" y="452"/>
                  </a:cubicBezTo>
                  <a:cubicBezTo>
                    <a:pt x="321" y="455"/>
                    <a:pt x="323" y="458"/>
                    <a:pt x="325" y="461"/>
                  </a:cubicBezTo>
                  <a:cubicBezTo>
                    <a:pt x="328" y="465"/>
                    <a:pt x="331" y="468"/>
                    <a:pt x="334" y="471"/>
                  </a:cubicBezTo>
                  <a:cubicBezTo>
                    <a:pt x="336" y="475"/>
                    <a:pt x="339" y="478"/>
                    <a:pt x="341" y="480"/>
                  </a:cubicBezTo>
                  <a:cubicBezTo>
                    <a:pt x="346" y="486"/>
                    <a:pt x="349" y="489"/>
                    <a:pt x="349" y="489"/>
                  </a:cubicBezTo>
                  <a:cubicBezTo>
                    <a:pt x="349" y="489"/>
                    <a:pt x="350" y="489"/>
                    <a:pt x="350" y="489"/>
                  </a:cubicBezTo>
                  <a:cubicBezTo>
                    <a:pt x="351" y="488"/>
                    <a:pt x="352" y="488"/>
                    <a:pt x="353" y="487"/>
                  </a:cubicBezTo>
                  <a:cubicBezTo>
                    <a:pt x="355" y="486"/>
                    <a:pt x="358" y="485"/>
                    <a:pt x="362" y="483"/>
                  </a:cubicBezTo>
                  <a:cubicBezTo>
                    <a:pt x="365" y="482"/>
                    <a:pt x="368" y="480"/>
                    <a:pt x="370" y="479"/>
                  </a:cubicBezTo>
                  <a:cubicBezTo>
                    <a:pt x="371" y="479"/>
                    <a:pt x="372" y="478"/>
                    <a:pt x="373" y="478"/>
                  </a:cubicBezTo>
                  <a:cubicBezTo>
                    <a:pt x="373" y="477"/>
                    <a:pt x="374" y="477"/>
                    <a:pt x="374" y="477"/>
                  </a:cubicBezTo>
                  <a:cubicBezTo>
                    <a:pt x="374" y="477"/>
                    <a:pt x="373" y="473"/>
                    <a:pt x="372" y="466"/>
                  </a:cubicBezTo>
                  <a:cubicBezTo>
                    <a:pt x="371" y="462"/>
                    <a:pt x="370" y="458"/>
                    <a:pt x="370" y="454"/>
                  </a:cubicBezTo>
                  <a:cubicBezTo>
                    <a:pt x="369" y="450"/>
                    <a:pt x="368" y="446"/>
                    <a:pt x="367" y="441"/>
                  </a:cubicBezTo>
                  <a:cubicBezTo>
                    <a:pt x="366" y="437"/>
                    <a:pt x="365" y="433"/>
                    <a:pt x="364" y="430"/>
                  </a:cubicBezTo>
                  <a:cubicBezTo>
                    <a:pt x="366" y="429"/>
                    <a:pt x="368" y="427"/>
                    <a:pt x="370" y="426"/>
                  </a:cubicBezTo>
                  <a:cubicBezTo>
                    <a:pt x="373" y="423"/>
                    <a:pt x="376" y="421"/>
                    <a:pt x="378" y="420"/>
                  </a:cubicBezTo>
                  <a:cubicBezTo>
                    <a:pt x="380" y="418"/>
                    <a:pt x="381" y="417"/>
                    <a:pt x="381" y="417"/>
                  </a:cubicBezTo>
                  <a:cubicBezTo>
                    <a:pt x="381" y="417"/>
                    <a:pt x="382" y="417"/>
                    <a:pt x="382" y="417"/>
                  </a:cubicBezTo>
                  <a:cubicBezTo>
                    <a:pt x="383" y="416"/>
                    <a:pt x="383" y="416"/>
                    <a:pt x="384" y="415"/>
                  </a:cubicBezTo>
                  <a:cubicBezTo>
                    <a:pt x="386" y="413"/>
                    <a:pt x="389" y="411"/>
                    <a:pt x="392" y="408"/>
                  </a:cubicBezTo>
                  <a:cubicBezTo>
                    <a:pt x="394" y="406"/>
                    <a:pt x="396" y="405"/>
                    <a:pt x="397" y="403"/>
                  </a:cubicBezTo>
                  <a:cubicBezTo>
                    <a:pt x="401" y="405"/>
                    <a:pt x="404" y="407"/>
                    <a:pt x="408" y="408"/>
                  </a:cubicBezTo>
                  <a:cubicBezTo>
                    <a:pt x="416" y="412"/>
                    <a:pt x="424" y="416"/>
                    <a:pt x="431" y="419"/>
                  </a:cubicBezTo>
                  <a:cubicBezTo>
                    <a:pt x="434" y="420"/>
                    <a:pt x="436" y="421"/>
                    <a:pt x="438" y="422"/>
                  </a:cubicBezTo>
                  <a:cubicBezTo>
                    <a:pt x="440" y="423"/>
                    <a:pt x="441" y="423"/>
                    <a:pt x="441" y="423"/>
                  </a:cubicBezTo>
                  <a:cubicBezTo>
                    <a:pt x="441" y="423"/>
                    <a:pt x="442" y="422"/>
                    <a:pt x="444" y="420"/>
                  </a:cubicBezTo>
                  <a:cubicBezTo>
                    <a:pt x="445" y="419"/>
                    <a:pt x="446" y="418"/>
                    <a:pt x="447" y="417"/>
                  </a:cubicBezTo>
                  <a:cubicBezTo>
                    <a:pt x="448" y="415"/>
                    <a:pt x="449" y="414"/>
                    <a:pt x="450" y="413"/>
                  </a:cubicBezTo>
                  <a:cubicBezTo>
                    <a:pt x="452" y="410"/>
                    <a:pt x="454" y="407"/>
                    <a:pt x="456" y="405"/>
                  </a:cubicBezTo>
                  <a:cubicBezTo>
                    <a:pt x="457" y="403"/>
                    <a:pt x="458" y="402"/>
                    <a:pt x="458" y="402"/>
                  </a:cubicBezTo>
                  <a:cubicBezTo>
                    <a:pt x="458" y="402"/>
                    <a:pt x="456" y="398"/>
                    <a:pt x="452" y="392"/>
                  </a:cubicBezTo>
                  <a:cubicBezTo>
                    <a:pt x="448" y="387"/>
                    <a:pt x="442" y="379"/>
                    <a:pt x="436" y="372"/>
                  </a:cubicBezTo>
                  <a:cubicBezTo>
                    <a:pt x="434" y="369"/>
                    <a:pt x="431" y="366"/>
                    <a:pt x="429" y="364"/>
                  </a:cubicBezTo>
                  <a:cubicBezTo>
                    <a:pt x="430" y="363"/>
                    <a:pt x="430" y="362"/>
                    <a:pt x="431" y="361"/>
                  </a:cubicBezTo>
                  <a:cubicBezTo>
                    <a:pt x="431" y="360"/>
                    <a:pt x="432" y="359"/>
                    <a:pt x="432" y="358"/>
                  </a:cubicBezTo>
                  <a:cubicBezTo>
                    <a:pt x="435" y="354"/>
                    <a:pt x="436" y="351"/>
                    <a:pt x="437" y="348"/>
                  </a:cubicBezTo>
                  <a:cubicBezTo>
                    <a:pt x="439" y="346"/>
                    <a:pt x="439" y="345"/>
                    <a:pt x="439" y="345"/>
                  </a:cubicBezTo>
                  <a:cubicBezTo>
                    <a:pt x="439" y="345"/>
                    <a:pt x="440" y="343"/>
                    <a:pt x="441" y="341"/>
                  </a:cubicBezTo>
                  <a:cubicBezTo>
                    <a:pt x="442" y="339"/>
                    <a:pt x="444" y="335"/>
                    <a:pt x="445" y="331"/>
                  </a:cubicBezTo>
                  <a:cubicBezTo>
                    <a:pt x="446" y="329"/>
                    <a:pt x="447" y="327"/>
                    <a:pt x="448" y="325"/>
                  </a:cubicBezTo>
                  <a:cubicBezTo>
                    <a:pt x="451" y="325"/>
                    <a:pt x="455" y="325"/>
                    <a:pt x="459" y="325"/>
                  </a:cubicBezTo>
                  <a:cubicBezTo>
                    <a:pt x="464" y="325"/>
                    <a:pt x="468" y="325"/>
                    <a:pt x="473" y="325"/>
                  </a:cubicBezTo>
                  <a:cubicBezTo>
                    <a:pt x="475" y="325"/>
                    <a:pt x="477" y="325"/>
                    <a:pt x="479" y="325"/>
                  </a:cubicBezTo>
                  <a:cubicBezTo>
                    <a:pt x="481" y="325"/>
                    <a:pt x="483" y="325"/>
                    <a:pt x="484" y="325"/>
                  </a:cubicBezTo>
                  <a:cubicBezTo>
                    <a:pt x="491" y="324"/>
                    <a:pt x="496" y="324"/>
                    <a:pt x="496" y="324"/>
                  </a:cubicBezTo>
                  <a:cubicBezTo>
                    <a:pt x="496" y="324"/>
                    <a:pt x="496" y="322"/>
                    <a:pt x="497" y="320"/>
                  </a:cubicBezTo>
                  <a:cubicBezTo>
                    <a:pt x="497" y="319"/>
                    <a:pt x="497" y="318"/>
                    <a:pt x="498" y="318"/>
                  </a:cubicBezTo>
                  <a:cubicBezTo>
                    <a:pt x="498" y="317"/>
                    <a:pt x="498" y="316"/>
                    <a:pt x="498" y="316"/>
                  </a:cubicBezTo>
                  <a:cubicBezTo>
                    <a:pt x="498" y="314"/>
                    <a:pt x="499" y="312"/>
                    <a:pt x="499" y="311"/>
                  </a:cubicBezTo>
                  <a:cubicBezTo>
                    <a:pt x="500" y="309"/>
                    <a:pt x="500" y="307"/>
                    <a:pt x="500" y="306"/>
                  </a:cubicBezTo>
                  <a:cubicBezTo>
                    <a:pt x="501" y="304"/>
                    <a:pt x="501" y="303"/>
                    <a:pt x="501" y="302"/>
                  </a:cubicBezTo>
                  <a:cubicBezTo>
                    <a:pt x="502" y="299"/>
                    <a:pt x="502" y="297"/>
                    <a:pt x="502" y="297"/>
                  </a:cubicBezTo>
                  <a:cubicBezTo>
                    <a:pt x="502" y="297"/>
                    <a:pt x="498" y="295"/>
                    <a:pt x="492" y="292"/>
                  </a:cubicBezTo>
                  <a:cubicBezTo>
                    <a:pt x="486" y="288"/>
                    <a:pt x="477" y="284"/>
                    <a:pt x="469" y="280"/>
                  </a:cubicBezTo>
                  <a:close/>
                  <a:moveTo>
                    <a:pt x="251" y="408"/>
                  </a:moveTo>
                  <a:cubicBezTo>
                    <a:pt x="166" y="408"/>
                    <a:pt x="98" y="339"/>
                    <a:pt x="98" y="254"/>
                  </a:cubicBezTo>
                  <a:cubicBezTo>
                    <a:pt x="98" y="169"/>
                    <a:pt x="166" y="101"/>
                    <a:pt x="251" y="101"/>
                  </a:cubicBezTo>
                  <a:cubicBezTo>
                    <a:pt x="336" y="101"/>
                    <a:pt x="405" y="169"/>
                    <a:pt x="405" y="254"/>
                  </a:cubicBezTo>
                  <a:cubicBezTo>
                    <a:pt x="405" y="339"/>
                    <a:pt x="336" y="408"/>
                    <a:pt x="251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îṣ1íḋe"/>
            <p:cNvSpPr/>
            <p:nvPr/>
          </p:nvSpPr>
          <p:spPr bwMode="auto">
            <a:xfrm>
              <a:off x="4529932" y="3403600"/>
              <a:ext cx="1239837" cy="1255713"/>
            </a:xfrm>
            <a:custGeom>
              <a:avLst/>
              <a:gdLst>
                <a:gd name="T0" fmla="*/ 302 w 330"/>
                <a:gd name="T1" fmla="*/ 167 h 334"/>
                <a:gd name="T2" fmla="*/ 323 w 330"/>
                <a:gd name="T3" fmla="*/ 143 h 334"/>
                <a:gd name="T4" fmla="*/ 327 w 330"/>
                <a:gd name="T5" fmla="*/ 127 h 334"/>
                <a:gd name="T6" fmla="*/ 314 w 330"/>
                <a:gd name="T7" fmla="*/ 121 h 334"/>
                <a:gd name="T8" fmla="*/ 290 w 330"/>
                <a:gd name="T9" fmla="*/ 110 h 334"/>
                <a:gd name="T10" fmla="*/ 282 w 330"/>
                <a:gd name="T11" fmla="*/ 95 h 334"/>
                <a:gd name="T12" fmla="*/ 296 w 330"/>
                <a:gd name="T13" fmla="*/ 63 h 334"/>
                <a:gd name="T14" fmla="*/ 283 w 330"/>
                <a:gd name="T15" fmla="*/ 59 h 334"/>
                <a:gd name="T16" fmla="*/ 251 w 330"/>
                <a:gd name="T17" fmla="*/ 60 h 334"/>
                <a:gd name="T18" fmla="*/ 241 w 330"/>
                <a:gd name="T19" fmla="*/ 44 h 334"/>
                <a:gd name="T20" fmla="*/ 243 w 330"/>
                <a:gd name="T21" fmla="*/ 19 h 334"/>
                <a:gd name="T22" fmla="*/ 224 w 330"/>
                <a:gd name="T23" fmla="*/ 19 h 334"/>
                <a:gd name="T24" fmla="*/ 201 w 330"/>
                <a:gd name="T25" fmla="*/ 35 h 334"/>
                <a:gd name="T26" fmla="*/ 186 w 330"/>
                <a:gd name="T27" fmla="*/ 32 h 334"/>
                <a:gd name="T28" fmla="*/ 173 w 330"/>
                <a:gd name="T29" fmla="*/ 0 h 334"/>
                <a:gd name="T30" fmla="*/ 156 w 330"/>
                <a:gd name="T31" fmla="*/ 0 h 334"/>
                <a:gd name="T32" fmla="*/ 137 w 330"/>
                <a:gd name="T33" fmla="*/ 33 h 334"/>
                <a:gd name="T34" fmla="*/ 125 w 330"/>
                <a:gd name="T35" fmla="*/ 36 h 334"/>
                <a:gd name="T36" fmla="*/ 101 w 330"/>
                <a:gd name="T37" fmla="*/ 13 h 334"/>
                <a:gd name="T38" fmla="*/ 85 w 330"/>
                <a:gd name="T39" fmla="*/ 20 h 334"/>
                <a:gd name="T40" fmla="*/ 91 w 330"/>
                <a:gd name="T41" fmla="*/ 52 h 334"/>
                <a:gd name="T42" fmla="*/ 77 w 330"/>
                <a:gd name="T43" fmla="*/ 62 h 334"/>
                <a:gd name="T44" fmla="*/ 42 w 330"/>
                <a:gd name="T45" fmla="*/ 57 h 334"/>
                <a:gd name="T46" fmla="*/ 31 w 330"/>
                <a:gd name="T47" fmla="*/ 68 h 334"/>
                <a:gd name="T48" fmla="*/ 47 w 330"/>
                <a:gd name="T49" fmla="*/ 97 h 334"/>
                <a:gd name="T50" fmla="*/ 38 w 330"/>
                <a:gd name="T51" fmla="*/ 117 h 334"/>
                <a:gd name="T52" fmla="*/ 12 w 330"/>
                <a:gd name="T53" fmla="*/ 121 h 334"/>
                <a:gd name="T54" fmla="*/ 2 w 330"/>
                <a:gd name="T55" fmla="*/ 130 h 334"/>
                <a:gd name="T56" fmla="*/ 22 w 330"/>
                <a:gd name="T57" fmla="*/ 150 h 334"/>
                <a:gd name="T58" fmla="*/ 28 w 330"/>
                <a:gd name="T59" fmla="*/ 170 h 334"/>
                <a:gd name="T60" fmla="*/ 0 w 330"/>
                <a:gd name="T61" fmla="*/ 196 h 334"/>
                <a:gd name="T62" fmla="*/ 3 w 330"/>
                <a:gd name="T63" fmla="*/ 209 h 334"/>
                <a:gd name="T64" fmla="*/ 19 w 330"/>
                <a:gd name="T65" fmla="*/ 214 h 334"/>
                <a:gd name="T66" fmla="*/ 41 w 330"/>
                <a:gd name="T67" fmla="*/ 227 h 334"/>
                <a:gd name="T68" fmla="*/ 43 w 330"/>
                <a:gd name="T69" fmla="*/ 245 h 334"/>
                <a:gd name="T70" fmla="*/ 36 w 330"/>
                <a:gd name="T71" fmla="*/ 274 h 334"/>
                <a:gd name="T72" fmla="*/ 62 w 330"/>
                <a:gd name="T73" fmla="*/ 268 h 334"/>
                <a:gd name="T74" fmla="*/ 79 w 330"/>
                <a:gd name="T75" fmla="*/ 274 h 334"/>
                <a:gd name="T76" fmla="*/ 87 w 330"/>
                <a:gd name="T77" fmla="*/ 299 h 334"/>
                <a:gd name="T78" fmla="*/ 92 w 330"/>
                <a:gd name="T79" fmla="*/ 318 h 334"/>
                <a:gd name="T80" fmla="*/ 111 w 330"/>
                <a:gd name="T81" fmla="*/ 310 h 334"/>
                <a:gd name="T82" fmla="*/ 130 w 330"/>
                <a:gd name="T83" fmla="*/ 300 h 334"/>
                <a:gd name="T84" fmla="*/ 148 w 330"/>
                <a:gd name="T85" fmla="*/ 303 h 334"/>
                <a:gd name="T86" fmla="*/ 159 w 330"/>
                <a:gd name="T87" fmla="*/ 334 h 334"/>
                <a:gd name="T88" fmla="*/ 176 w 330"/>
                <a:gd name="T89" fmla="*/ 327 h 334"/>
                <a:gd name="T90" fmla="*/ 195 w 330"/>
                <a:gd name="T91" fmla="*/ 301 h 334"/>
                <a:gd name="T92" fmla="*/ 209 w 330"/>
                <a:gd name="T93" fmla="*/ 297 h 334"/>
                <a:gd name="T94" fmla="*/ 230 w 330"/>
                <a:gd name="T95" fmla="*/ 321 h 334"/>
                <a:gd name="T96" fmla="*/ 245 w 330"/>
                <a:gd name="T97" fmla="*/ 314 h 334"/>
                <a:gd name="T98" fmla="*/ 243 w 330"/>
                <a:gd name="T99" fmla="*/ 280 h 334"/>
                <a:gd name="T100" fmla="*/ 258 w 330"/>
                <a:gd name="T101" fmla="*/ 268 h 334"/>
                <a:gd name="T102" fmla="*/ 290 w 330"/>
                <a:gd name="T103" fmla="*/ 278 h 334"/>
                <a:gd name="T104" fmla="*/ 301 w 330"/>
                <a:gd name="T105" fmla="*/ 264 h 334"/>
                <a:gd name="T106" fmla="*/ 284 w 330"/>
                <a:gd name="T107" fmla="*/ 235 h 334"/>
                <a:gd name="T108" fmla="*/ 294 w 330"/>
                <a:gd name="T109" fmla="*/ 214 h 334"/>
                <a:gd name="T110" fmla="*/ 326 w 330"/>
                <a:gd name="T111" fmla="*/ 213 h 334"/>
                <a:gd name="T112" fmla="*/ 329 w 330"/>
                <a:gd name="T113" fmla="*/ 201 h 334"/>
                <a:gd name="T114" fmla="*/ 165 w 330"/>
                <a:gd name="T115" fmla="*/ 26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" h="334">
                  <a:moveTo>
                    <a:pt x="308" y="184"/>
                  </a:moveTo>
                  <a:cubicBezTo>
                    <a:pt x="306" y="183"/>
                    <a:pt x="304" y="182"/>
                    <a:pt x="301" y="181"/>
                  </a:cubicBezTo>
                  <a:cubicBezTo>
                    <a:pt x="301" y="180"/>
                    <a:pt x="302" y="178"/>
                    <a:pt x="302" y="177"/>
                  </a:cubicBezTo>
                  <a:cubicBezTo>
                    <a:pt x="302" y="174"/>
                    <a:pt x="302" y="172"/>
                    <a:pt x="302" y="170"/>
                  </a:cubicBezTo>
                  <a:cubicBezTo>
                    <a:pt x="302" y="168"/>
                    <a:pt x="302" y="167"/>
                    <a:pt x="302" y="167"/>
                  </a:cubicBezTo>
                  <a:cubicBezTo>
                    <a:pt x="302" y="167"/>
                    <a:pt x="302" y="166"/>
                    <a:pt x="302" y="165"/>
                  </a:cubicBezTo>
                  <a:cubicBezTo>
                    <a:pt x="302" y="163"/>
                    <a:pt x="302" y="161"/>
                    <a:pt x="302" y="158"/>
                  </a:cubicBezTo>
                  <a:cubicBezTo>
                    <a:pt x="302" y="156"/>
                    <a:pt x="301" y="155"/>
                    <a:pt x="301" y="153"/>
                  </a:cubicBezTo>
                  <a:cubicBezTo>
                    <a:pt x="304" y="152"/>
                    <a:pt x="306" y="151"/>
                    <a:pt x="308" y="150"/>
                  </a:cubicBezTo>
                  <a:cubicBezTo>
                    <a:pt x="314" y="147"/>
                    <a:pt x="319" y="145"/>
                    <a:pt x="323" y="143"/>
                  </a:cubicBezTo>
                  <a:cubicBezTo>
                    <a:pt x="327" y="140"/>
                    <a:pt x="330" y="139"/>
                    <a:pt x="330" y="139"/>
                  </a:cubicBezTo>
                  <a:cubicBezTo>
                    <a:pt x="330" y="139"/>
                    <a:pt x="329" y="138"/>
                    <a:pt x="329" y="136"/>
                  </a:cubicBezTo>
                  <a:cubicBezTo>
                    <a:pt x="329" y="135"/>
                    <a:pt x="329" y="134"/>
                    <a:pt x="329" y="133"/>
                  </a:cubicBezTo>
                  <a:cubicBezTo>
                    <a:pt x="328" y="132"/>
                    <a:pt x="328" y="131"/>
                    <a:pt x="328" y="130"/>
                  </a:cubicBezTo>
                  <a:cubicBezTo>
                    <a:pt x="328" y="129"/>
                    <a:pt x="327" y="128"/>
                    <a:pt x="327" y="127"/>
                  </a:cubicBezTo>
                  <a:cubicBezTo>
                    <a:pt x="327" y="126"/>
                    <a:pt x="327" y="126"/>
                    <a:pt x="327" y="125"/>
                  </a:cubicBezTo>
                  <a:cubicBezTo>
                    <a:pt x="327" y="125"/>
                    <a:pt x="327" y="125"/>
                    <a:pt x="326" y="124"/>
                  </a:cubicBezTo>
                  <a:cubicBezTo>
                    <a:pt x="326" y="123"/>
                    <a:pt x="326" y="121"/>
                    <a:pt x="326" y="121"/>
                  </a:cubicBezTo>
                  <a:cubicBezTo>
                    <a:pt x="326" y="121"/>
                    <a:pt x="323" y="121"/>
                    <a:pt x="318" y="121"/>
                  </a:cubicBezTo>
                  <a:cubicBezTo>
                    <a:pt x="317" y="121"/>
                    <a:pt x="316" y="121"/>
                    <a:pt x="314" y="121"/>
                  </a:cubicBezTo>
                  <a:cubicBezTo>
                    <a:pt x="313" y="121"/>
                    <a:pt x="312" y="121"/>
                    <a:pt x="310" y="121"/>
                  </a:cubicBezTo>
                  <a:cubicBezTo>
                    <a:pt x="308" y="121"/>
                    <a:pt x="304" y="121"/>
                    <a:pt x="301" y="121"/>
                  </a:cubicBezTo>
                  <a:cubicBezTo>
                    <a:pt x="299" y="121"/>
                    <a:pt x="296" y="121"/>
                    <a:pt x="294" y="121"/>
                  </a:cubicBezTo>
                  <a:cubicBezTo>
                    <a:pt x="293" y="119"/>
                    <a:pt x="293" y="118"/>
                    <a:pt x="292" y="117"/>
                  </a:cubicBezTo>
                  <a:cubicBezTo>
                    <a:pt x="291" y="114"/>
                    <a:pt x="290" y="112"/>
                    <a:pt x="290" y="110"/>
                  </a:cubicBezTo>
                  <a:cubicBezTo>
                    <a:pt x="289" y="109"/>
                    <a:pt x="288" y="108"/>
                    <a:pt x="288" y="108"/>
                  </a:cubicBezTo>
                  <a:cubicBezTo>
                    <a:pt x="288" y="108"/>
                    <a:pt x="288" y="107"/>
                    <a:pt x="287" y="105"/>
                  </a:cubicBezTo>
                  <a:cubicBezTo>
                    <a:pt x="287" y="104"/>
                    <a:pt x="285" y="102"/>
                    <a:pt x="284" y="99"/>
                  </a:cubicBezTo>
                  <a:cubicBezTo>
                    <a:pt x="284" y="99"/>
                    <a:pt x="283" y="98"/>
                    <a:pt x="283" y="97"/>
                  </a:cubicBezTo>
                  <a:cubicBezTo>
                    <a:pt x="282" y="97"/>
                    <a:pt x="282" y="96"/>
                    <a:pt x="282" y="95"/>
                  </a:cubicBezTo>
                  <a:cubicBezTo>
                    <a:pt x="283" y="93"/>
                    <a:pt x="285" y="92"/>
                    <a:pt x="287" y="90"/>
                  </a:cubicBezTo>
                  <a:cubicBezTo>
                    <a:pt x="290" y="85"/>
                    <a:pt x="294" y="80"/>
                    <a:pt x="297" y="76"/>
                  </a:cubicBezTo>
                  <a:cubicBezTo>
                    <a:pt x="299" y="73"/>
                    <a:pt x="301" y="70"/>
                    <a:pt x="301" y="70"/>
                  </a:cubicBezTo>
                  <a:cubicBezTo>
                    <a:pt x="301" y="70"/>
                    <a:pt x="300" y="69"/>
                    <a:pt x="299" y="68"/>
                  </a:cubicBezTo>
                  <a:cubicBezTo>
                    <a:pt x="298" y="67"/>
                    <a:pt x="297" y="65"/>
                    <a:pt x="296" y="63"/>
                  </a:cubicBezTo>
                  <a:cubicBezTo>
                    <a:pt x="295" y="62"/>
                    <a:pt x="294" y="61"/>
                    <a:pt x="294" y="60"/>
                  </a:cubicBezTo>
                  <a:cubicBezTo>
                    <a:pt x="293" y="60"/>
                    <a:pt x="292" y="59"/>
                    <a:pt x="292" y="58"/>
                  </a:cubicBezTo>
                  <a:cubicBezTo>
                    <a:pt x="291" y="57"/>
                    <a:pt x="290" y="56"/>
                    <a:pt x="290" y="56"/>
                  </a:cubicBezTo>
                  <a:cubicBezTo>
                    <a:pt x="290" y="56"/>
                    <a:pt x="289" y="57"/>
                    <a:pt x="288" y="57"/>
                  </a:cubicBezTo>
                  <a:cubicBezTo>
                    <a:pt x="287" y="57"/>
                    <a:pt x="285" y="58"/>
                    <a:pt x="283" y="59"/>
                  </a:cubicBezTo>
                  <a:cubicBezTo>
                    <a:pt x="279" y="61"/>
                    <a:pt x="273" y="63"/>
                    <a:pt x="268" y="66"/>
                  </a:cubicBezTo>
                  <a:cubicBezTo>
                    <a:pt x="265" y="67"/>
                    <a:pt x="263" y="68"/>
                    <a:pt x="261" y="69"/>
                  </a:cubicBezTo>
                  <a:cubicBezTo>
                    <a:pt x="260" y="68"/>
                    <a:pt x="259" y="67"/>
                    <a:pt x="258" y="66"/>
                  </a:cubicBezTo>
                  <a:cubicBezTo>
                    <a:pt x="256" y="64"/>
                    <a:pt x="254" y="63"/>
                    <a:pt x="252" y="62"/>
                  </a:cubicBezTo>
                  <a:cubicBezTo>
                    <a:pt x="252" y="61"/>
                    <a:pt x="251" y="61"/>
                    <a:pt x="251" y="60"/>
                  </a:cubicBezTo>
                  <a:cubicBezTo>
                    <a:pt x="251" y="60"/>
                    <a:pt x="250" y="60"/>
                    <a:pt x="250" y="60"/>
                  </a:cubicBezTo>
                  <a:cubicBezTo>
                    <a:pt x="250" y="60"/>
                    <a:pt x="250" y="59"/>
                    <a:pt x="248" y="58"/>
                  </a:cubicBezTo>
                  <a:cubicBezTo>
                    <a:pt x="247" y="57"/>
                    <a:pt x="245" y="56"/>
                    <a:pt x="243" y="54"/>
                  </a:cubicBezTo>
                  <a:cubicBezTo>
                    <a:pt x="242" y="54"/>
                    <a:pt x="240" y="53"/>
                    <a:pt x="239" y="52"/>
                  </a:cubicBezTo>
                  <a:cubicBezTo>
                    <a:pt x="240" y="49"/>
                    <a:pt x="240" y="47"/>
                    <a:pt x="241" y="44"/>
                  </a:cubicBezTo>
                  <a:cubicBezTo>
                    <a:pt x="242" y="42"/>
                    <a:pt x="242" y="39"/>
                    <a:pt x="243" y="36"/>
                  </a:cubicBezTo>
                  <a:cubicBezTo>
                    <a:pt x="243" y="33"/>
                    <a:pt x="244" y="31"/>
                    <a:pt x="244" y="28"/>
                  </a:cubicBezTo>
                  <a:cubicBezTo>
                    <a:pt x="245" y="24"/>
                    <a:pt x="245" y="21"/>
                    <a:pt x="245" y="21"/>
                  </a:cubicBezTo>
                  <a:cubicBezTo>
                    <a:pt x="245" y="21"/>
                    <a:pt x="245" y="21"/>
                    <a:pt x="245" y="20"/>
                  </a:cubicBezTo>
                  <a:cubicBezTo>
                    <a:pt x="244" y="20"/>
                    <a:pt x="244" y="20"/>
                    <a:pt x="243" y="19"/>
                  </a:cubicBezTo>
                  <a:cubicBezTo>
                    <a:pt x="241" y="19"/>
                    <a:pt x="239" y="18"/>
                    <a:pt x="237" y="17"/>
                  </a:cubicBezTo>
                  <a:cubicBezTo>
                    <a:pt x="235" y="16"/>
                    <a:pt x="233" y="15"/>
                    <a:pt x="232" y="14"/>
                  </a:cubicBezTo>
                  <a:cubicBezTo>
                    <a:pt x="231" y="14"/>
                    <a:pt x="230" y="13"/>
                    <a:pt x="230" y="13"/>
                  </a:cubicBezTo>
                  <a:cubicBezTo>
                    <a:pt x="230" y="13"/>
                    <a:pt x="229" y="13"/>
                    <a:pt x="229" y="13"/>
                  </a:cubicBezTo>
                  <a:cubicBezTo>
                    <a:pt x="229" y="13"/>
                    <a:pt x="227" y="15"/>
                    <a:pt x="224" y="19"/>
                  </a:cubicBezTo>
                  <a:cubicBezTo>
                    <a:pt x="223" y="20"/>
                    <a:pt x="221" y="22"/>
                    <a:pt x="219" y="24"/>
                  </a:cubicBezTo>
                  <a:cubicBezTo>
                    <a:pt x="217" y="27"/>
                    <a:pt x="215" y="29"/>
                    <a:pt x="214" y="31"/>
                  </a:cubicBezTo>
                  <a:cubicBezTo>
                    <a:pt x="212" y="33"/>
                    <a:pt x="211" y="35"/>
                    <a:pt x="209" y="37"/>
                  </a:cubicBezTo>
                  <a:cubicBezTo>
                    <a:pt x="208" y="37"/>
                    <a:pt x="206" y="36"/>
                    <a:pt x="205" y="36"/>
                  </a:cubicBezTo>
                  <a:cubicBezTo>
                    <a:pt x="203" y="36"/>
                    <a:pt x="202" y="35"/>
                    <a:pt x="201" y="35"/>
                  </a:cubicBezTo>
                  <a:cubicBezTo>
                    <a:pt x="200" y="35"/>
                    <a:pt x="200" y="35"/>
                    <a:pt x="199" y="34"/>
                  </a:cubicBezTo>
                  <a:cubicBezTo>
                    <a:pt x="199" y="34"/>
                    <a:pt x="198" y="34"/>
                    <a:pt x="198" y="34"/>
                  </a:cubicBezTo>
                  <a:cubicBezTo>
                    <a:pt x="196" y="34"/>
                    <a:pt x="195" y="34"/>
                    <a:pt x="195" y="34"/>
                  </a:cubicBezTo>
                  <a:cubicBezTo>
                    <a:pt x="195" y="34"/>
                    <a:pt x="194" y="33"/>
                    <a:pt x="193" y="33"/>
                  </a:cubicBezTo>
                  <a:cubicBezTo>
                    <a:pt x="191" y="33"/>
                    <a:pt x="189" y="32"/>
                    <a:pt x="186" y="32"/>
                  </a:cubicBezTo>
                  <a:cubicBezTo>
                    <a:pt x="185" y="32"/>
                    <a:pt x="183" y="31"/>
                    <a:pt x="181" y="31"/>
                  </a:cubicBezTo>
                  <a:cubicBezTo>
                    <a:pt x="181" y="29"/>
                    <a:pt x="181" y="26"/>
                    <a:pt x="180" y="24"/>
                  </a:cubicBezTo>
                  <a:cubicBezTo>
                    <a:pt x="179" y="18"/>
                    <a:pt x="177" y="12"/>
                    <a:pt x="176" y="8"/>
                  </a:cubicBezTo>
                  <a:cubicBezTo>
                    <a:pt x="175" y="3"/>
                    <a:pt x="174" y="0"/>
                    <a:pt x="174" y="0"/>
                  </a:cubicBezTo>
                  <a:cubicBezTo>
                    <a:pt x="174" y="0"/>
                    <a:pt x="174" y="0"/>
                    <a:pt x="173" y="0"/>
                  </a:cubicBezTo>
                  <a:cubicBezTo>
                    <a:pt x="173" y="0"/>
                    <a:pt x="172" y="0"/>
                    <a:pt x="171" y="0"/>
                  </a:cubicBezTo>
                  <a:cubicBezTo>
                    <a:pt x="169" y="0"/>
                    <a:pt x="167" y="0"/>
                    <a:pt x="165" y="0"/>
                  </a:cubicBezTo>
                  <a:cubicBezTo>
                    <a:pt x="163" y="0"/>
                    <a:pt x="160" y="0"/>
                    <a:pt x="159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5" y="3"/>
                    <a:pt x="154" y="8"/>
                  </a:cubicBezTo>
                  <a:cubicBezTo>
                    <a:pt x="153" y="12"/>
                    <a:pt x="151" y="18"/>
                    <a:pt x="150" y="24"/>
                  </a:cubicBezTo>
                  <a:cubicBezTo>
                    <a:pt x="149" y="26"/>
                    <a:pt x="149" y="29"/>
                    <a:pt x="148" y="31"/>
                  </a:cubicBezTo>
                  <a:cubicBezTo>
                    <a:pt x="147" y="31"/>
                    <a:pt x="145" y="32"/>
                    <a:pt x="144" y="32"/>
                  </a:cubicBezTo>
                  <a:cubicBezTo>
                    <a:pt x="141" y="32"/>
                    <a:pt x="139" y="33"/>
                    <a:pt x="137" y="33"/>
                  </a:cubicBezTo>
                  <a:cubicBezTo>
                    <a:pt x="135" y="33"/>
                    <a:pt x="134" y="34"/>
                    <a:pt x="134" y="34"/>
                  </a:cubicBezTo>
                  <a:cubicBezTo>
                    <a:pt x="134" y="34"/>
                    <a:pt x="133" y="34"/>
                    <a:pt x="132" y="34"/>
                  </a:cubicBezTo>
                  <a:cubicBezTo>
                    <a:pt x="131" y="34"/>
                    <a:pt x="131" y="34"/>
                    <a:pt x="130" y="34"/>
                  </a:cubicBezTo>
                  <a:cubicBezTo>
                    <a:pt x="130" y="35"/>
                    <a:pt x="129" y="35"/>
                    <a:pt x="129" y="35"/>
                  </a:cubicBezTo>
                  <a:cubicBezTo>
                    <a:pt x="128" y="35"/>
                    <a:pt x="126" y="36"/>
                    <a:pt x="125" y="36"/>
                  </a:cubicBezTo>
                  <a:cubicBezTo>
                    <a:pt x="124" y="36"/>
                    <a:pt x="122" y="37"/>
                    <a:pt x="121" y="37"/>
                  </a:cubicBezTo>
                  <a:cubicBezTo>
                    <a:pt x="119" y="35"/>
                    <a:pt x="118" y="33"/>
                    <a:pt x="116" y="31"/>
                  </a:cubicBezTo>
                  <a:cubicBezTo>
                    <a:pt x="114" y="29"/>
                    <a:pt x="112" y="27"/>
                    <a:pt x="111" y="24"/>
                  </a:cubicBezTo>
                  <a:cubicBezTo>
                    <a:pt x="109" y="22"/>
                    <a:pt x="107" y="20"/>
                    <a:pt x="106" y="19"/>
                  </a:cubicBezTo>
                  <a:cubicBezTo>
                    <a:pt x="103" y="15"/>
                    <a:pt x="101" y="13"/>
                    <a:pt x="101" y="13"/>
                  </a:cubicBezTo>
                  <a:cubicBezTo>
                    <a:pt x="101" y="13"/>
                    <a:pt x="100" y="13"/>
                    <a:pt x="100" y="13"/>
                  </a:cubicBezTo>
                  <a:cubicBezTo>
                    <a:pt x="99" y="13"/>
                    <a:pt x="99" y="14"/>
                    <a:pt x="98" y="14"/>
                  </a:cubicBezTo>
                  <a:cubicBezTo>
                    <a:pt x="96" y="15"/>
                    <a:pt x="94" y="16"/>
                    <a:pt x="92" y="17"/>
                  </a:cubicBezTo>
                  <a:cubicBezTo>
                    <a:pt x="90" y="18"/>
                    <a:pt x="88" y="19"/>
                    <a:pt x="87" y="19"/>
                  </a:cubicBezTo>
                  <a:cubicBezTo>
                    <a:pt x="86" y="20"/>
                    <a:pt x="86" y="20"/>
                    <a:pt x="85" y="20"/>
                  </a:cubicBezTo>
                  <a:cubicBezTo>
                    <a:pt x="85" y="21"/>
                    <a:pt x="84" y="21"/>
                    <a:pt x="84" y="21"/>
                  </a:cubicBezTo>
                  <a:cubicBezTo>
                    <a:pt x="84" y="21"/>
                    <a:pt x="85" y="24"/>
                    <a:pt x="86" y="28"/>
                  </a:cubicBezTo>
                  <a:cubicBezTo>
                    <a:pt x="86" y="31"/>
                    <a:pt x="87" y="33"/>
                    <a:pt x="87" y="36"/>
                  </a:cubicBezTo>
                  <a:cubicBezTo>
                    <a:pt x="88" y="39"/>
                    <a:pt x="88" y="42"/>
                    <a:pt x="89" y="44"/>
                  </a:cubicBezTo>
                  <a:cubicBezTo>
                    <a:pt x="90" y="47"/>
                    <a:pt x="90" y="49"/>
                    <a:pt x="91" y="52"/>
                  </a:cubicBezTo>
                  <a:cubicBezTo>
                    <a:pt x="90" y="53"/>
                    <a:pt x="88" y="54"/>
                    <a:pt x="87" y="54"/>
                  </a:cubicBezTo>
                  <a:cubicBezTo>
                    <a:pt x="85" y="56"/>
                    <a:pt x="83" y="57"/>
                    <a:pt x="82" y="58"/>
                  </a:cubicBezTo>
                  <a:cubicBezTo>
                    <a:pt x="80" y="59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1"/>
                    <a:pt x="78" y="61"/>
                    <a:pt x="77" y="62"/>
                  </a:cubicBezTo>
                  <a:cubicBezTo>
                    <a:pt x="76" y="63"/>
                    <a:pt x="74" y="64"/>
                    <a:pt x="72" y="66"/>
                  </a:cubicBezTo>
                  <a:cubicBezTo>
                    <a:pt x="71" y="67"/>
                    <a:pt x="70" y="68"/>
                    <a:pt x="69" y="69"/>
                  </a:cubicBezTo>
                  <a:cubicBezTo>
                    <a:pt x="67" y="68"/>
                    <a:pt x="64" y="67"/>
                    <a:pt x="62" y="66"/>
                  </a:cubicBezTo>
                  <a:cubicBezTo>
                    <a:pt x="57" y="63"/>
                    <a:pt x="51" y="61"/>
                    <a:pt x="47" y="59"/>
                  </a:cubicBezTo>
                  <a:cubicBezTo>
                    <a:pt x="45" y="58"/>
                    <a:pt x="43" y="57"/>
                    <a:pt x="42" y="57"/>
                  </a:cubicBezTo>
                  <a:cubicBezTo>
                    <a:pt x="41" y="57"/>
                    <a:pt x="40" y="56"/>
                    <a:pt x="40" y="56"/>
                  </a:cubicBezTo>
                  <a:cubicBezTo>
                    <a:pt x="40" y="56"/>
                    <a:pt x="39" y="57"/>
                    <a:pt x="38" y="58"/>
                  </a:cubicBezTo>
                  <a:cubicBezTo>
                    <a:pt x="38" y="59"/>
                    <a:pt x="37" y="60"/>
                    <a:pt x="36" y="60"/>
                  </a:cubicBezTo>
                  <a:cubicBezTo>
                    <a:pt x="36" y="61"/>
                    <a:pt x="35" y="62"/>
                    <a:pt x="34" y="63"/>
                  </a:cubicBezTo>
                  <a:cubicBezTo>
                    <a:pt x="33" y="65"/>
                    <a:pt x="32" y="67"/>
                    <a:pt x="31" y="68"/>
                  </a:cubicBezTo>
                  <a:cubicBezTo>
                    <a:pt x="30" y="69"/>
                    <a:pt x="29" y="70"/>
                    <a:pt x="29" y="70"/>
                  </a:cubicBezTo>
                  <a:cubicBezTo>
                    <a:pt x="29" y="70"/>
                    <a:pt x="31" y="73"/>
                    <a:pt x="33" y="76"/>
                  </a:cubicBezTo>
                  <a:cubicBezTo>
                    <a:pt x="36" y="80"/>
                    <a:pt x="40" y="85"/>
                    <a:pt x="43" y="90"/>
                  </a:cubicBezTo>
                  <a:cubicBezTo>
                    <a:pt x="45" y="92"/>
                    <a:pt x="47" y="93"/>
                    <a:pt x="48" y="95"/>
                  </a:cubicBezTo>
                  <a:cubicBezTo>
                    <a:pt x="48" y="96"/>
                    <a:pt x="47" y="97"/>
                    <a:pt x="47" y="97"/>
                  </a:cubicBezTo>
                  <a:cubicBezTo>
                    <a:pt x="47" y="98"/>
                    <a:pt x="46" y="99"/>
                    <a:pt x="46" y="99"/>
                  </a:cubicBezTo>
                  <a:cubicBezTo>
                    <a:pt x="44" y="102"/>
                    <a:pt x="43" y="104"/>
                    <a:pt x="43" y="105"/>
                  </a:cubicBezTo>
                  <a:cubicBezTo>
                    <a:pt x="42" y="107"/>
                    <a:pt x="41" y="108"/>
                    <a:pt x="41" y="108"/>
                  </a:cubicBezTo>
                  <a:cubicBezTo>
                    <a:pt x="41" y="108"/>
                    <a:pt x="41" y="109"/>
                    <a:pt x="40" y="110"/>
                  </a:cubicBezTo>
                  <a:cubicBezTo>
                    <a:pt x="40" y="112"/>
                    <a:pt x="39" y="114"/>
                    <a:pt x="38" y="117"/>
                  </a:cubicBezTo>
                  <a:cubicBezTo>
                    <a:pt x="37" y="118"/>
                    <a:pt x="36" y="119"/>
                    <a:pt x="36" y="121"/>
                  </a:cubicBezTo>
                  <a:cubicBezTo>
                    <a:pt x="33" y="121"/>
                    <a:pt x="31" y="121"/>
                    <a:pt x="28" y="121"/>
                  </a:cubicBezTo>
                  <a:cubicBezTo>
                    <a:pt x="25" y="121"/>
                    <a:pt x="22" y="121"/>
                    <a:pt x="19" y="121"/>
                  </a:cubicBezTo>
                  <a:cubicBezTo>
                    <a:pt x="18" y="121"/>
                    <a:pt x="17" y="121"/>
                    <a:pt x="15" y="121"/>
                  </a:cubicBezTo>
                  <a:cubicBezTo>
                    <a:pt x="14" y="121"/>
                    <a:pt x="13" y="121"/>
                    <a:pt x="12" y="121"/>
                  </a:cubicBezTo>
                  <a:cubicBezTo>
                    <a:pt x="7" y="121"/>
                    <a:pt x="4" y="121"/>
                    <a:pt x="4" y="121"/>
                  </a:cubicBezTo>
                  <a:cubicBezTo>
                    <a:pt x="4" y="121"/>
                    <a:pt x="4" y="123"/>
                    <a:pt x="3" y="124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3" y="126"/>
                    <a:pt x="3" y="126"/>
                    <a:pt x="3" y="127"/>
                  </a:cubicBezTo>
                  <a:cubicBezTo>
                    <a:pt x="2" y="128"/>
                    <a:pt x="2" y="129"/>
                    <a:pt x="2" y="130"/>
                  </a:cubicBezTo>
                  <a:cubicBezTo>
                    <a:pt x="2" y="131"/>
                    <a:pt x="1" y="132"/>
                    <a:pt x="1" y="133"/>
                  </a:cubicBezTo>
                  <a:cubicBezTo>
                    <a:pt x="1" y="134"/>
                    <a:pt x="1" y="135"/>
                    <a:pt x="1" y="136"/>
                  </a:cubicBezTo>
                  <a:cubicBezTo>
                    <a:pt x="0" y="138"/>
                    <a:pt x="0" y="139"/>
                    <a:pt x="0" y="139"/>
                  </a:cubicBezTo>
                  <a:cubicBezTo>
                    <a:pt x="0" y="139"/>
                    <a:pt x="3" y="140"/>
                    <a:pt x="7" y="143"/>
                  </a:cubicBezTo>
                  <a:cubicBezTo>
                    <a:pt x="11" y="145"/>
                    <a:pt x="16" y="147"/>
                    <a:pt x="22" y="150"/>
                  </a:cubicBezTo>
                  <a:cubicBezTo>
                    <a:pt x="24" y="151"/>
                    <a:pt x="26" y="152"/>
                    <a:pt x="29" y="153"/>
                  </a:cubicBezTo>
                  <a:cubicBezTo>
                    <a:pt x="28" y="155"/>
                    <a:pt x="28" y="156"/>
                    <a:pt x="28" y="158"/>
                  </a:cubicBezTo>
                  <a:cubicBezTo>
                    <a:pt x="28" y="161"/>
                    <a:pt x="28" y="163"/>
                    <a:pt x="28" y="165"/>
                  </a:cubicBezTo>
                  <a:cubicBezTo>
                    <a:pt x="28" y="166"/>
                    <a:pt x="28" y="167"/>
                    <a:pt x="28" y="167"/>
                  </a:cubicBezTo>
                  <a:cubicBezTo>
                    <a:pt x="28" y="167"/>
                    <a:pt x="28" y="168"/>
                    <a:pt x="28" y="170"/>
                  </a:cubicBezTo>
                  <a:cubicBezTo>
                    <a:pt x="28" y="172"/>
                    <a:pt x="28" y="174"/>
                    <a:pt x="28" y="177"/>
                  </a:cubicBezTo>
                  <a:cubicBezTo>
                    <a:pt x="28" y="178"/>
                    <a:pt x="28" y="180"/>
                    <a:pt x="29" y="181"/>
                  </a:cubicBezTo>
                  <a:cubicBezTo>
                    <a:pt x="26" y="182"/>
                    <a:pt x="24" y="183"/>
                    <a:pt x="22" y="184"/>
                  </a:cubicBezTo>
                  <a:cubicBezTo>
                    <a:pt x="16" y="187"/>
                    <a:pt x="11" y="190"/>
                    <a:pt x="7" y="192"/>
                  </a:cubicBezTo>
                  <a:cubicBezTo>
                    <a:pt x="3" y="194"/>
                    <a:pt x="0" y="196"/>
                    <a:pt x="0" y="196"/>
                  </a:cubicBezTo>
                  <a:cubicBezTo>
                    <a:pt x="0" y="196"/>
                    <a:pt x="0" y="197"/>
                    <a:pt x="1" y="198"/>
                  </a:cubicBezTo>
                  <a:cubicBezTo>
                    <a:pt x="1" y="199"/>
                    <a:pt x="1" y="200"/>
                    <a:pt x="1" y="201"/>
                  </a:cubicBezTo>
                  <a:cubicBezTo>
                    <a:pt x="1" y="202"/>
                    <a:pt x="2" y="203"/>
                    <a:pt x="2" y="204"/>
                  </a:cubicBezTo>
                  <a:cubicBezTo>
                    <a:pt x="2" y="205"/>
                    <a:pt x="2" y="207"/>
                    <a:pt x="3" y="208"/>
                  </a:cubicBezTo>
                  <a:cubicBezTo>
                    <a:pt x="3" y="208"/>
                    <a:pt x="3" y="209"/>
                    <a:pt x="3" y="209"/>
                  </a:cubicBezTo>
                  <a:cubicBezTo>
                    <a:pt x="3" y="210"/>
                    <a:pt x="3" y="210"/>
                    <a:pt x="3" y="210"/>
                  </a:cubicBezTo>
                  <a:cubicBezTo>
                    <a:pt x="4" y="212"/>
                    <a:pt x="4" y="213"/>
                    <a:pt x="4" y="213"/>
                  </a:cubicBezTo>
                  <a:cubicBezTo>
                    <a:pt x="4" y="213"/>
                    <a:pt x="7" y="213"/>
                    <a:pt x="12" y="214"/>
                  </a:cubicBezTo>
                  <a:cubicBezTo>
                    <a:pt x="13" y="214"/>
                    <a:pt x="14" y="214"/>
                    <a:pt x="15" y="214"/>
                  </a:cubicBezTo>
                  <a:cubicBezTo>
                    <a:pt x="17" y="214"/>
                    <a:pt x="18" y="214"/>
                    <a:pt x="19" y="214"/>
                  </a:cubicBezTo>
                  <a:cubicBezTo>
                    <a:pt x="22" y="214"/>
                    <a:pt x="25" y="214"/>
                    <a:pt x="28" y="214"/>
                  </a:cubicBezTo>
                  <a:cubicBezTo>
                    <a:pt x="31" y="214"/>
                    <a:pt x="33" y="214"/>
                    <a:pt x="36" y="214"/>
                  </a:cubicBezTo>
                  <a:cubicBezTo>
                    <a:pt x="36" y="215"/>
                    <a:pt x="37" y="217"/>
                    <a:pt x="38" y="218"/>
                  </a:cubicBezTo>
                  <a:cubicBezTo>
                    <a:pt x="39" y="221"/>
                    <a:pt x="40" y="223"/>
                    <a:pt x="40" y="224"/>
                  </a:cubicBezTo>
                  <a:cubicBezTo>
                    <a:pt x="41" y="226"/>
                    <a:pt x="41" y="227"/>
                    <a:pt x="41" y="227"/>
                  </a:cubicBezTo>
                  <a:cubicBezTo>
                    <a:pt x="41" y="227"/>
                    <a:pt x="42" y="228"/>
                    <a:pt x="43" y="229"/>
                  </a:cubicBezTo>
                  <a:cubicBezTo>
                    <a:pt x="43" y="231"/>
                    <a:pt x="44" y="233"/>
                    <a:pt x="46" y="235"/>
                  </a:cubicBezTo>
                  <a:cubicBezTo>
                    <a:pt x="46" y="236"/>
                    <a:pt x="47" y="237"/>
                    <a:pt x="47" y="237"/>
                  </a:cubicBezTo>
                  <a:cubicBezTo>
                    <a:pt x="47" y="238"/>
                    <a:pt x="48" y="239"/>
                    <a:pt x="48" y="239"/>
                  </a:cubicBezTo>
                  <a:cubicBezTo>
                    <a:pt x="47" y="241"/>
                    <a:pt x="45" y="243"/>
                    <a:pt x="43" y="245"/>
                  </a:cubicBezTo>
                  <a:cubicBezTo>
                    <a:pt x="40" y="250"/>
                    <a:pt x="36" y="254"/>
                    <a:pt x="33" y="258"/>
                  </a:cubicBezTo>
                  <a:cubicBezTo>
                    <a:pt x="31" y="262"/>
                    <a:pt x="29" y="264"/>
                    <a:pt x="29" y="264"/>
                  </a:cubicBezTo>
                  <a:cubicBezTo>
                    <a:pt x="29" y="264"/>
                    <a:pt x="30" y="265"/>
                    <a:pt x="31" y="267"/>
                  </a:cubicBezTo>
                  <a:cubicBezTo>
                    <a:pt x="32" y="268"/>
                    <a:pt x="33" y="270"/>
                    <a:pt x="34" y="271"/>
                  </a:cubicBezTo>
                  <a:cubicBezTo>
                    <a:pt x="35" y="272"/>
                    <a:pt x="36" y="273"/>
                    <a:pt x="36" y="274"/>
                  </a:cubicBezTo>
                  <a:cubicBezTo>
                    <a:pt x="37" y="275"/>
                    <a:pt x="38" y="276"/>
                    <a:pt x="38" y="276"/>
                  </a:cubicBezTo>
                  <a:cubicBezTo>
                    <a:pt x="39" y="277"/>
                    <a:pt x="40" y="278"/>
                    <a:pt x="40" y="278"/>
                  </a:cubicBezTo>
                  <a:cubicBezTo>
                    <a:pt x="40" y="278"/>
                    <a:pt x="41" y="278"/>
                    <a:pt x="42" y="277"/>
                  </a:cubicBezTo>
                  <a:cubicBezTo>
                    <a:pt x="43" y="277"/>
                    <a:pt x="45" y="276"/>
                    <a:pt x="47" y="275"/>
                  </a:cubicBezTo>
                  <a:cubicBezTo>
                    <a:pt x="51" y="274"/>
                    <a:pt x="57" y="271"/>
                    <a:pt x="62" y="268"/>
                  </a:cubicBezTo>
                  <a:cubicBezTo>
                    <a:pt x="64" y="267"/>
                    <a:pt x="67" y="266"/>
                    <a:pt x="69" y="265"/>
                  </a:cubicBezTo>
                  <a:cubicBezTo>
                    <a:pt x="70" y="266"/>
                    <a:pt x="71" y="267"/>
                    <a:pt x="72" y="268"/>
                  </a:cubicBezTo>
                  <a:cubicBezTo>
                    <a:pt x="74" y="270"/>
                    <a:pt x="76" y="272"/>
                    <a:pt x="77" y="273"/>
                  </a:cubicBezTo>
                  <a:cubicBezTo>
                    <a:pt x="78" y="273"/>
                    <a:pt x="79" y="274"/>
                    <a:pt x="79" y="274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79" y="274"/>
                    <a:pt x="80" y="275"/>
                    <a:pt x="82" y="276"/>
                  </a:cubicBezTo>
                  <a:cubicBezTo>
                    <a:pt x="83" y="277"/>
                    <a:pt x="85" y="278"/>
                    <a:pt x="87" y="280"/>
                  </a:cubicBezTo>
                  <a:cubicBezTo>
                    <a:pt x="88" y="281"/>
                    <a:pt x="90" y="282"/>
                    <a:pt x="91" y="283"/>
                  </a:cubicBezTo>
                  <a:cubicBezTo>
                    <a:pt x="90" y="285"/>
                    <a:pt x="90" y="288"/>
                    <a:pt x="89" y="290"/>
                  </a:cubicBezTo>
                  <a:cubicBezTo>
                    <a:pt x="88" y="293"/>
                    <a:pt x="88" y="296"/>
                    <a:pt x="87" y="299"/>
                  </a:cubicBezTo>
                  <a:cubicBezTo>
                    <a:pt x="87" y="301"/>
                    <a:pt x="86" y="304"/>
                    <a:pt x="86" y="306"/>
                  </a:cubicBezTo>
                  <a:cubicBezTo>
                    <a:pt x="85" y="311"/>
                    <a:pt x="84" y="314"/>
                    <a:pt x="84" y="314"/>
                  </a:cubicBezTo>
                  <a:cubicBezTo>
                    <a:pt x="84" y="314"/>
                    <a:pt x="85" y="314"/>
                    <a:pt x="85" y="314"/>
                  </a:cubicBezTo>
                  <a:cubicBezTo>
                    <a:pt x="86" y="314"/>
                    <a:pt x="86" y="315"/>
                    <a:pt x="87" y="315"/>
                  </a:cubicBezTo>
                  <a:cubicBezTo>
                    <a:pt x="88" y="316"/>
                    <a:pt x="90" y="317"/>
                    <a:pt x="92" y="318"/>
                  </a:cubicBezTo>
                  <a:cubicBezTo>
                    <a:pt x="94" y="319"/>
                    <a:pt x="96" y="320"/>
                    <a:pt x="98" y="320"/>
                  </a:cubicBezTo>
                  <a:cubicBezTo>
                    <a:pt x="99" y="321"/>
                    <a:pt x="99" y="321"/>
                    <a:pt x="100" y="321"/>
                  </a:cubicBezTo>
                  <a:cubicBezTo>
                    <a:pt x="100" y="321"/>
                    <a:pt x="101" y="321"/>
                    <a:pt x="101" y="321"/>
                  </a:cubicBezTo>
                  <a:cubicBezTo>
                    <a:pt x="101" y="321"/>
                    <a:pt x="103" y="319"/>
                    <a:pt x="106" y="316"/>
                  </a:cubicBezTo>
                  <a:cubicBezTo>
                    <a:pt x="107" y="314"/>
                    <a:pt x="109" y="312"/>
                    <a:pt x="111" y="310"/>
                  </a:cubicBezTo>
                  <a:cubicBezTo>
                    <a:pt x="112" y="308"/>
                    <a:pt x="114" y="306"/>
                    <a:pt x="116" y="303"/>
                  </a:cubicBezTo>
                  <a:cubicBezTo>
                    <a:pt x="118" y="301"/>
                    <a:pt x="119" y="299"/>
                    <a:pt x="121" y="297"/>
                  </a:cubicBezTo>
                  <a:cubicBezTo>
                    <a:pt x="122" y="298"/>
                    <a:pt x="124" y="298"/>
                    <a:pt x="125" y="298"/>
                  </a:cubicBezTo>
                  <a:cubicBezTo>
                    <a:pt x="126" y="299"/>
                    <a:pt x="128" y="299"/>
                    <a:pt x="129" y="300"/>
                  </a:cubicBezTo>
                  <a:cubicBezTo>
                    <a:pt x="129" y="300"/>
                    <a:pt x="130" y="300"/>
                    <a:pt x="130" y="300"/>
                  </a:cubicBezTo>
                  <a:cubicBezTo>
                    <a:pt x="131" y="300"/>
                    <a:pt x="131" y="300"/>
                    <a:pt x="132" y="300"/>
                  </a:cubicBezTo>
                  <a:cubicBezTo>
                    <a:pt x="133" y="301"/>
                    <a:pt x="134" y="301"/>
                    <a:pt x="134" y="301"/>
                  </a:cubicBezTo>
                  <a:cubicBezTo>
                    <a:pt x="134" y="301"/>
                    <a:pt x="135" y="301"/>
                    <a:pt x="137" y="302"/>
                  </a:cubicBezTo>
                  <a:cubicBezTo>
                    <a:pt x="139" y="302"/>
                    <a:pt x="141" y="302"/>
                    <a:pt x="144" y="303"/>
                  </a:cubicBezTo>
                  <a:cubicBezTo>
                    <a:pt x="145" y="303"/>
                    <a:pt x="147" y="303"/>
                    <a:pt x="148" y="303"/>
                  </a:cubicBezTo>
                  <a:cubicBezTo>
                    <a:pt x="149" y="306"/>
                    <a:pt x="149" y="308"/>
                    <a:pt x="150" y="311"/>
                  </a:cubicBezTo>
                  <a:cubicBezTo>
                    <a:pt x="151" y="317"/>
                    <a:pt x="153" y="322"/>
                    <a:pt x="154" y="327"/>
                  </a:cubicBezTo>
                  <a:cubicBezTo>
                    <a:pt x="155" y="331"/>
                    <a:pt x="156" y="334"/>
                    <a:pt x="156" y="334"/>
                  </a:cubicBezTo>
                  <a:cubicBezTo>
                    <a:pt x="156" y="334"/>
                    <a:pt x="156" y="334"/>
                    <a:pt x="157" y="334"/>
                  </a:cubicBezTo>
                  <a:cubicBezTo>
                    <a:pt x="157" y="334"/>
                    <a:pt x="158" y="334"/>
                    <a:pt x="159" y="334"/>
                  </a:cubicBezTo>
                  <a:cubicBezTo>
                    <a:pt x="160" y="334"/>
                    <a:pt x="163" y="334"/>
                    <a:pt x="165" y="334"/>
                  </a:cubicBezTo>
                  <a:cubicBezTo>
                    <a:pt x="167" y="334"/>
                    <a:pt x="169" y="334"/>
                    <a:pt x="171" y="334"/>
                  </a:cubicBezTo>
                  <a:cubicBezTo>
                    <a:pt x="172" y="334"/>
                    <a:pt x="173" y="334"/>
                    <a:pt x="173" y="334"/>
                  </a:cubicBezTo>
                  <a:cubicBezTo>
                    <a:pt x="174" y="334"/>
                    <a:pt x="174" y="334"/>
                    <a:pt x="174" y="334"/>
                  </a:cubicBezTo>
                  <a:cubicBezTo>
                    <a:pt x="174" y="334"/>
                    <a:pt x="175" y="331"/>
                    <a:pt x="176" y="327"/>
                  </a:cubicBezTo>
                  <a:cubicBezTo>
                    <a:pt x="177" y="322"/>
                    <a:pt x="179" y="317"/>
                    <a:pt x="180" y="311"/>
                  </a:cubicBezTo>
                  <a:cubicBezTo>
                    <a:pt x="181" y="308"/>
                    <a:pt x="181" y="306"/>
                    <a:pt x="181" y="303"/>
                  </a:cubicBezTo>
                  <a:cubicBezTo>
                    <a:pt x="183" y="303"/>
                    <a:pt x="185" y="303"/>
                    <a:pt x="186" y="303"/>
                  </a:cubicBezTo>
                  <a:cubicBezTo>
                    <a:pt x="189" y="302"/>
                    <a:pt x="191" y="302"/>
                    <a:pt x="193" y="302"/>
                  </a:cubicBezTo>
                  <a:cubicBezTo>
                    <a:pt x="194" y="301"/>
                    <a:pt x="195" y="301"/>
                    <a:pt x="195" y="301"/>
                  </a:cubicBezTo>
                  <a:cubicBezTo>
                    <a:pt x="195" y="301"/>
                    <a:pt x="196" y="301"/>
                    <a:pt x="198" y="300"/>
                  </a:cubicBezTo>
                  <a:cubicBezTo>
                    <a:pt x="198" y="300"/>
                    <a:pt x="199" y="300"/>
                    <a:pt x="199" y="300"/>
                  </a:cubicBezTo>
                  <a:cubicBezTo>
                    <a:pt x="200" y="300"/>
                    <a:pt x="200" y="300"/>
                    <a:pt x="201" y="300"/>
                  </a:cubicBezTo>
                  <a:cubicBezTo>
                    <a:pt x="202" y="299"/>
                    <a:pt x="203" y="299"/>
                    <a:pt x="205" y="298"/>
                  </a:cubicBezTo>
                  <a:cubicBezTo>
                    <a:pt x="206" y="298"/>
                    <a:pt x="208" y="298"/>
                    <a:pt x="209" y="297"/>
                  </a:cubicBezTo>
                  <a:cubicBezTo>
                    <a:pt x="211" y="299"/>
                    <a:pt x="212" y="301"/>
                    <a:pt x="214" y="303"/>
                  </a:cubicBezTo>
                  <a:cubicBezTo>
                    <a:pt x="215" y="306"/>
                    <a:pt x="217" y="308"/>
                    <a:pt x="219" y="310"/>
                  </a:cubicBezTo>
                  <a:cubicBezTo>
                    <a:pt x="221" y="312"/>
                    <a:pt x="223" y="314"/>
                    <a:pt x="224" y="316"/>
                  </a:cubicBezTo>
                  <a:cubicBezTo>
                    <a:pt x="227" y="319"/>
                    <a:pt x="229" y="321"/>
                    <a:pt x="229" y="321"/>
                  </a:cubicBezTo>
                  <a:cubicBezTo>
                    <a:pt x="229" y="321"/>
                    <a:pt x="230" y="321"/>
                    <a:pt x="230" y="321"/>
                  </a:cubicBezTo>
                  <a:cubicBezTo>
                    <a:pt x="230" y="321"/>
                    <a:pt x="231" y="321"/>
                    <a:pt x="232" y="320"/>
                  </a:cubicBezTo>
                  <a:cubicBezTo>
                    <a:pt x="233" y="320"/>
                    <a:pt x="235" y="319"/>
                    <a:pt x="237" y="318"/>
                  </a:cubicBezTo>
                  <a:cubicBezTo>
                    <a:pt x="239" y="317"/>
                    <a:pt x="241" y="316"/>
                    <a:pt x="243" y="315"/>
                  </a:cubicBezTo>
                  <a:cubicBezTo>
                    <a:pt x="244" y="315"/>
                    <a:pt x="244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1"/>
                    <a:pt x="244" y="306"/>
                  </a:cubicBezTo>
                  <a:cubicBezTo>
                    <a:pt x="244" y="304"/>
                    <a:pt x="243" y="301"/>
                    <a:pt x="243" y="299"/>
                  </a:cubicBezTo>
                  <a:cubicBezTo>
                    <a:pt x="242" y="296"/>
                    <a:pt x="242" y="293"/>
                    <a:pt x="241" y="290"/>
                  </a:cubicBezTo>
                  <a:cubicBezTo>
                    <a:pt x="240" y="288"/>
                    <a:pt x="240" y="285"/>
                    <a:pt x="239" y="283"/>
                  </a:cubicBezTo>
                  <a:cubicBezTo>
                    <a:pt x="240" y="282"/>
                    <a:pt x="242" y="281"/>
                    <a:pt x="243" y="280"/>
                  </a:cubicBezTo>
                  <a:cubicBezTo>
                    <a:pt x="245" y="278"/>
                    <a:pt x="247" y="277"/>
                    <a:pt x="248" y="276"/>
                  </a:cubicBezTo>
                  <a:cubicBezTo>
                    <a:pt x="250" y="275"/>
                    <a:pt x="250" y="274"/>
                    <a:pt x="250" y="274"/>
                  </a:cubicBezTo>
                  <a:cubicBezTo>
                    <a:pt x="250" y="274"/>
                    <a:pt x="251" y="274"/>
                    <a:pt x="251" y="274"/>
                  </a:cubicBezTo>
                  <a:cubicBezTo>
                    <a:pt x="251" y="274"/>
                    <a:pt x="252" y="273"/>
                    <a:pt x="252" y="273"/>
                  </a:cubicBezTo>
                  <a:cubicBezTo>
                    <a:pt x="254" y="272"/>
                    <a:pt x="256" y="270"/>
                    <a:pt x="258" y="268"/>
                  </a:cubicBezTo>
                  <a:cubicBezTo>
                    <a:pt x="259" y="267"/>
                    <a:pt x="260" y="266"/>
                    <a:pt x="261" y="265"/>
                  </a:cubicBezTo>
                  <a:cubicBezTo>
                    <a:pt x="263" y="266"/>
                    <a:pt x="265" y="267"/>
                    <a:pt x="268" y="268"/>
                  </a:cubicBezTo>
                  <a:cubicBezTo>
                    <a:pt x="273" y="271"/>
                    <a:pt x="279" y="274"/>
                    <a:pt x="283" y="275"/>
                  </a:cubicBezTo>
                  <a:cubicBezTo>
                    <a:pt x="285" y="276"/>
                    <a:pt x="287" y="277"/>
                    <a:pt x="288" y="277"/>
                  </a:cubicBezTo>
                  <a:cubicBezTo>
                    <a:pt x="289" y="278"/>
                    <a:pt x="290" y="278"/>
                    <a:pt x="290" y="278"/>
                  </a:cubicBezTo>
                  <a:cubicBezTo>
                    <a:pt x="290" y="278"/>
                    <a:pt x="291" y="277"/>
                    <a:pt x="292" y="276"/>
                  </a:cubicBezTo>
                  <a:cubicBezTo>
                    <a:pt x="292" y="276"/>
                    <a:pt x="293" y="275"/>
                    <a:pt x="294" y="274"/>
                  </a:cubicBezTo>
                  <a:cubicBezTo>
                    <a:pt x="294" y="273"/>
                    <a:pt x="295" y="272"/>
                    <a:pt x="296" y="271"/>
                  </a:cubicBezTo>
                  <a:cubicBezTo>
                    <a:pt x="297" y="270"/>
                    <a:pt x="298" y="268"/>
                    <a:pt x="299" y="267"/>
                  </a:cubicBezTo>
                  <a:cubicBezTo>
                    <a:pt x="300" y="265"/>
                    <a:pt x="301" y="264"/>
                    <a:pt x="301" y="264"/>
                  </a:cubicBezTo>
                  <a:cubicBezTo>
                    <a:pt x="301" y="264"/>
                    <a:pt x="299" y="262"/>
                    <a:pt x="297" y="258"/>
                  </a:cubicBezTo>
                  <a:cubicBezTo>
                    <a:pt x="294" y="254"/>
                    <a:pt x="290" y="250"/>
                    <a:pt x="287" y="245"/>
                  </a:cubicBezTo>
                  <a:cubicBezTo>
                    <a:pt x="285" y="243"/>
                    <a:pt x="283" y="241"/>
                    <a:pt x="282" y="239"/>
                  </a:cubicBezTo>
                  <a:cubicBezTo>
                    <a:pt x="282" y="239"/>
                    <a:pt x="282" y="238"/>
                    <a:pt x="283" y="237"/>
                  </a:cubicBezTo>
                  <a:cubicBezTo>
                    <a:pt x="283" y="237"/>
                    <a:pt x="284" y="236"/>
                    <a:pt x="284" y="235"/>
                  </a:cubicBezTo>
                  <a:cubicBezTo>
                    <a:pt x="285" y="233"/>
                    <a:pt x="287" y="231"/>
                    <a:pt x="287" y="229"/>
                  </a:cubicBezTo>
                  <a:cubicBezTo>
                    <a:pt x="288" y="228"/>
                    <a:pt x="288" y="227"/>
                    <a:pt x="288" y="227"/>
                  </a:cubicBezTo>
                  <a:cubicBezTo>
                    <a:pt x="288" y="227"/>
                    <a:pt x="289" y="226"/>
                    <a:pt x="290" y="224"/>
                  </a:cubicBezTo>
                  <a:cubicBezTo>
                    <a:pt x="290" y="223"/>
                    <a:pt x="291" y="221"/>
                    <a:pt x="292" y="218"/>
                  </a:cubicBezTo>
                  <a:cubicBezTo>
                    <a:pt x="293" y="217"/>
                    <a:pt x="293" y="215"/>
                    <a:pt x="294" y="214"/>
                  </a:cubicBezTo>
                  <a:cubicBezTo>
                    <a:pt x="296" y="214"/>
                    <a:pt x="299" y="214"/>
                    <a:pt x="301" y="214"/>
                  </a:cubicBezTo>
                  <a:cubicBezTo>
                    <a:pt x="304" y="214"/>
                    <a:pt x="308" y="214"/>
                    <a:pt x="310" y="214"/>
                  </a:cubicBezTo>
                  <a:cubicBezTo>
                    <a:pt x="312" y="214"/>
                    <a:pt x="313" y="214"/>
                    <a:pt x="314" y="214"/>
                  </a:cubicBezTo>
                  <a:cubicBezTo>
                    <a:pt x="316" y="214"/>
                    <a:pt x="317" y="214"/>
                    <a:pt x="318" y="214"/>
                  </a:cubicBezTo>
                  <a:cubicBezTo>
                    <a:pt x="323" y="213"/>
                    <a:pt x="326" y="213"/>
                    <a:pt x="326" y="213"/>
                  </a:cubicBezTo>
                  <a:cubicBezTo>
                    <a:pt x="326" y="213"/>
                    <a:pt x="326" y="212"/>
                    <a:pt x="326" y="210"/>
                  </a:cubicBezTo>
                  <a:cubicBezTo>
                    <a:pt x="327" y="210"/>
                    <a:pt x="327" y="210"/>
                    <a:pt x="327" y="209"/>
                  </a:cubicBezTo>
                  <a:cubicBezTo>
                    <a:pt x="327" y="209"/>
                    <a:pt x="327" y="208"/>
                    <a:pt x="327" y="208"/>
                  </a:cubicBezTo>
                  <a:cubicBezTo>
                    <a:pt x="327" y="207"/>
                    <a:pt x="328" y="205"/>
                    <a:pt x="328" y="204"/>
                  </a:cubicBezTo>
                  <a:cubicBezTo>
                    <a:pt x="328" y="203"/>
                    <a:pt x="328" y="202"/>
                    <a:pt x="329" y="201"/>
                  </a:cubicBezTo>
                  <a:cubicBezTo>
                    <a:pt x="329" y="200"/>
                    <a:pt x="329" y="199"/>
                    <a:pt x="329" y="198"/>
                  </a:cubicBezTo>
                  <a:cubicBezTo>
                    <a:pt x="329" y="197"/>
                    <a:pt x="330" y="196"/>
                    <a:pt x="330" y="196"/>
                  </a:cubicBezTo>
                  <a:cubicBezTo>
                    <a:pt x="330" y="196"/>
                    <a:pt x="327" y="194"/>
                    <a:pt x="323" y="192"/>
                  </a:cubicBezTo>
                  <a:cubicBezTo>
                    <a:pt x="319" y="190"/>
                    <a:pt x="314" y="187"/>
                    <a:pt x="308" y="184"/>
                  </a:cubicBezTo>
                  <a:close/>
                  <a:moveTo>
                    <a:pt x="165" y="268"/>
                  </a:moveTo>
                  <a:cubicBezTo>
                    <a:pt x="109" y="268"/>
                    <a:pt x="64" y="223"/>
                    <a:pt x="64" y="167"/>
                  </a:cubicBezTo>
                  <a:cubicBezTo>
                    <a:pt x="64" y="112"/>
                    <a:pt x="109" y="66"/>
                    <a:pt x="165" y="66"/>
                  </a:cubicBezTo>
                  <a:cubicBezTo>
                    <a:pt x="221" y="66"/>
                    <a:pt x="266" y="112"/>
                    <a:pt x="266" y="167"/>
                  </a:cubicBezTo>
                  <a:cubicBezTo>
                    <a:pt x="266" y="223"/>
                    <a:pt x="221" y="268"/>
                    <a:pt x="165" y="2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îṡľiḓê"/>
            <p:cNvSpPr/>
            <p:nvPr/>
          </p:nvSpPr>
          <p:spPr bwMode="auto">
            <a:xfrm>
              <a:off x="6677819" y="1782762"/>
              <a:ext cx="1327151" cy="357188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ïṣlîḋê"/>
            <p:cNvSpPr/>
            <p:nvPr/>
          </p:nvSpPr>
          <p:spPr bwMode="auto">
            <a:xfrm>
              <a:off x="7293769" y="3398838"/>
              <a:ext cx="1173163" cy="420688"/>
            </a:xfrm>
            <a:custGeom>
              <a:avLst/>
              <a:gdLst>
                <a:gd name="T0" fmla="*/ 0 w 739"/>
                <a:gd name="T1" fmla="*/ 265 h 265"/>
                <a:gd name="T2" fmla="*/ 268 w 739"/>
                <a:gd name="T3" fmla="*/ 0 h 265"/>
                <a:gd name="T4" fmla="*/ 739 w 739"/>
                <a:gd name="T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9" h="265">
                  <a:moveTo>
                    <a:pt x="0" y="265"/>
                  </a:moveTo>
                  <a:lnTo>
                    <a:pt x="268" y="0"/>
                  </a:lnTo>
                  <a:lnTo>
                    <a:pt x="739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ïšľíḓe"/>
            <p:cNvSpPr/>
            <p:nvPr/>
          </p:nvSpPr>
          <p:spPr bwMode="auto">
            <a:xfrm>
              <a:off x="3725069" y="4665664"/>
              <a:ext cx="1281112" cy="384175"/>
            </a:xfrm>
            <a:custGeom>
              <a:avLst/>
              <a:gdLst>
                <a:gd name="T0" fmla="*/ 807 w 807"/>
                <a:gd name="T1" fmla="*/ 0 h 242"/>
                <a:gd name="T2" fmla="*/ 566 w 807"/>
                <a:gd name="T3" fmla="*/ 242 h 242"/>
                <a:gd name="T4" fmla="*/ 0 w 807"/>
                <a:gd name="T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7" h="242">
                  <a:moveTo>
                    <a:pt x="807" y="0"/>
                  </a:moveTo>
                  <a:lnTo>
                    <a:pt x="566" y="242"/>
                  </a:lnTo>
                  <a:lnTo>
                    <a:pt x="0" y="242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2" name="ï$liďê"/>
            <p:cNvGrpSpPr/>
            <p:nvPr/>
          </p:nvGrpSpPr>
          <p:grpSpPr>
            <a:xfrm>
              <a:off x="8141495" y="1457326"/>
              <a:ext cx="650874" cy="650872"/>
              <a:chOff x="753007" y="2242886"/>
              <a:chExt cx="643355" cy="643355"/>
            </a:xfrm>
          </p:grpSpPr>
          <p:sp>
            <p:nvSpPr>
              <p:cNvPr id="27" name="ïṧliḓê"/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ïŝlïdè"/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îŝḻïḑe"/>
            <p:cNvGrpSpPr/>
            <p:nvPr/>
          </p:nvGrpSpPr>
          <p:grpSpPr>
            <a:xfrm>
              <a:off x="3074195" y="4730754"/>
              <a:ext cx="650874" cy="650872"/>
              <a:chOff x="753007" y="2242886"/>
              <a:chExt cx="643355" cy="643355"/>
            </a:xfrm>
          </p:grpSpPr>
          <p:sp>
            <p:nvSpPr>
              <p:cNvPr id="25" name="ïşḻîdé"/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iS1îdê"/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" name="iSḻïḍê"/>
            <p:cNvGrpSpPr/>
            <p:nvPr/>
          </p:nvGrpSpPr>
          <p:grpSpPr>
            <a:xfrm>
              <a:off x="8466932" y="3073402"/>
              <a:ext cx="650874" cy="650872"/>
              <a:chOff x="753007" y="2242886"/>
              <a:chExt cx="643355" cy="643355"/>
            </a:xfrm>
          </p:grpSpPr>
          <p:sp>
            <p:nvSpPr>
              <p:cNvPr id="23" name="î$1ïďé"/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ïśḻïḍé"/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5" name="ïṩļíde"/>
            <p:cNvSpPr txBox="1"/>
            <p:nvPr/>
          </p:nvSpPr>
          <p:spPr bwMode="auto">
            <a:xfrm>
              <a:off x="8839201" y="1236423"/>
              <a:ext cx="26797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îşļïďe"/>
            <p:cNvSpPr/>
            <p:nvPr/>
          </p:nvSpPr>
          <p:spPr bwMode="auto">
            <a:xfrm>
              <a:off x="8839201" y="1678229"/>
              <a:ext cx="2679700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7" name="ïSḻïdé"/>
            <p:cNvSpPr txBox="1"/>
            <p:nvPr/>
          </p:nvSpPr>
          <p:spPr bwMode="auto">
            <a:xfrm>
              <a:off x="9179719" y="2807778"/>
              <a:ext cx="23391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iṡḷíḑé"/>
            <p:cNvSpPr/>
            <p:nvPr/>
          </p:nvSpPr>
          <p:spPr bwMode="auto">
            <a:xfrm>
              <a:off x="9179719" y="3249584"/>
              <a:ext cx="233918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ïşḻîdé"/>
            <p:cNvSpPr txBox="1"/>
            <p:nvPr/>
          </p:nvSpPr>
          <p:spPr bwMode="auto">
            <a:xfrm>
              <a:off x="669925" y="4608034"/>
              <a:ext cx="224472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îšļíḓé"/>
            <p:cNvSpPr/>
            <p:nvPr/>
          </p:nvSpPr>
          <p:spPr bwMode="auto">
            <a:xfrm>
              <a:off x="669925" y="5049840"/>
              <a:ext cx="2244725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1" name="iŝḻïďe"/>
            <p:cNvSpPr txBox="1"/>
            <p:nvPr/>
          </p:nvSpPr>
          <p:spPr bwMode="auto">
            <a:xfrm>
              <a:off x="673099" y="1130300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íšľïďê"/>
            <p:cNvSpPr/>
            <p:nvPr/>
          </p:nvSpPr>
          <p:spPr bwMode="auto">
            <a:xfrm>
              <a:off x="673099" y="1572106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607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7eca8bbf-a797-47a0-8a02-7abcb61f63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03421"/>
            <a:ext cx="10845800" cy="4232157"/>
            <a:chOff x="673100" y="1577985"/>
            <a:chExt cx="10845800" cy="4232157"/>
          </a:xfrm>
        </p:grpSpPr>
        <p:grpSp>
          <p:nvGrpSpPr>
            <p:cNvPr id="6" name="iṥľide"/>
            <p:cNvGrpSpPr/>
            <p:nvPr/>
          </p:nvGrpSpPr>
          <p:grpSpPr>
            <a:xfrm>
              <a:off x="673100" y="1577985"/>
              <a:ext cx="10845800" cy="4232157"/>
              <a:chOff x="444498" y="1355271"/>
              <a:chExt cx="11303001" cy="4410528"/>
            </a:xfrm>
          </p:grpSpPr>
          <p:sp>
            <p:nvSpPr>
              <p:cNvPr id="13" name="îṥlíḑè"/>
              <p:cNvSpPr/>
              <p:nvPr/>
            </p:nvSpPr>
            <p:spPr>
              <a:xfrm>
                <a:off x="444500" y="1355271"/>
                <a:ext cx="11302998" cy="457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ïSľïďé"/>
              <p:cNvSpPr/>
              <p:nvPr/>
            </p:nvSpPr>
            <p:spPr>
              <a:xfrm>
                <a:off x="444498" y="1426029"/>
                <a:ext cx="2440910" cy="75474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Text</a:t>
                </a:r>
                <a:endParaRPr lang="zh-CN" alt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íS1iḓê"/>
              <p:cNvSpPr/>
              <p:nvPr/>
            </p:nvSpPr>
            <p:spPr>
              <a:xfrm>
                <a:off x="2885412" y="1400990"/>
                <a:ext cx="8862087" cy="34435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iṧľïḍè"/>
              <p:cNvGrpSpPr/>
              <p:nvPr/>
            </p:nvGrpSpPr>
            <p:grpSpPr>
              <a:xfrm>
                <a:off x="2885412" y="1746796"/>
                <a:ext cx="8862087" cy="433975"/>
                <a:chOff x="2885412" y="1746796"/>
                <a:chExt cx="8862087" cy="433975"/>
              </a:xfrm>
            </p:grpSpPr>
            <p:sp>
              <p:nvSpPr>
                <p:cNvPr id="118" name="îṡḻîḓe"/>
                <p:cNvSpPr/>
                <p:nvPr/>
              </p:nvSpPr>
              <p:spPr>
                <a:xfrm>
                  <a:off x="11325496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21</a:t>
                  </a:r>
                </a:p>
              </p:txBody>
            </p:sp>
            <p:sp>
              <p:nvSpPr>
                <p:cNvPr id="119" name="î$1îḓê"/>
                <p:cNvSpPr/>
                <p:nvPr/>
              </p:nvSpPr>
              <p:spPr>
                <a:xfrm>
                  <a:off x="10903492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20</a:t>
                  </a:r>
                </a:p>
              </p:txBody>
            </p:sp>
            <p:sp>
              <p:nvSpPr>
                <p:cNvPr id="120" name="iṩļídè"/>
                <p:cNvSpPr/>
                <p:nvPr/>
              </p:nvSpPr>
              <p:spPr>
                <a:xfrm>
                  <a:off x="10481488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19</a:t>
                  </a:r>
                </a:p>
              </p:txBody>
            </p:sp>
            <p:sp>
              <p:nvSpPr>
                <p:cNvPr id="121" name="îṥļîḋê"/>
                <p:cNvSpPr/>
                <p:nvPr/>
              </p:nvSpPr>
              <p:spPr>
                <a:xfrm>
                  <a:off x="10059484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18</a:t>
                  </a:r>
                </a:p>
              </p:txBody>
            </p:sp>
            <p:sp>
              <p:nvSpPr>
                <p:cNvPr id="122" name="îşḷíḑé"/>
                <p:cNvSpPr/>
                <p:nvPr/>
              </p:nvSpPr>
              <p:spPr>
                <a:xfrm>
                  <a:off x="9637480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17</a:t>
                  </a:r>
                </a:p>
              </p:txBody>
            </p:sp>
            <p:sp>
              <p:nvSpPr>
                <p:cNvPr id="123" name="i$ľiḋê"/>
                <p:cNvSpPr/>
                <p:nvPr/>
              </p:nvSpPr>
              <p:spPr>
                <a:xfrm>
                  <a:off x="9215476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16</a:t>
                  </a:r>
                </a:p>
              </p:txBody>
            </p:sp>
            <p:sp>
              <p:nvSpPr>
                <p:cNvPr id="124" name="ïsḻiḓè"/>
                <p:cNvSpPr/>
                <p:nvPr/>
              </p:nvSpPr>
              <p:spPr>
                <a:xfrm>
                  <a:off x="8793472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15</a:t>
                  </a:r>
                </a:p>
              </p:txBody>
            </p:sp>
            <p:sp>
              <p:nvSpPr>
                <p:cNvPr id="125" name="íslîḓè"/>
                <p:cNvSpPr/>
                <p:nvPr/>
              </p:nvSpPr>
              <p:spPr>
                <a:xfrm>
                  <a:off x="8371467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14</a:t>
                  </a:r>
                </a:p>
              </p:txBody>
            </p:sp>
            <p:sp>
              <p:nvSpPr>
                <p:cNvPr id="126" name="išḻîḑe"/>
                <p:cNvSpPr/>
                <p:nvPr/>
              </p:nvSpPr>
              <p:spPr>
                <a:xfrm>
                  <a:off x="7949463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13</a:t>
                  </a:r>
                </a:p>
              </p:txBody>
            </p:sp>
            <p:sp>
              <p:nvSpPr>
                <p:cNvPr id="127" name="íṧ1idé"/>
                <p:cNvSpPr/>
                <p:nvPr/>
              </p:nvSpPr>
              <p:spPr>
                <a:xfrm>
                  <a:off x="7527459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12</a:t>
                  </a:r>
                </a:p>
              </p:txBody>
            </p:sp>
            <p:sp>
              <p:nvSpPr>
                <p:cNvPr id="128" name="íśļîḑé"/>
                <p:cNvSpPr/>
                <p:nvPr/>
              </p:nvSpPr>
              <p:spPr>
                <a:xfrm>
                  <a:off x="7105455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11</a:t>
                  </a:r>
                </a:p>
              </p:txBody>
            </p:sp>
            <p:sp>
              <p:nvSpPr>
                <p:cNvPr id="129" name="íşlîḍe"/>
                <p:cNvSpPr/>
                <p:nvPr/>
              </p:nvSpPr>
              <p:spPr>
                <a:xfrm>
                  <a:off x="6683451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10</a:t>
                  </a:r>
                </a:p>
              </p:txBody>
            </p:sp>
            <p:sp>
              <p:nvSpPr>
                <p:cNvPr id="130" name="îṡḷiḍe"/>
                <p:cNvSpPr/>
                <p:nvPr/>
              </p:nvSpPr>
              <p:spPr>
                <a:xfrm>
                  <a:off x="6261447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9</a:t>
                  </a:r>
                </a:p>
              </p:txBody>
            </p:sp>
            <p:sp>
              <p:nvSpPr>
                <p:cNvPr id="131" name="íşlíḋé"/>
                <p:cNvSpPr/>
                <p:nvPr/>
              </p:nvSpPr>
              <p:spPr>
                <a:xfrm>
                  <a:off x="5839443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8</a:t>
                  </a:r>
                </a:p>
              </p:txBody>
            </p:sp>
            <p:sp>
              <p:nvSpPr>
                <p:cNvPr id="132" name="îṥļiḓè"/>
                <p:cNvSpPr/>
                <p:nvPr/>
              </p:nvSpPr>
              <p:spPr>
                <a:xfrm>
                  <a:off x="5417439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7</a:t>
                  </a:r>
                </a:p>
              </p:txBody>
            </p:sp>
            <p:sp>
              <p:nvSpPr>
                <p:cNvPr id="133" name="ïṧ1iďè"/>
                <p:cNvSpPr/>
                <p:nvPr/>
              </p:nvSpPr>
              <p:spPr>
                <a:xfrm>
                  <a:off x="4995434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4" name="ïṧľïdé"/>
                <p:cNvSpPr/>
                <p:nvPr/>
              </p:nvSpPr>
              <p:spPr>
                <a:xfrm>
                  <a:off x="4995432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6</a:t>
                  </a:r>
                </a:p>
              </p:txBody>
            </p:sp>
            <p:sp>
              <p:nvSpPr>
                <p:cNvPr id="135" name="iṥļïde"/>
                <p:cNvSpPr/>
                <p:nvPr/>
              </p:nvSpPr>
              <p:spPr>
                <a:xfrm>
                  <a:off x="4573428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5</a:t>
                  </a:r>
                </a:p>
              </p:txBody>
            </p:sp>
            <p:sp>
              <p:nvSpPr>
                <p:cNvPr id="136" name="ísľïḓe"/>
                <p:cNvSpPr/>
                <p:nvPr/>
              </p:nvSpPr>
              <p:spPr>
                <a:xfrm>
                  <a:off x="4151424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4</a:t>
                  </a:r>
                </a:p>
              </p:txBody>
            </p:sp>
            <p:sp>
              <p:nvSpPr>
                <p:cNvPr id="137" name="íš1ïďe"/>
                <p:cNvSpPr/>
                <p:nvPr/>
              </p:nvSpPr>
              <p:spPr>
                <a:xfrm>
                  <a:off x="3729420" y="1746796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3</a:t>
                  </a:r>
                </a:p>
              </p:txBody>
            </p:sp>
            <p:sp>
              <p:nvSpPr>
                <p:cNvPr id="138" name="ïṡlîḑé"/>
                <p:cNvSpPr/>
                <p:nvPr/>
              </p:nvSpPr>
              <p:spPr>
                <a:xfrm>
                  <a:off x="3307416" y="1746796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2</a:t>
                  </a:r>
                </a:p>
              </p:txBody>
            </p:sp>
            <p:sp>
              <p:nvSpPr>
                <p:cNvPr id="139" name="ïṩľíḍé"/>
                <p:cNvSpPr/>
                <p:nvPr/>
              </p:nvSpPr>
              <p:spPr>
                <a:xfrm>
                  <a:off x="2885412" y="1746796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</a:t>
                  </a:r>
                </a:p>
              </p:txBody>
            </p:sp>
          </p:grpSp>
          <p:grpSp>
            <p:nvGrpSpPr>
              <p:cNvPr id="17" name="ïŝlïḓé"/>
              <p:cNvGrpSpPr/>
              <p:nvPr/>
            </p:nvGrpSpPr>
            <p:grpSpPr>
              <a:xfrm>
                <a:off x="444500" y="2178599"/>
                <a:ext cx="11302998" cy="3587200"/>
                <a:chOff x="444500" y="2178599"/>
                <a:chExt cx="11302998" cy="3587200"/>
              </a:xfrm>
            </p:grpSpPr>
            <p:grpSp>
              <p:nvGrpSpPr>
                <p:cNvPr id="18" name="î$1ïdè"/>
                <p:cNvGrpSpPr/>
                <p:nvPr/>
              </p:nvGrpSpPr>
              <p:grpSpPr>
                <a:xfrm>
                  <a:off x="444500" y="2178599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94" name="ïšḷídè"/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96" name="îŝḷîḋé"/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7" name="iŝľíḓé"/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8" name="iS1ïḓê"/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9" name="išḷíďê"/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0" name="îṥḻïďé"/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1" name="ïşḷîdê"/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2" name="íšḷíḓè"/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3" name="îṩļîḑé"/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4" name="íSḷíḋè"/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5" name="ïśḻidé"/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6" name="î$ḷïḓê"/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7" name="ïśḻiḓê"/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8" name="íṧ1îḓè"/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9" name="iSḻíḑê"/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0" name="ïśḷíďê"/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1" name="i$ḻiḓé"/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2" name="íŝḷïḓè"/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3" name="îśľïḋè"/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4" name="íṡļíďê"/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5" name="ïṡḷïdè"/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6" name="iṥľidè"/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7" name="ï$1îde"/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95" name="îśľîḓe"/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r>
                      <a:rPr lang="en-US" altLang="zh-CN" sz="1200" dirty="0">
                        <a:solidFill>
                          <a:schemeClr val="tx1"/>
                        </a:solidFill>
                      </a:rPr>
                      <a:t>Text</a:t>
                    </a:r>
                    <a:endParaRPr lang="zh-CN" altLang="en-US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9" name="íṩḻíďè"/>
                <p:cNvGrpSpPr/>
                <p:nvPr/>
              </p:nvGrpSpPr>
              <p:grpSpPr>
                <a:xfrm>
                  <a:off x="444500" y="3075580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70" name="íṥľïḍè"/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72" name="îš1ídè"/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3" name="íŝlïḋè"/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4" name="ïṩļíḓe"/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5" name="ïṥlïďê"/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6" name="íŝlîḓé"/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7" name="î$ḷíḍè"/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8" name="íŝļïďè"/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9" name="isḻîḓé"/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0" name="íṡľiḓe"/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1" name="ïṣḻiďè"/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2" name="iŝ1îḋe"/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3" name="îś1íde"/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4" name="îšļiḓê"/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5" name="iṧḻîdè"/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6" name="iṩľîḑê"/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7" name="ísḻiḓe"/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8" name="íṡḻïdé"/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9" name="îSlíḑê"/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0" name="îšḷïde"/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1" name="íṩļîḑé"/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2" name="îSḷiďê"/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3" name="íṩ1îḓè"/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71" name="ïsḷíde"/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r>
                      <a:rPr lang="en-US" altLang="zh-CN" sz="1200" dirty="0">
                        <a:solidFill>
                          <a:schemeClr val="tx1"/>
                        </a:solidFill>
                      </a:rPr>
                      <a:t>Text</a:t>
                    </a:r>
                    <a:endParaRPr lang="zh-CN" altLang="en-US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20" name="îṣ1íďê"/>
                <p:cNvGrpSpPr/>
                <p:nvPr/>
              </p:nvGrpSpPr>
              <p:grpSpPr>
                <a:xfrm>
                  <a:off x="444500" y="3970389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46" name="îSḻíďé"/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48" name="iṧḻídé"/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9" name="ïṩḻîḓè"/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0" name="íṣḷide"/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1" name="ïṡ1íde"/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2" name="ïşlíde"/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3" name="íSlîḑê"/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4" name="îśḻiḋé"/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5" name="ïṥļîde"/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6" name="îṧ1îḑê"/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7" name="iŝļïḑe"/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8" name="íṥľïḍé"/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9" name="ïš1ïḍê"/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0" name="iŝ1îḍé"/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1" name="í$ḻiḓè"/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2" name="iŝľîḑê"/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3" name="iṧḷïḑé"/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4" name="iş1ïḓe"/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5" name="ïŝliḑê"/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6" name="îṥliḑè"/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7" name="iṡḷiďé"/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8" name="íṩľíḓé"/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9" name="iś1íḍè"/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47" name="íṩľïde"/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r>
                      <a:rPr lang="en-US" altLang="zh-CN" sz="1200" dirty="0">
                        <a:solidFill>
                          <a:schemeClr val="tx1"/>
                        </a:solidFill>
                      </a:rPr>
                      <a:t>Text</a:t>
                    </a:r>
                    <a:endParaRPr lang="zh-CN" altLang="en-US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21" name="ïsľïḋè"/>
                <p:cNvGrpSpPr/>
                <p:nvPr/>
              </p:nvGrpSpPr>
              <p:grpSpPr>
                <a:xfrm>
                  <a:off x="444500" y="4867370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22" name="íšḷïḑe"/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24" name="ïš1îḓe"/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5" name="íslíḓe"/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6" name="ïşḻíḑe"/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7" name="ïṥḻîde"/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8" name="ï$1ïḓe"/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9" name="ïślîḋe"/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0" name="îŝḷíďé"/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1" name="íṥļïḑè"/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2" name="íšḻidé"/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" name="iśḷïḓé"/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4" name="ïṣľiḑè"/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5" name="ï$ḷïďê"/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6" name="îṩḷíḋé"/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7" name="îšļïḍê"/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8" name="iṣlîḑê"/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9" name="íṣḻiḍè"/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0" name="ísḻidè"/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1" name="îṣḻïḑé"/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2" name="ïṧ1iḍê"/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3" name="ïslîdê"/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4" name="i$ḷïḍè"/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5" name="ïṥ1íde"/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23" name="îṡḻíḋê"/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r>
                      <a:rPr lang="en-US" altLang="zh-CN" sz="1200" dirty="0">
                        <a:solidFill>
                          <a:schemeClr val="tx1"/>
                        </a:solidFill>
                      </a:rPr>
                      <a:t>Text</a:t>
                    </a:r>
                    <a:endParaRPr lang="zh-CN" altLang="en-US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sp>
          <p:nvSpPr>
            <p:cNvPr id="7" name="ï$ḻîḓé"/>
            <p:cNvSpPr/>
            <p:nvPr/>
          </p:nvSpPr>
          <p:spPr>
            <a:xfrm>
              <a:off x="3420212" y="2681009"/>
              <a:ext cx="2834542" cy="23676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" name="ïślide"/>
            <p:cNvSpPr/>
            <p:nvPr/>
          </p:nvSpPr>
          <p:spPr>
            <a:xfrm>
              <a:off x="4635015" y="3551503"/>
              <a:ext cx="2834542" cy="23676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ïṣ1ïdê"/>
            <p:cNvSpPr/>
            <p:nvPr/>
          </p:nvSpPr>
          <p:spPr>
            <a:xfrm>
              <a:off x="8279425" y="3551503"/>
              <a:ext cx="1214803" cy="23676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îṣ1îde"/>
            <p:cNvSpPr/>
            <p:nvPr/>
          </p:nvSpPr>
          <p:spPr>
            <a:xfrm>
              <a:off x="4027614" y="4409423"/>
              <a:ext cx="4251810" cy="2367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" name="îṩḷïḍê"/>
            <p:cNvSpPr/>
            <p:nvPr/>
          </p:nvSpPr>
          <p:spPr>
            <a:xfrm>
              <a:off x="3015276" y="5248447"/>
              <a:ext cx="2834543" cy="23676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" name="iŝḻîḓê"/>
            <p:cNvSpPr/>
            <p:nvPr/>
          </p:nvSpPr>
          <p:spPr>
            <a:xfrm>
              <a:off x="7469554" y="5247440"/>
              <a:ext cx="3644411" cy="23676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18749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71512" y="3515144"/>
            <a:ext cx="10848976" cy="1328161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Thanks </a:t>
            </a:r>
            <a:br>
              <a:rPr lang="en-US" altLang="zh-CN" sz="4000" dirty="0"/>
            </a:br>
            <a:r>
              <a:rPr lang="en-US" altLang="zh-CN" sz="4000" dirty="0"/>
              <a:t>And Your Slogan Here.</a:t>
            </a:r>
            <a:endParaRPr lang="zh-CN" altLang="en-US" sz="40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C74AEA60-7600-4C9F-BE1A-C34FF931C9EC}"/>
              </a:ext>
            </a:extLst>
          </p:cNvPr>
          <p:cNvCxnSpPr>
            <a:cxnSpLocks/>
          </p:cNvCxnSpPr>
          <p:nvPr/>
        </p:nvCxnSpPr>
        <p:spPr>
          <a:xfrm>
            <a:off x="2622550" y="5003800"/>
            <a:ext cx="69469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158383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008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313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8141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034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276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3330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4c536999-aee8-4c7f-a1f0-8894fd67c07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1253" y="1040531"/>
            <a:ext cx="10769450" cy="5103095"/>
            <a:chOff x="761253" y="1040531"/>
            <a:chExt cx="10769450" cy="5103095"/>
          </a:xfrm>
        </p:grpSpPr>
        <p:cxnSp>
          <p:nvCxnSpPr>
            <p:cNvPr id="6" name="肘形连接符 5">
              <a:extLst>
                <a:ext uri="{FF2B5EF4-FFF2-40B4-BE49-F238E27FC236}">
                  <a16:creationId xmlns="" xmlns:a16="http://schemas.microsoft.com/office/drawing/2014/main" id="{BA9AFDCD-F4CD-4418-9F4D-F17290B07ABE}"/>
                </a:ext>
              </a:extLst>
            </p:cNvPr>
            <p:cNvCxnSpPr>
              <a:cxnSpLocks/>
              <a:stCxn id="19" idx="6"/>
              <a:endCxn id="28" idx="2"/>
            </p:cNvCxnSpPr>
            <p:nvPr/>
          </p:nvCxnSpPr>
          <p:spPr>
            <a:xfrm flipV="1">
              <a:off x="3267075" y="3329085"/>
              <a:ext cx="3305193" cy="8536"/>
            </a:xfrm>
            <a:prstGeom prst="bentConnector3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ïṡlíḑê">
              <a:extLst>
                <a:ext uri="{FF2B5EF4-FFF2-40B4-BE49-F238E27FC236}">
                  <a16:creationId xmlns="" xmlns:a16="http://schemas.microsoft.com/office/drawing/2014/main" id="{70369B52-01B5-4350-A11A-01E3C2584559}"/>
                </a:ext>
              </a:extLst>
            </p:cNvPr>
            <p:cNvGrpSpPr/>
            <p:nvPr/>
          </p:nvGrpSpPr>
          <p:grpSpPr>
            <a:xfrm>
              <a:off x="761253" y="1040531"/>
              <a:ext cx="3661643" cy="3761661"/>
              <a:chOff x="831000" y="1038184"/>
              <a:chExt cx="3661643" cy="3761661"/>
            </a:xfrm>
            <a:solidFill>
              <a:schemeClr val="bg1">
                <a:lumMod val="95000"/>
              </a:schemeClr>
            </a:solidFill>
          </p:grpSpPr>
          <p:sp>
            <p:nvSpPr>
              <p:cNvPr id="32" name="iSľïḋê">
                <a:extLst>
                  <a:ext uri="{FF2B5EF4-FFF2-40B4-BE49-F238E27FC236}">
                    <a16:creationId xmlns="" xmlns:a16="http://schemas.microsoft.com/office/drawing/2014/main" id="{4012295D-358B-44D8-A6CA-FD5C9C568FE5}"/>
                  </a:ext>
                </a:extLst>
              </p:cNvPr>
              <p:cNvSpPr/>
              <p:nvPr/>
            </p:nvSpPr>
            <p:spPr bwMode="auto">
              <a:xfrm>
                <a:off x="1905203" y="2607276"/>
                <a:ext cx="1810688" cy="1337883"/>
              </a:xfrm>
              <a:custGeom>
                <a:avLst/>
                <a:gdLst>
                  <a:gd name="T0" fmla="*/ 8318 w 11152"/>
                  <a:gd name="T1" fmla="*/ 1102 h 8242"/>
                  <a:gd name="T2" fmla="*/ 8411 w 11152"/>
                  <a:gd name="T3" fmla="*/ 787 h 8242"/>
                  <a:gd name="T4" fmla="*/ 8442 w 11152"/>
                  <a:gd name="T5" fmla="*/ 374 h 8242"/>
                  <a:gd name="T6" fmla="*/ 8371 w 11152"/>
                  <a:gd name="T7" fmla="*/ 124 h 8242"/>
                  <a:gd name="T8" fmla="*/ 8710 w 11152"/>
                  <a:gd name="T9" fmla="*/ 11 h 8242"/>
                  <a:gd name="T10" fmla="*/ 9052 w 11152"/>
                  <a:gd name="T11" fmla="*/ 44 h 8242"/>
                  <a:gd name="T12" fmla="*/ 9237 w 11152"/>
                  <a:gd name="T13" fmla="*/ 158 h 8242"/>
                  <a:gd name="T14" fmla="*/ 9390 w 11152"/>
                  <a:gd name="T15" fmla="*/ 370 h 8242"/>
                  <a:gd name="T16" fmla="*/ 9656 w 11152"/>
                  <a:gd name="T17" fmla="*/ 690 h 8242"/>
                  <a:gd name="T18" fmla="*/ 9884 w 11152"/>
                  <a:gd name="T19" fmla="*/ 982 h 8242"/>
                  <a:gd name="T20" fmla="*/ 10107 w 11152"/>
                  <a:gd name="T21" fmla="*/ 1001 h 8242"/>
                  <a:gd name="T22" fmla="*/ 10335 w 11152"/>
                  <a:gd name="T23" fmla="*/ 1162 h 8242"/>
                  <a:gd name="T24" fmla="*/ 10436 w 11152"/>
                  <a:gd name="T25" fmla="*/ 1354 h 8242"/>
                  <a:gd name="T26" fmla="*/ 10763 w 11152"/>
                  <a:gd name="T27" fmla="*/ 1427 h 8242"/>
                  <a:gd name="T28" fmla="*/ 10988 w 11152"/>
                  <a:gd name="T29" fmla="*/ 1195 h 8242"/>
                  <a:gd name="T30" fmla="*/ 11111 w 11152"/>
                  <a:gd name="T31" fmla="*/ 1474 h 8242"/>
                  <a:gd name="T32" fmla="*/ 11127 w 11152"/>
                  <a:gd name="T33" fmla="*/ 1758 h 8242"/>
                  <a:gd name="T34" fmla="*/ 11105 w 11152"/>
                  <a:gd name="T35" fmla="*/ 2027 h 8242"/>
                  <a:gd name="T36" fmla="*/ 10821 w 11152"/>
                  <a:gd name="T37" fmla="*/ 2177 h 8242"/>
                  <a:gd name="T38" fmla="*/ 10908 w 11152"/>
                  <a:gd name="T39" fmla="*/ 2626 h 8242"/>
                  <a:gd name="T40" fmla="*/ 10073 w 11152"/>
                  <a:gd name="T41" fmla="*/ 3563 h 8242"/>
                  <a:gd name="T42" fmla="*/ 9662 w 11152"/>
                  <a:gd name="T43" fmla="*/ 3805 h 8242"/>
                  <a:gd name="T44" fmla="*/ 9666 w 11152"/>
                  <a:gd name="T45" fmla="*/ 3711 h 8242"/>
                  <a:gd name="T46" fmla="*/ 9673 w 11152"/>
                  <a:gd name="T47" fmla="*/ 3436 h 8242"/>
                  <a:gd name="T48" fmla="*/ 9281 w 11152"/>
                  <a:gd name="T49" fmla="*/ 3565 h 8242"/>
                  <a:gd name="T50" fmla="*/ 8977 w 11152"/>
                  <a:gd name="T51" fmla="*/ 3876 h 8242"/>
                  <a:gd name="T52" fmla="*/ 9222 w 11152"/>
                  <a:gd name="T53" fmla="*/ 4096 h 8242"/>
                  <a:gd name="T54" fmla="*/ 9496 w 11152"/>
                  <a:gd name="T55" fmla="*/ 4107 h 8242"/>
                  <a:gd name="T56" fmla="*/ 9893 w 11152"/>
                  <a:gd name="T57" fmla="*/ 4177 h 8242"/>
                  <a:gd name="T58" fmla="*/ 9675 w 11152"/>
                  <a:gd name="T59" fmla="*/ 4346 h 8242"/>
                  <a:gd name="T60" fmla="*/ 9465 w 11152"/>
                  <a:gd name="T61" fmla="*/ 4597 h 8242"/>
                  <a:gd name="T62" fmla="*/ 9749 w 11152"/>
                  <a:gd name="T63" fmla="*/ 5132 h 8242"/>
                  <a:gd name="T64" fmla="*/ 9835 w 11152"/>
                  <a:gd name="T65" fmla="*/ 5418 h 8242"/>
                  <a:gd name="T66" fmla="*/ 9536 w 11152"/>
                  <a:gd name="T67" fmla="*/ 5377 h 8242"/>
                  <a:gd name="T68" fmla="*/ 9965 w 11152"/>
                  <a:gd name="T69" fmla="*/ 5700 h 8242"/>
                  <a:gd name="T70" fmla="*/ 9962 w 11152"/>
                  <a:gd name="T71" fmla="*/ 5773 h 8242"/>
                  <a:gd name="T72" fmla="*/ 10114 w 11152"/>
                  <a:gd name="T73" fmla="*/ 5904 h 8242"/>
                  <a:gd name="T74" fmla="*/ 10075 w 11152"/>
                  <a:gd name="T75" fmla="*/ 6070 h 8242"/>
                  <a:gd name="T76" fmla="*/ 9999 w 11152"/>
                  <a:gd name="T77" fmla="*/ 6268 h 8242"/>
                  <a:gd name="T78" fmla="*/ 9950 w 11152"/>
                  <a:gd name="T79" fmla="*/ 6474 h 8242"/>
                  <a:gd name="T80" fmla="*/ 9841 w 11152"/>
                  <a:gd name="T81" fmla="*/ 6631 h 8242"/>
                  <a:gd name="T82" fmla="*/ 9839 w 11152"/>
                  <a:gd name="T83" fmla="*/ 6827 h 8242"/>
                  <a:gd name="T84" fmla="*/ 9723 w 11152"/>
                  <a:gd name="T85" fmla="*/ 6878 h 8242"/>
                  <a:gd name="T86" fmla="*/ 9605 w 11152"/>
                  <a:gd name="T87" fmla="*/ 7048 h 8242"/>
                  <a:gd name="T88" fmla="*/ 9486 w 11152"/>
                  <a:gd name="T89" fmla="*/ 7163 h 8242"/>
                  <a:gd name="T90" fmla="*/ 9277 w 11152"/>
                  <a:gd name="T91" fmla="*/ 7357 h 8242"/>
                  <a:gd name="T92" fmla="*/ 9025 w 11152"/>
                  <a:gd name="T93" fmla="*/ 7437 h 8242"/>
                  <a:gd name="T94" fmla="*/ 8853 w 11152"/>
                  <a:gd name="T95" fmla="*/ 7487 h 8242"/>
                  <a:gd name="T96" fmla="*/ 8520 w 11152"/>
                  <a:gd name="T97" fmla="*/ 7619 h 8242"/>
                  <a:gd name="T98" fmla="*/ 8402 w 11152"/>
                  <a:gd name="T99" fmla="*/ 7675 h 8242"/>
                  <a:gd name="T100" fmla="*/ 8330 w 11152"/>
                  <a:gd name="T101" fmla="*/ 7816 h 8242"/>
                  <a:gd name="T102" fmla="*/ 8151 w 11152"/>
                  <a:gd name="T103" fmla="*/ 7609 h 8242"/>
                  <a:gd name="T104" fmla="*/ 6860 w 11152"/>
                  <a:gd name="T105" fmla="*/ 7778 h 8242"/>
                  <a:gd name="T106" fmla="*/ 9512 w 11152"/>
                  <a:gd name="T107" fmla="*/ 7204 h 8242"/>
                  <a:gd name="T108" fmla="*/ 10150 w 11152"/>
                  <a:gd name="T109" fmla="*/ 5792 h 8242"/>
                  <a:gd name="T110" fmla="*/ 10164 w 11152"/>
                  <a:gd name="T111" fmla="*/ 7514 h 8242"/>
                  <a:gd name="T112" fmla="*/ 10286 w 11152"/>
                  <a:gd name="T113" fmla="*/ 6902 h 8242"/>
                  <a:gd name="T114" fmla="*/ 10025 w 11152"/>
                  <a:gd name="T115" fmla="*/ 7062 h 8242"/>
                  <a:gd name="T116" fmla="*/ 10137 w 11152"/>
                  <a:gd name="T117" fmla="*/ 7494 h 8242"/>
                  <a:gd name="T118" fmla="*/ 8311 w 11152"/>
                  <a:gd name="T119" fmla="*/ 7901 h 8242"/>
                  <a:gd name="T120" fmla="*/ 8344 w 11152"/>
                  <a:gd name="T121" fmla="*/ 8231 h 8242"/>
                  <a:gd name="T122" fmla="*/ 8462 w 11152"/>
                  <a:gd name="T123" fmla="*/ 7879 h 8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152" h="8242">
                    <a:moveTo>
                      <a:pt x="3380" y="1747"/>
                    </a:moveTo>
                    <a:lnTo>
                      <a:pt x="3429" y="1747"/>
                    </a:lnTo>
                    <a:lnTo>
                      <a:pt x="3464" y="1759"/>
                    </a:lnTo>
                    <a:lnTo>
                      <a:pt x="3493" y="1760"/>
                    </a:lnTo>
                    <a:lnTo>
                      <a:pt x="5000" y="1805"/>
                    </a:lnTo>
                    <a:lnTo>
                      <a:pt x="7682" y="1513"/>
                    </a:lnTo>
                    <a:lnTo>
                      <a:pt x="8013" y="1168"/>
                    </a:lnTo>
                    <a:lnTo>
                      <a:pt x="8082" y="1144"/>
                    </a:lnTo>
                    <a:lnTo>
                      <a:pt x="8106" y="1148"/>
                    </a:lnTo>
                    <a:lnTo>
                      <a:pt x="8111" y="1161"/>
                    </a:lnTo>
                    <a:lnTo>
                      <a:pt x="8142" y="1155"/>
                    </a:lnTo>
                    <a:lnTo>
                      <a:pt x="8193" y="1162"/>
                    </a:lnTo>
                    <a:lnTo>
                      <a:pt x="8217" y="1182"/>
                    </a:lnTo>
                    <a:lnTo>
                      <a:pt x="8237" y="1179"/>
                    </a:lnTo>
                    <a:lnTo>
                      <a:pt x="8318" y="1102"/>
                    </a:lnTo>
                    <a:lnTo>
                      <a:pt x="8357" y="1074"/>
                    </a:lnTo>
                    <a:lnTo>
                      <a:pt x="8418" y="1064"/>
                    </a:lnTo>
                    <a:lnTo>
                      <a:pt x="8444" y="1038"/>
                    </a:lnTo>
                    <a:lnTo>
                      <a:pt x="8455" y="1006"/>
                    </a:lnTo>
                    <a:lnTo>
                      <a:pt x="8447" y="971"/>
                    </a:lnTo>
                    <a:lnTo>
                      <a:pt x="8435" y="962"/>
                    </a:lnTo>
                    <a:lnTo>
                      <a:pt x="8421" y="973"/>
                    </a:lnTo>
                    <a:lnTo>
                      <a:pt x="8408" y="962"/>
                    </a:lnTo>
                    <a:lnTo>
                      <a:pt x="8392" y="959"/>
                    </a:lnTo>
                    <a:lnTo>
                      <a:pt x="8389" y="912"/>
                    </a:lnTo>
                    <a:lnTo>
                      <a:pt x="8398" y="898"/>
                    </a:lnTo>
                    <a:lnTo>
                      <a:pt x="8397" y="848"/>
                    </a:lnTo>
                    <a:lnTo>
                      <a:pt x="8385" y="817"/>
                    </a:lnTo>
                    <a:lnTo>
                      <a:pt x="8391" y="798"/>
                    </a:lnTo>
                    <a:lnTo>
                      <a:pt x="8411" y="787"/>
                    </a:lnTo>
                    <a:lnTo>
                      <a:pt x="8415" y="755"/>
                    </a:lnTo>
                    <a:lnTo>
                      <a:pt x="8395" y="733"/>
                    </a:lnTo>
                    <a:lnTo>
                      <a:pt x="8390" y="696"/>
                    </a:lnTo>
                    <a:lnTo>
                      <a:pt x="8396" y="678"/>
                    </a:lnTo>
                    <a:lnTo>
                      <a:pt x="8379" y="649"/>
                    </a:lnTo>
                    <a:lnTo>
                      <a:pt x="8381" y="621"/>
                    </a:lnTo>
                    <a:lnTo>
                      <a:pt x="8400" y="586"/>
                    </a:lnTo>
                    <a:lnTo>
                      <a:pt x="8422" y="569"/>
                    </a:lnTo>
                    <a:lnTo>
                      <a:pt x="8429" y="530"/>
                    </a:lnTo>
                    <a:lnTo>
                      <a:pt x="8452" y="496"/>
                    </a:lnTo>
                    <a:lnTo>
                      <a:pt x="8472" y="480"/>
                    </a:lnTo>
                    <a:lnTo>
                      <a:pt x="8474" y="439"/>
                    </a:lnTo>
                    <a:lnTo>
                      <a:pt x="8467" y="419"/>
                    </a:lnTo>
                    <a:lnTo>
                      <a:pt x="8467" y="393"/>
                    </a:lnTo>
                    <a:lnTo>
                      <a:pt x="8442" y="374"/>
                    </a:lnTo>
                    <a:lnTo>
                      <a:pt x="8429" y="342"/>
                    </a:lnTo>
                    <a:lnTo>
                      <a:pt x="8404" y="301"/>
                    </a:lnTo>
                    <a:lnTo>
                      <a:pt x="8384" y="296"/>
                    </a:lnTo>
                    <a:lnTo>
                      <a:pt x="8360" y="307"/>
                    </a:lnTo>
                    <a:lnTo>
                      <a:pt x="8322" y="330"/>
                    </a:lnTo>
                    <a:lnTo>
                      <a:pt x="8305" y="327"/>
                    </a:lnTo>
                    <a:lnTo>
                      <a:pt x="8293" y="314"/>
                    </a:lnTo>
                    <a:lnTo>
                      <a:pt x="8293" y="272"/>
                    </a:lnTo>
                    <a:lnTo>
                      <a:pt x="8305" y="257"/>
                    </a:lnTo>
                    <a:lnTo>
                      <a:pt x="8305" y="240"/>
                    </a:lnTo>
                    <a:lnTo>
                      <a:pt x="8318" y="222"/>
                    </a:lnTo>
                    <a:lnTo>
                      <a:pt x="8327" y="190"/>
                    </a:lnTo>
                    <a:lnTo>
                      <a:pt x="8353" y="161"/>
                    </a:lnTo>
                    <a:lnTo>
                      <a:pt x="8353" y="140"/>
                    </a:lnTo>
                    <a:lnTo>
                      <a:pt x="8371" y="124"/>
                    </a:lnTo>
                    <a:lnTo>
                      <a:pt x="8416" y="118"/>
                    </a:lnTo>
                    <a:lnTo>
                      <a:pt x="8436" y="111"/>
                    </a:lnTo>
                    <a:lnTo>
                      <a:pt x="8459" y="110"/>
                    </a:lnTo>
                    <a:lnTo>
                      <a:pt x="8465" y="104"/>
                    </a:lnTo>
                    <a:lnTo>
                      <a:pt x="8490" y="106"/>
                    </a:lnTo>
                    <a:lnTo>
                      <a:pt x="8515" y="96"/>
                    </a:lnTo>
                    <a:lnTo>
                      <a:pt x="8529" y="69"/>
                    </a:lnTo>
                    <a:lnTo>
                      <a:pt x="8558" y="69"/>
                    </a:lnTo>
                    <a:lnTo>
                      <a:pt x="8578" y="47"/>
                    </a:lnTo>
                    <a:lnTo>
                      <a:pt x="8615" y="54"/>
                    </a:lnTo>
                    <a:lnTo>
                      <a:pt x="8637" y="50"/>
                    </a:lnTo>
                    <a:lnTo>
                      <a:pt x="8671" y="51"/>
                    </a:lnTo>
                    <a:lnTo>
                      <a:pt x="8687" y="37"/>
                    </a:lnTo>
                    <a:lnTo>
                      <a:pt x="8700" y="37"/>
                    </a:lnTo>
                    <a:lnTo>
                      <a:pt x="8710" y="11"/>
                    </a:lnTo>
                    <a:lnTo>
                      <a:pt x="8759" y="5"/>
                    </a:lnTo>
                    <a:lnTo>
                      <a:pt x="8768" y="0"/>
                    </a:lnTo>
                    <a:lnTo>
                      <a:pt x="8788" y="5"/>
                    </a:lnTo>
                    <a:lnTo>
                      <a:pt x="8814" y="7"/>
                    </a:lnTo>
                    <a:lnTo>
                      <a:pt x="8838" y="25"/>
                    </a:lnTo>
                    <a:lnTo>
                      <a:pt x="8892" y="30"/>
                    </a:lnTo>
                    <a:lnTo>
                      <a:pt x="8915" y="48"/>
                    </a:lnTo>
                    <a:lnTo>
                      <a:pt x="8921" y="63"/>
                    </a:lnTo>
                    <a:lnTo>
                      <a:pt x="8960" y="63"/>
                    </a:lnTo>
                    <a:lnTo>
                      <a:pt x="8983" y="56"/>
                    </a:lnTo>
                    <a:lnTo>
                      <a:pt x="8993" y="67"/>
                    </a:lnTo>
                    <a:lnTo>
                      <a:pt x="9024" y="81"/>
                    </a:lnTo>
                    <a:lnTo>
                      <a:pt x="9038" y="75"/>
                    </a:lnTo>
                    <a:lnTo>
                      <a:pt x="9035" y="55"/>
                    </a:lnTo>
                    <a:lnTo>
                      <a:pt x="9052" y="44"/>
                    </a:lnTo>
                    <a:lnTo>
                      <a:pt x="9066" y="51"/>
                    </a:lnTo>
                    <a:lnTo>
                      <a:pt x="9091" y="51"/>
                    </a:lnTo>
                    <a:lnTo>
                      <a:pt x="9103" y="45"/>
                    </a:lnTo>
                    <a:lnTo>
                      <a:pt x="9121" y="65"/>
                    </a:lnTo>
                    <a:lnTo>
                      <a:pt x="9138" y="63"/>
                    </a:lnTo>
                    <a:lnTo>
                      <a:pt x="9161" y="71"/>
                    </a:lnTo>
                    <a:lnTo>
                      <a:pt x="9171" y="87"/>
                    </a:lnTo>
                    <a:lnTo>
                      <a:pt x="9167" y="104"/>
                    </a:lnTo>
                    <a:lnTo>
                      <a:pt x="9172" y="121"/>
                    </a:lnTo>
                    <a:lnTo>
                      <a:pt x="9191" y="123"/>
                    </a:lnTo>
                    <a:lnTo>
                      <a:pt x="9200" y="136"/>
                    </a:lnTo>
                    <a:lnTo>
                      <a:pt x="9217" y="121"/>
                    </a:lnTo>
                    <a:lnTo>
                      <a:pt x="9240" y="127"/>
                    </a:lnTo>
                    <a:lnTo>
                      <a:pt x="9246" y="142"/>
                    </a:lnTo>
                    <a:lnTo>
                      <a:pt x="9237" y="158"/>
                    </a:lnTo>
                    <a:lnTo>
                      <a:pt x="9245" y="174"/>
                    </a:lnTo>
                    <a:lnTo>
                      <a:pt x="9273" y="182"/>
                    </a:lnTo>
                    <a:lnTo>
                      <a:pt x="9289" y="179"/>
                    </a:lnTo>
                    <a:lnTo>
                      <a:pt x="9301" y="190"/>
                    </a:lnTo>
                    <a:lnTo>
                      <a:pt x="9301" y="207"/>
                    </a:lnTo>
                    <a:lnTo>
                      <a:pt x="9319" y="216"/>
                    </a:lnTo>
                    <a:lnTo>
                      <a:pt x="9330" y="236"/>
                    </a:lnTo>
                    <a:lnTo>
                      <a:pt x="9332" y="259"/>
                    </a:lnTo>
                    <a:lnTo>
                      <a:pt x="9340" y="280"/>
                    </a:lnTo>
                    <a:lnTo>
                      <a:pt x="9340" y="296"/>
                    </a:lnTo>
                    <a:lnTo>
                      <a:pt x="9348" y="308"/>
                    </a:lnTo>
                    <a:lnTo>
                      <a:pt x="9392" y="310"/>
                    </a:lnTo>
                    <a:lnTo>
                      <a:pt x="9396" y="329"/>
                    </a:lnTo>
                    <a:lnTo>
                      <a:pt x="9387" y="352"/>
                    </a:lnTo>
                    <a:lnTo>
                      <a:pt x="9390" y="370"/>
                    </a:lnTo>
                    <a:lnTo>
                      <a:pt x="9429" y="394"/>
                    </a:lnTo>
                    <a:lnTo>
                      <a:pt x="9443" y="423"/>
                    </a:lnTo>
                    <a:lnTo>
                      <a:pt x="9465" y="449"/>
                    </a:lnTo>
                    <a:lnTo>
                      <a:pt x="9471" y="474"/>
                    </a:lnTo>
                    <a:lnTo>
                      <a:pt x="9487" y="482"/>
                    </a:lnTo>
                    <a:lnTo>
                      <a:pt x="9499" y="511"/>
                    </a:lnTo>
                    <a:lnTo>
                      <a:pt x="9520" y="528"/>
                    </a:lnTo>
                    <a:lnTo>
                      <a:pt x="9519" y="542"/>
                    </a:lnTo>
                    <a:lnTo>
                      <a:pt x="9514" y="561"/>
                    </a:lnTo>
                    <a:lnTo>
                      <a:pt x="9524" y="567"/>
                    </a:lnTo>
                    <a:lnTo>
                      <a:pt x="9541" y="558"/>
                    </a:lnTo>
                    <a:lnTo>
                      <a:pt x="9557" y="585"/>
                    </a:lnTo>
                    <a:lnTo>
                      <a:pt x="9561" y="607"/>
                    </a:lnTo>
                    <a:lnTo>
                      <a:pt x="9594" y="650"/>
                    </a:lnTo>
                    <a:lnTo>
                      <a:pt x="9656" y="690"/>
                    </a:lnTo>
                    <a:lnTo>
                      <a:pt x="9666" y="722"/>
                    </a:lnTo>
                    <a:lnTo>
                      <a:pt x="9673" y="757"/>
                    </a:lnTo>
                    <a:lnTo>
                      <a:pt x="9686" y="767"/>
                    </a:lnTo>
                    <a:lnTo>
                      <a:pt x="9688" y="802"/>
                    </a:lnTo>
                    <a:lnTo>
                      <a:pt x="9707" y="813"/>
                    </a:lnTo>
                    <a:lnTo>
                      <a:pt x="9726" y="816"/>
                    </a:lnTo>
                    <a:lnTo>
                      <a:pt x="9733" y="846"/>
                    </a:lnTo>
                    <a:lnTo>
                      <a:pt x="9730" y="870"/>
                    </a:lnTo>
                    <a:lnTo>
                      <a:pt x="9748" y="903"/>
                    </a:lnTo>
                    <a:lnTo>
                      <a:pt x="9786" y="943"/>
                    </a:lnTo>
                    <a:lnTo>
                      <a:pt x="9815" y="952"/>
                    </a:lnTo>
                    <a:lnTo>
                      <a:pt x="9828" y="975"/>
                    </a:lnTo>
                    <a:lnTo>
                      <a:pt x="9849" y="979"/>
                    </a:lnTo>
                    <a:lnTo>
                      <a:pt x="9867" y="973"/>
                    </a:lnTo>
                    <a:lnTo>
                      <a:pt x="9884" y="982"/>
                    </a:lnTo>
                    <a:lnTo>
                      <a:pt x="9897" y="975"/>
                    </a:lnTo>
                    <a:lnTo>
                      <a:pt x="9933" y="980"/>
                    </a:lnTo>
                    <a:lnTo>
                      <a:pt x="9952" y="964"/>
                    </a:lnTo>
                    <a:lnTo>
                      <a:pt x="9975" y="964"/>
                    </a:lnTo>
                    <a:lnTo>
                      <a:pt x="9975" y="974"/>
                    </a:lnTo>
                    <a:lnTo>
                      <a:pt x="9961" y="988"/>
                    </a:lnTo>
                    <a:lnTo>
                      <a:pt x="9972" y="998"/>
                    </a:lnTo>
                    <a:lnTo>
                      <a:pt x="10010" y="1001"/>
                    </a:lnTo>
                    <a:lnTo>
                      <a:pt x="10028" y="1011"/>
                    </a:lnTo>
                    <a:lnTo>
                      <a:pt x="10039" y="1024"/>
                    </a:lnTo>
                    <a:lnTo>
                      <a:pt x="10060" y="1037"/>
                    </a:lnTo>
                    <a:lnTo>
                      <a:pt x="10065" y="1024"/>
                    </a:lnTo>
                    <a:lnTo>
                      <a:pt x="10082" y="1017"/>
                    </a:lnTo>
                    <a:lnTo>
                      <a:pt x="10100" y="1022"/>
                    </a:lnTo>
                    <a:lnTo>
                      <a:pt x="10107" y="1001"/>
                    </a:lnTo>
                    <a:lnTo>
                      <a:pt x="10124" y="999"/>
                    </a:lnTo>
                    <a:lnTo>
                      <a:pt x="10137" y="1012"/>
                    </a:lnTo>
                    <a:lnTo>
                      <a:pt x="10144" y="1031"/>
                    </a:lnTo>
                    <a:lnTo>
                      <a:pt x="10161" y="1052"/>
                    </a:lnTo>
                    <a:lnTo>
                      <a:pt x="10180" y="1054"/>
                    </a:lnTo>
                    <a:lnTo>
                      <a:pt x="10185" y="1070"/>
                    </a:lnTo>
                    <a:lnTo>
                      <a:pt x="10204" y="1086"/>
                    </a:lnTo>
                    <a:lnTo>
                      <a:pt x="10213" y="1085"/>
                    </a:lnTo>
                    <a:lnTo>
                      <a:pt x="10228" y="1101"/>
                    </a:lnTo>
                    <a:lnTo>
                      <a:pt x="10232" y="1118"/>
                    </a:lnTo>
                    <a:lnTo>
                      <a:pt x="10269" y="1134"/>
                    </a:lnTo>
                    <a:lnTo>
                      <a:pt x="10278" y="1142"/>
                    </a:lnTo>
                    <a:lnTo>
                      <a:pt x="10294" y="1144"/>
                    </a:lnTo>
                    <a:lnTo>
                      <a:pt x="10312" y="1158"/>
                    </a:lnTo>
                    <a:lnTo>
                      <a:pt x="10335" y="1162"/>
                    </a:lnTo>
                    <a:lnTo>
                      <a:pt x="10354" y="1157"/>
                    </a:lnTo>
                    <a:lnTo>
                      <a:pt x="10373" y="1155"/>
                    </a:lnTo>
                    <a:lnTo>
                      <a:pt x="10392" y="1141"/>
                    </a:lnTo>
                    <a:lnTo>
                      <a:pt x="10405" y="1138"/>
                    </a:lnTo>
                    <a:lnTo>
                      <a:pt x="10418" y="1144"/>
                    </a:lnTo>
                    <a:lnTo>
                      <a:pt x="10414" y="1167"/>
                    </a:lnTo>
                    <a:lnTo>
                      <a:pt x="10400" y="1187"/>
                    </a:lnTo>
                    <a:lnTo>
                      <a:pt x="10401" y="1211"/>
                    </a:lnTo>
                    <a:lnTo>
                      <a:pt x="10404" y="1231"/>
                    </a:lnTo>
                    <a:lnTo>
                      <a:pt x="10432" y="1229"/>
                    </a:lnTo>
                    <a:lnTo>
                      <a:pt x="10439" y="1259"/>
                    </a:lnTo>
                    <a:lnTo>
                      <a:pt x="10449" y="1287"/>
                    </a:lnTo>
                    <a:lnTo>
                      <a:pt x="10444" y="1319"/>
                    </a:lnTo>
                    <a:lnTo>
                      <a:pt x="10436" y="1329"/>
                    </a:lnTo>
                    <a:lnTo>
                      <a:pt x="10436" y="1354"/>
                    </a:lnTo>
                    <a:lnTo>
                      <a:pt x="10469" y="1395"/>
                    </a:lnTo>
                    <a:lnTo>
                      <a:pt x="10483" y="1404"/>
                    </a:lnTo>
                    <a:lnTo>
                      <a:pt x="10511" y="1438"/>
                    </a:lnTo>
                    <a:lnTo>
                      <a:pt x="10519" y="1456"/>
                    </a:lnTo>
                    <a:lnTo>
                      <a:pt x="10546" y="1449"/>
                    </a:lnTo>
                    <a:lnTo>
                      <a:pt x="10568" y="1432"/>
                    </a:lnTo>
                    <a:lnTo>
                      <a:pt x="10593" y="1432"/>
                    </a:lnTo>
                    <a:lnTo>
                      <a:pt x="10608" y="1455"/>
                    </a:lnTo>
                    <a:lnTo>
                      <a:pt x="10617" y="1477"/>
                    </a:lnTo>
                    <a:lnTo>
                      <a:pt x="10638" y="1470"/>
                    </a:lnTo>
                    <a:lnTo>
                      <a:pt x="10652" y="1456"/>
                    </a:lnTo>
                    <a:lnTo>
                      <a:pt x="10676" y="1462"/>
                    </a:lnTo>
                    <a:lnTo>
                      <a:pt x="10693" y="1456"/>
                    </a:lnTo>
                    <a:lnTo>
                      <a:pt x="10741" y="1447"/>
                    </a:lnTo>
                    <a:lnTo>
                      <a:pt x="10763" y="1427"/>
                    </a:lnTo>
                    <a:lnTo>
                      <a:pt x="10780" y="1419"/>
                    </a:lnTo>
                    <a:lnTo>
                      <a:pt x="10778" y="1400"/>
                    </a:lnTo>
                    <a:lnTo>
                      <a:pt x="10786" y="1368"/>
                    </a:lnTo>
                    <a:lnTo>
                      <a:pt x="10809" y="1357"/>
                    </a:lnTo>
                    <a:lnTo>
                      <a:pt x="10809" y="1330"/>
                    </a:lnTo>
                    <a:lnTo>
                      <a:pt x="10819" y="1305"/>
                    </a:lnTo>
                    <a:lnTo>
                      <a:pt x="10841" y="1302"/>
                    </a:lnTo>
                    <a:lnTo>
                      <a:pt x="10875" y="1302"/>
                    </a:lnTo>
                    <a:lnTo>
                      <a:pt x="10885" y="1268"/>
                    </a:lnTo>
                    <a:lnTo>
                      <a:pt x="10902" y="1264"/>
                    </a:lnTo>
                    <a:lnTo>
                      <a:pt x="10920" y="1258"/>
                    </a:lnTo>
                    <a:lnTo>
                      <a:pt x="10924" y="1232"/>
                    </a:lnTo>
                    <a:lnTo>
                      <a:pt x="10943" y="1215"/>
                    </a:lnTo>
                    <a:lnTo>
                      <a:pt x="10971" y="1212"/>
                    </a:lnTo>
                    <a:lnTo>
                      <a:pt x="10988" y="1195"/>
                    </a:lnTo>
                    <a:lnTo>
                      <a:pt x="11021" y="1207"/>
                    </a:lnTo>
                    <a:lnTo>
                      <a:pt x="11039" y="1221"/>
                    </a:lnTo>
                    <a:lnTo>
                      <a:pt x="11067" y="1222"/>
                    </a:lnTo>
                    <a:lnTo>
                      <a:pt x="11077" y="1241"/>
                    </a:lnTo>
                    <a:lnTo>
                      <a:pt x="11095" y="1272"/>
                    </a:lnTo>
                    <a:lnTo>
                      <a:pt x="11077" y="1288"/>
                    </a:lnTo>
                    <a:lnTo>
                      <a:pt x="11083" y="1306"/>
                    </a:lnTo>
                    <a:lnTo>
                      <a:pt x="11112" y="1337"/>
                    </a:lnTo>
                    <a:lnTo>
                      <a:pt x="11115" y="1361"/>
                    </a:lnTo>
                    <a:lnTo>
                      <a:pt x="11132" y="1378"/>
                    </a:lnTo>
                    <a:lnTo>
                      <a:pt x="11152" y="1390"/>
                    </a:lnTo>
                    <a:lnTo>
                      <a:pt x="11145" y="1426"/>
                    </a:lnTo>
                    <a:lnTo>
                      <a:pt x="11144" y="1456"/>
                    </a:lnTo>
                    <a:lnTo>
                      <a:pt x="11137" y="1469"/>
                    </a:lnTo>
                    <a:lnTo>
                      <a:pt x="11111" y="1474"/>
                    </a:lnTo>
                    <a:lnTo>
                      <a:pt x="11087" y="1503"/>
                    </a:lnTo>
                    <a:lnTo>
                      <a:pt x="11087" y="1518"/>
                    </a:lnTo>
                    <a:lnTo>
                      <a:pt x="11103" y="1539"/>
                    </a:lnTo>
                    <a:lnTo>
                      <a:pt x="11110" y="1547"/>
                    </a:lnTo>
                    <a:lnTo>
                      <a:pt x="11108" y="1576"/>
                    </a:lnTo>
                    <a:lnTo>
                      <a:pt x="11098" y="1601"/>
                    </a:lnTo>
                    <a:lnTo>
                      <a:pt x="11109" y="1616"/>
                    </a:lnTo>
                    <a:lnTo>
                      <a:pt x="11124" y="1626"/>
                    </a:lnTo>
                    <a:lnTo>
                      <a:pt x="11122" y="1646"/>
                    </a:lnTo>
                    <a:lnTo>
                      <a:pt x="11129" y="1658"/>
                    </a:lnTo>
                    <a:lnTo>
                      <a:pt x="11131" y="1671"/>
                    </a:lnTo>
                    <a:lnTo>
                      <a:pt x="11123" y="1678"/>
                    </a:lnTo>
                    <a:lnTo>
                      <a:pt x="11112" y="1683"/>
                    </a:lnTo>
                    <a:lnTo>
                      <a:pt x="11115" y="1723"/>
                    </a:lnTo>
                    <a:lnTo>
                      <a:pt x="11127" y="1758"/>
                    </a:lnTo>
                    <a:lnTo>
                      <a:pt x="11137" y="1776"/>
                    </a:lnTo>
                    <a:lnTo>
                      <a:pt x="11137" y="1790"/>
                    </a:lnTo>
                    <a:lnTo>
                      <a:pt x="11120" y="1802"/>
                    </a:lnTo>
                    <a:lnTo>
                      <a:pt x="11113" y="1825"/>
                    </a:lnTo>
                    <a:lnTo>
                      <a:pt x="11124" y="1843"/>
                    </a:lnTo>
                    <a:lnTo>
                      <a:pt x="11124" y="1862"/>
                    </a:lnTo>
                    <a:lnTo>
                      <a:pt x="11134" y="1878"/>
                    </a:lnTo>
                    <a:lnTo>
                      <a:pt x="11110" y="1890"/>
                    </a:lnTo>
                    <a:lnTo>
                      <a:pt x="11105" y="1900"/>
                    </a:lnTo>
                    <a:lnTo>
                      <a:pt x="11115" y="1917"/>
                    </a:lnTo>
                    <a:lnTo>
                      <a:pt x="11120" y="1944"/>
                    </a:lnTo>
                    <a:lnTo>
                      <a:pt x="11109" y="1956"/>
                    </a:lnTo>
                    <a:lnTo>
                      <a:pt x="11095" y="1990"/>
                    </a:lnTo>
                    <a:lnTo>
                      <a:pt x="11099" y="2010"/>
                    </a:lnTo>
                    <a:lnTo>
                      <a:pt x="11105" y="2027"/>
                    </a:lnTo>
                    <a:lnTo>
                      <a:pt x="11099" y="2041"/>
                    </a:lnTo>
                    <a:lnTo>
                      <a:pt x="11101" y="2058"/>
                    </a:lnTo>
                    <a:lnTo>
                      <a:pt x="11112" y="2078"/>
                    </a:lnTo>
                    <a:lnTo>
                      <a:pt x="11116" y="2102"/>
                    </a:lnTo>
                    <a:lnTo>
                      <a:pt x="11103" y="2120"/>
                    </a:lnTo>
                    <a:lnTo>
                      <a:pt x="11083" y="2120"/>
                    </a:lnTo>
                    <a:lnTo>
                      <a:pt x="11067" y="2115"/>
                    </a:lnTo>
                    <a:lnTo>
                      <a:pt x="10958" y="2094"/>
                    </a:lnTo>
                    <a:lnTo>
                      <a:pt x="10936" y="2086"/>
                    </a:lnTo>
                    <a:lnTo>
                      <a:pt x="10909" y="2079"/>
                    </a:lnTo>
                    <a:lnTo>
                      <a:pt x="10895" y="2083"/>
                    </a:lnTo>
                    <a:lnTo>
                      <a:pt x="10864" y="2131"/>
                    </a:lnTo>
                    <a:lnTo>
                      <a:pt x="10857" y="2154"/>
                    </a:lnTo>
                    <a:lnTo>
                      <a:pt x="10841" y="2175"/>
                    </a:lnTo>
                    <a:lnTo>
                      <a:pt x="10821" y="2177"/>
                    </a:lnTo>
                    <a:lnTo>
                      <a:pt x="10800" y="2192"/>
                    </a:lnTo>
                    <a:lnTo>
                      <a:pt x="10792" y="2207"/>
                    </a:lnTo>
                    <a:lnTo>
                      <a:pt x="10805" y="2235"/>
                    </a:lnTo>
                    <a:lnTo>
                      <a:pt x="10845" y="2298"/>
                    </a:lnTo>
                    <a:lnTo>
                      <a:pt x="10853" y="2323"/>
                    </a:lnTo>
                    <a:lnTo>
                      <a:pt x="10864" y="2344"/>
                    </a:lnTo>
                    <a:lnTo>
                      <a:pt x="10886" y="2374"/>
                    </a:lnTo>
                    <a:lnTo>
                      <a:pt x="10885" y="2405"/>
                    </a:lnTo>
                    <a:lnTo>
                      <a:pt x="10889" y="2446"/>
                    </a:lnTo>
                    <a:lnTo>
                      <a:pt x="10892" y="2474"/>
                    </a:lnTo>
                    <a:lnTo>
                      <a:pt x="10892" y="2533"/>
                    </a:lnTo>
                    <a:lnTo>
                      <a:pt x="10913" y="2547"/>
                    </a:lnTo>
                    <a:lnTo>
                      <a:pt x="10915" y="2578"/>
                    </a:lnTo>
                    <a:lnTo>
                      <a:pt x="10916" y="2609"/>
                    </a:lnTo>
                    <a:lnTo>
                      <a:pt x="10908" y="2626"/>
                    </a:lnTo>
                    <a:lnTo>
                      <a:pt x="10906" y="2648"/>
                    </a:lnTo>
                    <a:lnTo>
                      <a:pt x="10911" y="2666"/>
                    </a:lnTo>
                    <a:lnTo>
                      <a:pt x="10911" y="2695"/>
                    </a:lnTo>
                    <a:lnTo>
                      <a:pt x="10898" y="2699"/>
                    </a:lnTo>
                    <a:lnTo>
                      <a:pt x="10858" y="2693"/>
                    </a:lnTo>
                    <a:lnTo>
                      <a:pt x="10838" y="2706"/>
                    </a:lnTo>
                    <a:lnTo>
                      <a:pt x="10837" y="2719"/>
                    </a:lnTo>
                    <a:lnTo>
                      <a:pt x="10842" y="2748"/>
                    </a:lnTo>
                    <a:lnTo>
                      <a:pt x="10855" y="2756"/>
                    </a:lnTo>
                    <a:lnTo>
                      <a:pt x="10855" y="2776"/>
                    </a:lnTo>
                    <a:lnTo>
                      <a:pt x="10848" y="2794"/>
                    </a:lnTo>
                    <a:lnTo>
                      <a:pt x="10700" y="2911"/>
                    </a:lnTo>
                    <a:lnTo>
                      <a:pt x="10656" y="3173"/>
                    </a:lnTo>
                    <a:lnTo>
                      <a:pt x="10156" y="3524"/>
                    </a:lnTo>
                    <a:lnTo>
                      <a:pt x="10073" y="3563"/>
                    </a:lnTo>
                    <a:lnTo>
                      <a:pt x="10069" y="3563"/>
                    </a:lnTo>
                    <a:lnTo>
                      <a:pt x="10057" y="3531"/>
                    </a:lnTo>
                    <a:lnTo>
                      <a:pt x="10007" y="3589"/>
                    </a:lnTo>
                    <a:lnTo>
                      <a:pt x="9969" y="3591"/>
                    </a:lnTo>
                    <a:lnTo>
                      <a:pt x="9950" y="3598"/>
                    </a:lnTo>
                    <a:lnTo>
                      <a:pt x="9932" y="3582"/>
                    </a:lnTo>
                    <a:lnTo>
                      <a:pt x="9887" y="3614"/>
                    </a:lnTo>
                    <a:lnTo>
                      <a:pt x="9848" y="3614"/>
                    </a:lnTo>
                    <a:lnTo>
                      <a:pt x="9841" y="3649"/>
                    </a:lnTo>
                    <a:lnTo>
                      <a:pt x="9819" y="3646"/>
                    </a:lnTo>
                    <a:lnTo>
                      <a:pt x="9744" y="3704"/>
                    </a:lnTo>
                    <a:lnTo>
                      <a:pt x="9701" y="3736"/>
                    </a:lnTo>
                    <a:lnTo>
                      <a:pt x="9715" y="3770"/>
                    </a:lnTo>
                    <a:lnTo>
                      <a:pt x="9710" y="3783"/>
                    </a:lnTo>
                    <a:lnTo>
                      <a:pt x="9662" y="3805"/>
                    </a:lnTo>
                    <a:lnTo>
                      <a:pt x="9634" y="3846"/>
                    </a:lnTo>
                    <a:lnTo>
                      <a:pt x="9615" y="3846"/>
                    </a:lnTo>
                    <a:lnTo>
                      <a:pt x="9594" y="3872"/>
                    </a:lnTo>
                    <a:lnTo>
                      <a:pt x="9573" y="3876"/>
                    </a:lnTo>
                    <a:lnTo>
                      <a:pt x="9569" y="3848"/>
                    </a:lnTo>
                    <a:lnTo>
                      <a:pt x="9542" y="3830"/>
                    </a:lnTo>
                    <a:lnTo>
                      <a:pt x="9555" y="3805"/>
                    </a:lnTo>
                    <a:lnTo>
                      <a:pt x="9583" y="3803"/>
                    </a:lnTo>
                    <a:lnTo>
                      <a:pt x="9601" y="3779"/>
                    </a:lnTo>
                    <a:lnTo>
                      <a:pt x="9639" y="3784"/>
                    </a:lnTo>
                    <a:lnTo>
                      <a:pt x="9654" y="3774"/>
                    </a:lnTo>
                    <a:lnTo>
                      <a:pt x="9658" y="3754"/>
                    </a:lnTo>
                    <a:lnTo>
                      <a:pt x="9638" y="3750"/>
                    </a:lnTo>
                    <a:lnTo>
                      <a:pt x="9634" y="3734"/>
                    </a:lnTo>
                    <a:lnTo>
                      <a:pt x="9666" y="3711"/>
                    </a:lnTo>
                    <a:lnTo>
                      <a:pt x="9683" y="3680"/>
                    </a:lnTo>
                    <a:lnTo>
                      <a:pt x="9642" y="3711"/>
                    </a:lnTo>
                    <a:lnTo>
                      <a:pt x="9605" y="3724"/>
                    </a:lnTo>
                    <a:lnTo>
                      <a:pt x="9589" y="3706"/>
                    </a:lnTo>
                    <a:lnTo>
                      <a:pt x="9589" y="3685"/>
                    </a:lnTo>
                    <a:lnTo>
                      <a:pt x="9603" y="3679"/>
                    </a:lnTo>
                    <a:lnTo>
                      <a:pt x="9606" y="3656"/>
                    </a:lnTo>
                    <a:lnTo>
                      <a:pt x="9569" y="3619"/>
                    </a:lnTo>
                    <a:lnTo>
                      <a:pt x="9576" y="3574"/>
                    </a:lnTo>
                    <a:lnTo>
                      <a:pt x="9573" y="3561"/>
                    </a:lnTo>
                    <a:lnTo>
                      <a:pt x="9605" y="3560"/>
                    </a:lnTo>
                    <a:lnTo>
                      <a:pt x="9609" y="3518"/>
                    </a:lnTo>
                    <a:lnTo>
                      <a:pt x="9645" y="3471"/>
                    </a:lnTo>
                    <a:lnTo>
                      <a:pt x="9653" y="3448"/>
                    </a:lnTo>
                    <a:lnTo>
                      <a:pt x="9673" y="3436"/>
                    </a:lnTo>
                    <a:lnTo>
                      <a:pt x="9669" y="3407"/>
                    </a:lnTo>
                    <a:lnTo>
                      <a:pt x="9593" y="3362"/>
                    </a:lnTo>
                    <a:lnTo>
                      <a:pt x="9540" y="3299"/>
                    </a:lnTo>
                    <a:lnTo>
                      <a:pt x="9528" y="3332"/>
                    </a:lnTo>
                    <a:lnTo>
                      <a:pt x="9499" y="3332"/>
                    </a:lnTo>
                    <a:lnTo>
                      <a:pt x="9483" y="3322"/>
                    </a:lnTo>
                    <a:lnTo>
                      <a:pt x="9444" y="3324"/>
                    </a:lnTo>
                    <a:lnTo>
                      <a:pt x="9422" y="3361"/>
                    </a:lnTo>
                    <a:lnTo>
                      <a:pt x="9408" y="3369"/>
                    </a:lnTo>
                    <a:lnTo>
                      <a:pt x="9401" y="3407"/>
                    </a:lnTo>
                    <a:lnTo>
                      <a:pt x="9366" y="3446"/>
                    </a:lnTo>
                    <a:lnTo>
                      <a:pt x="9362" y="3514"/>
                    </a:lnTo>
                    <a:lnTo>
                      <a:pt x="9345" y="3518"/>
                    </a:lnTo>
                    <a:lnTo>
                      <a:pt x="9317" y="3564"/>
                    </a:lnTo>
                    <a:lnTo>
                      <a:pt x="9281" y="3565"/>
                    </a:lnTo>
                    <a:lnTo>
                      <a:pt x="9220" y="3599"/>
                    </a:lnTo>
                    <a:lnTo>
                      <a:pt x="9202" y="3685"/>
                    </a:lnTo>
                    <a:lnTo>
                      <a:pt x="9189" y="3705"/>
                    </a:lnTo>
                    <a:lnTo>
                      <a:pt x="9200" y="3714"/>
                    </a:lnTo>
                    <a:lnTo>
                      <a:pt x="9206" y="3755"/>
                    </a:lnTo>
                    <a:lnTo>
                      <a:pt x="9181" y="3755"/>
                    </a:lnTo>
                    <a:lnTo>
                      <a:pt x="9191" y="3773"/>
                    </a:lnTo>
                    <a:lnTo>
                      <a:pt x="9175" y="3809"/>
                    </a:lnTo>
                    <a:lnTo>
                      <a:pt x="9131" y="3810"/>
                    </a:lnTo>
                    <a:lnTo>
                      <a:pt x="9075" y="3811"/>
                    </a:lnTo>
                    <a:lnTo>
                      <a:pt x="9011" y="3788"/>
                    </a:lnTo>
                    <a:lnTo>
                      <a:pt x="9006" y="3808"/>
                    </a:lnTo>
                    <a:lnTo>
                      <a:pt x="8986" y="3823"/>
                    </a:lnTo>
                    <a:lnTo>
                      <a:pt x="8982" y="3858"/>
                    </a:lnTo>
                    <a:lnTo>
                      <a:pt x="8977" y="3876"/>
                    </a:lnTo>
                    <a:lnTo>
                      <a:pt x="8978" y="3893"/>
                    </a:lnTo>
                    <a:lnTo>
                      <a:pt x="8962" y="3907"/>
                    </a:lnTo>
                    <a:lnTo>
                      <a:pt x="8981" y="3948"/>
                    </a:lnTo>
                    <a:lnTo>
                      <a:pt x="8985" y="3985"/>
                    </a:lnTo>
                    <a:lnTo>
                      <a:pt x="9021" y="4005"/>
                    </a:lnTo>
                    <a:lnTo>
                      <a:pt x="9077" y="4044"/>
                    </a:lnTo>
                    <a:lnTo>
                      <a:pt x="9085" y="4065"/>
                    </a:lnTo>
                    <a:lnTo>
                      <a:pt x="9110" y="4109"/>
                    </a:lnTo>
                    <a:lnTo>
                      <a:pt x="9111" y="4094"/>
                    </a:lnTo>
                    <a:lnTo>
                      <a:pt x="9123" y="4112"/>
                    </a:lnTo>
                    <a:lnTo>
                      <a:pt x="9137" y="4090"/>
                    </a:lnTo>
                    <a:lnTo>
                      <a:pt x="9156" y="4090"/>
                    </a:lnTo>
                    <a:lnTo>
                      <a:pt x="9160" y="4108"/>
                    </a:lnTo>
                    <a:lnTo>
                      <a:pt x="9177" y="4098"/>
                    </a:lnTo>
                    <a:lnTo>
                      <a:pt x="9222" y="4096"/>
                    </a:lnTo>
                    <a:lnTo>
                      <a:pt x="9230" y="4128"/>
                    </a:lnTo>
                    <a:lnTo>
                      <a:pt x="9230" y="4175"/>
                    </a:lnTo>
                    <a:lnTo>
                      <a:pt x="9277" y="4266"/>
                    </a:lnTo>
                    <a:lnTo>
                      <a:pt x="9322" y="4267"/>
                    </a:lnTo>
                    <a:lnTo>
                      <a:pt x="9355" y="4248"/>
                    </a:lnTo>
                    <a:lnTo>
                      <a:pt x="9389" y="4260"/>
                    </a:lnTo>
                    <a:lnTo>
                      <a:pt x="9404" y="4247"/>
                    </a:lnTo>
                    <a:lnTo>
                      <a:pt x="9422" y="4214"/>
                    </a:lnTo>
                    <a:lnTo>
                      <a:pt x="9406" y="4193"/>
                    </a:lnTo>
                    <a:lnTo>
                      <a:pt x="9399" y="4188"/>
                    </a:lnTo>
                    <a:lnTo>
                      <a:pt x="9445" y="4170"/>
                    </a:lnTo>
                    <a:lnTo>
                      <a:pt x="9469" y="4150"/>
                    </a:lnTo>
                    <a:lnTo>
                      <a:pt x="9469" y="4119"/>
                    </a:lnTo>
                    <a:lnTo>
                      <a:pt x="9454" y="4108"/>
                    </a:lnTo>
                    <a:lnTo>
                      <a:pt x="9496" y="4107"/>
                    </a:lnTo>
                    <a:lnTo>
                      <a:pt x="9574" y="4070"/>
                    </a:lnTo>
                    <a:lnTo>
                      <a:pt x="9584" y="4084"/>
                    </a:lnTo>
                    <a:lnTo>
                      <a:pt x="9603" y="4092"/>
                    </a:lnTo>
                    <a:lnTo>
                      <a:pt x="9623" y="4122"/>
                    </a:lnTo>
                    <a:lnTo>
                      <a:pt x="9644" y="4132"/>
                    </a:lnTo>
                    <a:lnTo>
                      <a:pt x="9665" y="4150"/>
                    </a:lnTo>
                    <a:lnTo>
                      <a:pt x="9774" y="4147"/>
                    </a:lnTo>
                    <a:lnTo>
                      <a:pt x="9788" y="4132"/>
                    </a:lnTo>
                    <a:lnTo>
                      <a:pt x="9825" y="4129"/>
                    </a:lnTo>
                    <a:lnTo>
                      <a:pt x="9823" y="4144"/>
                    </a:lnTo>
                    <a:lnTo>
                      <a:pt x="9871" y="4143"/>
                    </a:lnTo>
                    <a:lnTo>
                      <a:pt x="9911" y="4135"/>
                    </a:lnTo>
                    <a:lnTo>
                      <a:pt x="9933" y="4145"/>
                    </a:lnTo>
                    <a:lnTo>
                      <a:pt x="9895" y="4157"/>
                    </a:lnTo>
                    <a:lnTo>
                      <a:pt x="9893" y="4177"/>
                    </a:lnTo>
                    <a:lnTo>
                      <a:pt x="9922" y="4217"/>
                    </a:lnTo>
                    <a:lnTo>
                      <a:pt x="9904" y="4217"/>
                    </a:lnTo>
                    <a:lnTo>
                      <a:pt x="9881" y="4228"/>
                    </a:lnTo>
                    <a:lnTo>
                      <a:pt x="9885" y="4264"/>
                    </a:lnTo>
                    <a:lnTo>
                      <a:pt x="9913" y="4269"/>
                    </a:lnTo>
                    <a:lnTo>
                      <a:pt x="9913" y="4285"/>
                    </a:lnTo>
                    <a:lnTo>
                      <a:pt x="9870" y="4322"/>
                    </a:lnTo>
                    <a:lnTo>
                      <a:pt x="9829" y="4293"/>
                    </a:lnTo>
                    <a:lnTo>
                      <a:pt x="9824" y="4274"/>
                    </a:lnTo>
                    <a:lnTo>
                      <a:pt x="9809" y="4294"/>
                    </a:lnTo>
                    <a:lnTo>
                      <a:pt x="9796" y="4273"/>
                    </a:lnTo>
                    <a:lnTo>
                      <a:pt x="9760" y="4322"/>
                    </a:lnTo>
                    <a:lnTo>
                      <a:pt x="9738" y="4322"/>
                    </a:lnTo>
                    <a:lnTo>
                      <a:pt x="9706" y="4347"/>
                    </a:lnTo>
                    <a:lnTo>
                      <a:pt x="9675" y="4346"/>
                    </a:lnTo>
                    <a:lnTo>
                      <a:pt x="9668" y="4367"/>
                    </a:lnTo>
                    <a:lnTo>
                      <a:pt x="9639" y="4344"/>
                    </a:lnTo>
                    <a:lnTo>
                      <a:pt x="9600" y="4349"/>
                    </a:lnTo>
                    <a:lnTo>
                      <a:pt x="9639" y="4374"/>
                    </a:lnTo>
                    <a:lnTo>
                      <a:pt x="9644" y="4402"/>
                    </a:lnTo>
                    <a:lnTo>
                      <a:pt x="9600" y="4409"/>
                    </a:lnTo>
                    <a:lnTo>
                      <a:pt x="9599" y="4446"/>
                    </a:lnTo>
                    <a:lnTo>
                      <a:pt x="9548" y="4443"/>
                    </a:lnTo>
                    <a:lnTo>
                      <a:pt x="9520" y="4473"/>
                    </a:lnTo>
                    <a:lnTo>
                      <a:pt x="9536" y="4493"/>
                    </a:lnTo>
                    <a:lnTo>
                      <a:pt x="9569" y="4513"/>
                    </a:lnTo>
                    <a:lnTo>
                      <a:pt x="9537" y="4549"/>
                    </a:lnTo>
                    <a:lnTo>
                      <a:pt x="9520" y="4539"/>
                    </a:lnTo>
                    <a:lnTo>
                      <a:pt x="9489" y="4589"/>
                    </a:lnTo>
                    <a:lnTo>
                      <a:pt x="9465" y="4597"/>
                    </a:lnTo>
                    <a:lnTo>
                      <a:pt x="9453" y="4589"/>
                    </a:lnTo>
                    <a:lnTo>
                      <a:pt x="9444" y="4638"/>
                    </a:lnTo>
                    <a:lnTo>
                      <a:pt x="9459" y="4677"/>
                    </a:lnTo>
                    <a:lnTo>
                      <a:pt x="9444" y="4736"/>
                    </a:lnTo>
                    <a:lnTo>
                      <a:pt x="9445" y="4821"/>
                    </a:lnTo>
                    <a:lnTo>
                      <a:pt x="9459" y="4820"/>
                    </a:lnTo>
                    <a:lnTo>
                      <a:pt x="9546" y="4861"/>
                    </a:lnTo>
                    <a:lnTo>
                      <a:pt x="9546" y="4886"/>
                    </a:lnTo>
                    <a:lnTo>
                      <a:pt x="9571" y="4872"/>
                    </a:lnTo>
                    <a:lnTo>
                      <a:pt x="9665" y="4920"/>
                    </a:lnTo>
                    <a:lnTo>
                      <a:pt x="9718" y="5027"/>
                    </a:lnTo>
                    <a:lnTo>
                      <a:pt x="9729" y="5030"/>
                    </a:lnTo>
                    <a:lnTo>
                      <a:pt x="9712" y="5070"/>
                    </a:lnTo>
                    <a:lnTo>
                      <a:pt x="9745" y="5081"/>
                    </a:lnTo>
                    <a:lnTo>
                      <a:pt x="9749" y="5132"/>
                    </a:lnTo>
                    <a:lnTo>
                      <a:pt x="9813" y="5178"/>
                    </a:lnTo>
                    <a:lnTo>
                      <a:pt x="9814" y="5229"/>
                    </a:lnTo>
                    <a:lnTo>
                      <a:pt x="9859" y="5294"/>
                    </a:lnTo>
                    <a:lnTo>
                      <a:pt x="9893" y="5308"/>
                    </a:lnTo>
                    <a:lnTo>
                      <a:pt x="9928" y="5305"/>
                    </a:lnTo>
                    <a:lnTo>
                      <a:pt x="9946" y="5320"/>
                    </a:lnTo>
                    <a:lnTo>
                      <a:pt x="9946" y="5332"/>
                    </a:lnTo>
                    <a:lnTo>
                      <a:pt x="9987" y="5382"/>
                    </a:lnTo>
                    <a:lnTo>
                      <a:pt x="10008" y="5391"/>
                    </a:lnTo>
                    <a:lnTo>
                      <a:pt x="10033" y="5440"/>
                    </a:lnTo>
                    <a:lnTo>
                      <a:pt x="10013" y="5451"/>
                    </a:lnTo>
                    <a:lnTo>
                      <a:pt x="9944" y="5426"/>
                    </a:lnTo>
                    <a:lnTo>
                      <a:pt x="9894" y="5455"/>
                    </a:lnTo>
                    <a:lnTo>
                      <a:pt x="9860" y="5420"/>
                    </a:lnTo>
                    <a:lnTo>
                      <a:pt x="9835" y="5418"/>
                    </a:lnTo>
                    <a:lnTo>
                      <a:pt x="9798" y="5392"/>
                    </a:lnTo>
                    <a:lnTo>
                      <a:pt x="9743" y="5385"/>
                    </a:lnTo>
                    <a:lnTo>
                      <a:pt x="9721" y="5414"/>
                    </a:lnTo>
                    <a:lnTo>
                      <a:pt x="9688" y="5414"/>
                    </a:lnTo>
                    <a:lnTo>
                      <a:pt x="9665" y="5396"/>
                    </a:lnTo>
                    <a:lnTo>
                      <a:pt x="9645" y="5345"/>
                    </a:lnTo>
                    <a:lnTo>
                      <a:pt x="9599" y="5362"/>
                    </a:lnTo>
                    <a:lnTo>
                      <a:pt x="9574" y="5352"/>
                    </a:lnTo>
                    <a:lnTo>
                      <a:pt x="9564" y="5362"/>
                    </a:lnTo>
                    <a:lnTo>
                      <a:pt x="9542" y="5362"/>
                    </a:lnTo>
                    <a:lnTo>
                      <a:pt x="9521" y="5356"/>
                    </a:lnTo>
                    <a:lnTo>
                      <a:pt x="9490" y="5371"/>
                    </a:lnTo>
                    <a:lnTo>
                      <a:pt x="9450" y="5449"/>
                    </a:lnTo>
                    <a:lnTo>
                      <a:pt x="9499" y="5391"/>
                    </a:lnTo>
                    <a:lnTo>
                      <a:pt x="9536" y="5377"/>
                    </a:lnTo>
                    <a:lnTo>
                      <a:pt x="9580" y="5383"/>
                    </a:lnTo>
                    <a:lnTo>
                      <a:pt x="9619" y="5367"/>
                    </a:lnTo>
                    <a:lnTo>
                      <a:pt x="9636" y="5375"/>
                    </a:lnTo>
                    <a:lnTo>
                      <a:pt x="9638" y="5393"/>
                    </a:lnTo>
                    <a:lnTo>
                      <a:pt x="9683" y="5434"/>
                    </a:lnTo>
                    <a:lnTo>
                      <a:pt x="9709" y="5440"/>
                    </a:lnTo>
                    <a:lnTo>
                      <a:pt x="9765" y="5401"/>
                    </a:lnTo>
                    <a:lnTo>
                      <a:pt x="9799" y="5402"/>
                    </a:lnTo>
                    <a:lnTo>
                      <a:pt x="9868" y="5470"/>
                    </a:lnTo>
                    <a:lnTo>
                      <a:pt x="9924" y="5502"/>
                    </a:lnTo>
                    <a:lnTo>
                      <a:pt x="10012" y="5556"/>
                    </a:lnTo>
                    <a:lnTo>
                      <a:pt x="10054" y="5624"/>
                    </a:lnTo>
                    <a:lnTo>
                      <a:pt x="10053" y="5649"/>
                    </a:lnTo>
                    <a:lnTo>
                      <a:pt x="10005" y="5654"/>
                    </a:lnTo>
                    <a:lnTo>
                      <a:pt x="9965" y="5700"/>
                    </a:lnTo>
                    <a:lnTo>
                      <a:pt x="9945" y="5697"/>
                    </a:lnTo>
                    <a:lnTo>
                      <a:pt x="9928" y="5714"/>
                    </a:lnTo>
                    <a:lnTo>
                      <a:pt x="9925" y="5743"/>
                    </a:lnTo>
                    <a:lnTo>
                      <a:pt x="9895" y="5757"/>
                    </a:lnTo>
                    <a:lnTo>
                      <a:pt x="9854" y="5736"/>
                    </a:lnTo>
                    <a:lnTo>
                      <a:pt x="9831" y="5754"/>
                    </a:lnTo>
                    <a:lnTo>
                      <a:pt x="9809" y="5752"/>
                    </a:lnTo>
                    <a:lnTo>
                      <a:pt x="9770" y="5784"/>
                    </a:lnTo>
                    <a:lnTo>
                      <a:pt x="9766" y="5825"/>
                    </a:lnTo>
                    <a:lnTo>
                      <a:pt x="9777" y="5795"/>
                    </a:lnTo>
                    <a:lnTo>
                      <a:pt x="9812" y="5766"/>
                    </a:lnTo>
                    <a:lnTo>
                      <a:pt x="9846" y="5759"/>
                    </a:lnTo>
                    <a:lnTo>
                      <a:pt x="9881" y="5809"/>
                    </a:lnTo>
                    <a:lnTo>
                      <a:pt x="9909" y="5818"/>
                    </a:lnTo>
                    <a:lnTo>
                      <a:pt x="9962" y="5773"/>
                    </a:lnTo>
                    <a:lnTo>
                      <a:pt x="10002" y="5779"/>
                    </a:lnTo>
                    <a:lnTo>
                      <a:pt x="10058" y="5850"/>
                    </a:lnTo>
                    <a:lnTo>
                      <a:pt x="10067" y="5835"/>
                    </a:lnTo>
                    <a:lnTo>
                      <a:pt x="10080" y="5853"/>
                    </a:lnTo>
                    <a:lnTo>
                      <a:pt x="10114" y="5853"/>
                    </a:lnTo>
                    <a:lnTo>
                      <a:pt x="10119" y="5864"/>
                    </a:lnTo>
                    <a:lnTo>
                      <a:pt x="10043" y="5935"/>
                    </a:lnTo>
                    <a:lnTo>
                      <a:pt x="9997" y="5944"/>
                    </a:lnTo>
                    <a:lnTo>
                      <a:pt x="9997" y="5975"/>
                    </a:lnTo>
                    <a:lnTo>
                      <a:pt x="10020" y="5979"/>
                    </a:lnTo>
                    <a:lnTo>
                      <a:pt x="10064" y="5941"/>
                    </a:lnTo>
                    <a:lnTo>
                      <a:pt x="10100" y="5949"/>
                    </a:lnTo>
                    <a:lnTo>
                      <a:pt x="10100" y="5934"/>
                    </a:lnTo>
                    <a:lnTo>
                      <a:pt x="10094" y="5924"/>
                    </a:lnTo>
                    <a:lnTo>
                      <a:pt x="10114" y="5904"/>
                    </a:lnTo>
                    <a:lnTo>
                      <a:pt x="10133" y="5915"/>
                    </a:lnTo>
                    <a:lnTo>
                      <a:pt x="10137" y="5965"/>
                    </a:lnTo>
                    <a:lnTo>
                      <a:pt x="10147" y="5987"/>
                    </a:lnTo>
                    <a:lnTo>
                      <a:pt x="10127" y="6003"/>
                    </a:lnTo>
                    <a:lnTo>
                      <a:pt x="10124" y="5991"/>
                    </a:lnTo>
                    <a:lnTo>
                      <a:pt x="10104" y="5981"/>
                    </a:lnTo>
                    <a:lnTo>
                      <a:pt x="10099" y="5998"/>
                    </a:lnTo>
                    <a:lnTo>
                      <a:pt x="10089" y="6006"/>
                    </a:lnTo>
                    <a:lnTo>
                      <a:pt x="10056" y="5997"/>
                    </a:lnTo>
                    <a:lnTo>
                      <a:pt x="10020" y="6028"/>
                    </a:lnTo>
                    <a:lnTo>
                      <a:pt x="10017" y="6044"/>
                    </a:lnTo>
                    <a:lnTo>
                      <a:pt x="10073" y="6041"/>
                    </a:lnTo>
                    <a:lnTo>
                      <a:pt x="10092" y="6059"/>
                    </a:lnTo>
                    <a:lnTo>
                      <a:pt x="10086" y="6073"/>
                    </a:lnTo>
                    <a:lnTo>
                      <a:pt x="10075" y="6070"/>
                    </a:lnTo>
                    <a:lnTo>
                      <a:pt x="10053" y="6092"/>
                    </a:lnTo>
                    <a:lnTo>
                      <a:pt x="10073" y="6102"/>
                    </a:lnTo>
                    <a:lnTo>
                      <a:pt x="10089" y="6120"/>
                    </a:lnTo>
                    <a:lnTo>
                      <a:pt x="10069" y="6137"/>
                    </a:lnTo>
                    <a:lnTo>
                      <a:pt x="10046" y="6133"/>
                    </a:lnTo>
                    <a:lnTo>
                      <a:pt x="10032" y="6144"/>
                    </a:lnTo>
                    <a:lnTo>
                      <a:pt x="10046" y="6159"/>
                    </a:lnTo>
                    <a:lnTo>
                      <a:pt x="10079" y="6162"/>
                    </a:lnTo>
                    <a:lnTo>
                      <a:pt x="10098" y="6193"/>
                    </a:lnTo>
                    <a:lnTo>
                      <a:pt x="10074" y="6208"/>
                    </a:lnTo>
                    <a:lnTo>
                      <a:pt x="10068" y="6243"/>
                    </a:lnTo>
                    <a:lnTo>
                      <a:pt x="10059" y="6231"/>
                    </a:lnTo>
                    <a:lnTo>
                      <a:pt x="10053" y="6203"/>
                    </a:lnTo>
                    <a:lnTo>
                      <a:pt x="10025" y="6207"/>
                    </a:lnTo>
                    <a:lnTo>
                      <a:pt x="9999" y="6268"/>
                    </a:lnTo>
                    <a:lnTo>
                      <a:pt x="9980" y="6283"/>
                    </a:lnTo>
                    <a:lnTo>
                      <a:pt x="9932" y="6268"/>
                    </a:lnTo>
                    <a:lnTo>
                      <a:pt x="9965" y="6287"/>
                    </a:lnTo>
                    <a:lnTo>
                      <a:pt x="9965" y="6305"/>
                    </a:lnTo>
                    <a:lnTo>
                      <a:pt x="9979" y="6325"/>
                    </a:lnTo>
                    <a:lnTo>
                      <a:pt x="9959" y="6339"/>
                    </a:lnTo>
                    <a:lnTo>
                      <a:pt x="9957" y="6362"/>
                    </a:lnTo>
                    <a:lnTo>
                      <a:pt x="9970" y="6381"/>
                    </a:lnTo>
                    <a:lnTo>
                      <a:pt x="9959" y="6394"/>
                    </a:lnTo>
                    <a:lnTo>
                      <a:pt x="9960" y="6424"/>
                    </a:lnTo>
                    <a:lnTo>
                      <a:pt x="9932" y="6438"/>
                    </a:lnTo>
                    <a:lnTo>
                      <a:pt x="9909" y="6414"/>
                    </a:lnTo>
                    <a:lnTo>
                      <a:pt x="9900" y="6443"/>
                    </a:lnTo>
                    <a:lnTo>
                      <a:pt x="9927" y="6445"/>
                    </a:lnTo>
                    <a:lnTo>
                      <a:pt x="9950" y="6474"/>
                    </a:lnTo>
                    <a:lnTo>
                      <a:pt x="9911" y="6472"/>
                    </a:lnTo>
                    <a:lnTo>
                      <a:pt x="9909" y="6493"/>
                    </a:lnTo>
                    <a:lnTo>
                      <a:pt x="9866" y="6538"/>
                    </a:lnTo>
                    <a:lnTo>
                      <a:pt x="9844" y="6538"/>
                    </a:lnTo>
                    <a:lnTo>
                      <a:pt x="9846" y="6504"/>
                    </a:lnTo>
                    <a:lnTo>
                      <a:pt x="9829" y="6507"/>
                    </a:lnTo>
                    <a:lnTo>
                      <a:pt x="9818" y="6504"/>
                    </a:lnTo>
                    <a:lnTo>
                      <a:pt x="9812" y="6533"/>
                    </a:lnTo>
                    <a:lnTo>
                      <a:pt x="9789" y="6528"/>
                    </a:lnTo>
                    <a:lnTo>
                      <a:pt x="9804" y="6545"/>
                    </a:lnTo>
                    <a:lnTo>
                      <a:pt x="9785" y="6562"/>
                    </a:lnTo>
                    <a:lnTo>
                      <a:pt x="9813" y="6564"/>
                    </a:lnTo>
                    <a:lnTo>
                      <a:pt x="9836" y="6595"/>
                    </a:lnTo>
                    <a:lnTo>
                      <a:pt x="9800" y="6595"/>
                    </a:lnTo>
                    <a:lnTo>
                      <a:pt x="9841" y="6631"/>
                    </a:lnTo>
                    <a:lnTo>
                      <a:pt x="9862" y="6612"/>
                    </a:lnTo>
                    <a:lnTo>
                      <a:pt x="9880" y="6631"/>
                    </a:lnTo>
                    <a:lnTo>
                      <a:pt x="9823" y="6656"/>
                    </a:lnTo>
                    <a:lnTo>
                      <a:pt x="9788" y="6681"/>
                    </a:lnTo>
                    <a:lnTo>
                      <a:pt x="9782" y="6707"/>
                    </a:lnTo>
                    <a:lnTo>
                      <a:pt x="9796" y="6694"/>
                    </a:lnTo>
                    <a:lnTo>
                      <a:pt x="9821" y="6692"/>
                    </a:lnTo>
                    <a:lnTo>
                      <a:pt x="9841" y="6712"/>
                    </a:lnTo>
                    <a:lnTo>
                      <a:pt x="9802" y="6745"/>
                    </a:lnTo>
                    <a:lnTo>
                      <a:pt x="9830" y="6754"/>
                    </a:lnTo>
                    <a:lnTo>
                      <a:pt x="9825" y="6776"/>
                    </a:lnTo>
                    <a:lnTo>
                      <a:pt x="9803" y="6783"/>
                    </a:lnTo>
                    <a:lnTo>
                      <a:pt x="9809" y="6802"/>
                    </a:lnTo>
                    <a:lnTo>
                      <a:pt x="9825" y="6802"/>
                    </a:lnTo>
                    <a:lnTo>
                      <a:pt x="9839" y="6827"/>
                    </a:lnTo>
                    <a:lnTo>
                      <a:pt x="9836" y="6868"/>
                    </a:lnTo>
                    <a:lnTo>
                      <a:pt x="9818" y="6839"/>
                    </a:lnTo>
                    <a:lnTo>
                      <a:pt x="9800" y="6839"/>
                    </a:lnTo>
                    <a:lnTo>
                      <a:pt x="9800" y="6817"/>
                    </a:lnTo>
                    <a:lnTo>
                      <a:pt x="9774" y="6793"/>
                    </a:lnTo>
                    <a:lnTo>
                      <a:pt x="9763" y="6813"/>
                    </a:lnTo>
                    <a:lnTo>
                      <a:pt x="9744" y="6813"/>
                    </a:lnTo>
                    <a:lnTo>
                      <a:pt x="9741" y="6841"/>
                    </a:lnTo>
                    <a:lnTo>
                      <a:pt x="9771" y="6863"/>
                    </a:lnTo>
                    <a:lnTo>
                      <a:pt x="9770" y="6892"/>
                    </a:lnTo>
                    <a:lnTo>
                      <a:pt x="9759" y="6874"/>
                    </a:lnTo>
                    <a:lnTo>
                      <a:pt x="9741" y="6874"/>
                    </a:lnTo>
                    <a:lnTo>
                      <a:pt x="9729" y="6858"/>
                    </a:lnTo>
                    <a:lnTo>
                      <a:pt x="9704" y="6864"/>
                    </a:lnTo>
                    <a:lnTo>
                      <a:pt x="9723" y="6878"/>
                    </a:lnTo>
                    <a:lnTo>
                      <a:pt x="9728" y="6909"/>
                    </a:lnTo>
                    <a:lnTo>
                      <a:pt x="9750" y="6909"/>
                    </a:lnTo>
                    <a:lnTo>
                      <a:pt x="9755" y="6918"/>
                    </a:lnTo>
                    <a:lnTo>
                      <a:pt x="9735" y="6942"/>
                    </a:lnTo>
                    <a:lnTo>
                      <a:pt x="9700" y="6917"/>
                    </a:lnTo>
                    <a:lnTo>
                      <a:pt x="9695" y="6939"/>
                    </a:lnTo>
                    <a:lnTo>
                      <a:pt x="9706" y="6956"/>
                    </a:lnTo>
                    <a:lnTo>
                      <a:pt x="9735" y="6965"/>
                    </a:lnTo>
                    <a:lnTo>
                      <a:pt x="9723" y="7002"/>
                    </a:lnTo>
                    <a:lnTo>
                      <a:pt x="9675" y="6973"/>
                    </a:lnTo>
                    <a:lnTo>
                      <a:pt x="9658" y="6989"/>
                    </a:lnTo>
                    <a:lnTo>
                      <a:pt x="9645" y="6977"/>
                    </a:lnTo>
                    <a:lnTo>
                      <a:pt x="9619" y="7013"/>
                    </a:lnTo>
                    <a:lnTo>
                      <a:pt x="9561" y="7016"/>
                    </a:lnTo>
                    <a:lnTo>
                      <a:pt x="9605" y="7048"/>
                    </a:lnTo>
                    <a:lnTo>
                      <a:pt x="9629" y="7039"/>
                    </a:lnTo>
                    <a:lnTo>
                      <a:pt x="9659" y="7046"/>
                    </a:lnTo>
                    <a:lnTo>
                      <a:pt x="9646" y="7073"/>
                    </a:lnTo>
                    <a:lnTo>
                      <a:pt x="9626" y="7076"/>
                    </a:lnTo>
                    <a:lnTo>
                      <a:pt x="9621" y="7111"/>
                    </a:lnTo>
                    <a:lnTo>
                      <a:pt x="9601" y="7087"/>
                    </a:lnTo>
                    <a:lnTo>
                      <a:pt x="9581" y="7118"/>
                    </a:lnTo>
                    <a:lnTo>
                      <a:pt x="9571" y="7124"/>
                    </a:lnTo>
                    <a:lnTo>
                      <a:pt x="9569" y="7111"/>
                    </a:lnTo>
                    <a:lnTo>
                      <a:pt x="9553" y="7112"/>
                    </a:lnTo>
                    <a:lnTo>
                      <a:pt x="9548" y="7138"/>
                    </a:lnTo>
                    <a:lnTo>
                      <a:pt x="9531" y="7138"/>
                    </a:lnTo>
                    <a:lnTo>
                      <a:pt x="9523" y="7178"/>
                    </a:lnTo>
                    <a:lnTo>
                      <a:pt x="9490" y="7178"/>
                    </a:lnTo>
                    <a:lnTo>
                      <a:pt x="9486" y="7163"/>
                    </a:lnTo>
                    <a:lnTo>
                      <a:pt x="9444" y="7169"/>
                    </a:lnTo>
                    <a:lnTo>
                      <a:pt x="9433" y="7188"/>
                    </a:lnTo>
                    <a:lnTo>
                      <a:pt x="9415" y="7183"/>
                    </a:lnTo>
                    <a:lnTo>
                      <a:pt x="9431" y="7217"/>
                    </a:lnTo>
                    <a:lnTo>
                      <a:pt x="9420" y="7253"/>
                    </a:lnTo>
                    <a:lnTo>
                      <a:pt x="9405" y="7274"/>
                    </a:lnTo>
                    <a:lnTo>
                      <a:pt x="9419" y="7297"/>
                    </a:lnTo>
                    <a:lnTo>
                      <a:pt x="9390" y="7309"/>
                    </a:lnTo>
                    <a:lnTo>
                      <a:pt x="9371" y="7304"/>
                    </a:lnTo>
                    <a:lnTo>
                      <a:pt x="9360" y="7320"/>
                    </a:lnTo>
                    <a:lnTo>
                      <a:pt x="9356" y="7301"/>
                    </a:lnTo>
                    <a:lnTo>
                      <a:pt x="9340" y="7314"/>
                    </a:lnTo>
                    <a:lnTo>
                      <a:pt x="9320" y="7336"/>
                    </a:lnTo>
                    <a:lnTo>
                      <a:pt x="9281" y="7341"/>
                    </a:lnTo>
                    <a:lnTo>
                      <a:pt x="9277" y="7357"/>
                    </a:lnTo>
                    <a:lnTo>
                      <a:pt x="9249" y="7357"/>
                    </a:lnTo>
                    <a:lnTo>
                      <a:pt x="9246" y="7347"/>
                    </a:lnTo>
                    <a:lnTo>
                      <a:pt x="9227" y="7347"/>
                    </a:lnTo>
                    <a:lnTo>
                      <a:pt x="9222" y="7377"/>
                    </a:lnTo>
                    <a:lnTo>
                      <a:pt x="9206" y="7391"/>
                    </a:lnTo>
                    <a:lnTo>
                      <a:pt x="9180" y="7362"/>
                    </a:lnTo>
                    <a:lnTo>
                      <a:pt x="9167" y="7342"/>
                    </a:lnTo>
                    <a:lnTo>
                      <a:pt x="9160" y="7358"/>
                    </a:lnTo>
                    <a:lnTo>
                      <a:pt x="9132" y="7365"/>
                    </a:lnTo>
                    <a:lnTo>
                      <a:pt x="9130" y="7388"/>
                    </a:lnTo>
                    <a:lnTo>
                      <a:pt x="9102" y="7395"/>
                    </a:lnTo>
                    <a:lnTo>
                      <a:pt x="9075" y="7380"/>
                    </a:lnTo>
                    <a:lnTo>
                      <a:pt x="9060" y="7393"/>
                    </a:lnTo>
                    <a:lnTo>
                      <a:pt x="9029" y="7404"/>
                    </a:lnTo>
                    <a:lnTo>
                      <a:pt x="9025" y="7437"/>
                    </a:lnTo>
                    <a:lnTo>
                      <a:pt x="8964" y="7467"/>
                    </a:lnTo>
                    <a:lnTo>
                      <a:pt x="8960" y="7453"/>
                    </a:lnTo>
                    <a:lnTo>
                      <a:pt x="8982" y="7443"/>
                    </a:lnTo>
                    <a:lnTo>
                      <a:pt x="8999" y="7418"/>
                    </a:lnTo>
                    <a:lnTo>
                      <a:pt x="8977" y="7424"/>
                    </a:lnTo>
                    <a:lnTo>
                      <a:pt x="8942" y="7390"/>
                    </a:lnTo>
                    <a:lnTo>
                      <a:pt x="8937" y="7368"/>
                    </a:lnTo>
                    <a:lnTo>
                      <a:pt x="8893" y="7347"/>
                    </a:lnTo>
                    <a:lnTo>
                      <a:pt x="8877" y="7332"/>
                    </a:lnTo>
                    <a:lnTo>
                      <a:pt x="8884" y="7350"/>
                    </a:lnTo>
                    <a:lnTo>
                      <a:pt x="8882" y="7375"/>
                    </a:lnTo>
                    <a:lnTo>
                      <a:pt x="8889" y="7406"/>
                    </a:lnTo>
                    <a:lnTo>
                      <a:pt x="8895" y="7447"/>
                    </a:lnTo>
                    <a:lnTo>
                      <a:pt x="8869" y="7461"/>
                    </a:lnTo>
                    <a:lnTo>
                      <a:pt x="8853" y="7487"/>
                    </a:lnTo>
                    <a:lnTo>
                      <a:pt x="8837" y="7499"/>
                    </a:lnTo>
                    <a:lnTo>
                      <a:pt x="8822" y="7487"/>
                    </a:lnTo>
                    <a:lnTo>
                      <a:pt x="8813" y="7479"/>
                    </a:lnTo>
                    <a:lnTo>
                      <a:pt x="8810" y="7493"/>
                    </a:lnTo>
                    <a:lnTo>
                      <a:pt x="8789" y="7522"/>
                    </a:lnTo>
                    <a:lnTo>
                      <a:pt x="8756" y="7555"/>
                    </a:lnTo>
                    <a:lnTo>
                      <a:pt x="8718" y="7573"/>
                    </a:lnTo>
                    <a:lnTo>
                      <a:pt x="8698" y="7579"/>
                    </a:lnTo>
                    <a:lnTo>
                      <a:pt x="8664" y="7567"/>
                    </a:lnTo>
                    <a:lnTo>
                      <a:pt x="8631" y="7577"/>
                    </a:lnTo>
                    <a:lnTo>
                      <a:pt x="8603" y="7576"/>
                    </a:lnTo>
                    <a:lnTo>
                      <a:pt x="8616" y="7599"/>
                    </a:lnTo>
                    <a:lnTo>
                      <a:pt x="8579" y="7619"/>
                    </a:lnTo>
                    <a:lnTo>
                      <a:pt x="8548" y="7630"/>
                    </a:lnTo>
                    <a:lnTo>
                      <a:pt x="8520" y="7619"/>
                    </a:lnTo>
                    <a:lnTo>
                      <a:pt x="8507" y="7645"/>
                    </a:lnTo>
                    <a:lnTo>
                      <a:pt x="8474" y="7650"/>
                    </a:lnTo>
                    <a:lnTo>
                      <a:pt x="8457" y="7669"/>
                    </a:lnTo>
                    <a:lnTo>
                      <a:pt x="8447" y="7668"/>
                    </a:lnTo>
                    <a:lnTo>
                      <a:pt x="8455" y="7658"/>
                    </a:lnTo>
                    <a:lnTo>
                      <a:pt x="8439" y="7655"/>
                    </a:lnTo>
                    <a:lnTo>
                      <a:pt x="8437" y="7648"/>
                    </a:lnTo>
                    <a:lnTo>
                      <a:pt x="8442" y="7643"/>
                    </a:lnTo>
                    <a:lnTo>
                      <a:pt x="8433" y="7643"/>
                    </a:lnTo>
                    <a:lnTo>
                      <a:pt x="8426" y="7630"/>
                    </a:lnTo>
                    <a:lnTo>
                      <a:pt x="8423" y="7621"/>
                    </a:lnTo>
                    <a:lnTo>
                      <a:pt x="8411" y="7633"/>
                    </a:lnTo>
                    <a:lnTo>
                      <a:pt x="8402" y="7635"/>
                    </a:lnTo>
                    <a:lnTo>
                      <a:pt x="8407" y="7652"/>
                    </a:lnTo>
                    <a:lnTo>
                      <a:pt x="8402" y="7675"/>
                    </a:lnTo>
                    <a:lnTo>
                      <a:pt x="8378" y="7694"/>
                    </a:lnTo>
                    <a:lnTo>
                      <a:pt x="8370" y="7708"/>
                    </a:lnTo>
                    <a:lnTo>
                      <a:pt x="8384" y="7740"/>
                    </a:lnTo>
                    <a:lnTo>
                      <a:pt x="8403" y="7740"/>
                    </a:lnTo>
                    <a:lnTo>
                      <a:pt x="8422" y="7774"/>
                    </a:lnTo>
                    <a:lnTo>
                      <a:pt x="8422" y="7784"/>
                    </a:lnTo>
                    <a:lnTo>
                      <a:pt x="8435" y="7786"/>
                    </a:lnTo>
                    <a:lnTo>
                      <a:pt x="8443" y="7801"/>
                    </a:lnTo>
                    <a:lnTo>
                      <a:pt x="8414" y="7839"/>
                    </a:lnTo>
                    <a:lnTo>
                      <a:pt x="8394" y="7839"/>
                    </a:lnTo>
                    <a:lnTo>
                      <a:pt x="8394" y="7829"/>
                    </a:lnTo>
                    <a:lnTo>
                      <a:pt x="8356" y="7822"/>
                    </a:lnTo>
                    <a:lnTo>
                      <a:pt x="8343" y="7846"/>
                    </a:lnTo>
                    <a:lnTo>
                      <a:pt x="8335" y="7853"/>
                    </a:lnTo>
                    <a:lnTo>
                      <a:pt x="8330" y="7816"/>
                    </a:lnTo>
                    <a:lnTo>
                      <a:pt x="8331" y="7799"/>
                    </a:lnTo>
                    <a:lnTo>
                      <a:pt x="8307" y="7785"/>
                    </a:lnTo>
                    <a:lnTo>
                      <a:pt x="8266" y="7728"/>
                    </a:lnTo>
                    <a:lnTo>
                      <a:pt x="8267" y="7708"/>
                    </a:lnTo>
                    <a:lnTo>
                      <a:pt x="8290" y="7678"/>
                    </a:lnTo>
                    <a:lnTo>
                      <a:pt x="8296" y="7648"/>
                    </a:lnTo>
                    <a:lnTo>
                      <a:pt x="8321" y="7645"/>
                    </a:lnTo>
                    <a:lnTo>
                      <a:pt x="8319" y="7633"/>
                    </a:lnTo>
                    <a:lnTo>
                      <a:pt x="8302" y="7626"/>
                    </a:lnTo>
                    <a:lnTo>
                      <a:pt x="8277" y="7633"/>
                    </a:lnTo>
                    <a:lnTo>
                      <a:pt x="8252" y="7610"/>
                    </a:lnTo>
                    <a:lnTo>
                      <a:pt x="8235" y="7640"/>
                    </a:lnTo>
                    <a:lnTo>
                      <a:pt x="8211" y="7638"/>
                    </a:lnTo>
                    <a:lnTo>
                      <a:pt x="8194" y="7644"/>
                    </a:lnTo>
                    <a:lnTo>
                      <a:pt x="8151" y="7609"/>
                    </a:lnTo>
                    <a:lnTo>
                      <a:pt x="8135" y="7615"/>
                    </a:lnTo>
                    <a:lnTo>
                      <a:pt x="8103" y="7582"/>
                    </a:lnTo>
                    <a:lnTo>
                      <a:pt x="8087" y="7552"/>
                    </a:lnTo>
                    <a:lnTo>
                      <a:pt x="8079" y="7585"/>
                    </a:lnTo>
                    <a:lnTo>
                      <a:pt x="8080" y="7603"/>
                    </a:lnTo>
                    <a:lnTo>
                      <a:pt x="8052" y="7615"/>
                    </a:lnTo>
                    <a:lnTo>
                      <a:pt x="8031" y="7606"/>
                    </a:lnTo>
                    <a:lnTo>
                      <a:pt x="8019" y="7613"/>
                    </a:lnTo>
                    <a:lnTo>
                      <a:pt x="8008" y="7610"/>
                    </a:lnTo>
                    <a:lnTo>
                      <a:pt x="8009" y="7612"/>
                    </a:lnTo>
                    <a:lnTo>
                      <a:pt x="8000" y="7607"/>
                    </a:lnTo>
                    <a:lnTo>
                      <a:pt x="7980" y="7606"/>
                    </a:lnTo>
                    <a:lnTo>
                      <a:pt x="7813" y="7621"/>
                    </a:lnTo>
                    <a:lnTo>
                      <a:pt x="7451" y="7479"/>
                    </a:lnTo>
                    <a:lnTo>
                      <a:pt x="6860" y="7778"/>
                    </a:lnTo>
                    <a:lnTo>
                      <a:pt x="6425" y="7640"/>
                    </a:lnTo>
                    <a:lnTo>
                      <a:pt x="5426" y="6899"/>
                    </a:lnTo>
                    <a:lnTo>
                      <a:pt x="3291" y="6701"/>
                    </a:lnTo>
                    <a:lnTo>
                      <a:pt x="2165" y="5644"/>
                    </a:lnTo>
                    <a:lnTo>
                      <a:pt x="0" y="4714"/>
                    </a:lnTo>
                    <a:lnTo>
                      <a:pt x="178" y="2886"/>
                    </a:lnTo>
                    <a:lnTo>
                      <a:pt x="1601" y="2115"/>
                    </a:lnTo>
                    <a:lnTo>
                      <a:pt x="3245" y="1770"/>
                    </a:lnTo>
                    <a:lnTo>
                      <a:pt x="3380" y="1747"/>
                    </a:lnTo>
                    <a:lnTo>
                      <a:pt x="3380" y="1747"/>
                    </a:lnTo>
                    <a:close/>
                    <a:moveTo>
                      <a:pt x="9486" y="7217"/>
                    </a:moveTo>
                    <a:lnTo>
                      <a:pt x="9491" y="7234"/>
                    </a:lnTo>
                    <a:lnTo>
                      <a:pt x="9521" y="7235"/>
                    </a:lnTo>
                    <a:lnTo>
                      <a:pt x="9534" y="7225"/>
                    </a:lnTo>
                    <a:lnTo>
                      <a:pt x="9512" y="7204"/>
                    </a:lnTo>
                    <a:lnTo>
                      <a:pt x="9486" y="7217"/>
                    </a:lnTo>
                    <a:lnTo>
                      <a:pt x="9486" y="7217"/>
                    </a:lnTo>
                    <a:close/>
                    <a:moveTo>
                      <a:pt x="9851" y="6774"/>
                    </a:moveTo>
                    <a:lnTo>
                      <a:pt x="9858" y="6812"/>
                    </a:lnTo>
                    <a:lnTo>
                      <a:pt x="9876" y="6806"/>
                    </a:lnTo>
                    <a:lnTo>
                      <a:pt x="9877" y="6782"/>
                    </a:lnTo>
                    <a:lnTo>
                      <a:pt x="9864" y="6768"/>
                    </a:lnTo>
                    <a:lnTo>
                      <a:pt x="9851" y="6774"/>
                    </a:lnTo>
                    <a:lnTo>
                      <a:pt x="9851" y="6774"/>
                    </a:lnTo>
                    <a:close/>
                    <a:moveTo>
                      <a:pt x="10116" y="5789"/>
                    </a:moveTo>
                    <a:lnTo>
                      <a:pt x="10124" y="5812"/>
                    </a:lnTo>
                    <a:lnTo>
                      <a:pt x="10158" y="5823"/>
                    </a:lnTo>
                    <a:lnTo>
                      <a:pt x="10182" y="5839"/>
                    </a:lnTo>
                    <a:lnTo>
                      <a:pt x="10183" y="5811"/>
                    </a:lnTo>
                    <a:lnTo>
                      <a:pt x="10150" y="5792"/>
                    </a:lnTo>
                    <a:lnTo>
                      <a:pt x="10131" y="5794"/>
                    </a:lnTo>
                    <a:lnTo>
                      <a:pt x="10116" y="5789"/>
                    </a:lnTo>
                    <a:lnTo>
                      <a:pt x="10116" y="5789"/>
                    </a:lnTo>
                    <a:close/>
                    <a:moveTo>
                      <a:pt x="9930" y="5453"/>
                    </a:moveTo>
                    <a:lnTo>
                      <a:pt x="9926" y="5467"/>
                    </a:lnTo>
                    <a:lnTo>
                      <a:pt x="9947" y="5487"/>
                    </a:lnTo>
                    <a:lnTo>
                      <a:pt x="9983" y="5488"/>
                    </a:lnTo>
                    <a:lnTo>
                      <a:pt x="10020" y="5505"/>
                    </a:lnTo>
                    <a:lnTo>
                      <a:pt x="10015" y="5468"/>
                    </a:lnTo>
                    <a:lnTo>
                      <a:pt x="9987" y="5470"/>
                    </a:lnTo>
                    <a:lnTo>
                      <a:pt x="9971" y="5460"/>
                    </a:lnTo>
                    <a:lnTo>
                      <a:pt x="9930" y="5453"/>
                    </a:lnTo>
                    <a:lnTo>
                      <a:pt x="9930" y="5453"/>
                    </a:lnTo>
                    <a:close/>
                    <a:moveTo>
                      <a:pt x="10139" y="7522"/>
                    </a:moveTo>
                    <a:lnTo>
                      <a:pt x="10164" y="7514"/>
                    </a:lnTo>
                    <a:lnTo>
                      <a:pt x="10188" y="7522"/>
                    </a:lnTo>
                    <a:lnTo>
                      <a:pt x="10181" y="7488"/>
                    </a:lnTo>
                    <a:lnTo>
                      <a:pt x="10189" y="7447"/>
                    </a:lnTo>
                    <a:lnTo>
                      <a:pt x="10173" y="7396"/>
                    </a:lnTo>
                    <a:lnTo>
                      <a:pt x="10201" y="7358"/>
                    </a:lnTo>
                    <a:lnTo>
                      <a:pt x="10244" y="7293"/>
                    </a:lnTo>
                    <a:lnTo>
                      <a:pt x="10245" y="7250"/>
                    </a:lnTo>
                    <a:lnTo>
                      <a:pt x="10257" y="7238"/>
                    </a:lnTo>
                    <a:lnTo>
                      <a:pt x="10242" y="7232"/>
                    </a:lnTo>
                    <a:lnTo>
                      <a:pt x="10251" y="7167"/>
                    </a:lnTo>
                    <a:lnTo>
                      <a:pt x="10255" y="7121"/>
                    </a:lnTo>
                    <a:lnTo>
                      <a:pt x="10248" y="7072"/>
                    </a:lnTo>
                    <a:lnTo>
                      <a:pt x="10266" y="7036"/>
                    </a:lnTo>
                    <a:lnTo>
                      <a:pt x="10275" y="6947"/>
                    </a:lnTo>
                    <a:lnTo>
                      <a:pt x="10286" y="6902"/>
                    </a:lnTo>
                    <a:lnTo>
                      <a:pt x="10298" y="6899"/>
                    </a:lnTo>
                    <a:lnTo>
                      <a:pt x="10292" y="6869"/>
                    </a:lnTo>
                    <a:lnTo>
                      <a:pt x="10262" y="6847"/>
                    </a:lnTo>
                    <a:lnTo>
                      <a:pt x="10251" y="6847"/>
                    </a:lnTo>
                    <a:lnTo>
                      <a:pt x="10232" y="6809"/>
                    </a:lnTo>
                    <a:lnTo>
                      <a:pt x="10194" y="6795"/>
                    </a:lnTo>
                    <a:lnTo>
                      <a:pt x="10173" y="6807"/>
                    </a:lnTo>
                    <a:lnTo>
                      <a:pt x="10176" y="6831"/>
                    </a:lnTo>
                    <a:lnTo>
                      <a:pt x="10145" y="6842"/>
                    </a:lnTo>
                    <a:lnTo>
                      <a:pt x="10108" y="6884"/>
                    </a:lnTo>
                    <a:lnTo>
                      <a:pt x="10074" y="6943"/>
                    </a:lnTo>
                    <a:lnTo>
                      <a:pt x="10082" y="6959"/>
                    </a:lnTo>
                    <a:lnTo>
                      <a:pt x="10076" y="6983"/>
                    </a:lnTo>
                    <a:lnTo>
                      <a:pt x="10062" y="6996"/>
                    </a:lnTo>
                    <a:lnTo>
                      <a:pt x="10025" y="7062"/>
                    </a:lnTo>
                    <a:lnTo>
                      <a:pt x="10006" y="7130"/>
                    </a:lnTo>
                    <a:lnTo>
                      <a:pt x="9994" y="7139"/>
                    </a:lnTo>
                    <a:lnTo>
                      <a:pt x="10004" y="7156"/>
                    </a:lnTo>
                    <a:lnTo>
                      <a:pt x="10006" y="7223"/>
                    </a:lnTo>
                    <a:lnTo>
                      <a:pt x="10010" y="7291"/>
                    </a:lnTo>
                    <a:lnTo>
                      <a:pt x="10028" y="7303"/>
                    </a:lnTo>
                    <a:lnTo>
                      <a:pt x="10033" y="7322"/>
                    </a:lnTo>
                    <a:lnTo>
                      <a:pt x="10026" y="7324"/>
                    </a:lnTo>
                    <a:lnTo>
                      <a:pt x="10025" y="7346"/>
                    </a:lnTo>
                    <a:lnTo>
                      <a:pt x="10043" y="7374"/>
                    </a:lnTo>
                    <a:lnTo>
                      <a:pt x="10062" y="7379"/>
                    </a:lnTo>
                    <a:lnTo>
                      <a:pt x="10066" y="7401"/>
                    </a:lnTo>
                    <a:lnTo>
                      <a:pt x="10114" y="7417"/>
                    </a:lnTo>
                    <a:lnTo>
                      <a:pt x="10139" y="7454"/>
                    </a:lnTo>
                    <a:lnTo>
                      <a:pt x="10137" y="7494"/>
                    </a:lnTo>
                    <a:lnTo>
                      <a:pt x="10139" y="7522"/>
                    </a:lnTo>
                    <a:lnTo>
                      <a:pt x="10139" y="7522"/>
                    </a:lnTo>
                    <a:close/>
                    <a:moveTo>
                      <a:pt x="8414" y="7709"/>
                    </a:moveTo>
                    <a:lnTo>
                      <a:pt x="8429" y="7726"/>
                    </a:lnTo>
                    <a:lnTo>
                      <a:pt x="8452" y="7724"/>
                    </a:lnTo>
                    <a:lnTo>
                      <a:pt x="8485" y="7730"/>
                    </a:lnTo>
                    <a:lnTo>
                      <a:pt x="8485" y="7716"/>
                    </a:lnTo>
                    <a:lnTo>
                      <a:pt x="8455" y="7703"/>
                    </a:lnTo>
                    <a:lnTo>
                      <a:pt x="8414" y="7709"/>
                    </a:lnTo>
                    <a:lnTo>
                      <a:pt x="8414" y="7709"/>
                    </a:lnTo>
                    <a:close/>
                    <a:moveTo>
                      <a:pt x="8420" y="7883"/>
                    </a:moveTo>
                    <a:lnTo>
                      <a:pt x="8385" y="7890"/>
                    </a:lnTo>
                    <a:lnTo>
                      <a:pt x="8366" y="7885"/>
                    </a:lnTo>
                    <a:lnTo>
                      <a:pt x="8343" y="7901"/>
                    </a:lnTo>
                    <a:lnTo>
                      <a:pt x="8311" y="7901"/>
                    </a:lnTo>
                    <a:lnTo>
                      <a:pt x="8277" y="7918"/>
                    </a:lnTo>
                    <a:lnTo>
                      <a:pt x="8246" y="7923"/>
                    </a:lnTo>
                    <a:lnTo>
                      <a:pt x="8239" y="7955"/>
                    </a:lnTo>
                    <a:lnTo>
                      <a:pt x="8187" y="7985"/>
                    </a:lnTo>
                    <a:lnTo>
                      <a:pt x="8143" y="8033"/>
                    </a:lnTo>
                    <a:lnTo>
                      <a:pt x="8159" y="8059"/>
                    </a:lnTo>
                    <a:lnTo>
                      <a:pt x="8160" y="8124"/>
                    </a:lnTo>
                    <a:lnTo>
                      <a:pt x="8180" y="8157"/>
                    </a:lnTo>
                    <a:lnTo>
                      <a:pt x="8177" y="8177"/>
                    </a:lnTo>
                    <a:lnTo>
                      <a:pt x="8208" y="8204"/>
                    </a:lnTo>
                    <a:lnTo>
                      <a:pt x="8244" y="8204"/>
                    </a:lnTo>
                    <a:lnTo>
                      <a:pt x="8268" y="8223"/>
                    </a:lnTo>
                    <a:lnTo>
                      <a:pt x="8292" y="8221"/>
                    </a:lnTo>
                    <a:lnTo>
                      <a:pt x="8323" y="8242"/>
                    </a:lnTo>
                    <a:lnTo>
                      <a:pt x="8344" y="8231"/>
                    </a:lnTo>
                    <a:lnTo>
                      <a:pt x="8353" y="8200"/>
                    </a:lnTo>
                    <a:lnTo>
                      <a:pt x="8380" y="8195"/>
                    </a:lnTo>
                    <a:lnTo>
                      <a:pt x="8408" y="8202"/>
                    </a:lnTo>
                    <a:lnTo>
                      <a:pt x="8429" y="8176"/>
                    </a:lnTo>
                    <a:lnTo>
                      <a:pt x="8431" y="8156"/>
                    </a:lnTo>
                    <a:lnTo>
                      <a:pt x="8464" y="8150"/>
                    </a:lnTo>
                    <a:lnTo>
                      <a:pt x="8489" y="8124"/>
                    </a:lnTo>
                    <a:lnTo>
                      <a:pt x="8482" y="8094"/>
                    </a:lnTo>
                    <a:lnTo>
                      <a:pt x="8499" y="8041"/>
                    </a:lnTo>
                    <a:lnTo>
                      <a:pt x="8516" y="8028"/>
                    </a:lnTo>
                    <a:lnTo>
                      <a:pt x="8523" y="8003"/>
                    </a:lnTo>
                    <a:lnTo>
                      <a:pt x="8550" y="7961"/>
                    </a:lnTo>
                    <a:lnTo>
                      <a:pt x="8535" y="7916"/>
                    </a:lnTo>
                    <a:lnTo>
                      <a:pt x="8499" y="7893"/>
                    </a:lnTo>
                    <a:lnTo>
                      <a:pt x="8462" y="7879"/>
                    </a:lnTo>
                    <a:lnTo>
                      <a:pt x="8437" y="7897"/>
                    </a:lnTo>
                    <a:lnTo>
                      <a:pt x="8437" y="7897"/>
                    </a:lnTo>
                    <a:lnTo>
                      <a:pt x="8428" y="7890"/>
                    </a:lnTo>
                    <a:lnTo>
                      <a:pt x="8422" y="7885"/>
                    </a:lnTo>
                    <a:lnTo>
                      <a:pt x="8420" y="7883"/>
                    </a:lnTo>
                    <a:lnTo>
                      <a:pt x="8420" y="788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şḷidè">
                <a:extLst>
                  <a:ext uri="{FF2B5EF4-FFF2-40B4-BE49-F238E27FC236}">
                    <a16:creationId xmlns="" xmlns:a16="http://schemas.microsoft.com/office/drawing/2014/main" id="{EA861C6D-103A-4146-A755-C7DBB6B259AB}"/>
                  </a:ext>
                </a:extLst>
              </p:cNvPr>
              <p:cNvSpPr/>
              <p:nvPr/>
            </p:nvSpPr>
            <p:spPr bwMode="auto">
              <a:xfrm>
                <a:off x="3630162" y="2908625"/>
                <a:ext cx="439033" cy="844295"/>
              </a:xfrm>
              <a:custGeom>
                <a:avLst/>
                <a:gdLst>
                  <a:gd name="T0" fmla="*/ 1125 w 2703"/>
                  <a:gd name="T1" fmla="*/ 2499 h 5201"/>
                  <a:gd name="T2" fmla="*/ 92 w 2703"/>
                  <a:gd name="T3" fmla="*/ 5156 h 5201"/>
                  <a:gd name="T4" fmla="*/ 591 w 2703"/>
                  <a:gd name="T5" fmla="*/ 4743 h 5201"/>
                  <a:gd name="T6" fmla="*/ 591 w 2703"/>
                  <a:gd name="T7" fmla="*/ 4743 h 5201"/>
                  <a:gd name="T8" fmla="*/ 775 w 2703"/>
                  <a:gd name="T9" fmla="*/ 4321 h 5201"/>
                  <a:gd name="T10" fmla="*/ 817 w 2703"/>
                  <a:gd name="T11" fmla="*/ 4334 h 5201"/>
                  <a:gd name="T12" fmla="*/ 1882 w 2703"/>
                  <a:gd name="T13" fmla="*/ 1084 h 5201"/>
                  <a:gd name="T14" fmla="*/ 1794 w 2703"/>
                  <a:gd name="T15" fmla="*/ 741 h 5201"/>
                  <a:gd name="T16" fmla="*/ 1937 w 2703"/>
                  <a:gd name="T17" fmla="*/ 623 h 5201"/>
                  <a:gd name="T18" fmla="*/ 1939 w 2703"/>
                  <a:gd name="T19" fmla="*/ 379 h 5201"/>
                  <a:gd name="T20" fmla="*/ 1903 w 2703"/>
                  <a:gd name="T21" fmla="*/ 0 h 5201"/>
                  <a:gd name="T22" fmla="*/ 2364 w 2703"/>
                  <a:gd name="T23" fmla="*/ 359 h 5201"/>
                  <a:gd name="T24" fmla="*/ 2546 w 2703"/>
                  <a:gd name="T25" fmla="*/ 400 h 5201"/>
                  <a:gd name="T26" fmla="*/ 2652 w 2703"/>
                  <a:gd name="T27" fmla="*/ 536 h 5201"/>
                  <a:gd name="T28" fmla="*/ 2380 w 2703"/>
                  <a:gd name="T29" fmla="*/ 753 h 5201"/>
                  <a:gd name="T30" fmla="*/ 2093 w 2703"/>
                  <a:gd name="T31" fmla="*/ 750 h 5201"/>
                  <a:gd name="T32" fmla="*/ 1946 w 2703"/>
                  <a:gd name="T33" fmla="*/ 873 h 5201"/>
                  <a:gd name="T34" fmla="*/ 1910 w 2703"/>
                  <a:gd name="T35" fmla="*/ 1101 h 5201"/>
                  <a:gd name="T36" fmla="*/ 1889 w 2703"/>
                  <a:gd name="T37" fmla="*/ 1969 h 5201"/>
                  <a:gd name="T38" fmla="*/ 593 w 2703"/>
                  <a:gd name="T39" fmla="*/ 3208 h 5201"/>
                  <a:gd name="T40" fmla="*/ 547 w 2703"/>
                  <a:gd name="T41" fmla="*/ 3284 h 5201"/>
                  <a:gd name="T42" fmla="*/ 519 w 2703"/>
                  <a:gd name="T43" fmla="*/ 3353 h 5201"/>
                  <a:gd name="T44" fmla="*/ 760 w 2703"/>
                  <a:gd name="T45" fmla="*/ 3438 h 5201"/>
                  <a:gd name="T46" fmla="*/ 737 w 2703"/>
                  <a:gd name="T47" fmla="*/ 3340 h 5201"/>
                  <a:gd name="T48" fmla="*/ 1351 w 2703"/>
                  <a:gd name="T49" fmla="*/ 2895 h 5201"/>
                  <a:gd name="T50" fmla="*/ 1255 w 2703"/>
                  <a:gd name="T51" fmla="*/ 3231 h 5201"/>
                  <a:gd name="T52" fmla="*/ 1485 w 2703"/>
                  <a:gd name="T53" fmla="*/ 3006 h 5201"/>
                  <a:gd name="T54" fmla="*/ 1202 w 2703"/>
                  <a:gd name="T55" fmla="*/ 3022 h 5201"/>
                  <a:gd name="T56" fmla="*/ 1198 w 2703"/>
                  <a:gd name="T57" fmla="*/ 3235 h 5201"/>
                  <a:gd name="T58" fmla="*/ 1002 w 2703"/>
                  <a:gd name="T59" fmla="*/ 3797 h 5201"/>
                  <a:gd name="T60" fmla="*/ 974 w 2703"/>
                  <a:gd name="T61" fmla="*/ 3586 h 5201"/>
                  <a:gd name="T62" fmla="*/ 1051 w 2703"/>
                  <a:gd name="T63" fmla="*/ 3238 h 5201"/>
                  <a:gd name="T64" fmla="*/ 929 w 2703"/>
                  <a:gd name="T65" fmla="*/ 3105 h 5201"/>
                  <a:gd name="T66" fmla="*/ 1060 w 2703"/>
                  <a:gd name="T67" fmla="*/ 2916 h 5201"/>
                  <a:gd name="T68" fmla="*/ 1370 w 2703"/>
                  <a:gd name="T69" fmla="*/ 2839 h 5201"/>
                  <a:gd name="T70" fmla="*/ 1528 w 2703"/>
                  <a:gd name="T71" fmla="*/ 2987 h 5201"/>
                  <a:gd name="T72" fmla="*/ 1778 w 2703"/>
                  <a:gd name="T73" fmla="*/ 2896 h 5201"/>
                  <a:gd name="T74" fmla="*/ 1784 w 2703"/>
                  <a:gd name="T75" fmla="*/ 2781 h 5201"/>
                  <a:gd name="T76" fmla="*/ 1914 w 2703"/>
                  <a:gd name="T77" fmla="*/ 2783 h 5201"/>
                  <a:gd name="T78" fmla="*/ 2160 w 2703"/>
                  <a:gd name="T79" fmla="*/ 2740 h 5201"/>
                  <a:gd name="T80" fmla="*/ 2251 w 2703"/>
                  <a:gd name="T81" fmla="*/ 2615 h 5201"/>
                  <a:gd name="T82" fmla="*/ 2353 w 2703"/>
                  <a:gd name="T83" fmla="*/ 2435 h 5201"/>
                  <a:gd name="T84" fmla="*/ 2381 w 2703"/>
                  <a:gd name="T85" fmla="*/ 1860 h 5201"/>
                  <a:gd name="T86" fmla="*/ 2358 w 2703"/>
                  <a:gd name="T87" fmla="*/ 1568 h 5201"/>
                  <a:gd name="T88" fmla="*/ 2129 w 2703"/>
                  <a:gd name="T89" fmla="*/ 1075 h 5201"/>
                  <a:gd name="T90" fmla="*/ 2112 w 2703"/>
                  <a:gd name="T91" fmla="*/ 1161 h 5201"/>
                  <a:gd name="T92" fmla="*/ 1959 w 2703"/>
                  <a:gd name="T93" fmla="*/ 1150 h 5201"/>
                  <a:gd name="T94" fmla="*/ 1912 w 2703"/>
                  <a:gd name="T95" fmla="*/ 1463 h 5201"/>
                  <a:gd name="T96" fmla="*/ 1932 w 2703"/>
                  <a:gd name="T97" fmla="*/ 2038 h 5201"/>
                  <a:gd name="T98" fmla="*/ 1692 w 2703"/>
                  <a:gd name="T99" fmla="*/ 2158 h 5201"/>
                  <a:gd name="T100" fmla="*/ 1580 w 2703"/>
                  <a:gd name="T101" fmla="*/ 2418 h 5201"/>
                  <a:gd name="T102" fmla="*/ 1492 w 2703"/>
                  <a:gd name="T103" fmla="*/ 2609 h 5201"/>
                  <a:gd name="T104" fmla="*/ 1155 w 2703"/>
                  <a:gd name="T105" fmla="*/ 2633 h 5201"/>
                  <a:gd name="T106" fmla="*/ 819 w 2703"/>
                  <a:gd name="T107" fmla="*/ 2943 h 5201"/>
                  <a:gd name="T108" fmla="*/ 643 w 2703"/>
                  <a:gd name="T109" fmla="*/ 3189 h 5201"/>
                  <a:gd name="T110" fmla="*/ 684 w 2703"/>
                  <a:gd name="T111" fmla="*/ 3335 h 5201"/>
                  <a:gd name="T112" fmla="*/ 740 w 2703"/>
                  <a:gd name="T113" fmla="*/ 3245 h 5201"/>
                  <a:gd name="T114" fmla="*/ 816 w 2703"/>
                  <a:gd name="T115" fmla="*/ 3557 h 5201"/>
                  <a:gd name="T116" fmla="*/ 920 w 2703"/>
                  <a:gd name="T117" fmla="*/ 3546 h 5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703" h="5201">
                    <a:moveTo>
                      <a:pt x="1080" y="2497"/>
                    </a:moveTo>
                    <a:lnTo>
                      <a:pt x="1095" y="2513"/>
                    </a:lnTo>
                    <a:lnTo>
                      <a:pt x="1083" y="2519"/>
                    </a:lnTo>
                    <a:lnTo>
                      <a:pt x="1074" y="2515"/>
                    </a:lnTo>
                    <a:lnTo>
                      <a:pt x="1080" y="2497"/>
                    </a:lnTo>
                    <a:lnTo>
                      <a:pt x="1080" y="2497"/>
                    </a:lnTo>
                    <a:close/>
                    <a:moveTo>
                      <a:pt x="1110" y="2498"/>
                    </a:moveTo>
                    <a:lnTo>
                      <a:pt x="1099" y="2484"/>
                    </a:lnTo>
                    <a:lnTo>
                      <a:pt x="1113" y="2462"/>
                    </a:lnTo>
                    <a:lnTo>
                      <a:pt x="1133" y="2460"/>
                    </a:lnTo>
                    <a:lnTo>
                      <a:pt x="1139" y="2486"/>
                    </a:lnTo>
                    <a:lnTo>
                      <a:pt x="1125" y="2499"/>
                    </a:lnTo>
                    <a:lnTo>
                      <a:pt x="1110" y="2498"/>
                    </a:lnTo>
                    <a:lnTo>
                      <a:pt x="1110" y="2498"/>
                    </a:lnTo>
                    <a:close/>
                    <a:moveTo>
                      <a:pt x="36" y="5190"/>
                    </a:moveTo>
                    <a:lnTo>
                      <a:pt x="27" y="5168"/>
                    </a:lnTo>
                    <a:lnTo>
                      <a:pt x="7" y="5169"/>
                    </a:lnTo>
                    <a:lnTo>
                      <a:pt x="0" y="5201"/>
                    </a:lnTo>
                    <a:lnTo>
                      <a:pt x="24" y="5201"/>
                    </a:lnTo>
                    <a:lnTo>
                      <a:pt x="36" y="5190"/>
                    </a:lnTo>
                    <a:lnTo>
                      <a:pt x="36" y="5190"/>
                    </a:lnTo>
                    <a:close/>
                    <a:moveTo>
                      <a:pt x="58" y="5161"/>
                    </a:moveTo>
                    <a:lnTo>
                      <a:pt x="76" y="5142"/>
                    </a:lnTo>
                    <a:lnTo>
                      <a:pt x="92" y="5156"/>
                    </a:lnTo>
                    <a:lnTo>
                      <a:pt x="83" y="5187"/>
                    </a:lnTo>
                    <a:lnTo>
                      <a:pt x="66" y="5183"/>
                    </a:lnTo>
                    <a:lnTo>
                      <a:pt x="58" y="5161"/>
                    </a:lnTo>
                    <a:lnTo>
                      <a:pt x="58" y="5161"/>
                    </a:lnTo>
                    <a:close/>
                    <a:moveTo>
                      <a:pt x="218" y="5044"/>
                    </a:moveTo>
                    <a:lnTo>
                      <a:pt x="215" y="5079"/>
                    </a:lnTo>
                    <a:lnTo>
                      <a:pt x="228" y="5091"/>
                    </a:lnTo>
                    <a:lnTo>
                      <a:pt x="252" y="5094"/>
                    </a:lnTo>
                    <a:lnTo>
                      <a:pt x="258" y="5062"/>
                    </a:lnTo>
                    <a:lnTo>
                      <a:pt x="218" y="5044"/>
                    </a:lnTo>
                    <a:lnTo>
                      <a:pt x="218" y="5044"/>
                    </a:lnTo>
                    <a:close/>
                    <a:moveTo>
                      <a:pt x="591" y="4743"/>
                    </a:moveTo>
                    <a:lnTo>
                      <a:pt x="577" y="4697"/>
                    </a:lnTo>
                    <a:lnTo>
                      <a:pt x="609" y="4675"/>
                    </a:lnTo>
                    <a:lnTo>
                      <a:pt x="613" y="4658"/>
                    </a:lnTo>
                    <a:lnTo>
                      <a:pt x="606" y="4646"/>
                    </a:lnTo>
                    <a:lnTo>
                      <a:pt x="636" y="4630"/>
                    </a:lnTo>
                    <a:lnTo>
                      <a:pt x="654" y="4595"/>
                    </a:lnTo>
                    <a:lnTo>
                      <a:pt x="668" y="4630"/>
                    </a:lnTo>
                    <a:lnTo>
                      <a:pt x="652" y="4650"/>
                    </a:lnTo>
                    <a:lnTo>
                      <a:pt x="651" y="4680"/>
                    </a:lnTo>
                    <a:lnTo>
                      <a:pt x="609" y="4706"/>
                    </a:lnTo>
                    <a:lnTo>
                      <a:pt x="608" y="4737"/>
                    </a:lnTo>
                    <a:lnTo>
                      <a:pt x="591" y="4743"/>
                    </a:lnTo>
                    <a:lnTo>
                      <a:pt x="591" y="4743"/>
                    </a:lnTo>
                    <a:close/>
                    <a:moveTo>
                      <a:pt x="747" y="4397"/>
                    </a:moveTo>
                    <a:lnTo>
                      <a:pt x="769" y="4415"/>
                    </a:lnTo>
                    <a:lnTo>
                      <a:pt x="775" y="4443"/>
                    </a:lnTo>
                    <a:lnTo>
                      <a:pt x="764" y="4450"/>
                    </a:lnTo>
                    <a:lnTo>
                      <a:pt x="740" y="4430"/>
                    </a:lnTo>
                    <a:lnTo>
                      <a:pt x="738" y="4409"/>
                    </a:lnTo>
                    <a:lnTo>
                      <a:pt x="747" y="4397"/>
                    </a:lnTo>
                    <a:lnTo>
                      <a:pt x="747" y="4397"/>
                    </a:lnTo>
                    <a:close/>
                    <a:moveTo>
                      <a:pt x="817" y="4334"/>
                    </a:moveTo>
                    <a:lnTo>
                      <a:pt x="803" y="4322"/>
                    </a:lnTo>
                    <a:lnTo>
                      <a:pt x="775" y="4321"/>
                    </a:lnTo>
                    <a:lnTo>
                      <a:pt x="766" y="4314"/>
                    </a:lnTo>
                    <a:lnTo>
                      <a:pt x="778" y="4289"/>
                    </a:lnTo>
                    <a:lnTo>
                      <a:pt x="807" y="4276"/>
                    </a:lnTo>
                    <a:lnTo>
                      <a:pt x="817" y="4274"/>
                    </a:lnTo>
                    <a:lnTo>
                      <a:pt x="822" y="4264"/>
                    </a:lnTo>
                    <a:lnTo>
                      <a:pt x="842" y="4262"/>
                    </a:lnTo>
                    <a:lnTo>
                      <a:pt x="852" y="4255"/>
                    </a:lnTo>
                    <a:lnTo>
                      <a:pt x="877" y="4248"/>
                    </a:lnTo>
                    <a:lnTo>
                      <a:pt x="858" y="4282"/>
                    </a:lnTo>
                    <a:lnTo>
                      <a:pt x="827" y="4303"/>
                    </a:lnTo>
                    <a:lnTo>
                      <a:pt x="825" y="4324"/>
                    </a:lnTo>
                    <a:lnTo>
                      <a:pt x="817" y="4334"/>
                    </a:lnTo>
                    <a:lnTo>
                      <a:pt x="817" y="4334"/>
                    </a:lnTo>
                    <a:close/>
                    <a:moveTo>
                      <a:pt x="1704" y="932"/>
                    </a:moveTo>
                    <a:lnTo>
                      <a:pt x="1689" y="916"/>
                    </a:lnTo>
                    <a:lnTo>
                      <a:pt x="1686" y="890"/>
                    </a:lnTo>
                    <a:lnTo>
                      <a:pt x="1713" y="864"/>
                    </a:lnTo>
                    <a:lnTo>
                      <a:pt x="1731" y="858"/>
                    </a:lnTo>
                    <a:lnTo>
                      <a:pt x="1725" y="890"/>
                    </a:lnTo>
                    <a:lnTo>
                      <a:pt x="1723" y="918"/>
                    </a:lnTo>
                    <a:lnTo>
                      <a:pt x="1704" y="932"/>
                    </a:lnTo>
                    <a:lnTo>
                      <a:pt x="1704" y="932"/>
                    </a:lnTo>
                    <a:close/>
                    <a:moveTo>
                      <a:pt x="1910" y="1101"/>
                    </a:moveTo>
                    <a:lnTo>
                      <a:pt x="1882" y="1084"/>
                    </a:lnTo>
                    <a:lnTo>
                      <a:pt x="1868" y="1055"/>
                    </a:lnTo>
                    <a:lnTo>
                      <a:pt x="1878" y="1048"/>
                    </a:lnTo>
                    <a:lnTo>
                      <a:pt x="1868" y="987"/>
                    </a:lnTo>
                    <a:lnTo>
                      <a:pt x="1848" y="928"/>
                    </a:lnTo>
                    <a:lnTo>
                      <a:pt x="1821" y="903"/>
                    </a:lnTo>
                    <a:lnTo>
                      <a:pt x="1792" y="884"/>
                    </a:lnTo>
                    <a:lnTo>
                      <a:pt x="1772" y="883"/>
                    </a:lnTo>
                    <a:lnTo>
                      <a:pt x="1767" y="860"/>
                    </a:lnTo>
                    <a:lnTo>
                      <a:pt x="1772" y="814"/>
                    </a:lnTo>
                    <a:lnTo>
                      <a:pt x="1762" y="780"/>
                    </a:lnTo>
                    <a:lnTo>
                      <a:pt x="1775" y="752"/>
                    </a:lnTo>
                    <a:lnTo>
                      <a:pt x="1794" y="741"/>
                    </a:lnTo>
                    <a:lnTo>
                      <a:pt x="1800" y="725"/>
                    </a:lnTo>
                    <a:lnTo>
                      <a:pt x="1823" y="721"/>
                    </a:lnTo>
                    <a:lnTo>
                      <a:pt x="1838" y="687"/>
                    </a:lnTo>
                    <a:lnTo>
                      <a:pt x="1851" y="670"/>
                    </a:lnTo>
                    <a:lnTo>
                      <a:pt x="1847" y="656"/>
                    </a:lnTo>
                    <a:lnTo>
                      <a:pt x="1812" y="630"/>
                    </a:lnTo>
                    <a:lnTo>
                      <a:pt x="1799" y="628"/>
                    </a:lnTo>
                    <a:lnTo>
                      <a:pt x="1789" y="615"/>
                    </a:lnTo>
                    <a:lnTo>
                      <a:pt x="1801" y="590"/>
                    </a:lnTo>
                    <a:lnTo>
                      <a:pt x="1826" y="584"/>
                    </a:lnTo>
                    <a:lnTo>
                      <a:pt x="1879" y="613"/>
                    </a:lnTo>
                    <a:lnTo>
                      <a:pt x="1937" y="623"/>
                    </a:lnTo>
                    <a:lnTo>
                      <a:pt x="1957" y="607"/>
                    </a:lnTo>
                    <a:lnTo>
                      <a:pt x="1959" y="581"/>
                    </a:lnTo>
                    <a:lnTo>
                      <a:pt x="1970" y="571"/>
                    </a:lnTo>
                    <a:lnTo>
                      <a:pt x="1959" y="546"/>
                    </a:lnTo>
                    <a:lnTo>
                      <a:pt x="1943" y="537"/>
                    </a:lnTo>
                    <a:lnTo>
                      <a:pt x="1937" y="521"/>
                    </a:lnTo>
                    <a:lnTo>
                      <a:pt x="1919" y="490"/>
                    </a:lnTo>
                    <a:lnTo>
                      <a:pt x="1908" y="459"/>
                    </a:lnTo>
                    <a:lnTo>
                      <a:pt x="1934" y="429"/>
                    </a:lnTo>
                    <a:lnTo>
                      <a:pt x="1948" y="427"/>
                    </a:lnTo>
                    <a:lnTo>
                      <a:pt x="1952" y="413"/>
                    </a:lnTo>
                    <a:lnTo>
                      <a:pt x="1939" y="379"/>
                    </a:lnTo>
                    <a:lnTo>
                      <a:pt x="1922" y="328"/>
                    </a:lnTo>
                    <a:lnTo>
                      <a:pt x="1929" y="304"/>
                    </a:lnTo>
                    <a:lnTo>
                      <a:pt x="1925" y="240"/>
                    </a:lnTo>
                    <a:lnTo>
                      <a:pt x="1911" y="200"/>
                    </a:lnTo>
                    <a:lnTo>
                      <a:pt x="1852" y="110"/>
                    </a:lnTo>
                    <a:lnTo>
                      <a:pt x="1841" y="69"/>
                    </a:lnTo>
                    <a:lnTo>
                      <a:pt x="1827" y="46"/>
                    </a:lnTo>
                    <a:lnTo>
                      <a:pt x="1835" y="36"/>
                    </a:lnTo>
                    <a:lnTo>
                      <a:pt x="1852" y="36"/>
                    </a:lnTo>
                    <a:lnTo>
                      <a:pt x="1869" y="14"/>
                    </a:lnTo>
                    <a:lnTo>
                      <a:pt x="1865" y="0"/>
                    </a:lnTo>
                    <a:lnTo>
                      <a:pt x="1903" y="0"/>
                    </a:lnTo>
                    <a:lnTo>
                      <a:pt x="1915" y="25"/>
                    </a:lnTo>
                    <a:lnTo>
                      <a:pt x="1971" y="71"/>
                    </a:lnTo>
                    <a:lnTo>
                      <a:pt x="2018" y="81"/>
                    </a:lnTo>
                    <a:lnTo>
                      <a:pt x="2042" y="126"/>
                    </a:lnTo>
                    <a:lnTo>
                      <a:pt x="2119" y="203"/>
                    </a:lnTo>
                    <a:lnTo>
                      <a:pt x="2162" y="234"/>
                    </a:lnTo>
                    <a:lnTo>
                      <a:pt x="2176" y="259"/>
                    </a:lnTo>
                    <a:lnTo>
                      <a:pt x="2209" y="266"/>
                    </a:lnTo>
                    <a:lnTo>
                      <a:pt x="2239" y="298"/>
                    </a:lnTo>
                    <a:lnTo>
                      <a:pt x="2289" y="322"/>
                    </a:lnTo>
                    <a:lnTo>
                      <a:pt x="2332" y="328"/>
                    </a:lnTo>
                    <a:lnTo>
                      <a:pt x="2364" y="359"/>
                    </a:lnTo>
                    <a:lnTo>
                      <a:pt x="2390" y="354"/>
                    </a:lnTo>
                    <a:lnTo>
                      <a:pt x="2403" y="364"/>
                    </a:lnTo>
                    <a:lnTo>
                      <a:pt x="2446" y="357"/>
                    </a:lnTo>
                    <a:lnTo>
                      <a:pt x="2501" y="319"/>
                    </a:lnTo>
                    <a:lnTo>
                      <a:pt x="2529" y="283"/>
                    </a:lnTo>
                    <a:lnTo>
                      <a:pt x="2536" y="253"/>
                    </a:lnTo>
                    <a:lnTo>
                      <a:pt x="2544" y="242"/>
                    </a:lnTo>
                    <a:lnTo>
                      <a:pt x="2554" y="257"/>
                    </a:lnTo>
                    <a:lnTo>
                      <a:pt x="2554" y="286"/>
                    </a:lnTo>
                    <a:lnTo>
                      <a:pt x="2535" y="337"/>
                    </a:lnTo>
                    <a:lnTo>
                      <a:pt x="2535" y="383"/>
                    </a:lnTo>
                    <a:lnTo>
                      <a:pt x="2546" y="400"/>
                    </a:lnTo>
                    <a:lnTo>
                      <a:pt x="2587" y="425"/>
                    </a:lnTo>
                    <a:lnTo>
                      <a:pt x="2616" y="460"/>
                    </a:lnTo>
                    <a:lnTo>
                      <a:pt x="2618" y="487"/>
                    </a:lnTo>
                    <a:lnTo>
                      <a:pt x="2615" y="503"/>
                    </a:lnTo>
                    <a:lnTo>
                      <a:pt x="2641" y="503"/>
                    </a:lnTo>
                    <a:lnTo>
                      <a:pt x="2657" y="478"/>
                    </a:lnTo>
                    <a:lnTo>
                      <a:pt x="2682" y="454"/>
                    </a:lnTo>
                    <a:lnTo>
                      <a:pt x="2703" y="452"/>
                    </a:lnTo>
                    <a:lnTo>
                      <a:pt x="2691" y="477"/>
                    </a:lnTo>
                    <a:lnTo>
                      <a:pt x="2675" y="487"/>
                    </a:lnTo>
                    <a:lnTo>
                      <a:pt x="2673" y="520"/>
                    </a:lnTo>
                    <a:lnTo>
                      <a:pt x="2652" y="536"/>
                    </a:lnTo>
                    <a:lnTo>
                      <a:pt x="2622" y="549"/>
                    </a:lnTo>
                    <a:lnTo>
                      <a:pt x="2616" y="574"/>
                    </a:lnTo>
                    <a:lnTo>
                      <a:pt x="2604" y="593"/>
                    </a:lnTo>
                    <a:lnTo>
                      <a:pt x="2580" y="594"/>
                    </a:lnTo>
                    <a:lnTo>
                      <a:pt x="2568" y="584"/>
                    </a:lnTo>
                    <a:lnTo>
                      <a:pt x="2544" y="602"/>
                    </a:lnTo>
                    <a:lnTo>
                      <a:pt x="2547" y="620"/>
                    </a:lnTo>
                    <a:lnTo>
                      <a:pt x="2504" y="620"/>
                    </a:lnTo>
                    <a:lnTo>
                      <a:pt x="2470" y="611"/>
                    </a:lnTo>
                    <a:lnTo>
                      <a:pt x="2443" y="620"/>
                    </a:lnTo>
                    <a:lnTo>
                      <a:pt x="2396" y="684"/>
                    </a:lnTo>
                    <a:lnTo>
                      <a:pt x="2380" y="753"/>
                    </a:lnTo>
                    <a:lnTo>
                      <a:pt x="2372" y="810"/>
                    </a:lnTo>
                    <a:lnTo>
                      <a:pt x="2382" y="848"/>
                    </a:lnTo>
                    <a:lnTo>
                      <a:pt x="2376" y="877"/>
                    </a:lnTo>
                    <a:lnTo>
                      <a:pt x="2378" y="902"/>
                    </a:lnTo>
                    <a:lnTo>
                      <a:pt x="2349" y="890"/>
                    </a:lnTo>
                    <a:lnTo>
                      <a:pt x="2332" y="866"/>
                    </a:lnTo>
                    <a:lnTo>
                      <a:pt x="2278" y="853"/>
                    </a:lnTo>
                    <a:lnTo>
                      <a:pt x="2227" y="826"/>
                    </a:lnTo>
                    <a:lnTo>
                      <a:pt x="2181" y="785"/>
                    </a:lnTo>
                    <a:lnTo>
                      <a:pt x="2152" y="752"/>
                    </a:lnTo>
                    <a:lnTo>
                      <a:pt x="2121" y="756"/>
                    </a:lnTo>
                    <a:lnTo>
                      <a:pt x="2093" y="750"/>
                    </a:lnTo>
                    <a:lnTo>
                      <a:pt x="2080" y="737"/>
                    </a:lnTo>
                    <a:lnTo>
                      <a:pt x="2048" y="736"/>
                    </a:lnTo>
                    <a:lnTo>
                      <a:pt x="2010" y="764"/>
                    </a:lnTo>
                    <a:lnTo>
                      <a:pt x="1969" y="820"/>
                    </a:lnTo>
                    <a:lnTo>
                      <a:pt x="1951" y="809"/>
                    </a:lnTo>
                    <a:lnTo>
                      <a:pt x="1908" y="781"/>
                    </a:lnTo>
                    <a:lnTo>
                      <a:pt x="1886" y="784"/>
                    </a:lnTo>
                    <a:lnTo>
                      <a:pt x="1863" y="804"/>
                    </a:lnTo>
                    <a:lnTo>
                      <a:pt x="1863" y="836"/>
                    </a:lnTo>
                    <a:lnTo>
                      <a:pt x="1874" y="864"/>
                    </a:lnTo>
                    <a:lnTo>
                      <a:pt x="1909" y="884"/>
                    </a:lnTo>
                    <a:lnTo>
                      <a:pt x="1946" y="873"/>
                    </a:lnTo>
                    <a:lnTo>
                      <a:pt x="1989" y="922"/>
                    </a:lnTo>
                    <a:lnTo>
                      <a:pt x="2026" y="932"/>
                    </a:lnTo>
                    <a:lnTo>
                      <a:pt x="2066" y="932"/>
                    </a:lnTo>
                    <a:lnTo>
                      <a:pt x="2080" y="952"/>
                    </a:lnTo>
                    <a:lnTo>
                      <a:pt x="2054" y="987"/>
                    </a:lnTo>
                    <a:lnTo>
                      <a:pt x="2045" y="1011"/>
                    </a:lnTo>
                    <a:lnTo>
                      <a:pt x="2022" y="993"/>
                    </a:lnTo>
                    <a:lnTo>
                      <a:pt x="1976" y="990"/>
                    </a:lnTo>
                    <a:lnTo>
                      <a:pt x="1960" y="1002"/>
                    </a:lnTo>
                    <a:lnTo>
                      <a:pt x="1963" y="1027"/>
                    </a:lnTo>
                    <a:lnTo>
                      <a:pt x="1950" y="1055"/>
                    </a:lnTo>
                    <a:lnTo>
                      <a:pt x="1910" y="1101"/>
                    </a:lnTo>
                    <a:lnTo>
                      <a:pt x="1910" y="1101"/>
                    </a:lnTo>
                    <a:close/>
                    <a:moveTo>
                      <a:pt x="1855" y="2048"/>
                    </a:moveTo>
                    <a:lnTo>
                      <a:pt x="1857" y="2015"/>
                    </a:lnTo>
                    <a:lnTo>
                      <a:pt x="1867" y="1996"/>
                    </a:lnTo>
                    <a:lnTo>
                      <a:pt x="1860" y="1991"/>
                    </a:lnTo>
                    <a:lnTo>
                      <a:pt x="1838" y="2003"/>
                    </a:lnTo>
                    <a:lnTo>
                      <a:pt x="1835" y="1982"/>
                    </a:lnTo>
                    <a:lnTo>
                      <a:pt x="1851" y="1925"/>
                    </a:lnTo>
                    <a:lnTo>
                      <a:pt x="1862" y="1913"/>
                    </a:lnTo>
                    <a:lnTo>
                      <a:pt x="1867" y="1937"/>
                    </a:lnTo>
                    <a:lnTo>
                      <a:pt x="1865" y="1962"/>
                    </a:lnTo>
                    <a:lnTo>
                      <a:pt x="1889" y="1969"/>
                    </a:lnTo>
                    <a:lnTo>
                      <a:pt x="1894" y="1988"/>
                    </a:lnTo>
                    <a:lnTo>
                      <a:pt x="1886" y="2026"/>
                    </a:lnTo>
                    <a:lnTo>
                      <a:pt x="1867" y="2044"/>
                    </a:lnTo>
                    <a:lnTo>
                      <a:pt x="1855" y="2048"/>
                    </a:lnTo>
                    <a:lnTo>
                      <a:pt x="1855" y="2048"/>
                    </a:lnTo>
                    <a:close/>
                    <a:moveTo>
                      <a:pt x="593" y="3208"/>
                    </a:moveTo>
                    <a:lnTo>
                      <a:pt x="611" y="3221"/>
                    </a:lnTo>
                    <a:lnTo>
                      <a:pt x="623" y="3215"/>
                    </a:lnTo>
                    <a:lnTo>
                      <a:pt x="602" y="3201"/>
                    </a:lnTo>
                    <a:lnTo>
                      <a:pt x="592" y="3202"/>
                    </a:lnTo>
                    <a:lnTo>
                      <a:pt x="593" y="3208"/>
                    </a:lnTo>
                    <a:lnTo>
                      <a:pt x="593" y="3208"/>
                    </a:lnTo>
                    <a:close/>
                    <a:moveTo>
                      <a:pt x="585" y="3231"/>
                    </a:moveTo>
                    <a:lnTo>
                      <a:pt x="590" y="3240"/>
                    </a:lnTo>
                    <a:lnTo>
                      <a:pt x="596" y="3232"/>
                    </a:lnTo>
                    <a:lnTo>
                      <a:pt x="585" y="3231"/>
                    </a:lnTo>
                    <a:lnTo>
                      <a:pt x="585" y="3231"/>
                    </a:lnTo>
                    <a:close/>
                    <a:moveTo>
                      <a:pt x="564" y="3251"/>
                    </a:moveTo>
                    <a:lnTo>
                      <a:pt x="577" y="3257"/>
                    </a:lnTo>
                    <a:lnTo>
                      <a:pt x="585" y="3247"/>
                    </a:lnTo>
                    <a:lnTo>
                      <a:pt x="564" y="3251"/>
                    </a:lnTo>
                    <a:lnTo>
                      <a:pt x="564" y="3251"/>
                    </a:lnTo>
                    <a:close/>
                    <a:moveTo>
                      <a:pt x="544" y="3269"/>
                    </a:moveTo>
                    <a:lnTo>
                      <a:pt x="547" y="3284"/>
                    </a:lnTo>
                    <a:lnTo>
                      <a:pt x="567" y="3273"/>
                    </a:lnTo>
                    <a:lnTo>
                      <a:pt x="544" y="3269"/>
                    </a:lnTo>
                    <a:lnTo>
                      <a:pt x="544" y="3269"/>
                    </a:lnTo>
                    <a:close/>
                    <a:moveTo>
                      <a:pt x="519" y="3353"/>
                    </a:moveTo>
                    <a:lnTo>
                      <a:pt x="507" y="3317"/>
                    </a:lnTo>
                    <a:lnTo>
                      <a:pt x="508" y="3294"/>
                    </a:lnTo>
                    <a:lnTo>
                      <a:pt x="526" y="3285"/>
                    </a:lnTo>
                    <a:lnTo>
                      <a:pt x="528" y="3306"/>
                    </a:lnTo>
                    <a:lnTo>
                      <a:pt x="549" y="3317"/>
                    </a:lnTo>
                    <a:lnTo>
                      <a:pt x="561" y="3340"/>
                    </a:lnTo>
                    <a:lnTo>
                      <a:pt x="540" y="3356"/>
                    </a:lnTo>
                    <a:lnTo>
                      <a:pt x="519" y="3353"/>
                    </a:lnTo>
                    <a:lnTo>
                      <a:pt x="519" y="3353"/>
                    </a:lnTo>
                    <a:close/>
                    <a:moveTo>
                      <a:pt x="779" y="3374"/>
                    </a:moveTo>
                    <a:lnTo>
                      <a:pt x="776" y="3356"/>
                    </a:lnTo>
                    <a:lnTo>
                      <a:pt x="787" y="3345"/>
                    </a:lnTo>
                    <a:lnTo>
                      <a:pt x="799" y="3351"/>
                    </a:lnTo>
                    <a:lnTo>
                      <a:pt x="796" y="3372"/>
                    </a:lnTo>
                    <a:lnTo>
                      <a:pt x="779" y="3374"/>
                    </a:lnTo>
                    <a:lnTo>
                      <a:pt x="779" y="3374"/>
                    </a:lnTo>
                    <a:close/>
                    <a:moveTo>
                      <a:pt x="749" y="3428"/>
                    </a:moveTo>
                    <a:lnTo>
                      <a:pt x="763" y="3414"/>
                    </a:lnTo>
                    <a:lnTo>
                      <a:pt x="773" y="3418"/>
                    </a:lnTo>
                    <a:lnTo>
                      <a:pt x="760" y="3438"/>
                    </a:lnTo>
                    <a:lnTo>
                      <a:pt x="749" y="3428"/>
                    </a:lnTo>
                    <a:lnTo>
                      <a:pt x="749" y="3428"/>
                    </a:lnTo>
                    <a:close/>
                    <a:moveTo>
                      <a:pt x="737" y="3340"/>
                    </a:moveTo>
                    <a:lnTo>
                      <a:pt x="723" y="3356"/>
                    </a:lnTo>
                    <a:lnTo>
                      <a:pt x="729" y="3388"/>
                    </a:lnTo>
                    <a:lnTo>
                      <a:pt x="741" y="3411"/>
                    </a:lnTo>
                    <a:lnTo>
                      <a:pt x="757" y="3412"/>
                    </a:lnTo>
                    <a:lnTo>
                      <a:pt x="763" y="3384"/>
                    </a:lnTo>
                    <a:lnTo>
                      <a:pt x="745" y="3351"/>
                    </a:lnTo>
                    <a:lnTo>
                      <a:pt x="744" y="3341"/>
                    </a:lnTo>
                    <a:lnTo>
                      <a:pt x="737" y="3340"/>
                    </a:lnTo>
                    <a:lnTo>
                      <a:pt x="737" y="3340"/>
                    </a:lnTo>
                    <a:close/>
                    <a:moveTo>
                      <a:pt x="1473" y="2925"/>
                    </a:moveTo>
                    <a:lnTo>
                      <a:pt x="1457" y="2891"/>
                    </a:lnTo>
                    <a:lnTo>
                      <a:pt x="1458" y="2865"/>
                    </a:lnTo>
                    <a:lnTo>
                      <a:pt x="1469" y="2845"/>
                    </a:lnTo>
                    <a:lnTo>
                      <a:pt x="1488" y="2842"/>
                    </a:lnTo>
                    <a:lnTo>
                      <a:pt x="1494" y="2865"/>
                    </a:lnTo>
                    <a:lnTo>
                      <a:pt x="1490" y="2889"/>
                    </a:lnTo>
                    <a:lnTo>
                      <a:pt x="1496" y="2903"/>
                    </a:lnTo>
                    <a:lnTo>
                      <a:pt x="1491" y="2925"/>
                    </a:lnTo>
                    <a:lnTo>
                      <a:pt x="1473" y="2925"/>
                    </a:lnTo>
                    <a:lnTo>
                      <a:pt x="1473" y="2925"/>
                    </a:lnTo>
                    <a:close/>
                    <a:moveTo>
                      <a:pt x="1351" y="2895"/>
                    </a:moveTo>
                    <a:lnTo>
                      <a:pt x="1378" y="2869"/>
                    </a:lnTo>
                    <a:lnTo>
                      <a:pt x="1400" y="2874"/>
                    </a:lnTo>
                    <a:lnTo>
                      <a:pt x="1399" y="2890"/>
                    </a:lnTo>
                    <a:lnTo>
                      <a:pt x="1377" y="2902"/>
                    </a:lnTo>
                    <a:lnTo>
                      <a:pt x="1351" y="2895"/>
                    </a:lnTo>
                    <a:lnTo>
                      <a:pt x="1351" y="2895"/>
                    </a:lnTo>
                    <a:close/>
                    <a:moveTo>
                      <a:pt x="1196" y="3255"/>
                    </a:moveTo>
                    <a:lnTo>
                      <a:pt x="1209" y="3261"/>
                    </a:lnTo>
                    <a:lnTo>
                      <a:pt x="1221" y="3249"/>
                    </a:lnTo>
                    <a:lnTo>
                      <a:pt x="1241" y="3256"/>
                    </a:lnTo>
                    <a:lnTo>
                      <a:pt x="1258" y="3251"/>
                    </a:lnTo>
                    <a:lnTo>
                      <a:pt x="1255" y="3231"/>
                    </a:lnTo>
                    <a:lnTo>
                      <a:pt x="1224" y="3198"/>
                    </a:lnTo>
                    <a:lnTo>
                      <a:pt x="1239" y="3168"/>
                    </a:lnTo>
                    <a:lnTo>
                      <a:pt x="1254" y="3118"/>
                    </a:lnTo>
                    <a:lnTo>
                      <a:pt x="1295" y="3094"/>
                    </a:lnTo>
                    <a:lnTo>
                      <a:pt x="1306" y="3075"/>
                    </a:lnTo>
                    <a:lnTo>
                      <a:pt x="1344" y="3080"/>
                    </a:lnTo>
                    <a:lnTo>
                      <a:pt x="1392" y="3111"/>
                    </a:lnTo>
                    <a:lnTo>
                      <a:pt x="1406" y="3134"/>
                    </a:lnTo>
                    <a:lnTo>
                      <a:pt x="1426" y="3125"/>
                    </a:lnTo>
                    <a:lnTo>
                      <a:pt x="1443" y="3064"/>
                    </a:lnTo>
                    <a:lnTo>
                      <a:pt x="1481" y="3028"/>
                    </a:lnTo>
                    <a:lnTo>
                      <a:pt x="1485" y="3006"/>
                    </a:lnTo>
                    <a:lnTo>
                      <a:pt x="1473" y="2994"/>
                    </a:lnTo>
                    <a:lnTo>
                      <a:pt x="1464" y="2970"/>
                    </a:lnTo>
                    <a:lnTo>
                      <a:pt x="1427" y="2941"/>
                    </a:lnTo>
                    <a:lnTo>
                      <a:pt x="1402" y="2940"/>
                    </a:lnTo>
                    <a:lnTo>
                      <a:pt x="1377" y="2921"/>
                    </a:lnTo>
                    <a:lnTo>
                      <a:pt x="1333" y="2919"/>
                    </a:lnTo>
                    <a:lnTo>
                      <a:pt x="1291" y="2953"/>
                    </a:lnTo>
                    <a:lnTo>
                      <a:pt x="1291" y="2975"/>
                    </a:lnTo>
                    <a:lnTo>
                      <a:pt x="1275" y="2999"/>
                    </a:lnTo>
                    <a:lnTo>
                      <a:pt x="1244" y="3009"/>
                    </a:lnTo>
                    <a:lnTo>
                      <a:pt x="1218" y="3027"/>
                    </a:lnTo>
                    <a:lnTo>
                      <a:pt x="1202" y="3022"/>
                    </a:lnTo>
                    <a:lnTo>
                      <a:pt x="1183" y="2977"/>
                    </a:lnTo>
                    <a:lnTo>
                      <a:pt x="1166" y="2978"/>
                    </a:lnTo>
                    <a:lnTo>
                      <a:pt x="1121" y="3030"/>
                    </a:lnTo>
                    <a:lnTo>
                      <a:pt x="1119" y="3061"/>
                    </a:lnTo>
                    <a:lnTo>
                      <a:pt x="1090" y="3081"/>
                    </a:lnTo>
                    <a:lnTo>
                      <a:pt x="1082" y="3115"/>
                    </a:lnTo>
                    <a:lnTo>
                      <a:pt x="1130" y="3128"/>
                    </a:lnTo>
                    <a:lnTo>
                      <a:pt x="1140" y="3162"/>
                    </a:lnTo>
                    <a:lnTo>
                      <a:pt x="1129" y="3171"/>
                    </a:lnTo>
                    <a:lnTo>
                      <a:pt x="1129" y="3188"/>
                    </a:lnTo>
                    <a:lnTo>
                      <a:pt x="1156" y="3230"/>
                    </a:lnTo>
                    <a:lnTo>
                      <a:pt x="1198" y="3235"/>
                    </a:lnTo>
                    <a:lnTo>
                      <a:pt x="1196" y="3255"/>
                    </a:lnTo>
                    <a:lnTo>
                      <a:pt x="1196" y="3255"/>
                    </a:lnTo>
                    <a:close/>
                    <a:moveTo>
                      <a:pt x="973" y="3836"/>
                    </a:moveTo>
                    <a:lnTo>
                      <a:pt x="953" y="3809"/>
                    </a:lnTo>
                    <a:lnTo>
                      <a:pt x="931" y="3814"/>
                    </a:lnTo>
                    <a:lnTo>
                      <a:pt x="923" y="3834"/>
                    </a:lnTo>
                    <a:lnTo>
                      <a:pt x="941" y="3869"/>
                    </a:lnTo>
                    <a:lnTo>
                      <a:pt x="971" y="3874"/>
                    </a:lnTo>
                    <a:lnTo>
                      <a:pt x="979" y="3859"/>
                    </a:lnTo>
                    <a:lnTo>
                      <a:pt x="973" y="3836"/>
                    </a:lnTo>
                    <a:lnTo>
                      <a:pt x="973" y="3836"/>
                    </a:lnTo>
                    <a:close/>
                    <a:moveTo>
                      <a:pt x="1002" y="3797"/>
                    </a:moveTo>
                    <a:lnTo>
                      <a:pt x="995" y="3742"/>
                    </a:lnTo>
                    <a:lnTo>
                      <a:pt x="996" y="3719"/>
                    </a:lnTo>
                    <a:lnTo>
                      <a:pt x="1014" y="3736"/>
                    </a:lnTo>
                    <a:lnTo>
                      <a:pt x="1017" y="3765"/>
                    </a:lnTo>
                    <a:lnTo>
                      <a:pt x="1010" y="3788"/>
                    </a:lnTo>
                    <a:lnTo>
                      <a:pt x="1002" y="3797"/>
                    </a:lnTo>
                    <a:lnTo>
                      <a:pt x="1002" y="3797"/>
                    </a:lnTo>
                    <a:close/>
                    <a:moveTo>
                      <a:pt x="941" y="3701"/>
                    </a:moveTo>
                    <a:lnTo>
                      <a:pt x="973" y="3682"/>
                    </a:lnTo>
                    <a:lnTo>
                      <a:pt x="1006" y="3636"/>
                    </a:lnTo>
                    <a:lnTo>
                      <a:pt x="975" y="3605"/>
                    </a:lnTo>
                    <a:lnTo>
                      <a:pt x="974" y="3586"/>
                    </a:lnTo>
                    <a:lnTo>
                      <a:pt x="991" y="3578"/>
                    </a:lnTo>
                    <a:lnTo>
                      <a:pt x="1014" y="3586"/>
                    </a:lnTo>
                    <a:lnTo>
                      <a:pt x="1030" y="3596"/>
                    </a:lnTo>
                    <a:lnTo>
                      <a:pt x="1038" y="3563"/>
                    </a:lnTo>
                    <a:lnTo>
                      <a:pt x="1037" y="3508"/>
                    </a:lnTo>
                    <a:lnTo>
                      <a:pt x="1027" y="3481"/>
                    </a:lnTo>
                    <a:lnTo>
                      <a:pt x="1030" y="3384"/>
                    </a:lnTo>
                    <a:lnTo>
                      <a:pt x="1026" y="3331"/>
                    </a:lnTo>
                    <a:lnTo>
                      <a:pt x="1044" y="3300"/>
                    </a:lnTo>
                    <a:lnTo>
                      <a:pt x="1076" y="3269"/>
                    </a:lnTo>
                    <a:lnTo>
                      <a:pt x="1069" y="3243"/>
                    </a:lnTo>
                    <a:lnTo>
                      <a:pt x="1051" y="3238"/>
                    </a:lnTo>
                    <a:lnTo>
                      <a:pt x="1050" y="3206"/>
                    </a:lnTo>
                    <a:lnTo>
                      <a:pt x="1032" y="3202"/>
                    </a:lnTo>
                    <a:lnTo>
                      <a:pt x="1038" y="3180"/>
                    </a:lnTo>
                    <a:lnTo>
                      <a:pt x="981" y="3181"/>
                    </a:lnTo>
                    <a:lnTo>
                      <a:pt x="974" y="3169"/>
                    </a:lnTo>
                    <a:lnTo>
                      <a:pt x="1001" y="3151"/>
                    </a:lnTo>
                    <a:lnTo>
                      <a:pt x="1010" y="3130"/>
                    </a:lnTo>
                    <a:lnTo>
                      <a:pt x="1002" y="3086"/>
                    </a:lnTo>
                    <a:lnTo>
                      <a:pt x="979" y="3072"/>
                    </a:lnTo>
                    <a:lnTo>
                      <a:pt x="953" y="3077"/>
                    </a:lnTo>
                    <a:lnTo>
                      <a:pt x="953" y="3088"/>
                    </a:lnTo>
                    <a:lnTo>
                      <a:pt x="929" y="3105"/>
                    </a:lnTo>
                    <a:lnTo>
                      <a:pt x="905" y="3101"/>
                    </a:lnTo>
                    <a:lnTo>
                      <a:pt x="867" y="3060"/>
                    </a:lnTo>
                    <a:lnTo>
                      <a:pt x="873" y="3036"/>
                    </a:lnTo>
                    <a:lnTo>
                      <a:pt x="926" y="3010"/>
                    </a:lnTo>
                    <a:lnTo>
                      <a:pt x="972" y="3001"/>
                    </a:lnTo>
                    <a:lnTo>
                      <a:pt x="1023" y="3019"/>
                    </a:lnTo>
                    <a:lnTo>
                      <a:pt x="1049" y="3030"/>
                    </a:lnTo>
                    <a:lnTo>
                      <a:pt x="1054" y="3017"/>
                    </a:lnTo>
                    <a:lnTo>
                      <a:pt x="1053" y="2993"/>
                    </a:lnTo>
                    <a:lnTo>
                      <a:pt x="1055" y="2958"/>
                    </a:lnTo>
                    <a:lnTo>
                      <a:pt x="1050" y="2934"/>
                    </a:lnTo>
                    <a:lnTo>
                      <a:pt x="1060" y="2916"/>
                    </a:lnTo>
                    <a:lnTo>
                      <a:pt x="1084" y="2914"/>
                    </a:lnTo>
                    <a:lnTo>
                      <a:pt x="1097" y="2934"/>
                    </a:lnTo>
                    <a:lnTo>
                      <a:pt x="1119" y="2936"/>
                    </a:lnTo>
                    <a:lnTo>
                      <a:pt x="1148" y="2920"/>
                    </a:lnTo>
                    <a:lnTo>
                      <a:pt x="1204" y="2910"/>
                    </a:lnTo>
                    <a:lnTo>
                      <a:pt x="1258" y="2892"/>
                    </a:lnTo>
                    <a:lnTo>
                      <a:pt x="1293" y="2891"/>
                    </a:lnTo>
                    <a:lnTo>
                      <a:pt x="1306" y="2896"/>
                    </a:lnTo>
                    <a:lnTo>
                      <a:pt x="1325" y="2888"/>
                    </a:lnTo>
                    <a:lnTo>
                      <a:pt x="1326" y="2877"/>
                    </a:lnTo>
                    <a:lnTo>
                      <a:pt x="1362" y="2857"/>
                    </a:lnTo>
                    <a:lnTo>
                      <a:pt x="1370" y="2839"/>
                    </a:lnTo>
                    <a:lnTo>
                      <a:pt x="1409" y="2806"/>
                    </a:lnTo>
                    <a:lnTo>
                      <a:pt x="1450" y="2793"/>
                    </a:lnTo>
                    <a:lnTo>
                      <a:pt x="1501" y="2802"/>
                    </a:lnTo>
                    <a:lnTo>
                      <a:pt x="1531" y="2794"/>
                    </a:lnTo>
                    <a:lnTo>
                      <a:pt x="1544" y="2806"/>
                    </a:lnTo>
                    <a:lnTo>
                      <a:pt x="1544" y="2835"/>
                    </a:lnTo>
                    <a:lnTo>
                      <a:pt x="1519" y="2871"/>
                    </a:lnTo>
                    <a:lnTo>
                      <a:pt x="1512" y="2900"/>
                    </a:lnTo>
                    <a:lnTo>
                      <a:pt x="1527" y="2911"/>
                    </a:lnTo>
                    <a:lnTo>
                      <a:pt x="1531" y="2942"/>
                    </a:lnTo>
                    <a:lnTo>
                      <a:pt x="1533" y="2974"/>
                    </a:lnTo>
                    <a:lnTo>
                      <a:pt x="1528" y="2987"/>
                    </a:lnTo>
                    <a:lnTo>
                      <a:pt x="1537" y="3019"/>
                    </a:lnTo>
                    <a:lnTo>
                      <a:pt x="1571" y="3034"/>
                    </a:lnTo>
                    <a:lnTo>
                      <a:pt x="1619" y="3078"/>
                    </a:lnTo>
                    <a:lnTo>
                      <a:pt x="1651" y="3088"/>
                    </a:lnTo>
                    <a:lnTo>
                      <a:pt x="1672" y="3077"/>
                    </a:lnTo>
                    <a:lnTo>
                      <a:pt x="1706" y="3027"/>
                    </a:lnTo>
                    <a:lnTo>
                      <a:pt x="1709" y="2994"/>
                    </a:lnTo>
                    <a:lnTo>
                      <a:pt x="1727" y="2982"/>
                    </a:lnTo>
                    <a:lnTo>
                      <a:pt x="1733" y="2965"/>
                    </a:lnTo>
                    <a:lnTo>
                      <a:pt x="1725" y="2943"/>
                    </a:lnTo>
                    <a:lnTo>
                      <a:pt x="1748" y="2902"/>
                    </a:lnTo>
                    <a:lnTo>
                      <a:pt x="1778" y="2896"/>
                    </a:lnTo>
                    <a:lnTo>
                      <a:pt x="1803" y="2896"/>
                    </a:lnTo>
                    <a:lnTo>
                      <a:pt x="1814" y="2880"/>
                    </a:lnTo>
                    <a:lnTo>
                      <a:pt x="1805" y="2868"/>
                    </a:lnTo>
                    <a:lnTo>
                      <a:pt x="1797" y="2832"/>
                    </a:lnTo>
                    <a:lnTo>
                      <a:pt x="1737" y="2805"/>
                    </a:lnTo>
                    <a:lnTo>
                      <a:pt x="1728" y="2787"/>
                    </a:lnTo>
                    <a:lnTo>
                      <a:pt x="1742" y="2742"/>
                    </a:lnTo>
                    <a:lnTo>
                      <a:pt x="1762" y="2725"/>
                    </a:lnTo>
                    <a:lnTo>
                      <a:pt x="1775" y="2721"/>
                    </a:lnTo>
                    <a:lnTo>
                      <a:pt x="1768" y="2735"/>
                    </a:lnTo>
                    <a:lnTo>
                      <a:pt x="1772" y="2772"/>
                    </a:lnTo>
                    <a:lnTo>
                      <a:pt x="1784" y="2781"/>
                    </a:lnTo>
                    <a:lnTo>
                      <a:pt x="1799" y="2771"/>
                    </a:lnTo>
                    <a:lnTo>
                      <a:pt x="1806" y="2762"/>
                    </a:lnTo>
                    <a:lnTo>
                      <a:pt x="1830" y="2767"/>
                    </a:lnTo>
                    <a:lnTo>
                      <a:pt x="1848" y="2778"/>
                    </a:lnTo>
                    <a:lnTo>
                      <a:pt x="1865" y="2773"/>
                    </a:lnTo>
                    <a:lnTo>
                      <a:pt x="1876" y="2776"/>
                    </a:lnTo>
                    <a:lnTo>
                      <a:pt x="1870" y="2791"/>
                    </a:lnTo>
                    <a:lnTo>
                      <a:pt x="1839" y="2799"/>
                    </a:lnTo>
                    <a:lnTo>
                      <a:pt x="1835" y="2807"/>
                    </a:lnTo>
                    <a:lnTo>
                      <a:pt x="1847" y="2813"/>
                    </a:lnTo>
                    <a:lnTo>
                      <a:pt x="1872" y="2805"/>
                    </a:lnTo>
                    <a:lnTo>
                      <a:pt x="1914" y="2783"/>
                    </a:lnTo>
                    <a:lnTo>
                      <a:pt x="2001" y="2791"/>
                    </a:lnTo>
                    <a:lnTo>
                      <a:pt x="2045" y="2785"/>
                    </a:lnTo>
                    <a:lnTo>
                      <a:pt x="2033" y="2774"/>
                    </a:lnTo>
                    <a:lnTo>
                      <a:pt x="2024" y="2740"/>
                    </a:lnTo>
                    <a:lnTo>
                      <a:pt x="2033" y="2700"/>
                    </a:lnTo>
                    <a:lnTo>
                      <a:pt x="2070" y="2682"/>
                    </a:lnTo>
                    <a:lnTo>
                      <a:pt x="2098" y="2687"/>
                    </a:lnTo>
                    <a:lnTo>
                      <a:pt x="2104" y="2722"/>
                    </a:lnTo>
                    <a:lnTo>
                      <a:pt x="2094" y="2754"/>
                    </a:lnTo>
                    <a:lnTo>
                      <a:pt x="2109" y="2778"/>
                    </a:lnTo>
                    <a:lnTo>
                      <a:pt x="2134" y="2775"/>
                    </a:lnTo>
                    <a:lnTo>
                      <a:pt x="2160" y="2740"/>
                    </a:lnTo>
                    <a:lnTo>
                      <a:pt x="2140" y="2681"/>
                    </a:lnTo>
                    <a:lnTo>
                      <a:pt x="2150" y="2644"/>
                    </a:lnTo>
                    <a:lnTo>
                      <a:pt x="2192" y="2612"/>
                    </a:lnTo>
                    <a:lnTo>
                      <a:pt x="2215" y="2611"/>
                    </a:lnTo>
                    <a:lnTo>
                      <a:pt x="2223" y="2594"/>
                    </a:lnTo>
                    <a:lnTo>
                      <a:pt x="2207" y="2575"/>
                    </a:lnTo>
                    <a:lnTo>
                      <a:pt x="2215" y="2534"/>
                    </a:lnTo>
                    <a:lnTo>
                      <a:pt x="2236" y="2520"/>
                    </a:lnTo>
                    <a:lnTo>
                      <a:pt x="2269" y="2526"/>
                    </a:lnTo>
                    <a:lnTo>
                      <a:pt x="2276" y="2545"/>
                    </a:lnTo>
                    <a:lnTo>
                      <a:pt x="2260" y="2569"/>
                    </a:lnTo>
                    <a:lnTo>
                      <a:pt x="2251" y="2615"/>
                    </a:lnTo>
                    <a:lnTo>
                      <a:pt x="2261" y="2712"/>
                    </a:lnTo>
                    <a:lnTo>
                      <a:pt x="2277" y="2720"/>
                    </a:lnTo>
                    <a:lnTo>
                      <a:pt x="2300" y="2705"/>
                    </a:lnTo>
                    <a:lnTo>
                      <a:pt x="2314" y="2673"/>
                    </a:lnTo>
                    <a:lnTo>
                      <a:pt x="2343" y="2670"/>
                    </a:lnTo>
                    <a:lnTo>
                      <a:pt x="2375" y="2636"/>
                    </a:lnTo>
                    <a:lnTo>
                      <a:pt x="2387" y="2592"/>
                    </a:lnTo>
                    <a:lnTo>
                      <a:pt x="2380" y="2563"/>
                    </a:lnTo>
                    <a:lnTo>
                      <a:pt x="2417" y="2528"/>
                    </a:lnTo>
                    <a:lnTo>
                      <a:pt x="2412" y="2507"/>
                    </a:lnTo>
                    <a:lnTo>
                      <a:pt x="2393" y="2489"/>
                    </a:lnTo>
                    <a:lnTo>
                      <a:pt x="2353" y="2435"/>
                    </a:lnTo>
                    <a:lnTo>
                      <a:pt x="2340" y="2395"/>
                    </a:lnTo>
                    <a:lnTo>
                      <a:pt x="2329" y="2312"/>
                    </a:lnTo>
                    <a:lnTo>
                      <a:pt x="2341" y="2216"/>
                    </a:lnTo>
                    <a:lnTo>
                      <a:pt x="2344" y="2150"/>
                    </a:lnTo>
                    <a:lnTo>
                      <a:pt x="2314" y="2031"/>
                    </a:lnTo>
                    <a:lnTo>
                      <a:pt x="2272" y="1974"/>
                    </a:lnTo>
                    <a:lnTo>
                      <a:pt x="2269" y="1929"/>
                    </a:lnTo>
                    <a:lnTo>
                      <a:pt x="2278" y="1874"/>
                    </a:lnTo>
                    <a:lnTo>
                      <a:pt x="2332" y="1849"/>
                    </a:lnTo>
                    <a:lnTo>
                      <a:pt x="2357" y="1849"/>
                    </a:lnTo>
                    <a:lnTo>
                      <a:pt x="2371" y="1873"/>
                    </a:lnTo>
                    <a:lnTo>
                      <a:pt x="2381" y="1860"/>
                    </a:lnTo>
                    <a:lnTo>
                      <a:pt x="2372" y="1821"/>
                    </a:lnTo>
                    <a:lnTo>
                      <a:pt x="2366" y="1796"/>
                    </a:lnTo>
                    <a:lnTo>
                      <a:pt x="2355" y="1782"/>
                    </a:lnTo>
                    <a:lnTo>
                      <a:pt x="2346" y="1747"/>
                    </a:lnTo>
                    <a:lnTo>
                      <a:pt x="2349" y="1731"/>
                    </a:lnTo>
                    <a:lnTo>
                      <a:pt x="2348" y="1704"/>
                    </a:lnTo>
                    <a:lnTo>
                      <a:pt x="2360" y="1683"/>
                    </a:lnTo>
                    <a:lnTo>
                      <a:pt x="2359" y="1673"/>
                    </a:lnTo>
                    <a:lnTo>
                      <a:pt x="2363" y="1646"/>
                    </a:lnTo>
                    <a:lnTo>
                      <a:pt x="2353" y="1631"/>
                    </a:lnTo>
                    <a:lnTo>
                      <a:pt x="2351" y="1589"/>
                    </a:lnTo>
                    <a:lnTo>
                      <a:pt x="2358" y="1568"/>
                    </a:lnTo>
                    <a:lnTo>
                      <a:pt x="2345" y="1544"/>
                    </a:lnTo>
                    <a:lnTo>
                      <a:pt x="2335" y="1477"/>
                    </a:lnTo>
                    <a:lnTo>
                      <a:pt x="2304" y="1422"/>
                    </a:lnTo>
                    <a:lnTo>
                      <a:pt x="2287" y="1422"/>
                    </a:lnTo>
                    <a:lnTo>
                      <a:pt x="2269" y="1413"/>
                    </a:lnTo>
                    <a:lnTo>
                      <a:pt x="2265" y="1340"/>
                    </a:lnTo>
                    <a:lnTo>
                      <a:pt x="2233" y="1310"/>
                    </a:lnTo>
                    <a:lnTo>
                      <a:pt x="2163" y="1232"/>
                    </a:lnTo>
                    <a:lnTo>
                      <a:pt x="2145" y="1197"/>
                    </a:lnTo>
                    <a:lnTo>
                      <a:pt x="2130" y="1145"/>
                    </a:lnTo>
                    <a:lnTo>
                      <a:pt x="2127" y="1092"/>
                    </a:lnTo>
                    <a:lnTo>
                      <a:pt x="2129" y="1075"/>
                    </a:lnTo>
                    <a:lnTo>
                      <a:pt x="2110" y="1087"/>
                    </a:lnTo>
                    <a:lnTo>
                      <a:pt x="2094" y="1089"/>
                    </a:lnTo>
                    <a:lnTo>
                      <a:pt x="2086" y="1079"/>
                    </a:lnTo>
                    <a:lnTo>
                      <a:pt x="2056" y="1066"/>
                    </a:lnTo>
                    <a:lnTo>
                      <a:pt x="2040" y="1064"/>
                    </a:lnTo>
                    <a:lnTo>
                      <a:pt x="2042" y="1075"/>
                    </a:lnTo>
                    <a:lnTo>
                      <a:pt x="2025" y="1116"/>
                    </a:lnTo>
                    <a:lnTo>
                      <a:pt x="2025" y="1146"/>
                    </a:lnTo>
                    <a:lnTo>
                      <a:pt x="2041" y="1160"/>
                    </a:lnTo>
                    <a:lnTo>
                      <a:pt x="2056" y="1152"/>
                    </a:lnTo>
                    <a:lnTo>
                      <a:pt x="2095" y="1118"/>
                    </a:lnTo>
                    <a:lnTo>
                      <a:pt x="2112" y="1161"/>
                    </a:lnTo>
                    <a:lnTo>
                      <a:pt x="2099" y="1192"/>
                    </a:lnTo>
                    <a:lnTo>
                      <a:pt x="2079" y="1205"/>
                    </a:lnTo>
                    <a:lnTo>
                      <a:pt x="2056" y="1188"/>
                    </a:lnTo>
                    <a:lnTo>
                      <a:pt x="2049" y="1188"/>
                    </a:lnTo>
                    <a:lnTo>
                      <a:pt x="2059" y="1228"/>
                    </a:lnTo>
                    <a:lnTo>
                      <a:pt x="2044" y="1245"/>
                    </a:lnTo>
                    <a:lnTo>
                      <a:pt x="2019" y="1235"/>
                    </a:lnTo>
                    <a:lnTo>
                      <a:pt x="2014" y="1205"/>
                    </a:lnTo>
                    <a:lnTo>
                      <a:pt x="2008" y="1171"/>
                    </a:lnTo>
                    <a:lnTo>
                      <a:pt x="1998" y="1154"/>
                    </a:lnTo>
                    <a:lnTo>
                      <a:pt x="1977" y="1160"/>
                    </a:lnTo>
                    <a:lnTo>
                      <a:pt x="1959" y="1150"/>
                    </a:lnTo>
                    <a:lnTo>
                      <a:pt x="1951" y="1177"/>
                    </a:lnTo>
                    <a:lnTo>
                      <a:pt x="1964" y="1227"/>
                    </a:lnTo>
                    <a:lnTo>
                      <a:pt x="1965" y="1262"/>
                    </a:lnTo>
                    <a:lnTo>
                      <a:pt x="1945" y="1270"/>
                    </a:lnTo>
                    <a:lnTo>
                      <a:pt x="1925" y="1300"/>
                    </a:lnTo>
                    <a:lnTo>
                      <a:pt x="1925" y="1320"/>
                    </a:lnTo>
                    <a:lnTo>
                      <a:pt x="1968" y="1363"/>
                    </a:lnTo>
                    <a:lnTo>
                      <a:pt x="1982" y="1388"/>
                    </a:lnTo>
                    <a:lnTo>
                      <a:pt x="1967" y="1435"/>
                    </a:lnTo>
                    <a:lnTo>
                      <a:pt x="1944" y="1450"/>
                    </a:lnTo>
                    <a:lnTo>
                      <a:pt x="1917" y="1445"/>
                    </a:lnTo>
                    <a:lnTo>
                      <a:pt x="1912" y="1463"/>
                    </a:lnTo>
                    <a:lnTo>
                      <a:pt x="1937" y="1494"/>
                    </a:lnTo>
                    <a:lnTo>
                      <a:pt x="1963" y="1488"/>
                    </a:lnTo>
                    <a:lnTo>
                      <a:pt x="1985" y="1463"/>
                    </a:lnTo>
                    <a:lnTo>
                      <a:pt x="2018" y="1539"/>
                    </a:lnTo>
                    <a:lnTo>
                      <a:pt x="2031" y="1621"/>
                    </a:lnTo>
                    <a:lnTo>
                      <a:pt x="2023" y="1667"/>
                    </a:lnTo>
                    <a:lnTo>
                      <a:pt x="2026" y="1748"/>
                    </a:lnTo>
                    <a:lnTo>
                      <a:pt x="1998" y="1867"/>
                    </a:lnTo>
                    <a:lnTo>
                      <a:pt x="2006" y="1914"/>
                    </a:lnTo>
                    <a:lnTo>
                      <a:pt x="1992" y="1965"/>
                    </a:lnTo>
                    <a:lnTo>
                      <a:pt x="1950" y="1988"/>
                    </a:lnTo>
                    <a:lnTo>
                      <a:pt x="1932" y="2038"/>
                    </a:lnTo>
                    <a:lnTo>
                      <a:pt x="1934" y="2095"/>
                    </a:lnTo>
                    <a:lnTo>
                      <a:pt x="1913" y="2129"/>
                    </a:lnTo>
                    <a:lnTo>
                      <a:pt x="1907" y="2162"/>
                    </a:lnTo>
                    <a:lnTo>
                      <a:pt x="1866" y="2202"/>
                    </a:lnTo>
                    <a:lnTo>
                      <a:pt x="1785" y="2250"/>
                    </a:lnTo>
                    <a:lnTo>
                      <a:pt x="1753" y="2259"/>
                    </a:lnTo>
                    <a:lnTo>
                      <a:pt x="1737" y="2292"/>
                    </a:lnTo>
                    <a:lnTo>
                      <a:pt x="1696" y="2268"/>
                    </a:lnTo>
                    <a:lnTo>
                      <a:pt x="1655" y="2219"/>
                    </a:lnTo>
                    <a:lnTo>
                      <a:pt x="1656" y="2198"/>
                    </a:lnTo>
                    <a:lnTo>
                      <a:pt x="1674" y="2189"/>
                    </a:lnTo>
                    <a:lnTo>
                      <a:pt x="1692" y="2158"/>
                    </a:lnTo>
                    <a:lnTo>
                      <a:pt x="1689" y="2140"/>
                    </a:lnTo>
                    <a:lnTo>
                      <a:pt x="1710" y="2118"/>
                    </a:lnTo>
                    <a:lnTo>
                      <a:pt x="1708" y="2110"/>
                    </a:lnTo>
                    <a:lnTo>
                      <a:pt x="1669" y="2119"/>
                    </a:lnTo>
                    <a:lnTo>
                      <a:pt x="1640" y="2148"/>
                    </a:lnTo>
                    <a:lnTo>
                      <a:pt x="1604" y="2162"/>
                    </a:lnTo>
                    <a:lnTo>
                      <a:pt x="1597" y="2195"/>
                    </a:lnTo>
                    <a:lnTo>
                      <a:pt x="1622" y="2235"/>
                    </a:lnTo>
                    <a:lnTo>
                      <a:pt x="1626" y="2317"/>
                    </a:lnTo>
                    <a:lnTo>
                      <a:pt x="1622" y="2356"/>
                    </a:lnTo>
                    <a:lnTo>
                      <a:pt x="1581" y="2396"/>
                    </a:lnTo>
                    <a:lnTo>
                      <a:pt x="1580" y="2418"/>
                    </a:lnTo>
                    <a:lnTo>
                      <a:pt x="1567" y="2435"/>
                    </a:lnTo>
                    <a:lnTo>
                      <a:pt x="1561" y="2495"/>
                    </a:lnTo>
                    <a:lnTo>
                      <a:pt x="1576" y="2511"/>
                    </a:lnTo>
                    <a:lnTo>
                      <a:pt x="1578" y="2536"/>
                    </a:lnTo>
                    <a:lnTo>
                      <a:pt x="1567" y="2545"/>
                    </a:lnTo>
                    <a:lnTo>
                      <a:pt x="1574" y="2555"/>
                    </a:lnTo>
                    <a:lnTo>
                      <a:pt x="1566" y="2577"/>
                    </a:lnTo>
                    <a:lnTo>
                      <a:pt x="1550" y="2578"/>
                    </a:lnTo>
                    <a:lnTo>
                      <a:pt x="1561" y="2593"/>
                    </a:lnTo>
                    <a:lnTo>
                      <a:pt x="1534" y="2605"/>
                    </a:lnTo>
                    <a:lnTo>
                      <a:pt x="1517" y="2590"/>
                    </a:lnTo>
                    <a:lnTo>
                      <a:pt x="1492" y="2609"/>
                    </a:lnTo>
                    <a:lnTo>
                      <a:pt x="1477" y="2603"/>
                    </a:lnTo>
                    <a:lnTo>
                      <a:pt x="1471" y="2568"/>
                    </a:lnTo>
                    <a:lnTo>
                      <a:pt x="1461" y="2562"/>
                    </a:lnTo>
                    <a:lnTo>
                      <a:pt x="1439" y="2579"/>
                    </a:lnTo>
                    <a:lnTo>
                      <a:pt x="1418" y="2580"/>
                    </a:lnTo>
                    <a:lnTo>
                      <a:pt x="1408" y="2572"/>
                    </a:lnTo>
                    <a:lnTo>
                      <a:pt x="1333" y="2598"/>
                    </a:lnTo>
                    <a:lnTo>
                      <a:pt x="1295" y="2613"/>
                    </a:lnTo>
                    <a:lnTo>
                      <a:pt x="1256" y="2626"/>
                    </a:lnTo>
                    <a:lnTo>
                      <a:pt x="1212" y="2629"/>
                    </a:lnTo>
                    <a:lnTo>
                      <a:pt x="1169" y="2643"/>
                    </a:lnTo>
                    <a:lnTo>
                      <a:pt x="1155" y="2633"/>
                    </a:lnTo>
                    <a:lnTo>
                      <a:pt x="1119" y="2637"/>
                    </a:lnTo>
                    <a:lnTo>
                      <a:pt x="1054" y="2683"/>
                    </a:lnTo>
                    <a:lnTo>
                      <a:pt x="1043" y="2723"/>
                    </a:lnTo>
                    <a:lnTo>
                      <a:pt x="1019" y="2738"/>
                    </a:lnTo>
                    <a:lnTo>
                      <a:pt x="1014" y="2763"/>
                    </a:lnTo>
                    <a:lnTo>
                      <a:pt x="967" y="2816"/>
                    </a:lnTo>
                    <a:lnTo>
                      <a:pt x="938" y="2828"/>
                    </a:lnTo>
                    <a:lnTo>
                      <a:pt x="913" y="2862"/>
                    </a:lnTo>
                    <a:lnTo>
                      <a:pt x="906" y="2884"/>
                    </a:lnTo>
                    <a:lnTo>
                      <a:pt x="881" y="2910"/>
                    </a:lnTo>
                    <a:lnTo>
                      <a:pt x="834" y="2919"/>
                    </a:lnTo>
                    <a:lnTo>
                      <a:pt x="819" y="2943"/>
                    </a:lnTo>
                    <a:lnTo>
                      <a:pt x="830" y="2996"/>
                    </a:lnTo>
                    <a:lnTo>
                      <a:pt x="847" y="3005"/>
                    </a:lnTo>
                    <a:lnTo>
                      <a:pt x="853" y="3025"/>
                    </a:lnTo>
                    <a:lnTo>
                      <a:pt x="843" y="3043"/>
                    </a:lnTo>
                    <a:lnTo>
                      <a:pt x="814" y="3046"/>
                    </a:lnTo>
                    <a:lnTo>
                      <a:pt x="778" y="3073"/>
                    </a:lnTo>
                    <a:lnTo>
                      <a:pt x="769" y="3093"/>
                    </a:lnTo>
                    <a:lnTo>
                      <a:pt x="747" y="3110"/>
                    </a:lnTo>
                    <a:lnTo>
                      <a:pt x="714" y="3145"/>
                    </a:lnTo>
                    <a:lnTo>
                      <a:pt x="702" y="3172"/>
                    </a:lnTo>
                    <a:lnTo>
                      <a:pt x="674" y="3172"/>
                    </a:lnTo>
                    <a:lnTo>
                      <a:pt x="643" y="3189"/>
                    </a:lnTo>
                    <a:lnTo>
                      <a:pt x="659" y="3189"/>
                    </a:lnTo>
                    <a:lnTo>
                      <a:pt x="675" y="3191"/>
                    </a:lnTo>
                    <a:lnTo>
                      <a:pt x="686" y="3221"/>
                    </a:lnTo>
                    <a:lnTo>
                      <a:pt x="702" y="3262"/>
                    </a:lnTo>
                    <a:lnTo>
                      <a:pt x="689" y="3273"/>
                    </a:lnTo>
                    <a:lnTo>
                      <a:pt x="684" y="3247"/>
                    </a:lnTo>
                    <a:lnTo>
                      <a:pt x="670" y="3226"/>
                    </a:lnTo>
                    <a:lnTo>
                      <a:pt x="662" y="3253"/>
                    </a:lnTo>
                    <a:lnTo>
                      <a:pt x="671" y="3284"/>
                    </a:lnTo>
                    <a:lnTo>
                      <a:pt x="693" y="3293"/>
                    </a:lnTo>
                    <a:lnTo>
                      <a:pt x="696" y="3314"/>
                    </a:lnTo>
                    <a:lnTo>
                      <a:pt x="684" y="3335"/>
                    </a:lnTo>
                    <a:lnTo>
                      <a:pt x="702" y="3326"/>
                    </a:lnTo>
                    <a:lnTo>
                      <a:pt x="713" y="3303"/>
                    </a:lnTo>
                    <a:lnTo>
                      <a:pt x="739" y="3294"/>
                    </a:lnTo>
                    <a:lnTo>
                      <a:pt x="755" y="3300"/>
                    </a:lnTo>
                    <a:lnTo>
                      <a:pt x="743" y="3313"/>
                    </a:lnTo>
                    <a:lnTo>
                      <a:pt x="755" y="3322"/>
                    </a:lnTo>
                    <a:lnTo>
                      <a:pt x="782" y="3314"/>
                    </a:lnTo>
                    <a:lnTo>
                      <a:pt x="779" y="3282"/>
                    </a:lnTo>
                    <a:lnTo>
                      <a:pt x="760" y="3265"/>
                    </a:lnTo>
                    <a:lnTo>
                      <a:pt x="730" y="3274"/>
                    </a:lnTo>
                    <a:lnTo>
                      <a:pt x="731" y="3260"/>
                    </a:lnTo>
                    <a:lnTo>
                      <a:pt x="740" y="3245"/>
                    </a:lnTo>
                    <a:lnTo>
                      <a:pt x="733" y="3219"/>
                    </a:lnTo>
                    <a:lnTo>
                      <a:pt x="747" y="3201"/>
                    </a:lnTo>
                    <a:lnTo>
                      <a:pt x="775" y="3212"/>
                    </a:lnTo>
                    <a:lnTo>
                      <a:pt x="805" y="3262"/>
                    </a:lnTo>
                    <a:lnTo>
                      <a:pt x="809" y="3300"/>
                    </a:lnTo>
                    <a:lnTo>
                      <a:pt x="823" y="3318"/>
                    </a:lnTo>
                    <a:lnTo>
                      <a:pt x="825" y="3375"/>
                    </a:lnTo>
                    <a:lnTo>
                      <a:pt x="800" y="3430"/>
                    </a:lnTo>
                    <a:lnTo>
                      <a:pt x="772" y="3433"/>
                    </a:lnTo>
                    <a:lnTo>
                      <a:pt x="779" y="3453"/>
                    </a:lnTo>
                    <a:lnTo>
                      <a:pt x="805" y="3498"/>
                    </a:lnTo>
                    <a:lnTo>
                      <a:pt x="816" y="3557"/>
                    </a:lnTo>
                    <a:lnTo>
                      <a:pt x="844" y="3590"/>
                    </a:lnTo>
                    <a:lnTo>
                      <a:pt x="844" y="3620"/>
                    </a:lnTo>
                    <a:lnTo>
                      <a:pt x="829" y="3638"/>
                    </a:lnTo>
                    <a:lnTo>
                      <a:pt x="851" y="3664"/>
                    </a:lnTo>
                    <a:lnTo>
                      <a:pt x="879" y="3660"/>
                    </a:lnTo>
                    <a:lnTo>
                      <a:pt x="901" y="3675"/>
                    </a:lnTo>
                    <a:lnTo>
                      <a:pt x="912" y="3661"/>
                    </a:lnTo>
                    <a:lnTo>
                      <a:pt x="912" y="3643"/>
                    </a:lnTo>
                    <a:lnTo>
                      <a:pt x="887" y="3605"/>
                    </a:lnTo>
                    <a:lnTo>
                      <a:pt x="887" y="3549"/>
                    </a:lnTo>
                    <a:lnTo>
                      <a:pt x="902" y="3532"/>
                    </a:lnTo>
                    <a:lnTo>
                      <a:pt x="920" y="3546"/>
                    </a:lnTo>
                    <a:lnTo>
                      <a:pt x="909" y="3561"/>
                    </a:lnTo>
                    <a:lnTo>
                      <a:pt x="909" y="3577"/>
                    </a:lnTo>
                    <a:lnTo>
                      <a:pt x="935" y="3605"/>
                    </a:lnTo>
                    <a:lnTo>
                      <a:pt x="945" y="3650"/>
                    </a:lnTo>
                    <a:lnTo>
                      <a:pt x="937" y="3678"/>
                    </a:lnTo>
                    <a:lnTo>
                      <a:pt x="941" y="370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i$ļiḓè">
                <a:extLst>
                  <a:ext uri="{FF2B5EF4-FFF2-40B4-BE49-F238E27FC236}">
                    <a16:creationId xmlns="" xmlns:a16="http://schemas.microsoft.com/office/drawing/2014/main" id="{C79506CA-6D09-4F0C-AF70-4560993F2783}"/>
                  </a:ext>
                </a:extLst>
              </p:cNvPr>
              <p:cNvSpPr/>
              <p:nvPr/>
            </p:nvSpPr>
            <p:spPr bwMode="auto">
              <a:xfrm>
                <a:off x="3596390" y="3228157"/>
                <a:ext cx="127295" cy="201332"/>
              </a:xfrm>
              <a:custGeom>
                <a:avLst/>
                <a:gdLst>
                  <a:gd name="T0" fmla="*/ 490 w 781"/>
                  <a:gd name="T1" fmla="*/ 877 h 1244"/>
                  <a:gd name="T2" fmla="*/ 482 w 781"/>
                  <a:gd name="T3" fmla="*/ 905 h 1244"/>
                  <a:gd name="T4" fmla="*/ 475 w 781"/>
                  <a:gd name="T5" fmla="*/ 888 h 1244"/>
                  <a:gd name="T6" fmla="*/ 217 w 781"/>
                  <a:gd name="T7" fmla="*/ 989 h 1244"/>
                  <a:gd name="T8" fmla="*/ 235 w 781"/>
                  <a:gd name="T9" fmla="*/ 977 h 1244"/>
                  <a:gd name="T10" fmla="*/ 255 w 781"/>
                  <a:gd name="T11" fmla="*/ 975 h 1244"/>
                  <a:gd name="T12" fmla="*/ 245 w 781"/>
                  <a:gd name="T13" fmla="*/ 1004 h 1244"/>
                  <a:gd name="T14" fmla="*/ 232 w 781"/>
                  <a:gd name="T15" fmla="*/ 1013 h 1244"/>
                  <a:gd name="T16" fmla="*/ 596 w 781"/>
                  <a:gd name="T17" fmla="*/ 851 h 1244"/>
                  <a:gd name="T18" fmla="*/ 608 w 781"/>
                  <a:gd name="T19" fmla="*/ 895 h 1244"/>
                  <a:gd name="T20" fmla="*/ 636 w 781"/>
                  <a:gd name="T21" fmla="*/ 871 h 1244"/>
                  <a:gd name="T22" fmla="*/ 621 w 781"/>
                  <a:gd name="T23" fmla="*/ 832 h 1244"/>
                  <a:gd name="T24" fmla="*/ 735 w 781"/>
                  <a:gd name="T25" fmla="*/ 1054 h 1244"/>
                  <a:gd name="T26" fmla="*/ 745 w 781"/>
                  <a:gd name="T27" fmla="*/ 1013 h 1244"/>
                  <a:gd name="T28" fmla="*/ 763 w 781"/>
                  <a:gd name="T29" fmla="*/ 1038 h 1244"/>
                  <a:gd name="T30" fmla="*/ 735 w 781"/>
                  <a:gd name="T31" fmla="*/ 1054 h 1244"/>
                  <a:gd name="T32" fmla="*/ 764 w 781"/>
                  <a:gd name="T33" fmla="*/ 984 h 1244"/>
                  <a:gd name="T34" fmla="*/ 742 w 781"/>
                  <a:gd name="T35" fmla="*/ 973 h 1244"/>
                  <a:gd name="T36" fmla="*/ 753 w 781"/>
                  <a:gd name="T37" fmla="*/ 922 h 1244"/>
                  <a:gd name="T38" fmla="*/ 775 w 781"/>
                  <a:gd name="T39" fmla="*/ 925 h 1244"/>
                  <a:gd name="T40" fmla="*/ 764 w 781"/>
                  <a:gd name="T41" fmla="*/ 984 h 1244"/>
                  <a:gd name="T42" fmla="*/ 277 w 781"/>
                  <a:gd name="T43" fmla="*/ 1238 h 1244"/>
                  <a:gd name="T44" fmla="*/ 284 w 781"/>
                  <a:gd name="T45" fmla="*/ 1188 h 1244"/>
                  <a:gd name="T46" fmla="*/ 390 w 781"/>
                  <a:gd name="T47" fmla="*/ 1171 h 1244"/>
                  <a:gd name="T48" fmla="*/ 370 w 781"/>
                  <a:gd name="T49" fmla="*/ 1233 h 1244"/>
                  <a:gd name="T50" fmla="*/ 277 w 781"/>
                  <a:gd name="T51" fmla="*/ 1238 h 1244"/>
                  <a:gd name="T52" fmla="*/ 0 w 781"/>
                  <a:gd name="T53" fmla="*/ 214 h 1244"/>
                  <a:gd name="T54" fmla="*/ 34 w 781"/>
                  <a:gd name="T55" fmla="*/ 199 h 1244"/>
                  <a:gd name="T56" fmla="*/ 61 w 781"/>
                  <a:gd name="T57" fmla="*/ 212 h 1244"/>
                  <a:gd name="T58" fmla="*/ 172 w 781"/>
                  <a:gd name="T59" fmla="*/ 333 h 1244"/>
                  <a:gd name="T60" fmla="*/ 184 w 781"/>
                  <a:gd name="T61" fmla="*/ 356 h 1244"/>
                  <a:gd name="T62" fmla="*/ 223 w 781"/>
                  <a:gd name="T63" fmla="*/ 421 h 1244"/>
                  <a:gd name="T64" fmla="*/ 154 w 781"/>
                  <a:gd name="T65" fmla="*/ 385 h 1244"/>
                  <a:gd name="T66" fmla="*/ 118 w 781"/>
                  <a:gd name="T67" fmla="*/ 408 h 1244"/>
                  <a:gd name="T68" fmla="*/ 159 w 781"/>
                  <a:gd name="T69" fmla="*/ 492 h 1244"/>
                  <a:gd name="T70" fmla="*/ 195 w 781"/>
                  <a:gd name="T71" fmla="*/ 523 h 1244"/>
                  <a:gd name="T72" fmla="*/ 215 w 781"/>
                  <a:gd name="T73" fmla="*/ 608 h 1244"/>
                  <a:gd name="T74" fmla="*/ 258 w 781"/>
                  <a:gd name="T75" fmla="*/ 654 h 1244"/>
                  <a:gd name="T76" fmla="*/ 201 w 781"/>
                  <a:gd name="T77" fmla="*/ 711 h 1244"/>
                  <a:gd name="T78" fmla="*/ 225 w 781"/>
                  <a:gd name="T79" fmla="*/ 759 h 1244"/>
                  <a:gd name="T80" fmla="*/ 205 w 781"/>
                  <a:gd name="T81" fmla="*/ 803 h 1244"/>
                  <a:gd name="T82" fmla="*/ 201 w 781"/>
                  <a:gd name="T83" fmla="*/ 837 h 1244"/>
                  <a:gd name="T84" fmla="*/ 266 w 781"/>
                  <a:gd name="T85" fmla="*/ 919 h 1244"/>
                  <a:gd name="T86" fmla="*/ 287 w 781"/>
                  <a:gd name="T87" fmla="*/ 969 h 1244"/>
                  <a:gd name="T88" fmla="*/ 311 w 781"/>
                  <a:gd name="T89" fmla="*/ 980 h 1244"/>
                  <a:gd name="T90" fmla="*/ 329 w 781"/>
                  <a:gd name="T91" fmla="*/ 957 h 1244"/>
                  <a:gd name="T92" fmla="*/ 430 w 781"/>
                  <a:gd name="T93" fmla="*/ 855 h 1244"/>
                  <a:gd name="T94" fmla="*/ 466 w 781"/>
                  <a:gd name="T95" fmla="*/ 868 h 1244"/>
                  <a:gd name="T96" fmla="*/ 508 w 781"/>
                  <a:gd name="T97" fmla="*/ 842 h 1244"/>
                  <a:gd name="T98" fmla="*/ 556 w 781"/>
                  <a:gd name="T99" fmla="*/ 863 h 1244"/>
                  <a:gd name="T100" fmla="*/ 586 w 781"/>
                  <a:gd name="T101" fmla="*/ 866 h 1244"/>
                  <a:gd name="T102" fmla="*/ 615 w 781"/>
                  <a:gd name="T103" fmla="*/ 815 h 1244"/>
                  <a:gd name="T104" fmla="*/ 700 w 781"/>
                  <a:gd name="T105" fmla="*/ 756 h 1244"/>
                  <a:gd name="T106" fmla="*/ 713 w 781"/>
                  <a:gd name="T107" fmla="*/ 720 h 1244"/>
                  <a:gd name="T108" fmla="*/ 693 w 781"/>
                  <a:gd name="T109" fmla="*/ 589 h 1244"/>
                  <a:gd name="T110" fmla="*/ 680 w 781"/>
                  <a:gd name="T111" fmla="*/ 562 h 1244"/>
                  <a:gd name="T112" fmla="*/ 630 w 781"/>
                  <a:gd name="T113" fmla="*/ 415 h 1244"/>
                  <a:gd name="T114" fmla="*/ 526 w 781"/>
                  <a:gd name="T115" fmla="*/ 211 h 1244"/>
                  <a:gd name="T116" fmla="*/ 372 w 781"/>
                  <a:gd name="T117" fmla="*/ 0 h 1244"/>
                  <a:gd name="T118" fmla="*/ 186 w 781"/>
                  <a:gd name="T119" fmla="*/ 54 h 1244"/>
                  <a:gd name="T120" fmla="*/ 65 w 781"/>
                  <a:gd name="T121" fmla="*/ 123 h 1244"/>
                  <a:gd name="T122" fmla="*/ 0 w 781"/>
                  <a:gd name="T123" fmla="*/ 214 h 1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81" h="1244">
                    <a:moveTo>
                      <a:pt x="475" y="888"/>
                    </a:moveTo>
                    <a:lnTo>
                      <a:pt x="490" y="877"/>
                    </a:lnTo>
                    <a:lnTo>
                      <a:pt x="508" y="894"/>
                    </a:lnTo>
                    <a:lnTo>
                      <a:pt x="482" y="905"/>
                    </a:lnTo>
                    <a:lnTo>
                      <a:pt x="475" y="888"/>
                    </a:lnTo>
                    <a:lnTo>
                      <a:pt x="475" y="888"/>
                    </a:lnTo>
                    <a:close/>
                    <a:moveTo>
                      <a:pt x="232" y="1013"/>
                    </a:moveTo>
                    <a:lnTo>
                      <a:pt x="217" y="989"/>
                    </a:lnTo>
                    <a:lnTo>
                      <a:pt x="223" y="977"/>
                    </a:lnTo>
                    <a:lnTo>
                      <a:pt x="235" y="977"/>
                    </a:lnTo>
                    <a:lnTo>
                      <a:pt x="246" y="956"/>
                    </a:lnTo>
                    <a:lnTo>
                      <a:pt x="255" y="975"/>
                    </a:lnTo>
                    <a:lnTo>
                      <a:pt x="257" y="1004"/>
                    </a:lnTo>
                    <a:lnTo>
                      <a:pt x="245" y="1004"/>
                    </a:lnTo>
                    <a:lnTo>
                      <a:pt x="232" y="1013"/>
                    </a:lnTo>
                    <a:lnTo>
                      <a:pt x="232" y="1013"/>
                    </a:lnTo>
                    <a:close/>
                    <a:moveTo>
                      <a:pt x="621" y="832"/>
                    </a:moveTo>
                    <a:lnTo>
                      <a:pt x="596" y="851"/>
                    </a:lnTo>
                    <a:lnTo>
                      <a:pt x="598" y="872"/>
                    </a:lnTo>
                    <a:lnTo>
                      <a:pt x="608" y="895"/>
                    </a:lnTo>
                    <a:lnTo>
                      <a:pt x="625" y="888"/>
                    </a:lnTo>
                    <a:lnTo>
                      <a:pt x="636" y="871"/>
                    </a:lnTo>
                    <a:lnTo>
                      <a:pt x="633" y="841"/>
                    </a:lnTo>
                    <a:lnTo>
                      <a:pt x="621" y="832"/>
                    </a:lnTo>
                    <a:lnTo>
                      <a:pt x="621" y="832"/>
                    </a:lnTo>
                    <a:close/>
                    <a:moveTo>
                      <a:pt x="735" y="1054"/>
                    </a:moveTo>
                    <a:lnTo>
                      <a:pt x="731" y="1034"/>
                    </a:lnTo>
                    <a:lnTo>
                      <a:pt x="745" y="1013"/>
                    </a:lnTo>
                    <a:lnTo>
                      <a:pt x="772" y="1015"/>
                    </a:lnTo>
                    <a:lnTo>
                      <a:pt x="763" y="1038"/>
                    </a:lnTo>
                    <a:lnTo>
                      <a:pt x="748" y="1052"/>
                    </a:lnTo>
                    <a:lnTo>
                      <a:pt x="735" y="1054"/>
                    </a:lnTo>
                    <a:lnTo>
                      <a:pt x="735" y="1054"/>
                    </a:lnTo>
                    <a:close/>
                    <a:moveTo>
                      <a:pt x="764" y="984"/>
                    </a:moveTo>
                    <a:lnTo>
                      <a:pt x="750" y="996"/>
                    </a:lnTo>
                    <a:lnTo>
                      <a:pt x="742" y="973"/>
                    </a:lnTo>
                    <a:lnTo>
                      <a:pt x="743" y="943"/>
                    </a:lnTo>
                    <a:lnTo>
                      <a:pt x="753" y="922"/>
                    </a:lnTo>
                    <a:lnTo>
                      <a:pt x="768" y="912"/>
                    </a:lnTo>
                    <a:lnTo>
                      <a:pt x="775" y="925"/>
                    </a:lnTo>
                    <a:lnTo>
                      <a:pt x="781" y="949"/>
                    </a:lnTo>
                    <a:lnTo>
                      <a:pt x="764" y="984"/>
                    </a:lnTo>
                    <a:lnTo>
                      <a:pt x="764" y="984"/>
                    </a:lnTo>
                    <a:close/>
                    <a:moveTo>
                      <a:pt x="277" y="1238"/>
                    </a:moveTo>
                    <a:lnTo>
                      <a:pt x="264" y="1212"/>
                    </a:lnTo>
                    <a:lnTo>
                      <a:pt x="284" y="1188"/>
                    </a:lnTo>
                    <a:lnTo>
                      <a:pt x="357" y="1165"/>
                    </a:lnTo>
                    <a:lnTo>
                      <a:pt x="390" y="1171"/>
                    </a:lnTo>
                    <a:lnTo>
                      <a:pt x="392" y="1194"/>
                    </a:lnTo>
                    <a:lnTo>
                      <a:pt x="370" y="1233"/>
                    </a:lnTo>
                    <a:lnTo>
                      <a:pt x="310" y="1244"/>
                    </a:lnTo>
                    <a:lnTo>
                      <a:pt x="277" y="1238"/>
                    </a:lnTo>
                    <a:lnTo>
                      <a:pt x="277" y="1238"/>
                    </a:lnTo>
                    <a:close/>
                    <a:moveTo>
                      <a:pt x="0" y="214"/>
                    </a:moveTo>
                    <a:lnTo>
                      <a:pt x="5" y="219"/>
                    </a:lnTo>
                    <a:lnTo>
                      <a:pt x="34" y="199"/>
                    </a:lnTo>
                    <a:lnTo>
                      <a:pt x="86" y="200"/>
                    </a:lnTo>
                    <a:lnTo>
                      <a:pt x="61" y="212"/>
                    </a:lnTo>
                    <a:lnTo>
                      <a:pt x="129" y="270"/>
                    </a:lnTo>
                    <a:lnTo>
                      <a:pt x="172" y="333"/>
                    </a:lnTo>
                    <a:lnTo>
                      <a:pt x="196" y="338"/>
                    </a:lnTo>
                    <a:lnTo>
                      <a:pt x="184" y="356"/>
                    </a:lnTo>
                    <a:lnTo>
                      <a:pt x="209" y="391"/>
                    </a:lnTo>
                    <a:lnTo>
                      <a:pt x="223" y="421"/>
                    </a:lnTo>
                    <a:lnTo>
                      <a:pt x="166" y="401"/>
                    </a:lnTo>
                    <a:lnTo>
                      <a:pt x="154" y="385"/>
                    </a:lnTo>
                    <a:lnTo>
                      <a:pt x="142" y="415"/>
                    </a:lnTo>
                    <a:lnTo>
                      <a:pt x="118" y="408"/>
                    </a:lnTo>
                    <a:lnTo>
                      <a:pt x="84" y="457"/>
                    </a:lnTo>
                    <a:lnTo>
                      <a:pt x="159" y="492"/>
                    </a:lnTo>
                    <a:lnTo>
                      <a:pt x="177" y="485"/>
                    </a:lnTo>
                    <a:lnTo>
                      <a:pt x="195" y="523"/>
                    </a:lnTo>
                    <a:lnTo>
                      <a:pt x="196" y="594"/>
                    </a:lnTo>
                    <a:lnTo>
                      <a:pt x="215" y="608"/>
                    </a:lnTo>
                    <a:lnTo>
                      <a:pt x="228" y="595"/>
                    </a:lnTo>
                    <a:lnTo>
                      <a:pt x="258" y="654"/>
                    </a:lnTo>
                    <a:lnTo>
                      <a:pt x="202" y="691"/>
                    </a:lnTo>
                    <a:lnTo>
                      <a:pt x="201" y="711"/>
                    </a:lnTo>
                    <a:lnTo>
                      <a:pt x="224" y="729"/>
                    </a:lnTo>
                    <a:lnTo>
                      <a:pt x="225" y="759"/>
                    </a:lnTo>
                    <a:lnTo>
                      <a:pt x="205" y="770"/>
                    </a:lnTo>
                    <a:lnTo>
                      <a:pt x="205" y="803"/>
                    </a:lnTo>
                    <a:lnTo>
                      <a:pt x="223" y="835"/>
                    </a:lnTo>
                    <a:lnTo>
                      <a:pt x="201" y="837"/>
                    </a:lnTo>
                    <a:lnTo>
                      <a:pt x="242" y="917"/>
                    </a:lnTo>
                    <a:lnTo>
                      <a:pt x="266" y="919"/>
                    </a:lnTo>
                    <a:lnTo>
                      <a:pt x="275" y="958"/>
                    </a:lnTo>
                    <a:lnTo>
                      <a:pt x="287" y="969"/>
                    </a:lnTo>
                    <a:lnTo>
                      <a:pt x="286" y="998"/>
                    </a:lnTo>
                    <a:lnTo>
                      <a:pt x="311" y="980"/>
                    </a:lnTo>
                    <a:lnTo>
                      <a:pt x="314" y="936"/>
                    </a:lnTo>
                    <a:lnTo>
                      <a:pt x="329" y="957"/>
                    </a:lnTo>
                    <a:lnTo>
                      <a:pt x="354" y="922"/>
                    </a:lnTo>
                    <a:lnTo>
                      <a:pt x="430" y="855"/>
                    </a:lnTo>
                    <a:lnTo>
                      <a:pt x="461" y="849"/>
                    </a:lnTo>
                    <a:lnTo>
                      <a:pt x="466" y="868"/>
                    </a:lnTo>
                    <a:lnTo>
                      <a:pt x="489" y="839"/>
                    </a:lnTo>
                    <a:lnTo>
                      <a:pt x="508" y="842"/>
                    </a:lnTo>
                    <a:lnTo>
                      <a:pt x="524" y="875"/>
                    </a:lnTo>
                    <a:lnTo>
                      <a:pt x="556" y="863"/>
                    </a:lnTo>
                    <a:lnTo>
                      <a:pt x="570" y="878"/>
                    </a:lnTo>
                    <a:lnTo>
                      <a:pt x="586" y="866"/>
                    </a:lnTo>
                    <a:lnTo>
                      <a:pt x="574" y="842"/>
                    </a:lnTo>
                    <a:lnTo>
                      <a:pt x="615" y="815"/>
                    </a:lnTo>
                    <a:lnTo>
                      <a:pt x="654" y="815"/>
                    </a:lnTo>
                    <a:lnTo>
                      <a:pt x="700" y="756"/>
                    </a:lnTo>
                    <a:lnTo>
                      <a:pt x="690" y="738"/>
                    </a:lnTo>
                    <a:lnTo>
                      <a:pt x="713" y="720"/>
                    </a:lnTo>
                    <a:lnTo>
                      <a:pt x="704" y="589"/>
                    </a:lnTo>
                    <a:lnTo>
                      <a:pt x="693" y="589"/>
                    </a:lnTo>
                    <a:lnTo>
                      <a:pt x="681" y="603"/>
                    </a:lnTo>
                    <a:lnTo>
                      <a:pt x="680" y="562"/>
                    </a:lnTo>
                    <a:lnTo>
                      <a:pt x="656" y="441"/>
                    </a:lnTo>
                    <a:lnTo>
                      <a:pt x="630" y="415"/>
                    </a:lnTo>
                    <a:lnTo>
                      <a:pt x="628" y="338"/>
                    </a:lnTo>
                    <a:lnTo>
                      <a:pt x="526" y="211"/>
                    </a:lnTo>
                    <a:lnTo>
                      <a:pt x="435" y="115"/>
                    </a:lnTo>
                    <a:lnTo>
                      <a:pt x="372" y="0"/>
                    </a:lnTo>
                    <a:lnTo>
                      <a:pt x="304" y="44"/>
                    </a:lnTo>
                    <a:lnTo>
                      <a:pt x="186" y="54"/>
                    </a:lnTo>
                    <a:lnTo>
                      <a:pt x="125" y="108"/>
                    </a:lnTo>
                    <a:lnTo>
                      <a:pt x="65" y="123"/>
                    </a:lnTo>
                    <a:lnTo>
                      <a:pt x="14" y="175"/>
                    </a:lnTo>
                    <a:lnTo>
                      <a:pt x="0" y="2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íşlïḓè">
                <a:extLst>
                  <a:ext uri="{FF2B5EF4-FFF2-40B4-BE49-F238E27FC236}">
                    <a16:creationId xmlns="" xmlns:a16="http://schemas.microsoft.com/office/drawing/2014/main" id="{8A4FE754-1E61-430E-8109-B557A02036E6}"/>
                  </a:ext>
                </a:extLst>
              </p:cNvPr>
              <p:cNvSpPr/>
              <p:nvPr/>
            </p:nvSpPr>
            <p:spPr bwMode="auto">
              <a:xfrm>
                <a:off x="2785867" y="4086741"/>
                <a:ext cx="58452" cy="201332"/>
              </a:xfrm>
              <a:custGeom>
                <a:avLst/>
                <a:gdLst>
                  <a:gd name="T0" fmla="*/ 149 w 367"/>
                  <a:gd name="T1" fmla="*/ 197 h 1241"/>
                  <a:gd name="T2" fmla="*/ 126 w 367"/>
                  <a:gd name="T3" fmla="*/ 135 h 1241"/>
                  <a:gd name="T4" fmla="*/ 153 w 367"/>
                  <a:gd name="T5" fmla="*/ 61 h 1241"/>
                  <a:gd name="T6" fmla="*/ 153 w 367"/>
                  <a:gd name="T7" fmla="*/ 20 h 1241"/>
                  <a:gd name="T8" fmla="*/ 113 w 367"/>
                  <a:gd name="T9" fmla="*/ 38 h 1241"/>
                  <a:gd name="T10" fmla="*/ 109 w 367"/>
                  <a:gd name="T11" fmla="*/ 115 h 1241"/>
                  <a:gd name="T12" fmla="*/ 96 w 367"/>
                  <a:gd name="T13" fmla="*/ 212 h 1241"/>
                  <a:gd name="T14" fmla="*/ 111 w 367"/>
                  <a:gd name="T15" fmla="*/ 227 h 1241"/>
                  <a:gd name="T16" fmla="*/ 117 w 367"/>
                  <a:gd name="T17" fmla="*/ 372 h 1241"/>
                  <a:gd name="T18" fmla="*/ 102 w 367"/>
                  <a:gd name="T19" fmla="*/ 319 h 1241"/>
                  <a:gd name="T20" fmla="*/ 133 w 367"/>
                  <a:gd name="T21" fmla="*/ 264 h 1241"/>
                  <a:gd name="T22" fmla="*/ 85 w 367"/>
                  <a:gd name="T23" fmla="*/ 264 h 1241"/>
                  <a:gd name="T24" fmla="*/ 74 w 367"/>
                  <a:gd name="T25" fmla="*/ 335 h 1241"/>
                  <a:gd name="T26" fmla="*/ 83 w 367"/>
                  <a:gd name="T27" fmla="*/ 403 h 1241"/>
                  <a:gd name="T28" fmla="*/ 93 w 367"/>
                  <a:gd name="T29" fmla="*/ 427 h 1241"/>
                  <a:gd name="T30" fmla="*/ 39 w 367"/>
                  <a:gd name="T31" fmla="*/ 401 h 1241"/>
                  <a:gd name="T32" fmla="*/ 0 w 367"/>
                  <a:gd name="T33" fmla="*/ 391 h 1241"/>
                  <a:gd name="T34" fmla="*/ 62 w 367"/>
                  <a:gd name="T35" fmla="*/ 585 h 1241"/>
                  <a:gd name="T36" fmla="*/ 113 w 367"/>
                  <a:gd name="T37" fmla="*/ 539 h 1241"/>
                  <a:gd name="T38" fmla="*/ 66 w 367"/>
                  <a:gd name="T39" fmla="*/ 518 h 1241"/>
                  <a:gd name="T40" fmla="*/ 62 w 367"/>
                  <a:gd name="T41" fmla="*/ 555 h 1241"/>
                  <a:gd name="T42" fmla="*/ 62 w 367"/>
                  <a:gd name="T43" fmla="*/ 585 h 1241"/>
                  <a:gd name="T44" fmla="*/ 130 w 367"/>
                  <a:gd name="T45" fmla="*/ 803 h 1241"/>
                  <a:gd name="T46" fmla="*/ 161 w 367"/>
                  <a:gd name="T47" fmla="*/ 794 h 1241"/>
                  <a:gd name="T48" fmla="*/ 202 w 367"/>
                  <a:gd name="T49" fmla="*/ 929 h 1241"/>
                  <a:gd name="T50" fmla="*/ 239 w 367"/>
                  <a:gd name="T51" fmla="*/ 982 h 1241"/>
                  <a:gd name="T52" fmla="*/ 212 w 367"/>
                  <a:gd name="T53" fmla="*/ 955 h 1241"/>
                  <a:gd name="T54" fmla="*/ 202 w 367"/>
                  <a:gd name="T55" fmla="*/ 929 h 1241"/>
                  <a:gd name="T56" fmla="*/ 293 w 367"/>
                  <a:gd name="T57" fmla="*/ 951 h 1241"/>
                  <a:gd name="T58" fmla="*/ 294 w 367"/>
                  <a:gd name="T59" fmla="*/ 1004 h 1241"/>
                  <a:gd name="T60" fmla="*/ 305 w 367"/>
                  <a:gd name="T61" fmla="*/ 963 h 1241"/>
                  <a:gd name="T62" fmla="*/ 293 w 367"/>
                  <a:gd name="T63" fmla="*/ 951 h 1241"/>
                  <a:gd name="T64" fmla="*/ 274 w 367"/>
                  <a:gd name="T65" fmla="*/ 1056 h 1241"/>
                  <a:gd name="T66" fmla="*/ 273 w 367"/>
                  <a:gd name="T67" fmla="*/ 1012 h 1241"/>
                  <a:gd name="T68" fmla="*/ 252 w 367"/>
                  <a:gd name="T69" fmla="*/ 1041 h 1241"/>
                  <a:gd name="T70" fmla="*/ 311 w 367"/>
                  <a:gd name="T71" fmla="*/ 1130 h 1241"/>
                  <a:gd name="T72" fmla="*/ 318 w 367"/>
                  <a:gd name="T73" fmla="*/ 1097 h 1241"/>
                  <a:gd name="T74" fmla="*/ 311 w 367"/>
                  <a:gd name="T75" fmla="*/ 1130 h 1241"/>
                  <a:gd name="T76" fmla="*/ 339 w 367"/>
                  <a:gd name="T77" fmla="*/ 1138 h 1241"/>
                  <a:gd name="T78" fmla="*/ 316 w 367"/>
                  <a:gd name="T79" fmla="*/ 1196 h 1241"/>
                  <a:gd name="T80" fmla="*/ 324 w 367"/>
                  <a:gd name="T81" fmla="*/ 1200 h 1241"/>
                  <a:gd name="T82" fmla="*/ 334 w 367"/>
                  <a:gd name="T83" fmla="*/ 1206 h 1241"/>
                  <a:gd name="T84" fmla="*/ 341 w 367"/>
                  <a:gd name="T85" fmla="*/ 1224 h 1241"/>
                  <a:gd name="T86" fmla="*/ 367 w 367"/>
                  <a:gd name="T87" fmla="*/ 1216 h 1241"/>
                  <a:gd name="T88" fmla="*/ 359 w 367"/>
                  <a:gd name="T89" fmla="*/ 1155 h 1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7" h="1241">
                    <a:moveTo>
                      <a:pt x="111" y="227"/>
                    </a:moveTo>
                    <a:lnTo>
                      <a:pt x="149" y="197"/>
                    </a:lnTo>
                    <a:lnTo>
                      <a:pt x="149" y="149"/>
                    </a:lnTo>
                    <a:lnTo>
                      <a:pt x="126" y="135"/>
                    </a:lnTo>
                    <a:lnTo>
                      <a:pt x="152" y="97"/>
                    </a:lnTo>
                    <a:lnTo>
                      <a:pt x="153" y="61"/>
                    </a:lnTo>
                    <a:lnTo>
                      <a:pt x="142" y="48"/>
                    </a:lnTo>
                    <a:lnTo>
                      <a:pt x="153" y="20"/>
                    </a:lnTo>
                    <a:lnTo>
                      <a:pt x="146" y="0"/>
                    </a:lnTo>
                    <a:lnTo>
                      <a:pt x="113" y="38"/>
                    </a:lnTo>
                    <a:lnTo>
                      <a:pt x="118" y="95"/>
                    </a:lnTo>
                    <a:lnTo>
                      <a:pt x="109" y="115"/>
                    </a:lnTo>
                    <a:lnTo>
                      <a:pt x="115" y="138"/>
                    </a:lnTo>
                    <a:lnTo>
                      <a:pt x="96" y="212"/>
                    </a:lnTo>
                    <a:lnTo>
                      <a:pt x="111" y="227"/>
                    </a:lnTo>
                    <a:lnTo>
                      <a:pt x="111" y="227"/>
                    </a:lnTo>
                    <a:close/>
                    <a:moveTo>
                      <a:pt x="93" y="427"/>
                    </a:moveTo>
                    <a:lnTo>
                      <a:pt x="117" y="372"/>
                    </a:lnTo>
                    <a:lnTo>
                      <a:pt x="114" y="340"/>
                    </a:lnTo>
                    <a:lnTo>
                      <a:pt x="102" y="319"/>
                    </a:lnTo>
                    <a:lnTo>
                      <a:pt x="113" y="282"/>
                    </a:lnTo>
                    <a:lnTo>
                      <a:pt x="133" y="264"/>
                    </a:lnTo>
                    <a:lnTo>
                      <a:pt x="133" y="248"/>
                    </a:lnTo>
                    <a:lnTo>
                      <a:pt x="85" y="264"/>
                    </a:lnTo>
                    <a:lnTo>
                      <a:pt x="85" y="314"/>
                    </a:lnTo>
                    <a:lnTo>
                      <a:pt x="74" y="335"/>
                    </a:lnTo>
                    <a:lnTo>
                      <a:pt x="93" y="375"/>
                    </a:lnTo>
                    <a:lnTo>
                      <a:pt x="83" y="403"/>
                    </a:lnTo>
                    <a:lnTo>
                      <a:pt x="93" y="427"/>
                    </a:lnTo>
                    <a:lnTo>
                      <a:pt x="93" y="427"/>
                    </a:lnTo>
                    <a:close/>
                    <a:moveTo>
                      <a:pt x="0" y="391"/>
                    </a:moveTo>
                    <a:lnTo>
                      <a:pt x="39" y="401"/>
                    </a:lnTo>
                    <a:lnTo>
                      <a:pt x="25" y="377"/>
                    </a:lnTo>
                    <a:lnTo>
                      <a:pt x="0" y="391"/>
                    </a:lnTo>
                    <a:lnTo>
                      <a:pt x="0" y="391"/>
                    </a:lnTo>
                    <a:close/>
                    <a:moveTo>
                      <a:pt x="62" y="585"/>
                    </a:moveTo>
                    <a:lnTo>
                      <a:pt x="96" y="584"/>
                    </a:lnTo>
                    <a:lnTo>
                      <a:pt x="113" y="539"/>
                    </a:lnTo>
                    <a:lnTo>
                      <a:pt x="102" y="500"/>
                    </a:lnTo>
                    <a:lnTo>
                      <a:pt x="66" y="518"/>
                    </a:lnTo>
                    <a:lnTo>
                      <a:pt x="62" y="555"/>
                    </a:lnTo>
                    <a:lnTo>
                      <a:pt x="62" y="555"/>
                    </a:lnTo>
                    <a:lnTo>
                      <a:pt x="62" y="585"/>
                    </a:lnTo>
                    <a:lnTo>
                      <a:pt x="62" y="585"/>
                    </a:lnTo>
                    <a:close/>
                    <a:moveTo>
                      <a:pt x="161" y="794"/>
                    </a:moveTo>
                    <a:lnTo>
                      <a:pt x="130" y="803"/>
                    </a:lnTo>
                    <a:lnTo>
                      <a:pt x="151" y="814"/>
                    </a:lnTo>
                    <a:lnTo>
                      <a:pt x="161" y="794"/>
                    </a:lnTo>
                    <a:lnTo>
                      <a:pt x="161" y="794"/>
                    </a:lnTo>
                    <a:close/>
                    <a:moveTo>
                      <a:pt x="202" y="929"/>
                    </a:moveTo>
                    <a:lnTo>
                      <a:pt x="227" y="935"/>
                    </a:lnTo>
                    <a:lnTo>
                      <a:pt x="239" y="982"/>
                    </a:lnTo>
                    <a:lnTo>
                      <a:pt x="212" y="955"/>
                    </a:lnTo>
                    <a:lnTo>
                      <a:pt x="212" y="955"/>
                    </a:lnTo>
                    <a:lnTo>
                      <a:pt x="208" y="943"/>
                    </a:lnTo>
                    <a:lnTo>
                      <a:pt x="202" y="929"/>
                    </a:lnTo>
                    <a:lnTo>
                      <a:pt x="202" y="929"/>
                    </a:lnTo>
                    <a:close/>
                    <a:moveTo>
                      <a:pt x="293" y="951"/>
                    </a:moveTo>
                    <a:lnTo>
                      <a:pt x="279" y="980"/>
                    </a:lnTo>
                    <a:lnTo>
                      <a:pt x="294" y="1004"/>
                    </a:lnTo>
                    <a:lnTo>
                      <a:pt x="306" y="990"/>
                    </a:lnTo>
                    <a:lnTo>
                      <a:pt x="305" y="963"/>
                    </a:lnTo>
                    <a:lnTo>
                      <a:pt x="293" y="951"/>
                    </a:lnTo>
                    <a:lnTo>
                      <a:pt x="293" y="951"/>
                    </a:lnTo>
                    <a:close/>
                    <a:moveTo>
                      <a:pt x="252" y="1041"/>
                    </a:moveTo>
                    <a:lnTo>
                      <a:pt x="274" y="1056"/>
                    </a:lnTo>
                    <a:lnTo>
                      <a:pt x="291" y="1044"/>
                    </a:lnTo>
                    <a:lnTo>
                      <a:pt x="273" y="1012"/>
                    </a:lnTo>
                    <a:lnTo>
                      <a:pt x="243" y="1018"/>
                    </a:lnTo>
                    <a:lnTo>
                      <a:pt x="252" y="1041"/>
                    </a:lnTo>
                    <a:lnTo>
                      <a:pt x="252" y="1041"/>
                    </a:lnTo>
                    <a:close/>
                    <a:moveTo>
                      <a:pt x="311" y="1130"/>
                    </a:moveTo>
                    <a:lnTo>
                      <a:pt x="337" y="1098"/>
                    </a:lnTo>
                    <a:lnTo>
                      <a:pt x="318" y="1097"/>
                    </a:lnTo>
                    <a:lnTo>
                      <a:pt x="300" y="1120"/>
                    </a:lnTo>
                    <a:lnTo>
                      <a:pt x="311" y="1130"/>
                    </a:lnTo>
                    <a:lnTo>
                      <a:pt x="311" y="1130"/>
                    </a:lnTo>
                    <a:close/>
                    <a:moveTo>
                      <a:pt x="339" y="1138"/>
                    </a:moveTo>
                    <a:lnTo>
                      <a:pt x="315" y="1162"/>
                    </a:lnTo>
                    <a:lnTo>
                      <a:pt x="316" y="1196"/>
                    </a:lnTo>
                    <a:lnTo>
                      <a:pt x="316" y="1196"/>
                    </a:lnTo>
                    <a:lnTo>
                      <a:pt x="324" y="1200"/>
                    </a:lnTo>
                    <a:lnTo>
                      <a:pt x="330" y="1203"/>
                    </a:lnTo>
                    <a:lnTo>
                      <a:pt x="334" y="1206"/>
                    </a:lnTo>
                    <a:lnTo>
                      <a:pt x="334" y="1206"/>
                    </a:lnTo>
                    <a:lnTo>
                      <a:pt x="341" y="1224"/>
                    </a:lnTo>
                    <a:lnTo>
                      <a:pt x="347" y="1241"/>
                    </a:lnTo>
                    <a:lnTo>
                      <a:pt x="367" y="1216"/>
                    </a:lnTo>
                    <a:lnTo>
                      <a:pt x="358" y="1188"/>
                    </a:lnTo>
                    <a:lnTo>
                      <a:pt x="359" y="1155"/>
                    </a:lnTo>
                    <a:lnTo>
                      <a:pt x="339" y="11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ïṧļîḓé">
                <a:extLst>
                  <a:ext uri="{FF2B5EF4-FFF2-40B4-BE49-F238E27FC236}">
                    <a16:creationId xmlns="" xmlns:a16="http://schemas.microsoft.com/office/drawing/2014/main" id="{6D32788F-7294-4260-B628-CD18D8E28E32}"/>
                  </a:ext>
                </a:extLst>
              </p:cNvPr>
              <p:cNvSpPr/>
              <p:nvPr/>
            </p:nvSpPr>
            <p:spPr bwMode="auto">
              <a:xfrm>
                <a:off x="831000" y="1038184"/>
                <a:ext cx="3661643" cy="2206859"/>
              </a:xfrm>
              <a:custGeom>
                <a:avLst/>
                <a:gdLst>
                  <a:gd name="T0" fmla="*/ 17394 w 22552"/>
                  <a:gd name="T1" fmla="*/ 11082 h 13597"/>
                  <a:gd name="T2" fmla="*/ 15887 w 22552"/>
                  <a:gd name="T3" fmla="*/ 9845 h 13597"/>
                  <a:gd name="T4" fmla="*/ 14538 w 22552"/>
                  <a:gd name="T5" fmla="*/ 10804 h 13597"/>
                  <a:gd name="T6" fmla="*/ 11625 w 22552"/>
                  <a:gd name="T7" fmla="*/ 10983 h 13597"/>
                  <a:gd name="T8" fmla="*/ 8982 w 22552"/>
                  <a:gd name="T9" fmla="*/ 11113 h 13597"/>
                  <a:gd name="T10" fmla="*/ 6219 w 22552"/>
                  <a:gd name="T11" fmla="*/ 10366 h 13597"/>
                  <a:gd name="T12" fmla="*/ 4710 w 22552"/>
                  <a:gd name="T13" fmla="*/ 11439 h 13597"/>
                  <a:gd name="T14" fmla="*/ 3792 w 22552"/>
                  <a:gd name="T15" fmla="*/ 12563 h 13597"/>
                  <a:gd name="T16" fmla="*/ 2156 w 22552"/>
                  <a:gd name="T17" fmla="*/ 12715 h 13597"/>
                  <a:gd name="T18" fmla="*/ 864 w 22552"/>
                  <a:gd name="T19" fmla="*/ 10416 h 13597"/>
                  <a:gd name="T20" fmla="*/ 230 w 22552"/>
                  <a:gd name="T21" fmla="*/ 7275 h 13597"/>
                  <a:gd name="T22" fmla="*/ 1328 w 22552"/>
                  <a:gd name="T23" fmla="*/ 6694 h 13597"/>
                  <a:gd name="T24" fmla="*/ 998 w 22552"/>
                  <a:gd name="T25" fmla="*/ 7688 h 13597"/>
                  <a:gd name="T26" fmla="*/ 2205 w 22552"/>
                  <a:gd name="T27" fmla="*/ 6808 h 13597"/>
                  <a:gd name="T28" fmla="*/ 3533 w 22552"/>
                  <a:gd name="T29" fmla="*/ 6585 h 13597"/>
                  <a:gd name="T30" fmla="*/ 5523 w 22552"/>
                  <a:gd name="T31" fmla="*/ 6120 h 13597"/>
                  <a:gd name="T32" fmla="*/ 6078 w 22552"/>
                  <a:gd name="T33" fmla="*/ 6084 h 13597"/>
                  <a:gd name="T34" fmla="*/ 6819 w 22552"/>
                  <a:gd name="T35" fmla="*/ 6276 h 13597"/>
                  <a:gd name="T36" fmla="*/ 6236 w 22552"/>
                  <a:gd name="T37" fmla="*/ 4894 h 13597"/>
                  <a:gd name="T38" fmla="*/ 6627 w 22552"/>
                  <a:gd name="T39" fmla="*/ 4562 h 13597"/>
                  <a:gd name="T40" fmla="*/ 7079 w 22552"/>
                  <a:gd name="T41" fmla="*/ 2982 h 13597"/>
                  <a:gd name="T42" fmla="*/ 8014 w 22552"/>
                  <a:gd name="T43" fmla="*/ 1928 h 13597"/>
                  <a:gd name="T44" fmla="*/ 9784 w 22552"/>
                  <a:gd name="T45" fmla="*/ 2015 h 13597"/>
                  <a:gd name="T46" fmla="*/ 9987 w 22552"/>
                  <a:gd name="T47" fmla="*/ 3265 h 13597"/>
                  <a:gd name="T48" fmla="*/ 11983 w 22552"/>
                  <a:gd name="T49" fmla="*/ 2575 h 13597"/>
                  <a:gd name="T50" fmla="*/ 13411 w 22552"/>
                  <a:gd name="T51" fmla="*/ 3267 h 13597"/>
                  <a:gd name="T52" fmla="*/ 14750 w 22552"/>
                  <a:gd name="T53" fmla="*/ 2374 h 13597"/>
                  <a:gd name="T54" fmla="*/ 17496 w 22552"/>
                  <a:gd name="T55" fmla="*/ 2725 h 13597"/>
                  <a:gd name="T56" fmla="*/ 19280 w 22552"/>
                  <a:gd name="T57" fmla="*/ 1923 h 13597"/>
                  <a:gd name="T58" fmla="*/ 21825 w 22552"/>
                  <a:gd name="T59" fmla="*/ 2399 h 13597"/>
                  <a:gd name="T60" fmla="*/ 22483 w 22552"/>
                  <a:gd name="T61" fmla="*/ 2980 h 13597"/>
                  <a:gd name="T62" fmla="*/ 21357 w 22552"/>
                  <a:gd name="T63" fmla="*/ 3888 h 13597"/>
                  <a:gd name="T64" fmla="*/ 21684 w 22552"/>
                  <a:gd name="T65" fmla="*/ 5309 h 13597"/>
                  <a:gd name="T66" fmla="*/ 20643 w 22552"/>
                  <a:gd name="T67" fmla="*/ 6898 h 13597"/>
                  <a:gd name="T68" fmla="*/ 21078 w 22552"/>
                  <a:gd name="T69" fmla="*/ 9174 h 13597"/>
                  <a:gd name="T70" fmla="*/ 20269 w 22552"/>
                  <a:gd name="T71" fmla="*/ 5812 h 13597"/>
                  <a:gd name="T72" fmla="*/ 19459 w 22552"/>
                  <a:gd name="T73" fmla="*/ 5952 h 13597"/>
                  <a:gd name="T74" fmla="*/ 18475 w 22552"/>
                  <a:gd name="T75" fmla="*/ 7061 h 13597"/>
                  <a:gd name="T76" fmla="*/ 17575 w 22552"/>
                  <a:gd name="T77" fmla="*/ 9189 h 13597"/>
                  <a:gd name="T78" fmla="*/ 18410 w 22552"/>
                  <a:gd name="T79" fmla="*/ 11348 h 13597"/>
                  <a:gd name="T80" fmla="*/ 3233 w 22552"/>
                  <a:gd name="T81" fmla="*/ 3626 h 13597"/>
                  <a:gd name="T82" fmla="*/ 4354 w 22552"/>
                  <a:gd name="T83" fmla="*/ 3206 h 13597"/>
                  <a:gd name="T84" fmla="*/ 3029 w 22552"/>
                  <a:gd name="T85" fmla="*/ 4070 h 13597"/>
                  <a:gd name="T86" fmla="*/ 3712 w 22552"/>
                  <a:gd name="T87" fmla="*/ 5651 h 13597"/>
                  <a:gd name="T88" fmla="*/ 3271 w 22552"/>
                  <a:gd name="T89" fmla="*/ 5575 h 13597"/>
                  <a:gd name="T90" fmla="*/ 3138 w 22552"/>
                  <a:gd name="T91" fmla="*/ 6549 h 13597"/>
                  <a:gd name="T92" fmla="*/ 4121 w 22552"/>
                  <a:gd name="T93" fmla="*/ 5848 h 13597"/>
                  <a:gd name="T94" fmla="*/ 5733 w 22552"/>
                  <a:gd name="T95" fmla="*/ 4209 h 13597"/>
                  <a:gd name="T96" fmla="*/ 6074 w 22552"/>
                  <a:gd name="T97" fmla="*/ 2998 h 13597"/>
                  <a:gd name="T98" fmla="*/ 6719 w 22552"/>
                  <a:gd name="T99" fmla="*/ 1907 h 13597"/>
                  <a:gd name="T100" fmla="*/ 4501 w 22552"/>
                  <a:gd name="T101" fmla="*/ 1529 h 13597"/>
                  <a:gd name="T102" fmla="*/ 6068 w 22552"/>
                  <a:gd name="T103" fmla="*/ 792 h 13597"/>
                  <a:gd name="T104" fmla="*/ 7142 w 22552"/>
                  <a:gd name="T105" fmla="*/ 977 h 13597"/>
                  <a:gd name="T106" fmla="*/ 13272 w 22552"/>
                  <a:gd name="T107" fmla="*/ 948 h 13597"/>
                  <a:gd name="T108" fmla="*/ 13664 w 22552"/>
                  <a:gd name="T109" fmla="*/ 807 h 13597"/>
                  <a:gd name="T110" fmla="*/ 7410 w 22552"/>
                  <a:gd name="T111" fmla="*/ 1194 h 13597"/>
                  <a:gd name="T112" fmla="*/ 10172 w 22552"/>
                  <a:gd name="T113" fmla="*/ 2837 h 13597"/>
                  <a:gd name="T114" fmla="*/ 17852 w 22552"/>
                  <a:gd name="T115" fmla="*/ 2771 h 13597"/>
                  <a:gd name="T116" fmla="*/ 19206 w 22552"/>
                  <a:gd name="T117" fmla="*/ 10508 h 13597"/>
                  <a:gd name="T118" fmla="*/ 18768 w 22552"/>
                  <a:gd name="T119" fmla="*/ 10415 h 13597"/>
                  <a:gd name="T120" fmla="*/ 20869 w 22552"/>
                  <a:gd name="T121" fmla="*/ 6933 h 13597"/>
                  <a:gd name="T122" fmla="*/ 20760 w 22552"/>
                  <a:gd name="T123" fmla="*/ 9869 h 13597"/>
                  <a:gd name="T124" fmla="*/ 20133 w 22552"/>
                  <a:gd name="T125" fmla="*/ 11535 h 13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552" h="13597">
                    <a:moveTo>
                      <a:pt x="17494" y="12489"/>
                    </a:moveTo>
                    <a:lnTo>
                      <a:pt x="17491" y="12485"/>
                    </a:lnTo>
                    <a:lnTo>
                      <a:pt x="17461" y="12457"/>
                    </a:lnTo>
                    <a:lnTo>
                      <a:pt x="17462" y="12457"/>
                    </a:lnTo>
                    <a:lnTo>
                      <a:pt x="17469" y="12439"/>
                    </a:lnTo>
                    <a:lnTo>
                      <a:pt x="17469" y="12419"/>
                    </a:lnTo>
                    <a:lnTo>
                      <a:pt x="17456" y="12411"/>
                    </a:lnTo>
                    <a:lnTo>
                      <a:pt x="17451" y="12382"/>
                    </a:lnTo>
                    <a:lnTo>
                      <a:pt x="17452" y="12369"/>
                    </a:lnTo>
                    <a:lnTo>
                      <a:pt x="17472" y="12356"/>
                    </a:lnTo>
                    <a:lnTo>
                      <a:pt x="17512" y="12362"/>
                    </a:lnTo>
                    <a:lnTo>
                      <a:pt x="17525" y="12358"/>
                    </a:lnTo>
                    <a:lnTo>
                      <a:pt x="17525" y="12329"/>
                    </a:lnTo>
                    <a:lnTo>
                      <a:pt x="17520" y="12311"/>
                    </a:lnTo>
                    <a:lnTo>
                      <a:pt x="17522" y="12289"/>
                    </a:lnTo>
                    <a:lnTo>
                      <a:pt x="17530" y="12272"/>
                    </a:lnTo>
                    <a:lnTo>
                      <a:pt x="17529" y="12241"/>
                    </a:lnTo>
                    <a:lnTo>
                      <a:pt x="17527" y="12210"/>
                    </a:lnTo>
                    <a:lnTo>
                      <a:pt x="17506" y="12196"/>
                    </a:lnTo>
                    <a:lnTo>
                      <a:pt x="17506" y="12137"/>
                    </a:lnTo>
                    <a:lnTo>
                      <a:pt x="17503" y="12109"/>
                    </a:lnTo>
                    <a:lnTo>
                      <a:pt x="17499" y="12068"/>
                    </a:lnTo>
                    <a:lnTo>
                      <a:pt x="17500" y="12037"/>
                    </a:lnTo>
                    <a:lnTo>
                      <a:pt x="17478" y="12007"/>
                    </a:lnTo>
                    <a:lnTo>
                      <a:pt x="17467" y="11986"/>
                    </a:lnTo>
                    <a:lnTo>
                      <a:pt x="17459" y="11961"/>
                    </a:lnTo>
                    <a:lnTo>
                      <a:pt x="17419" y="11898"/>
                    </a:lnTo>
                    <a:lnTo>
                      <a:pt x="17406" y="11870"/>
                    </a:lnTo>
                    <a:lnTo>
                      <a:pt x="17414" y="11855"/>
                    </a:lnTo>
                    <a:lnTo>
                      <a:pt x="17435" y="11840"/>
                    </a:lnTo>
                    <a:lnTo>
                      <a:pt x="17455" y="11838"/>
                    </a:lnTo>
                    <a:lnTo>
                      <a:pt x="17471" y="11817"/>
                    </a:lnTo>
                    <a:lnTo>
                      <a:pt x="17478" y="11794"/>
                    </a:lnTo>
                    <a:lnTo>
                      <a:pt x="17509" y="11746"/>
                    </a:lnTo>
                    <a:lnTo>
                      <a:pt x="17523" y="11742"/>
                    </a:lnTo>
                    <a:lnTo>
                      <a:pt x="17550" y="11749"/>
                    </a:lnTo>
                    <a:lnTo>
                      <a:pt x="17572" y="11757"/>
                    </a:lnTo>
                    <a:lnTo>
                      <a:pt x="17681" y="11778"/>
                    </a:lnTo>
                    <a:lnTo>
                      <a:pt x="17697" y="11783"/>
                    </a:lnTo>
                    <a:lnTo>
                      <a:pt x="17717" y="11783"/>
                    </a:lnTo>
                    <a:lnTo>
                      <a:pt x="17730" y="11765"/>
                    </a:lnTo>
                    <a:lnTo>
                      <a:pt x="17726" y="11741"/>
                    </a:lnTo>
                    <a:lnTo>
                      <a:pt x="17715" y="11721"/>
                    </a:lnTo>
                    <a:lnTo>
                      <a:pt x="17713" y="11704"/>
                    </a:lnTo>
                    <a:lnTo>
                      <a:pt x="17719" y="11690"/>
                    </a:lnTo>
                    <a:lnTo>
                      <a:pt x="17713" y="11673"/>
                    </a:lnTo>
                    <a:lnTo>
                      <a:pt x="17709" y="11653"/>
                    </a:lnTo>
                    <a:lnTo>
                      <a:pt x="17723" y="11619"/>
                    </a:lnTo>
                    <a:lnTo>
                      <a:pt x="17734" y="11607"/>
                    </a:lnTo>
                    <a:lnTo>
                      <a:pt x="17729" y="11580"/>
                    </a:lnTo>
                    <a:lnTo>
                      <a:pt x="17719" y="11563"/>
                    </a:lnTo>
                    <a:lnTo>
                      <a:pt x="17724" y="11553"/>
                    </a:lnTo>
                    <a:lnTo>
                      <a:pt x="17748" y="11541"/>
                    </a:lnTo>
                    <a:lnTo>
                      <a:pt x="17738" y="11525"/>
                    </a:lnTo>
                    <a:lnTo>
                      <a:pt x="17738" y="11506"/>
                    </a:lnTo>
                    <a:lnTo>
                      <a:pt x="17727" y="11488"/>
                    </a:lnTo>
                    <a:lnTo>
                      <a:pt x="17734" y="11465"/>
                    </a:lnTo>
                    <a:lnTo>
                      <a:pt x="17751" y="11453"/>
                    </a:lnTo>
                    <a:lnTo>
                      <a:pt x="17751" y="11439"/>
                    </a:lnTo>
                    <a:lnTo>
                      <a:pt x="17741" y="11421"/>
                    </a:lnTo>
                    <a:lnTo>
                      <a:pt x="17729" y="11386"/>
                    </a:lnTo>
                    <a:lnTo>
                      <a:pt x="17726" y="11346"/>
                    </a:lnTo>
                    <a:lnTo>
                      <a:pt x="17737" y="11341"/>
                    </a:lnTo>
                    <a:lnTo>
                      <a:pt x="17745" y="11334"/>
                    </a:lnTo>
                    <a:lnTo>
                      <a:pt x="17743" y="11321"/>
                    </a:lnTo>
                    <a:lnTo>
                      <a:pt x="17736" y="11309"/>
                    </a:lnTo>
                    <a:lnTo>
                      <a:pt x="17738" y="11289"/>
                    </a:lnTo>
                    <a:lnTo>
                      <a:pt x="17723" y="11279"/>
                    </a:lnTo>
                    <a:lnTo>
                      <a:pt x="17712" y="11264"/>
                    </a:lnTo>
                    <a:lnTo>
                      <a:pt x="17722" y="11239"/>
                    </a:lnTo>
                    <a:lnTo>
                      <a:pt x="17724" y="11210"/>
                    </a:lnTo>
                    <a:lnTo>
                      <a:pt x="17717" y="11202"/>
                    </a:lnTo>
                    <a:lnTo>
                      <a:pt x="17701" y="11181"/>
                    </a:lnTo>
                    <a:lnTo>
                      <a:pt x="17701" y="11166"/>
                    </a:lnTo>
                    <a:lnTo>
                      <a:pt x="17725" y="11137"/>
                    </a:lnTo>
                    <a:lnTo>
                      <a:pt x="17751" y="11132"/>
                    </a:lnTo>
                    <a:lnTo>
                      <a:pt x="17758" y="11119"/>
                    </a:lnTo>
                    <a:lnTo>
                      <a:pt x="17759" y="11089"/>
                    </a:lnTo>
                    <a:lnTo>
                      <a:pt x="17766" y="11053"/>
                    </a:lnTo>
                    <a:lnTo>
                      <a:pt x="17746" y="11041"/>
                    </a:lnTo>
                    <a:lnTo>
                      <a:pt x="17729" y="11024"/>
                    </a:lnTo>
                    <a:lnTo>
                      <a:pt x="17726" y="11000"/>
                    </a:lnTo>
                    <a:lnTo>
                      <a:pt x="17697" y="10969"/>
                    </a:lnTo>
                    <a:lnTo>
                      <a:pt x="17691" y="10951"/>
                    </a:lnTo>
                    <a:lnTo>
                      <a:pt x="17709" y="10935"/>
                    </a:lnTo>
                    <a:lnTo>
                      <a:pt x="17691" y="10904"/>
                    </a:lnTo>
                    <a:lnTo>
                      <a:pt x="17681" y="10885"/>
                    </a:lnTo>
                    <a:lnTo>
                      <a:pt x="17653" y="10884"/>
                    </a:lnTo>
                    <a:lnTo>
                      <a:pt x="17635" y="10870"/>
                    </a:lnTo>
                    <a:lnTo>
                      <a:pt x="17602" y="10858"/>
                    </a:lnTo>
                    <a:lnTo>
                      <a:pt x="17585" y="10875"/>
                    </a:lnTo>
                    <a:lnTo>
                      <a:pt x="17557" y="10878"/>
                    </a:lnTo>
                    <a:lnTo>
                      <a:pt x="17538" y="10895"/>
                    </a:lnTo>
                    <a:lnTo>
                      <a:pt x="17534" y="10921"/>
                    </a:lnTo>
                    <a:lnTo>
                      <a:pt x="17516" y="10927"/>
                    </a:lnTo>
                    <a:lnTo>
                      <a:pt x="17499" y="10931"/>
                    </a:lnTo>
                    <a:lnTo>
                      <a:pt x="17489" y="10965"/>
                    </a:lnTo>
                    <a:lnTo>
                      <a:pt x="17455" y="10965"/>
                    </a:lnTo>
                    <a:lnTo>
                      <a:pt x="17433" y="10968"/>
                    </a:lnTo>
                    <a:lnTo>
                      <a:pt x="17423" y="10993"/>
                    </a:lnTo>
                    <a:lnTo>
                      <a:pt x="17423" y="11020"/>
                    </a:lnTo>
                    <a:lnTo>
                      <a:pt x="17400" y="11031"/>
                    </a:lnTo>
                    <a:lnTo>
                      <a:pt x="17392" y="11063"/>
                    </a:lnTo>
                    <a:lnTo>
                      <a:pt x="17394" y="11082"/>
                    </a:lnTo>
                    <a:lnTo>
                      <a:pt x="17377" y="11090"/>
                    </a:lnTo>
                    <a:lnTo>
                      <a:pt x="17355" y="11110"/>
                    </a:lnTo>
                    <a:lnTo>
                      <a:pt x="17307" y="11119"/>
                    </a:lnTo>
                    <a:lnTo>
                      <a:pt x="17290" y="11125"/>
                    </a:lnTo>
                    <a:lnTo>
                      <a:pt x="17266" y="11119"/>
                    </a:lnTo>
                    <a:lnTo>
                      <a:pt x="17252" y="11133"/>
                    </a:lnTo>
                    <a:lnTo>
                      <a:pt x="17231" y="11140"/>
                    </a:lnTo>
                    <a:lnTo>
                      <a:pt x="17222" y="11118"/>
                    </a:lnTo>
                    <a:lnTo>
                      <a:pt x="17207" y="11095"/>
                    </a:lnTo>
                    <a:lnTo>
                      <a:pt x="17182" y="11095"/>
                    </a:lnTo>
                    <a:lnTo>
                      <a:pt x="17160" y="11112"/>
                    </a:lnTo>
                    <a:lnTo>
                      <a:pt x="17133" y="11119"/>
                    </a:lnTo>
                    <a:lnTo>
                      <a:pt x="17125" y="11101"/>
                    </a:lnTo>
                    <a:lnTo>
                      <a:pt x="17097" y="11067"/>
                    </a:lnTo>
                    <a:lnTo>
                      <a:pt x="17083" y="11058"/>
                    </a:lnTo>
                    <a:lnTo>
                      <a:pt x="17050" y="11017"/>
                    </a:lnTo>
                    <a:lnTo>
                      <a:pt x="17050" y="10992"/>
                    </a:lnTo>
                    <a:lnTo>
                      <a:pt x="17058" y="10982"/>
                    </a:lnTo>
                    <a:lnTo>
                      <a:pt x="17063" y="10950"/>
                    </a:lnTo>
                    <a:lnTo>
                      <a:pt x="17053" y="10922"/>
                    </a:lnTo>
                    <a:lnTo>
                      <a:pt x="17046" y="10892"/>
                    </a:lnTo>
                    <a:lnTo>
                      <a:pt x="17018" y="10894"/>
                    </a:lnTo>
                    <a:lnTo>
                      <a:pt x="17015" y="10874"/>
                    </a:lnTo>
                    <a:lnTo>
                      <a:pt x="17014" y="10850"/>
                    </a:lnTo>
                    <a:lnTo>
                      <a:pt x="17028" y="10830"/>
                    </a:lnTo>
                    <a:lnTo>
                      <a:pt x="17032" y="10807"/>
                    </a:lnTo>
                    <a:lnTo>
                      <a:pt x="17019" y="10801"/>
                    </a:lnTo>
                    <a:lnTo>
                      <a:pt x="17006" y="10804"/>
                    </a:lnTo>
                    <a:lnTo>
                      <a:pt x="16987" y="10818"/>
                    </a:lnTo>
                    <a:lnTo>
                      <a:pt x="16968" y="10820"/>
                    </a:lnTo>
                    <a:lnTo>
                      <a:pt x="16949" y="10825"/>
                    </a:lnTo>
                    <a:lnTo>
                      <a:pt x="16926" y="10821"/>
                    </a:lnTo>
                    <a:lnTo>
                      <a:pt x="16908" y="10807"/>
                    </a:lnTo>
                    <a:lnTo>
                      <a:pt x="16892" y="10805"/>
                    </a:lnTo>
                    <a:lnTo>
                      <a:pt x="16883" y="10797"/>
                    </a:lnTo>
                    <a:lnTo>
                      <a:pt x="16846" y="10781"/>
                    </a:lnTo>
                    <a:lnTo>
                      <a:pt x="16842" y="10764"/>
                    </a:lnTo>
                    <a:lnTo>
                      <a:pt x="16827" y="10748"/>
                    </a:lnTo>
                    <a:lnTo>
                      <a:pt x="16818" y="10749"/>
                    </a:lnTo>
                    <a:lnTo>
                      <a:pt x="16799" y="10733"/>
                    </a:lnTo>
                    <a:lnTo>
                      <a:pt x="16794" y="10717"/>
                    </a:lnTo>
                    <a:lnTo>
                      <a:pt x="16775" y="10715"/>
                    </a:lnTo>
                    <a:lnTo>
                      <a:pt x="16758" y="10694"/>
                    </a:lnTo>
                    <a:lnTo>
                      <a:pt x="16751" y="10675"/>
                    </a:lnTo>
                    <a:lnTo>
                      <a:pt x="16738" y="10662"/>
                    </a:lnTo>
                    <a:lnTo>
                      <a:pt x="16721" y="10664"/>
                    </a:lnTo>
                    <a:lnTo>
                      <a:pt x="16714" y="10685"/>
                    </a:lnTo>
                    <a:lnTo>
                      <a:pt x="16696" y="10680"/>
                    </a:lnTo>
                    <a:lnTo>
                      <a:pt x="16679" y="10687"/>
                    </a:lnTo>
                    <a:lnTo>
                      <a:pt x="16674" y="10700"/>
                    </a:lnTo>
                    <a:lnTo>
                      <a:pt x="16653" y="10687"/>
                    </a:lnTo>
                    <a:lnTo>
                      <a:pt x="16642" y="10674"/>
                    </a:lnTo>
                    <a:lnTo>
                      <a:pt x="16624" y="10664"/>
                    </a:lnTo>
                    <a:lnTo>
                      <a:pt x="16586" y="10661"/>
                    </a:lnTo>
                    <a:lnTo>
                      <a:pt x="16575" y="10651"/>
                    </a:lnTo>
                    <a:lnTo>
                      <a:pt x="16589" y="10637"/>
                    </a:lnTo>
                    <a:lnTo>
                      <a:pt x="16589" y="10627"/>
                    </a:lnTo>
                    <a:lnTo>
                      <a:pt x="16566" y="10627"/>
                    </a:lnTo>
                    <a:lnTo>
                      <a:pt x="16547" y="10643"/>
                    </a:lnTo>
                    <a:lnTo>
                      <a:pt x="16511" y="10638"/>
                    </a:lnTo>
                    <a:lnTo>
                      <a:pt x="16498" y="10645"/>
                    </a:lnTo>
                    <a:lnTo>
                      <a:pt x="16481" y="10636"/>
                    </a:lnTo>
                    <a:lnTo>
                      <a:pt x="16463" y="10642"/>
                    </a:lnTo>
                    <a:lnTo>
                      <a:pt x="16442" y="10638"/>
                    </a:lnTo>
                    <a:lnTo>
                      <a:pt x="16429" y="10615"/>
                    </a:lnTo>
                    <a:lnTo>
                      <a:pt x="16400" y="10606"/>
                    </a:lnTo>
                    <a:lnTo>
                      <a:pt x="16362" y="10566"/>
                    </a:lnTo>
                    <a:lnTo>
                      <a:pt x="16344" y="10533"/>
                    </a:lnTo>
                    <a:lnTo>
                      <a:pt x="16347" y="10509"/>
                    </a:lnTo>
                    <a:lnTo>
                      <a:pt x="16340" y="10479"/>
                    </a:lnTo>
                    <a:lnTo>
                      <a:pt x="16321" y="10476"/>
                    </a:lnTo>
                    <a:lnTo>
                      <a:pt x="16302" y="10465"/>
                    </a:lnTo>
                    <a:lnTo>
                      <a:pt x="16300" y="10430"/>
                    </a:lnTo>
                    <a:lnTo>
                      <a:pt x="16287" y="10420"/>
                    </a:lnTo>
                    <a:lnTo>
                      <a:pt x="16280" y="10385"/>
                    </a:lnTo>
                    <a:lnTo>
                      <a:pt x="16270" y="10353"/>
                    </a:lnTo>
                    <a:lnTo>
                      <a:pt x="16208" y="10313"/>
                    </a:lnTo>
                    <a:lnTo>
                      <a:pt x="16175" y="10270"/>
                    </a:lnTo>
                    <a:lnTo>
                      <a:pt x="16171" y="10248"/>
                    </a:lnTo>
                    <a:lnTo>
                      <a:pt x="16155" y="10221"/>
                    </a:lnTo>
                    <a:lnTo>
                      <a:pt x="16138" y="10230"/>
                    </a:lnTo>
                    <a:lnTo>
                      <a:pt x="16128" y="10224"/>
                    </a:lnTo>
                    <a:lnTo>
                      <a:pt x="16133" y="10205"/>
                    </a:lnTo>
                    <a:lnTo>
                      <a:pt x="16134" y="10191"/>
                    </a:lnTo>
                    <a:lnTo>
                      <a:pt x="16113" y="10174"/>
                    </a:lnTo>
                    <a:lnTo>
                      <a:pt x="16101" y="10145"/>
                    </a:lnTo>
                    <a:lnTo>
                      <a:pt x="16085" y="10137"/>
                    </a:lnTo>
                    <a:lnTo>
                      <a:pt x="16079" y="10112"/>
                    </a:lnTo>
                    <a:lnTo>
                      <a:pt x="16057" y="10086"/>
                    </a:lnTo>
                    <a:lnTo>
                      <a:pt x="16043" y="10057"/>
                    </a:lnTo>
                    <a:lnTo>
                      <a:pt x="16004" y="10033"/>
                    </a:lnTo>
                    <a:lnTo>
                      <a:pt x="16001" y="10015"/>
                    </a:lnTo>
                    <a:lnTo>
                      <a:pt x="16010" y="9992"/>
                    </a:lnTo>
                    <a:lnTo>
                      <a:pt x="16006" y="9973"/>
                    </a:lnTo>
                    <a:lnTo>
                      <a:pt x="15962" y="9971"/>
                    </a:lnTo>
                    <a:lnTo>
                      <a:pt x="15954" y="9959"/>
                    </a:lnTo>
                    <a:lnTo>
                      <a:pt x="15954" y="9943"/>
                    </a:lnTo>
                    <a:lnTo>
                      <a:pt x="15946" y="9922"/>
                    </a:lnTo>
                    <a:lnTo>
                      <a:pt x="15944" y="9899"/>
                    </a:lnTo>
                    <a:lnTo>
                      <a:pt x="15933" y="9879"/>
                    </a:lnTo>
                    <a:lnTo>
                      <a:pt x="15915" y="9870"/>
                    </a:lnTo>
                    <a:lnTo>
                      <a:pt x="15915" y="9853"/>
                    </a:lnTo>
                    <a:lnTo>
                      <a:pt x="15903" y="9842"/>
                    </a:lnTo>
                    <a:lnTo>
                      <a:pt x="15887" y="9845"/>
                    </a:lnTo>
                    <a:lnTo>
                      <a:pt x="15859" y="9837"/>
                    </a:lnTo>
                    <a:lnTo>
                      <a:pt x="15851" y="9821"/>
                    </a:lnTo>
                    <a:lnTo>
                      <a:pt x="15860" y="9805"/>
                    </a:lnTo>
                    <a:lnTo>
                      <a:pt x="15854" y="9790"/>
                    </a:lnTo>
                    <a:lnTo>
                      <a:pt x="15831" y="9784"/>
                    </a:lnTo>
                    <a:lnTo>
                      <a:pt x="15814" y="9799"/>
                    </a:lnTo>
                    <a:lnTo>
                      <a:pt x="15805" y="9786"/>
                    </a:lnTo>
                    <a:lnTo>
                      <a:pt x="15786" y="9784"/>
                    </a:lnTo>
                    <a:lnTo>
                      <a:pt x="15781" y="9767"/>
                    </a:lnTo>
                    <a:lnTo>
                      <a:pt x="15785" y="9750"/>
                    </a:lnTo>
                    <a:lnTo>
                      <a:pt x="15775" y="9734"/>
                    </a:lnTo>
                    <a:lnTo>
                      <a:pt x="15752" y="9726"/>
                    </a:lnTo>
                    <a:lnTo>
                      <a:pt x="15735" y="9728"/>
                    </a:lnTo>
                    <a:lnTo>
                      <a:pt x="15717" y="9708"/>
                    </a:lnTo>
                    <a:lnTo>
                      <a:pt x="15705" y="9714"/>
                    </a:lnTo>
                    <a:lnTo>
                      <a:pt x="15680" y="9714"/>
                    </a:lnTo>
                    <a:lnTo>
                      <a:pt x="15666" y="9707"/>
                    </a:lnTo>
                    <a:lnTo>
                      <a:pt x="15649" y="9718"/>
                    </a:lnTo>
                    <a:lnTo>
                      <a:pt x="15652" y="9738"/>
                    </a:lnTo>
                    <a:lnTo>
                      <a:pt x="15638" y="9744"/>
                    </a:lnTo>
                    <a:lnTo>
                      <a:pt x="15607" y="9730"/>
                    </a:lnTo>
                    <a:lnTo>
                      <a:pt x="15597" y="9719"/>
                    </a:lnTo>
                    <a:lnTo>
                      <a:pt x="15574" y="9726"/>
                    </a:lnTo>
                    <a:lnTo>
                      <a:pt x="15535" y="9726"/>
                    </a:lnTo>
                    <a:lnTo>
                      <a:pt x="15529" y="9711"/>
                    </a:lnTo>
                    <a:lnTo>
                      <a:pt x="15506" y="9693"/>
                    </a:lnTo>
                    <a:lnTo>
                      <a:pt x="15452" y="9688"/>
                    </a:lnTo>
                    <a:lnTo>
                      <a:pt x="15428" y="9670"/>
                    </a:lnTo>
                    <a:lnTo>
                      <a:pt x="15402" y="9668"/>
                    </a:lnTo>
                    <a:lnTo>
                      <a:pt x="15382" y="9663"/>
                    </a:lnTo>
                    <a:lnTo>
                      <a:pt x="15373" y="9668"/>
                    </a:lnTo>
                    <a:lnTo>
                      <a:pt x="15324" y="9674"/>
                    </a:lnTo>
                    <a:lnTo>
                      <a:pt x="15314" y="9700"/>
                    </a:lnTo>
                    <a:lnTo>
                      <a:pt x="15301" y="9700"/>
                    </a:lnTo>
                    <a:lnTo>
                      <a:pt x="15285" y="9714"/>
                    </a:lnTo>
                    <a:lnTo>
                      <a:pt x="15251" y="9713"/>
                    </a:lnTo>
                    <a:lnTo>
                      <a:pt x="15229" y="9717"/>
                    </a:lnTo>
                    <a:lnTo>
                      <a:pt x="15192" y="9710"/>
                    </a:lnTo>
                    <a:lnTo>
                      <a:pt x="15172" y="9732"/>
                    </a:lnTo>
                    <a:lnTo>
                      <a:pt x="15143" y="9732"/>
                    </a:lnTo>
                    <a:lnTo>
                      <a:pt x="15129" y="9759"/>
                    </a:lnTo>
                    <a:lnTo>
                      <a:pt x="15104" y="9769"/>
                    </a:lnTo>
                    <a:lnTo>
                      <a:pt x="15079" y="9767"/>
                    </a:lnTo>
                    <a:lnTo>
                      <a:pt x="15073" y="9773"/>
                    </a:lnTo>
                    <a:lnTo>
                      <a:pt x="15050" y="9774"/>
                    </a:lnTo>
                    <a:lnTo>
                      <a:pt x="15030" y="9781"/>
                    </a:lnTo>
                    <a:lnTo>
                      <a:pt x="14985" y="9787"/>
                    </a:lnTo>
                    <a:lnTo>
                      <a:pt x="14967" y="9803"/>
                    </a:lnTo>
                    <a:lnTo>
                      <a:pt x="14967" y="9824"/>
                    </a:lnTo>
                    <a:lnTo>
                      <a:pt x="14941" y="9853"/>
                    </a:lnTo>
                    <a:lnTo>
                      <a:pt x="14932" y="9885"/>
                    </a:lnTo>
                    <a:lnTo>
                      <a:pt x="14919" y="9903"/>
                    </a:lnTo>
                    <a:lnTo>
                      <a:pt x="14919" y="9920"/>
                    </a:lnTo>
                    <a:lnTo>
                      <a:pt x="14907" y="9935"/>
                    </a:lnTo>
                    <a:lnTo>
                      <a:pt x="14907" y="9977"/>
                    </a:lnTo>
                    <a:lnTo>
                      <a:pt x="14919" y="9990"/>
                    </a:lnTo>
                    <a:lnTo>
                      <a:pt x="14936" y="9993"/>
                    </a:lnTo>
                    <a:lnTo>
                      <a:pt x="14974" y="9970"/>
                    </a:lnTo>
                    <a:lnTo>
                      <a:pt x="14998" y="9959"/>
                    </a:lnTo>
                    <a:lnTo>
                      <a:pt x="15018" y="9964"/>
                    </a:lnTo>
                    <a:lnTo>
                      <a:pt x="15043" y="10005"/>
                    </a:lnTo>
                    <a:lnTo>
                      <a:pt x="15056" y="10037"/>
                    </a:lnTo>
                    <a:lnTo>
                      <a:pt x="15081" y="10056"/>
                    </a:lnTo>
                    <a:lnTo>
                      <a:pt x="15081" y="10082"/>
                    </a:lnTo>
                    <a:lnTo>
                      <a:pt x="15088" y="10102"/>
                    </a:lnTo>
                    <a:lnTo>
                      <a:pt x="15086" y="10143"/>
                    </a:lnTo>
                    <a:lnTo>
                      <a:pt x="15066" y="10159"/>
                    </a:lnTo>
                    <a:lnTo>
                      <a:pt x="15043" y="10193"/>
                    </a:lnTo>
                    <a:lnTo>
                      <a:pt x="15036" y="10232"/>
                    </a:lnTo>
                    <a:lnTo>
                      <a:pt x="15014" y="10249"/>
                    </a:lnTo>
                    <a:lnTo>
                      <a:pt x="14995" y="10284"/>
                    </a:lnTo>
                    <a:lnTo>
                      <a:pt x="14993" y="10312"/>
                    </a:lnTo>
                    <a:lnTo>
                      <a:pt x="15010" y="10341"/>
                    </a:lnTo>
                    <a:lnTo>
                      <a:pt x="15004" y="10359"/>
                    </a:lnTo>
                    <a:lnTo>
                      <a:pt x="15009" y="10396"/>
                    </a:lnTo>
                    <a:lnTo>
                      <a:pt x="15029" y="10418"/>
                    </a:lnTo>
                    <a:lnTo>
                      <a:pt x="15025" y="10450"/>
                    </a:lnTo>
                    <a:lnTo>
                      <a:pt x="15005" y="10461"/>
                    </a:lnTo>
                    <a:lnTo>
                      <a:pt x="14999" y="10480"/>
                    </a:lnTo>
                    <a:lnTo>
                      <a:pt x="15011" y="10511"/>
                    </a:lnTo>
                    <a:lnTo>
                      <a:pt x="15012" y="10561"/>
                    </a:lnTo>
                    <a:lnTo>
                      <a:pt x="15003" y="10575"/>
                    </a:lnTo>
                    <a:lnTo>
                      <a:pt x="15006" y="10622"/>
                    </a:lnTo>
                    <a:lnTo>
                      <a:pt x="15022" y="10625"/>
                    </a:lnTo>
                    <a:lnTo>
                      <a:pt x="15035" y="10636"/>
                    </a:lnTo>
                    <a:lnTo>
                      <a:pt x="15049" y="10625"/>
                    </a:lnTo>
                    <a:lnTo>
                      <a:pt x="15061" y="10634"/>
                    </a:lnTo>
                    <a:lnTo>
                      <a:pt x="15069" y="10669"/>
                    </a:lnTo>
                    <a:lnTo>
                      <a:pt x="15058" y="10701"/>
                    </a:lnTo>
                    <a:lnTo>
                      <a:pt x="15032" y="10727"/>
                    </a:lnTo>
                    <a:lnTo>
                      <a:pt x="14971" y="10737"/>
                    </a:lnTo>
                    <a:lnTo>
                      <a:pt x="14932" y="10765"/>
                    </a:lnTo>
                    <a:lnTo>
                      <a:pt x="14851" y="10842"/>
                    </a:lnTo>
                    <a:lnTo>
                      <a:pt x="14831" y="10845"/>
                    </a:lnTo>
                    <a:lnTo>
                      <a:pt x="14807" y="10825"/>
                    </a:lnTo>
                    <a:lnTo>
                      <a:pt x="14756" y="10818"/>
                    </a:lnTo>
                    <a:lnTo>
                      <a:pt x="14725" y="10824"/>
                    </a:lnTo>
                    <a:lnTo>
                      <a:pt x="14720" y="10811"/>
                    </a:lnTo>
                    <a:lnTo>
                      <a:pt x="14696" y="10807"/>
                    </a:lnTo>
                    <a:lnTo>
                      <a:pt x="14677" y="10814"/>
                    </a:lnTo>
                    <a:lnTo>
                      <a:pt x="14661" y="10797"/>
                    </a:lnTo>
                    <a:lnTo>
                      <a:pt x="14597" y="10777"/>
                    </a:lnTo>
                    <a:lnTo>
                      <a:pt x="14539" y="10787"/>
                    </a:lnTo>
                    <a:lnTo>
                      <a:pt x="14538" y="10804"/>
                    </a:lnTo>
                    <a:lnTo>
                      <a:pt x="14500" y="10827"/>
                    </a:lnTo>
                    <a:lnTo>
                      <a:pt x="14470" y="10828"/>
                    </a:lnTo>
                    <a:lnTo>
                      <a:pt x="14452" y="10814"/>
                    </a:lnTo>
                    <a:lnTo>
                      <a:pt x="14420" y="10831"/>
                    </a:lnTo>
                    <a:lnTo>
                      <a:pt x="14395" y="10822"/>
                    </a:lnTo>
                    <a:lnTo>
                      <a:pt x="14375" y="10792"/>
                    </a:lnTo>
                    <a:lnTo>
                      <a:pt x="14334" y="10766"/>
                    </a:lnTo>
                    <a:lnTo>
                      <a:pt x="14302" y="10762"/>
                    </a:lnTo>
                    <a:lnTo>
                      <a:pt x="14252" y="10775"/>
                    </a:lnTo>
                    <a:lnTo>
                      <a:pt x="14240" y="10766"/>
                    </a:lnTo>
                    <a:lnTo>
                      <a:pt x="14211" y="10766"/>
                    </a:lnTo>
                    <a:lnTo>
                      <a:pt x="14185" y="10791"/>
                    </a:lnTo>
                    <a:lnTo>
                      <a:pt x="14172" y="10827"/>
                    </a:lnTo>
                    <a:lnTo>
                      <a:pt x="14147" y="10853"/>
                    </a:lnTo>
                    <a:lnTo>
                      <a:pt x="14111" y="10868"/>
                    </a:lnTo>
                    <a:lnTo>
                      <a:pt x="14089" y="10903"/>
                    </a:lnTo>
                    <a:lnTo>
                      <a:pt x="14089" y="10917"/>
                    </a:lnTo>
                    <a:lnTo>
                      <a:pt x="14079" y="10951"/>
                    </a:lnTo>
                    <a:lnTo>
                      <a:pt x="14045" y="10982"/>
                    </a:lnTo>
                    <a:lnTo>
                      <a:pt x="13966" y="10981"/>
                    </a:lnTo>
                    <a:lnTo>
                      <a:pt x="13938" y="10984"/>
                    </a:lnTo>
                    <a:lnTo>
                      <a:pt x="13912" y="11016"/>
                    </a:lnTo>
                    <a:lnTo>
                      <a:pt x="13871" y="11015"/>
                    </a:lnTo>
                    <a:lnTo>
                      <a:pt x="13808" y="11052"/>
                    </a:lnTo>
                    <a:lnTo>
                      <a:pt x="13780" y="11094"/>
                    </a:lnTo>
                    <a:lnTo>
                      <a:pt x="13760" y="11096"/>
                    </a:lnTo>
                    <a:lnTo>
                      <a:pt x="13729" y="11080"/>
                    </a:lnTo>
                    <a:lnTo>
                      <a:pt x="13691" y="11080"/>
                    </a:lnTo>
                    <a:lnTo>
                      <a:pt x="13673" y="11093"/>
                    </a:lnTo>
                    <a:lnTo>
                      <a:pt x="13630" y="11099"/>
                    </a:lnTo>
                    <a:lnTo>
                      <a:pt x="13527" y="11100"/>
                    </a:lnTo>
                    <a:lnTo>
                      <a:pt x="13459" y="11081"/>
                    </a:lnTo>
                    <a:lnTo>
                      <a:pt x="13382" y="11088"/>
                    </a:lnTo>
                    <a:lnTo>
                      <a:pt x="13357" y="11087"/>
                    </a:lnTo>
                    <a:lnTo>
                      <a:pt x="13327" y="11055"/>
                    </a:lnTo>
                    <a:lnTo>
                      <a:pt x="13304" y="11050"/>
                    </a:lnTo>
                    <a:lnTo>
                      <a:pt x="13284" y="11038"/>
                    </a:lnTo>
                    <a:lnTo>
                      <a:pt x="13249" y="11014"/>
                    </a:lnTo>
                    <a:lnTo>
                      <a:pt x="13230" y="10959"/>
                    </a:lnTo>
                    <a:lnTo>
                      <a:pt x="13213" y="10944"/>
                    </a:lnTo>
                    <a:lnTo>
                      <a:pt x="13178" y="10952"/>
                    </a:lnTo>
                    <a:lnTo>
                      <a:pt x="13128" y="10953"/>
                    </a:lnTo>
                    <a:lnTo>
                      <a:pt x="13068" y="10930"/>
                    </a:lnTo>
                    <a:lnTo>
                      <a:pt x="13033" y="10880"/>
                    </a:lnTo>
                    <a:lnTo>
                      <a:pt x="12966" y="10882"/>
                    </a:lnTo>
                    <a:lnTo>
                      <a:pt x="12916" y="10877"/>
                    </a:lnTo>
                    <a:lnTo>
                      <a:pt x="12878" y="10856"/>
                    </a:lnTo>
                    <a:lnTo>
                      <a:pt x="12835" y="10868"/>
                    </a:lnTo>
                    <a:lnTo>
                      <a:pt x="12790" y="10870"/>
                    </a:lnTo>
                    <a:lnTo>
                      <a:pt x="12755" y="10891"/>
                    </a:lnTo>
                    <a:lnTo>
                      <a:pt x="12688" y="10896"/>
                    </a:lnTo>
                    <a:lnTo>
                      <a:pt x="12638" y="10911"/>
                    </a:lnTo>
                    <a:lnTo>
                      <a:pt x="12609" y="10943"/>
                    </a:lnTo>
                    <a:lnTo>
                      <a:pt x="12587" y="10950"/>
                    </a:lnTo>
                    <a:lnTo>
                      <a:pt x="12565" y="10943"/>
                    </a:lnTo>
                    <a:lnTo>
                      <a:pt x="12541" y="10942"/>
                    </a:lnTo>
                    <a:lnTo>
                      <a:pt x="12517" y="10957"/>
                    </a:lnTo>
                    <a:lnTo>
                      <a:pt x="12465" y="10955"/>
                    </a:lnTo>
                    <a:lnTo>
                      <a:pt x="12452" y="10967"/>
                    </a:lnTo>
                    <a:lnTo>
                      <a:pt x="12429" y="10966"/>
                    </a:lnTo>
                    <a:lnTo>
                      <a:pt x="12376" y="10939"/>
                    </a:lnTo>
                    <a:lnTo>
                      <a:pt x="12326" y="10923"/>
                    </a:lnTo>
                    <a:lnTo>
                      <a:pt x="12316" y="10905"/>
                    </a:lnTo>
                    <a:lnTo>
                      <a:pt x="12281" y="10874"/>
                    </a:lnTo>
                    <a:lnTo>
                      <a:pt x="12260" y="10873"/>
                    </a:lnTo>
                    <a:lnTo>
                      <a:pt x="12240" y="10856"/>
                    </a:lnTo>
                    <a:lnTo>
                      <a:pt x="12241" y="10825"/>
                    </a:lnTo>
                    <a:lnTo>
                      <a:pt x="12223" y="10787"/>
                    </a:lnTo>
                    <a:lnTo>
                      <a:pt x="12207" y="10768"/>
                    </a:lnTo>
                    <a:lnTo>
                      <a:pt x="12207" y="10744"/>
                    </a:lnTo>
                    <a:lnTo>
                      <a:pt x="12190" y="10720"/>
                    </a:lnTo>
                    <a:lnTo>
                      <a:pt x="12190" y="10698"/>
                    </a:lnTo>
                    <a:lnTo>
                      <a:pt x="12178" y="10671"/>
                    </a:lnTo>
                    <a:lnTo>
                      <a:pt x="12150" y="10660"/>
                    </a:lnTo>
                    <a:lnTo>
                      <a:pt x="12078" y="10662"/>
                    </a:lnTo>
                    <a:lnTo>
                      <a:pt x="12048" y="10657"/>
                    </a:lnTo>
                    <a:lnTo>
                      <a:pt x="12025" y="10646"/>
                    </a:lnTo>
                    <a:lnTo>
                      <a:pt x="11981" y="10642"/>
                    </a:lnTo>
                    <a:lnTo>
                      <a:pt x="11964" y="10626"/>
                    </a:lnTo>
                    <a:lnTo>
                      <a:pt x="11942" y="10610"/>
                    </a:lnTo>
                    <a:lnTo>
                      <a:pt x="11879" y="10612"/>
                    </a:lnTo>
                    <a:lnTo>
                      <a:pt x="11837" y="10609"/>
                    </a:lnTo>
                    <a:lnTo>
                      <a:pt x="11797" y="10595"/>
                    </a:lnTo>
                    <a:lnTo>
                      <a:pt x="11791" y="10583"/>
                    </a:lnTo>
                    <a:lnTo>
                      <a:pt x="11745" y="10562"/>
                    </a:lnTo>
                    <a:lnTo>
                      <a:pt x="11700" y="10549"/>
                    </a:lnTo>
                    <a:lnTo>
                      <a:pt x="11678" y="10534"/>
                    </a:lnTo>
                    <a:lnTo>
                      <a:pt x="11644" y="10533"/>
                    </a:lnTo>
                    <a:lnTo>
                      <a:pt x="11622" y="10551"/>
                    </a:lnTo>
                    <a:lnTo>
                      <a:pt x="11618" y="10578"/>
                    </a:lnTo>
                    <a:lnTo>
                      <a:pt x="11627" y="10607"/>
                    </a:lnTo>
                    <a:lnTo>
                      <a:pt x="11615" y="10636"/>
                    </a:lnTo>
                    <a:lnTo>
                      <a:pt x="11598" y="10629"/>
                    </a:lnTo>
                    <a:lnTo>
                      <a:pt x="11570" y="10639"/>
                    </a:lnTo>
                    <a:lnTo>
                      <a:pt x="11552" y="10667"/>
                    </a:lnTo>
                    <a:lnTo>
                      <a:pt x="11552" y="10693"/>
                    </a:lnTo>
                    <a:lnTo>
                      <a:pt x="11518" y="10732"/>
                    </a:lnTo>
                    <a:lnTo>
                      <a:pt x="11516" y="10817"/>
                    </a:lnTo>
                    <a:lnTo>
                      <a:pt x="11530" y="10859"/>
                    </a:lnTo>
                    <a:lnTo>
                      <a:pt x="11580" y="10872"/>
                    </a:lnTo>
                    <a:lnTo>
                      <a:pt x="11596" y="10895"/>
                    </a:lnTo>
                    <a:lnTo>
                      <a:pt x="11629" y="10905"/>
                    </a:lnTo>
                    <a:lnTo>
                      <a:pt x="11635" y="10928"/>
                    </a:lnTo>
                    <a:lnTo>
                      <a:pt x="11625" y="10983"/>
                    </a:lnTo>
                    <a:lnTo>
                      <a:pt x="11624" y="11034"/>
                    </a:lnTo>
                    <a:lnTo>
                      <a:pt x="11658" y="11058"/>
                    </a:lnTo>
                    <a:lnTo>
                      <a:pt x="11676" y="11080"/>
                    </a:lnTo>
                    <a:lnTo>
                      <a:pt x="11645" y="11131"/>
                    </a:lnTo>
                    <a:lnTo>
                      <a:pt x="11587" y="11138"/>
                    </a:lnTo>
                    <a:lnTo>
                      <a:pt x="11555" y="11132"/>
                    </a:lnTo>
                    <a:lnTo>
                      <a:pt x="11547" y="11141"/>
                    </a:lnTo>
                    <a:lnTo>
                      <a:pt x="11515" y="11144"/>
                    </a:lnTo>
                    <a:lnTo>
                      <a:pt x="11487" y="11131"/>
                    </a:lnTo>
                    <a:lnTo>
                      <a:pt x="11413" y="11130"/>
                    </a:lnTo>
                    <a:lnTo>
                      <a:pt x="11386" y="11138"/>
                    </a:lnTo>
                    <a:lnTo>
                      <a:pt x="11360" y="11120"/>
                    </a:lnTo>
                    <a:lnTo>
                      <a:pt x="11328" y="11112"/>
                    </a:lnTo>
                    <a:lnTo>
                      <a:pt x="11298" y="11115"/>
                    </a:lnTo>
                    <a:lnTo>
                      <a:pt x="11261" y="11142"/>
                    </a:lnTo>
                    <a:lnTo>
                      <a:pt x="11226" y="11155"/>
                    </a:lnTo>
                    <a:lnTo>
                      <a:pt x="11205" y="11167"/>
                    </a:lnTo>
                    <a:lnTo>
                      <a:pt x="11143" y="11138"/>
                    </a:lnTo>
                    <a:lnTo>
                      <a:pt x="11111" y="11113"/>
                    </a:lnTo>
                    <a:lnTo>
                      <a:pt x="11027" y="11064"/>
                    </a:lnTo>
                    <a:lnTo>
                      <a:pt x="11018" y="11043"/>
                    </a:lnTo>
                    <a:lnTo>
                      <a:pt x="11011" y="11014"/>
                    </a:lnTo>
                    <a:lnTo>
                      <a:pt x="11000" y="10987"/>
                    </a:lnTo>
                    <a:lnTo>
                      <a:pt x="10946" y="10990"/>
                    </a:lnTo>
                    <a:lnTo>
                      <a:pt x="10920" y="11008"/>
                    </a:lnTo>
                    <a:lnTo>
                      <a:pt x="10889" y="11006"/>
                    </a:lnTo>
                    <a:lnTo>
                      <a:pt x="10871" y="11012"/>
                    </a:lnTo>
                    <a:lnTo>
                      <a:pt x="10835" y="11014"/>
                    </a:lnTo>
                    <a:lnTo>
                      <a:pt x="10815" y="10993"/>
                    </a:lnTo>
                    <a:lnTo>
                      <a:pt x="10811" y="10973"/>
                    </a:lnTo>
                    <a:lnTo>
                      <a:pt x="10791" y="10945"/>
                    </a:lnTo>
                    <a:lnTo>
                      <a:pt x="10781" y="10944"/>
                    </a:lnTo>
                    <a:lnTo>
                      <a:pt x="10756" y="10959"/>
                    </a:lnTo>
                    <a:lnTo>
                      <a:pt x="10717" y="10957"/>
                    </a:lnTo>
                    <a:lnTo>
                      <a:pt x="10688" y="10958"/>
                    </a:lnTo>
                    <a:lnTo>
                      <a:pt x="10655" y="10967"/>
                    </a:lnTo>
                    <a:lnTo>
                      <a:pt x="10594" y="10975"/>
                    </a:lnTo>
                    <a:lnTo>
                      <a:pt x="10568" y="10985"/>
                    </a:lnTo>
                    <a:lnTo>
                      <a:pt x="10550" y="11030"/>
                    </a:lnTo>
                    <a:lnTo>
                      <a:pt x="10527" y="11043"/>
                    </a:lnTo>
                    <a:lnTo>
                      <a:pt x="10470" y="11026"/>
                    </a:lnTo>
                    <a:lnTo>
                      <a:pt x="10459" y="11041"/>
                    </a:lnTo>
                    <a:lnTo>
                      <a:pt x="10460" y="11065"/>
                    </a:lnTo>
                    <a:lnTo>
                      <a:pt x="10478" y="11080"/>
                    </a:lnTo>
                    <a:lnTo>
                      <a:pt x="10464" y="11093"/>
                    </a:lnTo>
                    <a:lnTo>
                      <a:pt x="10440" y="11126"/>
                    </a:lnTo>
                    <a:lnTo>
                      <a:pt x="10411" y="11133"/>
                    </a:lnTo>
                    <a:lnTo>
                      <a:pt x="10384" y="11161"/>
                    </a:lnTo>
                    <a:lnTo>
                      <a:pt x="10383" y="11185"/>
                    </a:lnTo>
                    <a:lnTo>
                      <a:pt x="10337" y="11205"/>
                    </a:lnTo>
                    <a:lnTo>
                      <a:pt x="10325" y="11239"/>
                    </a:lnTo>
                    <a:lnTo>
                      <a:pt x="10323" y="11274"/>
                    </a:lnTo>
                    <a:lnTo>
                      <a:pt x="10269" y="11294"/>
                    </a:lnTo>
                    <a:lnTo>
                      <a:pt x="10239" y="11326"/>
                    </a:lnTo>
                    <a:lnTo>
                      <a:pt x="10229" y="11343"/>
                    </a:lnTo>
                    <a:lnTo>
                      <a:pt x="10149" y="11340"/>
                    </a:lnTo>
                    <a:lnTo>
                      <a:pt x="10119" y="11355"/>
                    </a:lnTo>
                    <a:lnTo>
                      <a:pt x="10091" y="11419"/>
                    </a:lnTo>
                    <a:lnTo>
                      <a:pt x="10092" y="11423"/>
                    </a:lnTo>
                    <a:lnTo>
                      <a:pt x="10078" y="11422"/>
                    </a:lnTo>
                    <a:lnTo>
                      <a:pt x="10043" y="11410"/>
                    </a:lnTo>
                    <a:lnTo>
                      <a:pt x="10022" y="11410"/>
                    </a:lnTo>
                    <a:lnTo>
                      <a:pt x="10014" y="11400"/>
                    </a:lnTo>
                    <a:lnTo>
                      <a:pt x="9963" y="11383"/>
                    </a:lnTo>
                    <a:lnTo>
                      <a:pt x="9925" y="11349"/>
                    </a:lnTo>
                    <a:lnTo>
                      <a:pt x="9900" y="11343"/>
                    </a:lnTo>
                    <a:lnTo>
                      <a:pt x="9890" y="11315"/>
                    </a:lnTo>
                    <a:lnTo>
                      <a:pt x="9905" y="11273"/>
                    </a:lnTo>
                    <a:lnTo>
                      <a:pt x="9886" y="11265"/>
                    </a:lnTo>
                    <a:lnTo>
                      <a:pt x="9853" y="11283"/>
                    </a:lnTo>
                    <a:lnTo>
                      <a:pt x="9836" y="11312"/>
                    </a:lnTo>
                    <a:lnTo>
                      <a:pt x="9799" y="11323"/>
                    </a:lnTo>
                    <a:lnTo>
                      <a:pt x="9718" y="11328"/>
                    </a:lnTo>
                    <a:lnTo>
                      <a:pt x="9691" y="11344"/>
                    </a:lnTo>
                    <a:lnTo>
                      <a:pt x="9682" y="11359"/>
                    </a:lnTo>
                    <a:lnTo>
                      <a:pt x="9656" y="11347"/>
                    </a:lnTo>
                    <a:lnTo>
                      <a:pt x="9621" y="11333"/>
                    </a:lnTo>
                    <a:lnTo>
                      <a:pt x="9606" y="11334"/>
                    </a:lnTo>
                    <a:lnTo>
                      <a:pt x="9599" y="11324"/>
                    </a:lnTo>
                    <a:lnTo>
                      <a:pt x="9582" y="11309"/>
                    </a:lnTo>
                    <a:lnTo>
                      <a:pt x="9573" y="11285"/>
                    </a:lnTo>
                    <a:lnTo>
                      <a:pt x="9572" y="11259"/>
                    </a:lnTo>
                    <a:lnTo>
                      <a:pt x="9578" y="11242"/>
                    </a:lnTo>
                    <a:lnTo>
                      <a:pt x="9577" y="11222"/>
                    </a:lnTo>
                    <a:lnTo>
                      <a:pt x="9551" y="11210"/>
                    </a:lnTo>
                    <a:lnTo>
                      <a:pt x="9539" y="11210"/>
                    </a:lnTo>
                    <a:lnTo>
                      <a:pt x="9499" y="11185"/>
                    </a:lnTo>
                    <a:lnTo>
                      <a:pt x="9463" y="11175"/>
                    </a:lnTo>
                    <a:lnTo>
                      <a:pt x="9447" y="11173"/>
                    </a:lnTo>
                    <a:lnTo>
                      <a:pt x="9428" y="11134"/>
                    </a:lnTo>
                    <a:lnTo>
                      <a:pt x="9400" y="11085"/>
                    </a:lnTo>
                    <a:lnTo>
                      <a:pt x="9350" y="11047"/>
                    </a:lnTo>
                    <a:lnTo>
                      <a:pt x="9299" y="11033"/>
                    </a:lnTo>
                    <a:lnTo>
                      <a:pt x="9238" y="11033"/>
                    </a:lnTo>
                    <a:lnTo>
                      <a:pt x="9180" y="11042"/>
                    </a:lnTo>
                    <a:lnTo>
                      <a:pt x="9174" y="11060"/>
                    </a:lnTo>
                    <a:lnTo>
                      <a:pt x="9186" y="11078"/>
                    </a:lnTo>
                    <a:lnTo>
                      <a:pt x="9177" y="11093"/>
                    </a:lnTo>
                    <a:lnTo>
                      <a:pt x="9143" y="11106"/>
                    </a:lnTo>
                    <a:lnTo>
                      <a:pt x="9116" y="11100"/>
                    </a:lnTo>
                    <a:lnTo>
                      <a:pt x="9078" y="11117"/>
                    </a:lnTo>
                    <a:lnTo>
                      <a:pt x="9034" y="11092"/>
                    </a:lnTo>
                    <a:lnTo>
                      <a:pt x="9006" y="11097"/>
                    </a:lnTo>
                    <a:lnTo>
                      <a:pt x="8982" y="11113"/>
                    </a:lnTo>
                    <a:lnTo>
                      <a:pt x="8952" y="11113"/>
                    </a:lnTo>
                    <a:lnTo>
                      <a:pt x="8928" y="11087"/>
                    </a:lnTo>
                    <a:lnTo>
                      <a:pt x="8889" y="11077"/>
                    </a:lnTo>
                    <a:lnTo>
                      <a:pt x="8885" y="11053"/>
                    </a:lnTo>
                    <a:lnTo>
                      <a:pt x="8891" y="11029"/>
                    </a:lnTo>
                    <a:lnTo>
                      <a:pt x="8841" y="11006"/>
                    </a:lnTo>
                    <a:lnTo>
                      <a:pt x="8815" y="11019"/>
                    </a:lnTo>
                    <a:lnTo>
                      <a:pt x="8816" y="11057"/>
                    </a:lnTo>
                    <a:lnTo>
                      <a:pt x="8824" y="11064"/>
                    </a:lnTo>
                    <a:lnTo>
                      <a:pt x="8817" y="11085"/>
                    </a:lnTo>
                    <a:lnTo>
                      <a:pt x="8789" y="11102"/>
                    </a:lnTo>
                    <a:lnTo>
                      <a:pt x="8747" y="11110"/>
                    </a:lnTo>
                    <a:lnTo>
                      <a:pt x="8327" y="10583"/>
                    </a:lnTo>
                    <a:lnTo>
                      <a:pt x="8019" y="10352"/>
                    </a:lnTo>
                    <a:lnTo>
                      <a:pt x="8006" y="10327"/>
                    </a:lnTo>
                    <a:lnTo>
                      <a:pt x="8033" y="10320"/>
                    </a:lnTo>
                    <a:lnTo>
                      <a:pt x="8061" y="10288"/>
                    </a:lnTo>
                    <a:lnTo>
                      <a:pt x="8062" y="10258"/>
                    </a:lnTo>
                    <a:lnTo>
                      <a:pt x="8044" y="10247"/>
                    </a:lnTo>
                    <a:lnTo>
                      <a:pt x="8000" y="10260"/>
                    </a:lnTo>
                    <a:lnTo>
                      <a:pt x="7963" y="10270"/>
                    </a:lnTo>
                    <a:lnTo>
                      <a:pt x="7936" y="10297"/>
                    </a:lnTo>
                    <a:lnTo>
                      <a:pt x="7909" y="10307"/>
                    </a:lnTo>
                    <a:lnTo>
                      <a:pt x="7871" y="10345"/>
                    </a:lnTo>
                    <a:lnTo>
                      <a:pt x="7868" y="10369"/>
                    </a:lnTo>
                    <a:lnTo>
                      <a:pt x="7842" y="10391"/>
                    </a:lnTo>
                    <a:lnTo>
                      <a:pt x="7828" y="10421"/>
                    </a:lnTo>
                    <a:lnTo>
                      <a:pt x="7796" y="10442"/>
                    </a:lnTo>
                    <a:lnTo>
                      <a:pt x="7746" y="10449"/>
                    </a:lnTo>
                    <a:lnTo>
                      <a:pt x="7714" y="10461"/>
                    </a:lnTo>
                    <a:lnTo>
                      <a:pt x="7720" y="10500"/>
                    </a:lnTo>
                    <a:lnTo>
                      <a:pt x="7700" y="10514"/>
                    </a:lnTo>
                    <a:lnTo>
                      <a:pt x="7683" y="10503"/>
                    </a:lnTo>
                    <a:lnTo>
                      <a:pt x="7614" y="10487"/>
                    </a:lnTo>
                    <a:lnTo>
                      <a:pt x="7575" y="10497"/>
                    </a:lnTo>
                    <a:lnTo>
                      <a:pt x="7556" y="10522"/>
                    </a:lnTo>
                    <a:lnTo>
                      <a:pt x="7532" y="10524"/>
                    </a:lnTo>
                    <a:lnTo>
                      <a:pt x="7510" y="10493"/>
                    </a:lnTo>
                    <a:lnTo>
                      <a:pt x="7510" y="10449"/>
                    </a:lnTo>
                    <a:lnTo>
                      <a:pt x="7531" y="10430"/>
                    </a:lnTo>
                    <a:lnTo>
                      <a:pt x="7545" y="10396"/>
                    </a:lnTo>
                    <a:lnTo>
                      <a:pt x="7526" y="10386"/>
                    </a:lnTo>
                    <a:lnTo>
                      <a:pt x="7500" y="10406"/>
                    </a:lnTo>
                    <a:lnTo>
                      <a:pt x="7479" y="10406"/>
                    </a:lnTo>
                    <a:lnTo>
                      <a:pt x="7414" y="10376"/>
                    </a:lnTo>
                    <a:lnTo>
                      <a:pt x="7376" y="10384"/>
                    </a:lnTo>
                    <a:lnTo>
                      <a:pt x="7386" y="10403"/>
                    </a:lnTo>
                    <a:lnTo>
                      <a:pt x="7405" y="10412"/>
                    </a:lnTo>
                    <a:lnTo>
                      <a:pt x="7380" y="10438"/>
                    </a:lnTo>
                    <a:lnTo>
                      <a:pt x="7359" y="10440"/>
                    </a:lnTo>
                    <a:lnTo>
                      <a:pt x="7338" y="10397"/>
                    </a:lnTo>
                    <a:lnTo>
                      <a:pt x="7331" y="10343"/>
                    </a:lnTo>
                    <a:lnTo>
                      <a:pt x="7272" y="10299"/>
                    </a:lnTo>
                    <a:lnTo>
                      <a:pt x="7261" y="10307"/>
                    </a:lnTo>
                    <a:lnTo>
                      <a:pt x="7274" y="10342"/>
                    </a:lnTo>
                    <a:lnTo>
                      <a:pt x="7270" y="10368"/>
                    </a:lnTo>
                    <a:lnTo>
                      <a:pt x="7249" y="10368"/>
                    </a:lnTo>
                    <a:lnTo>
                      <a:pt x="7237" y="10333"/>
                    </a:lnTo>
                    <a:lnTo>
                      <a:pt x="7216" y="10343"/>
                    </a:lnTo>
                    <a:lnTo>
                      <a:pt x="7209" y="10376"/>
                    </a:lnTo>
                    <a:lnTo>
                      <a:pt x="7191" y="10383"/>
                    </a:lnTo>
                    <a:lnTo>
                      <a:pt x="7164" y="10361"/>
                    </a:lnTo>
                    <a:lnTo>
                      <a:pt x="7126" y="10384"/>
                    </a:lnTo>
                    <a:lnTo>
                      <a:pt x="7106" y="10369"/>
                    </a:lnTo>
                    <a:lnTo>
                      <a:pt x="7090" y="10336"/>
                    </a:lnTo>
                    <a:lnTo>
                      <a:pt x="7117" y="10329"/>
                    </a:lnTo>
                    <a:lnTo>
                      <a:pt x="7119" y="10317"/>
                    </a:lnTo>
                    <a:lnTo>
                      <a:pt x="7112" y="10284"/>
                    </a:lnTo>
                    <a:lnTo>
                      <a:pt x="7121" y="10254"/>
                    </a:lnTo>
                    <a:lnTo>
                      <a:pt x="7117" y="10236"/>
                    </a:lnTo>
                    <a:lnTo>
                      <a:pt x="7094" y="10223"/>
                    </a:lnTo>
                    <a:lnTo>
                      <a:pt x="7071" y="10194"/>
                    </a:lnTo>
                    <a:lnTo>
                      <a:pt x="7058" y="10158"/>
                    </a:lnTo>
                    <a:lnTo>
                      <a:pt x="7045" y="10147"/>
                    </a:lnTo>
                    <a:lnTo>
                      <a:pt x="7031" y="10105"/>
                    </a:lnTo>
                    <a:lnTo>
                      <a:pt x="6996" y="10102"/>
                    </a:lnTo>
                    <a:lnTo>
                      <a:pt x="6958" y="10119"/>
                    </a:lnTo>
                    <a:lnTo>
                      <a:pt x="6917" y="10119"/>
                    </a:lnTo>
                    <a:lnTo>
                      <a:pt x="6875" y="10092"/>
                    </a:lnTo>
                    <a:lnTo>
                      <a:pt x="6829" y="10096"/>
                    </a:lnTo>
                    <a:lnTo>
                      <a:pt x="6787" y="10079"/>
                    </a:lnTo>
                    <a:lnTo>
                      <a:pt x="6761" y="10088"/>
                    </a:lnTo>
                    <a:lnTo>
                      <a:pt x="6740" y="10084"/>
                    </a:lnTo>
                    <a:lnTo>
                      <a:pt x="6709" y="10101"/>
                    </a:lnTo>
                    <a:lnTo>
                      <a:pt x="6700" y="10135"/>
                    </a:lnTo>
                    <a:lnTo>
                      <a:pt x="6654" y="10137"/>
                    </a:lnTo>
                    <a:lnTo>
                      <a:pt x="6635" y="10146"/>
                    </a:lnTo>
                    <a:lnTo>
                      <a:pt x="6651" y="10173"/>
                    </a:lnTo>
                    <a:lnTo>
                      <a:pt x="6652" y="10198"/>
                    </a:lnTo>
                    <a:lnTo>
                      <a:pt x="6607" y="10207"/>
                    </a:lnTo>
                    <a:lnTo>
                      <a:pt x="6585" y="10201"/>
                    </a:lnTo>
                    <a:lnTo>
                      <a:pt x="6561" y="10232"/>
                    </a:lnTo>
                    <a:lnTo>
                      <a:pt x="6521" y="10239"/>
                    </a:lnTo>
                    <a:lnTo>
                      <a:pt x="6505" y="10250"/>
                    </a:lnTo>
                    <a:lnTo>
                      <a:pt x="6489" y="10250"/>
                    </a:lnTo>
                    <a:lnTo>
                      <a:pt x="6416" y="10299"/>
                    </a:lnTo>
                    <a:lnTo>
                      <a:pt x="6378" y="10312"/>
                    </a:lnTo>
                    <a:lnTo>
                      <a:pt x="6345" y="10330"/>
                    </a:lnTo>
                    <a:lnTo>
                      <a:pt x="6321" y="10325"/>
                    </a:lnTo>
                    <a:lnTo>
                      <a:pt x="6302" y="10309"/>
                    </a:lnTo>
                    <a:lnTo>
                      <a:pt x="6280" y="10327"/>
                    </a:lnTo>
                    <a:lnTo>
                      <a:pt x="6275" y="10349"/>
                    </a:lnTo>
                    <a:lnTo>
                      <a:pt x="6238" y="10349"/>
                    </a:lnTo>
                    <a:lnTo>
                      <a:pt x="6219" y="10366"/>
                    </a:lnTo>
                    <a:lnTo>
                      <a:pt x="6220" y="10402"/>
                    </a:lnTo>
                    <a:lnTo>
                      <a:pt x="6207" y="10415"/>
                    </a:lnTo>
                    <a:lnTo>
                      <a:pt x="6183" y="10404"/>
                    </a:lnTo>
                    <a:lnTo>
                      <a:pt x="6158" y="10407"/>
                    </a:lnTo>
                    <a:lnTo>
                      <a:pt x="6131" y="10426"/>
                    </a:lnTo>
                    <a:lnTo>
                      <a:pt x="6089" y="10427"/>
                    </a:lnTo>
                    <a:lnTo>
                      <a:pt x="6043" y="10455"/>
                    </a:lnTo>
                    <a:lnTo>
                      <a:pt x="6035" y="10470"/>
                    </a:lnTo>
                    <a:lnTo>
                      <a:pt x="5990" y="10473"/>
                    </a:lnTo>
                    <a:lnTo>
                      <a:pt x="5947" y="10495"/>
                    </a:lnTo>
                    <a:lnTo>
                      <a:pt x="5906" y="10498"/>
                    </a:lnTo>
                    <a:lnTo>
                      <a:pt x="5848" y="10516"/>
                    </a:lnTo>
                    <a:lnTo>
                      <a:pt x="5844" y="10541"/>
                    </a:lnTo>
                    <a:lnTo>
                      <a:pt x="5828" y="10564"/>
                    </a:lnTo>
                    <a:lnTo>
                      <a:pt x="5808" y="10533"/>
                    </a:lnTo>
                    <a:lnTo>
                      <a:pt x="5777" y="10532"/>
                    </a:lnTo>
                    <a:lnTo>
                      <a:pt x="5748" y="10550"/>
                    </a:lnTo>
                    <a:lnTo>
                      <a:pt x="5748" y="10571"/>
                    </a:lnTo>
                    <a:lnTo>
                      <a:pt x="5734" y="10588"/>
                    </a:lnTo>
                    <a:lnTo>
                      <a:pt x="5703" y="10566"/>
                    </a:lnTo>
                    <a:lnTo>
                      <a:pt x="5664" y="10571"/>
                    </a:lnTo>
                    <a:lnTo>
                      <a:pt x="5653" y="10552"/>
                    </a:lnTo>
                    <a:lnTo>
                      <a:pt x="5628" y="10551"/>
                    </a:lnTo>
                    <a:lnTo>
                      <a:pt x="5610" y="10572"/>
                    </a:lnTo>
                    <a:lnTo>
                      <a:pt x="5574" y="10575"/>
                    </a:lnTo>
                    <a:lnTo>
                      <a:pt x="5561" y="10586"/>
                    </a:lnTo>
                    <a:lnTo>
                      <a:pt x="5580" y="10626"/>
                    </a:lnTo>
                    <a:lnTo>
                      <a:pt x="5564" y="10644"/>
                    </a:lnTo>
                    <a:lnTo>
                      <a:pt x="5595" y="10652"/>
                    </a:lnTo>
                    <a:lnTo>
                      <a:pt x="5638" y="10646"/>
                    </a:lnTo>
                    <a:lnTo>
                      <a:pt x="5652" y="10683"/>
                    </a:lnTo>
                    <a:lnTo>
                      <a:pt x="5606" y="10685"/>
                    </a:lnTo>
                    <a:lnTo>
                      <a:pt x="5591" y="10698"/>
                    </a:lnTo>
                    <a:lnTo>
                      <a:pt x="5595" y="10720"/>
                    </a:lnTo>
                    <a:lnTo>
                      <a:pt x="5638" y="10722"/>
                    </a:lnTo>
                    <a:lnTo>
                      <a:pt x="5672" y="10736"/>
                    </a:lnTo>
                    <a:lnTo>
                      <a:pt x="5694" y="10720"/>
                    </a:lnTo>
                    <a:lnTo>
                      <a:pt x="5720" y="10719"/>
                    </a:lnTo>
                    <a:lnTo>
                      <a:pt x="5748" y="10747"/>
                    </a:lnTo>
                    <a:lnTo>
                      <a:pt x="5781" y="10756"/>
                    </a:lnTo>
                    <a:lnTo>
                      <a:pt x="5780" y="10791"/>
                    </a:lnTo>
                    <a:lnTo>
                      <a:pt x="5761" y="10804"/>
                    </a:lnTo>
                    <a:lnTo>
                      <a:pt x="5732" y="10794"/>
                    </a:lnTo>
                    <a:lnTo>
                      <a:pt x="5660" y="10802"/>
                    </a:lnTo>
                    <a:lnTo>
                      <a:pt x="5621" y="10837"/>
                    </a:lnTo>
                    <a:lnTo>
                      <a:pt x="5583" y="10893"/>
                    </a:lnTo>
                    <a:lnTo>
                      <a:pt x="5585" y="10930"/>
                    </a:lnTo>
                    <a:lnTo>
                      <a:pt x="5610" y="10934"/>
                    </a:lnTo>
                    <a:lnTo>
                      <a:pt x="5620" y="10973"/>
                    </a:lnTo>
                    <a:lnTo>
                      <a:pt x="5594" y="11004"/>
                    </a:lnTo>
                    <a:lnTo>
                      <a:pt x="5588" y="11040"/>
                    </a:lnTo>
                    <a:lnTo>
                      <a:pt x="5557" y="11044"/>
                    </a:lnTo>
                    <a:lnTo>
                      <a:pt x="5552" y="11061"/>
                    </a:lnTo>
                    <a:lnTo>
                      <a:pt x="5563" y="11082"/>
                    </a:lnTo>
                    <a:lnTo>
                      <a:pt x="5565" y="11104"/>
                    </a:lnTo>
                    <a:lnTo>
                      <a:pt x="5606" y="11104"/>
                    </a:lnTo>
                    <a:lnTo>
                      <a:pt x="5629" y="11126"/>
                    </a:lnTo>
                    <a:lnTo>
                      <a:pt x="5668" y="11135"/>
                    </a:lnTo>
                    <a:lnTo>
                      <a:pt x="5674" y="11154"/>
                    </a:lnTo>
                    <a:lnTo>
                      <a:pt x="5706" y="11179"/>
                    </a:lnTo>
                    <a:lnTo>
                      <a:pt x="5756" y="11180"/>
                    </a:lnTo>
                    <a:lnTo>
                      <a:pt x="5772" y="11193"/>
                    </a:lnTo>
                    <a:lnTo>
                      <a:pt x="5781" y="11327"/>
                    </a:lnTo>
                    <a:lnTo>
                      <a:pt x="5765" y="11355"/>
                    </a:lnTo>
                    <a:lnTo>
                      <a:pt x="5707" y="11375"/>
                    </a:lnTo>
                    <a:lnTo>
                      <a:pt x="5659" y="11371"/>
                    </a:lnTo>
                    <a:lnTo>
                      <a:pt x="5606" y="11339"/>
                    </a:lnTo>
                    <a:lnTo>
                      <a:pt x="5589" y="11354"/>
                    </a:lnTo>
                    <a:lnTo>
                      <a:pt x="5586" y="11388"/>
                    </a:lnTo>
                    <a:lnTo>
                      <a:pt x="5569" y="11423"/>
                    </a:lnTo>
                    <a:lnTo>
                      <a:pt x="5530" y="11431"/>
                    </a:lnTo>
                    <a:lnTo>
                      <a:pt x="5471" y="11397"/>
                    </a:lnTo>
                    <a:lnTo>
                      <a:pt x="5418" y="11400"/>
                    </a:lnTo>
                    <a:lnTo>
                      <a:pt x="5395" y="11386"/>
                    </a:lnTo>
                    <a:lnTo>
                      <a:pt x="5380" y="11396"/>
                    </a:lnTo>
                    <a:lnTo>
                      <a:pt x="5349" y="11386"/>
                    </a:lnTo>
                    <a:lnTo>
                      <a:pt x="5317" y="11347"/>
                    </a:lnTo>
                    <a:lnTo>
                      <a:pt x="5342" y="11334"/>
                    </a:lnTo>
                    <a:lnTo>
                      <a:pt x="5354" y="11310"/>
                    </a:lnTo>
                    <a:lnTo>
                      <a:pt x="5329" y="11298"/>
                    </a:lnTo>
                    <a:lnTo>
                      <a:pt x="5288" y="11275"/>
                    </a:lnTo>
                    <a:lnTo>
                      <a:pt x="5269" y="11299"/>
                    </a:lnTo>
                    <a:lnTo>
                      <a:pt x="5231" y="11295"/>
                    </a:lnTo>
                    <a:lnTo>
                      <a:pt x="5204" y="11304"/>
                    </a:lnTo>
                    <a:lnTo>
                      <a:pt x="5210" y="11346"/>
                    </a:lnTo>
                    <a:lnTo>
                      <a:pt x="5162" y="11350"/>
                    </a:lnTo>
                    <a:lnTo>
                      <a:pt x="5152" y="11332"/>
                    </a:lnTo>
                    <a:lnTo>
                      <a:pt x="5103" y="11286"/>
                    </a:lnTo>
                    <a:lnTo>
                      <a:pt x="5064" y="11292"/>
                    </a:lnTo>
                    <a:lnTo>
                      <a:pt x="5048" y="11321"/>
                    </a:lnTo>
                    <a:lnTo>
                      <a:pt x="5029" y="11295"/>
                    </a:lnTo>
                    <a:lnTo>
                      <a:pt x="5002" y="11304"/>
                    </a:lnTo>
                    <a:lnTo>
                      <a:pt x="4999" y="11336"/>
                    </a:lnTo>
                    <a:lnTo>
                      <a:pt x="4963" y="11340"/>
                    </a:lnTo>
                    <a:lnTo>
                      <a:pt x="4960" y="11404"/>
                    </a:lnTo>
                    <a:lnTo>
                      <a:pt x="4918" y="11435"/>
                    </a:lnTo>
                    <a:lnTo>
                      <a:pt x="4891" y="11424"/>
                    </a:lnTo>
                    <a:lnTo>
                      <a:pt x="4871" y="11392"/>
                    </a:lnTo>
                    <a:lnTo>
                      <a:pt x="4806" y="11383"/>
                    </a:lnTo>
                    <a:lnTo>
                      <a:pt x="4782" y="11349"/>
                    </a:lnTo>
                    <a:lnTo>
                      <a:pt x="4749" y="11370"/>
                    </a:lnTo>
                    <a:lnTo>
                      <a:pt x="4752" y="11412"/>
                    </a:lnTo>
                    <a:lnTo>
                      <a:pt x="4731" y="11446"/>
                    </a:lnTo>
                    <a:lnTo>
                      <a:pt x="4710" y="11439"/>
                    </a:lnTo>
                    <a:lnTo>
                      <a:pt x="4708" y="11400"/>
                    </a:lnTo>
                    <a:lnTo>
                      <a:pt x="4695" y="11377"/>
                    </a:lnTo>
                    <a:lnTo>
                      <a:pt x="4667" y="11374"/>
                    </a:lnTo>
                    <a:lnTo>
                      <a:pt x="4620" y="11339"/>
                    </a:lnTo>
                    <a:lnTo>
                      <a:pt x="4592" y="11303"/>
                    </a:lnTo>
                    <a:lnTo>
                      <a:pt x="4555" y="11303"/>
                    </a:lnTo>
                    <a:lnTo>
                      <a:pt x="4521" y="11259"/>
                    </a:lnTo>
                    <a:lnTo>
                      <a:pt x="4501" y="11257"/>
                    </a:lnTo>
                    <a:lnTo>
                      <a:pt x="4484" y="11231"/>
                    </a:lnTo>
                    <a:lnTo>
                      <a:pt x="4455" y="11230"/>
                    </a:lnTo>
                    <a:lnTo>
                      <a:pt x="4394" y="11249"/>
                    </a:lnTo>
                    <a:lnTo>
                      <a:pt x="4356" y="11224"/>
                    </a:lnTo>
                    <a:lnTo>
                      <a:pt x="4337" y="11178"/>
                    </a:lnTo>
                    <a:lnTo>
                      <a:pt x="4306" y="11179"/>
                    </a:lnTo>
                    <a:lnTo>
                      <a:pt x="4270" y="11204"/>
                    </a:lnTo>
                    <a:lnTo>
                      <a:pt x="4238" y="11207"/>
                    </a:lnTo>
                    <a:lnTo>
                      <a:pt x="4232" y="11229"/>
                    </a:lnTo>
                    <a:lnTo>
                      <a:pt x="4210" y="11252"/>
                    </a:lnTo>
                    <a:lnTo>
                      <a:pt x="4209" y="11223"/>
                    </a:lnTo>
                    <a:lnTo>
                      <a:pt x="4185" y="11237"/>
                    </a:lnTo>
                    <a:lnTo>
                      <a:pt x="4177" y="11263"/>
                    </a:lnTo>
                    <a:lnTo>
                      <a:pt x="4145" y="11281"/>
                    </a:lnTo>
                    <a:lnTo>
                      <a:pt x="4128" y="11265"/>
                    </a:lnTo>
                    <a:lnTo>
                      <a:pt x="4151" y="11236"/>
                    </a:lnTo>
                    <a:lnTo>
                      <a:pt x="4156" y="11213"/>
                    </a:lnTo>
                    <a:lnTo>
                      <a:pt x="4115" y="11197"/>
                    </a:lnTo>
                    <a:lnTo>
                      <a:pt x="4065" y="11167"/>
                    </a:lnTo>
                    <a:lnTo>
                      <a:pt x="4056" y="11189"/>
                    </a:lnTo>
                    <a:lnTo>
                      <a:pt x="4065" y="11220"/>
                    </a:lnTo>
                    <a:lnTo>
                      <a:pt x="4060" y="11250"/>
                    </a:lnTo>
                    <a:lnTo>
                      <a:pt x="4024" y="11241"/>
                    </a:lnTo>
                    <a:lnTo>
                      <a:pt x="3998" y="11261"/>
                    </a:lnTo>
                    <a:lnTo>
                      <a:pt x="3982" y="11306"/>
                    </a:lnTo>
                    <a:lnTo>
                      <a:pt x="3959" y="11308"/>
                    </a:lnTo>
                    <a:lnTo>
                      <a:pt x="3908" y="11340"/>
                    </a:lnTo>
                    <a:lnTo>
                      <a:pt x="3897" y="11379"/>
                    </a:lnTo>
                    <a:lnTo>
                      <a:pt x="3922" y="11410"/>
                    </a:lnTo>
                    <a:lnTo>
                      <a:pt x="3922" y="11451"/>
                    </a:lnTo>
                    <a:lnTo>
                      <a:pt x="3867" y="11451"/>
                    </a:lnTo>
                    <a:lnTo>
                      <a:pt x="3813" y="11457"/>
                    </a:lnTo>
                    <a:lnTo>
                      <a:pt x="3852" y="11594"/>
                    </a:lnTo>
                    <a:lnTo>
                      <a:pt x="3832" y="11611"/>
                    </a:lnTo>
                    <a:lnTo>
                      <a:pt x="3838" y="11663"/>
                    </a:lnTo>
                    <a:lnTo>
                      <a:pt x="3784" y="11668"/>
                    </a:lnTo>
                    <a:lnTo>
                      <a:pt x="3733" y="11636"/>
                    </a:lnTo>
                    <a:lnTo>
                      <a:pt x="3722" y="11605"/>
                    </a:lnTo>
                    <a:lnTo>
                      <a:pt x="3630" y="11522"/>
                    </a:lnTo>
                    <a:lnTo>
                      <a:pt x="3606" y="11554"/>
                    </a:lnTo>
                    <a:lnTo>
                      <a:pt x="3606" y="11597"/>
                    </a:lnTo>
                    <a:lnTo>
                      <a:pt x="3560" y="11654"/>
                    </a:lnTo>
                    <a:lnTo>
                      <a:pt x="3528" y="11670"/>
                    </a:lnTo>
                    <a:lnTo>
                      <a:pt x="3536" y="11754"/>
                    </a:lnTo>
                    <a:lnTo>
                      <a:pt x="3561" y="11780"/>
                    </a:lnTo>
                    <a:lnTo>
                      <a:pt x="3547" y="11886"/>
                    </a:lnTo>
                    <a:lnTo>
                      <a:pt x="3521" y="11945"/>
                    </a:lnTo>
                    <a:lnTo>
                      <a:pt x="3591" y="11972"/>
                    </a:lnTo>
                    <a:lnTo>
                      <a:pt x="3621" y="12020"/>
                    </a:lnTo>
                    <a:lnTo>
                      <a:pt x="3610" y="12046"/>
                    </a:lnTo>
                    <a:lnTo>
                      <a:pt x="3665" y="12093"/>
                    </a:lnTo>
                    <a:lnTo>
                      <a:pt x="3679" y="12068"/>
                    </a:lnTo>
                    <a:lnTo>
                      <a:pt x="3790" y="12098"/>
                    </a:lnTo>
                    <a:lnTo>
                      <a:pt x="3869" y="12172"/>
                    </a:lnTo>
                    <a:lnTo>
                      <a:pt x="3938" y="12288"/>
                    </a:lnTo>
                    <a:lnTo>
                      <a:pt x="3873" y="12288"/>
                    </a:lnTo>
                    <a:lnTo>
                      <a:pt x="3869" y="12316"/>
                    </a:lnTo>
                    <a:lnTo>
                      <a:pt x="3931" y="12358"/>
                    </a:lnTo>
                    <a:lnTo>
                      <a:pt x="3976" y="12343"/>
                    </a:lnTo>
                    <a:lnTo>
                      <a:pt x="4018" y="12371"/>
                    </a:lnTo>
                    <a:lnTo>
                      <a:pt x="4018" y="12371"/>
                    </a:lnTo>
                    <a:lnTo>
                      <a:pt x="4017" y="12371"/>
                    </a:lnTo>
                    <a:lnTo>
                      <a:pt x="4015" y="12384"/>
                    </a:lnTo>
                    <a:lnTo>
                      <a:pt x="4013" y="12403"/>
                    </a:lnTo>
                    <a:lnTo>
                      <a:pt x="3987" y="12408"/>
                    </a:lnTo>
                    <a:lnTo>
                      <a:pt x="4001" y="12420"/>
                    </a:lnTo>
                    <a:lnTo>
                      <a:pt x="4002" y="12440"/>
                    </a:lnTo>
                    <a:lnTo>
                      <a:pt x="3984" y="12441"/>
                    </a:lnTo>
                    <a:lnTo>
                      <a:pt x="4000" y="12451"/>
                    </a:lnTo>
                    <a:lnTo>
                      <a:pt x="4000" y="12472"/>
                    </a:lnTo>
                    <a:lnTo>
                      <a:pt x="3972" y="12465"/>
                    </a:lnTo>
                    <a:lnTo>
                      <a:pt x="3960" y="12470"/>
                    </a:lnTo>
                    <a:lnTo>
                      <a:pt x="3929" y="12460"/>
                    </a:lnTo>
                    <a:lnTo>
                      <a:pt x="3907" y="12465"/>
                    </a:lnTo>
                    <a:lnTo>
                      <a:pt x="3956" y="12494"/>
                    </a:lnTo>
                    <a:lnTo>
                      <a:pt x="3963" y="12514"/>
                    </a:lnTo>
                    <a:lnTo>
                      <a:pt x="3951" y="12524"/>
                    </a:lnTo>
                    <a:lnTo>
                      <a:pt x="3934" y="12509"/>
                    </a:lnTo>
                    <a:lnTo>
                      <a:pt x="3934" y="12509"/>
                    </a:lnTo>
                    <a:lnTo>
                      <a:pt x="3923" y="12512"/>
                    </a:lnTo>
                    <a:lnTo>
                      <a:pt x="3914" y="12514"/>
                    </a:lnTo>
                    <a:lnTo>
                      <a:pt x="3908" y="12515"/>
                    </a:lnTo>
                    <a:lnTo>
                      <a:pt x="3908" y="12515"/>
                    </a:lnTo>
                    <a:lnTo>
                      <a:pt x="3904" y="12514"/>
                    </a:lnTo>
                    <a:lnTo>
                      <a:pt x="3898" y="12512"/>
                    </a:lnTo>
                    <a:lnTo>
                      <a:pt x="3892" y="12509"/>
                    </a:lnTo>
                    <a:lnTo>
                      <a:pt x="3876" y="12510"/>
                    </a:lnTo>
                    <a:lnTo>
                      <a:pt x="3901" y="12519"/>
                    </a:lnTo>
                    <a:lnTo>
                      <a:pt x="3906" y="12533"/>
                    </a:lnTo>
                    <a:lnTo>
                      <a:pt x="3882" y="12551"/>
                    </a:lnTo>
                    <a:lnTo>
                      <a:pt x="3859" y="12551"/>
                    </a:lnTo>
                    <a:lnTo>
                      <a:pt x="3843" y="12563"/>
                    </a:lnTo>
                    <a:lnTo>
                      <a:pt x="3829" y="12549"/>
                    </a:lnTo>
                    <a:lnTo>
                      <a:pt x="3821" y="12569"/>
                    </a:lnTo>
                    <a:lnTo>
                      <a:pt x="3808" y="12576"/>
                    </a:lnTo>
                    <a:lnTo>
                      <a:pt x="3792" y="12563"/>
                    </a:lnTo>
                    <a:lnTo>
                      <a:pt x="3774" y="12557"/>
                    </a:lnTo>
                    <a:lnTo>
                      <a:pt x="3772" y="12578"/>
                    </a:lnTo>
                    <a:lnTo>
                      <a:pt x="3758" y="12605"/>
                    </a:lnTo>
                    <a:lnTo>
                      <a:pt x="3749" y="12643"/>
                    </a:lnTo>
                    <a:lnTo>
                      <a:pt x="3731" y="12656"/>
                    </a:lnTo>
                    <a:lnTo>
                      <a:pt x="3721" y="12692"/>
                    </a:lnTo>
                    <a:lnTo>
                      <a:pt x="3706" y="12718"/>
                    </a:lnTo>
                    <a:lnTo>
                      <a:pt x="3706" y="12782"/>
                    </a:lnTo>
                    <a:lnTo>
                      <a:pt x="3688" y="12795"/>
                    </a:lnTo>
                    <a:lnTo>
                      <a:pt x="3678" y="12826"/>
                    </a:lnTo>
                    <a:lnTo>
                      <a:pt x="3693" y="12885"/>
                    </a:lnTo>
                    <a:lnTo>
                      <a:pt x="3722" y="12889"/>
                    </a:lnTo>
                    <a:lnTo>
                      <a:pt x="3742" y="12883"/>
                    </a:lnTo>
                    <a:lnTo>
                      <a:pt x="3765" y="12909"/>
                    </a:lnTo>
                    <a:lnTo>
                      <a:pt x="3797" y="12920"/>
                    </a:lnTo>
                    <a:lnTo>
                      <a:pt x="3797" y="12976"/>
                    </a:lnTo>
                    <a:lnTo>
                      <a:pt x="3836" y="13001"/>
                    </a:lnTo>
                    <a:lnTo>
                      <a:pt x="3853" y="12986"/>
                    </a:lnTo>
                    <a:lnTo>
                      <a:pt x="3873" y="12983"/>
                    </a:lnTo>
                    <a:lnTo>
                      <a:pt x="3859" y="13012"/>
                    </a:lnTo>
                    <a:lnTo>
                      <a:pt x="3851" y="13044"/>
                    </a:lnTo>
                    <a:lnTo>
                      <a:pt x="3834" y="13037"/>
                    </a:lnTo>
                    <a:lnTo>
                      <a:pt x="3830" y="13067"/>
                    </a:lnTo>
                    <a:lnTo>
                      <a:pt x="3853" y="13067"/>
                    </a:lnTo>
                    <a:lnTo>
                      <a:pt x="3858" y="13085"/>
                    </a:lnTo>
                    <a:lnTo>
                      <a:pt x="3869" y="13109"/>
                    </a:lnTo>
                    <a:lnTo>
                      <a:pt x="3872" y="13158"/>
                    </a:lnTo>
                    <a:lnTo>
                      <a:pt x="3897" y="13187"/>
                    </a:lnTo>
                    <a:lnTo>
                      <a:pt x="3909" y="13236"/>
                    </a:lnTo>
                    <a:lnTo>
                      <a:pt x="3974" y="13316"/>
                    </a:lnTo>
                    <a:lnTo>
                      <a:pt x="4064" y="13390"/>
                    </a:lnTo>
                    <a:lnTo>
                      <a:pt x="4079" y="13401"/>
                    </a:lnTo>
                    <a:lnTo>
                      <a:pt x="4078" y="13404"/>
                    </a:lnTo>
                    <a:lnTo>
                      <a:pt x="4021" y="13474"/>
                    </a:lnTo>
                    <a:lnTo>
                      <a:pt x="3971" y="13501"/>
                    </a:lnTo>
                    <a:lnTo>
                      <a:pt x="3956" y="13530"/>
                    </a:lnTo>
                    <a:lnTo>
                      <a:pt x="3877" y="13523"/>
                    </a:lnTo>
                    <a:lnTo>
                      <a:pt x="3855" y="13481"/>
                    </a:lnTo>
                    <a:lnTo>
                      <a:pt x="3776" y="13417"/>
                    </a:lnTo>
                    <a:lnTo>
                      <a:pt x="3727" y="13412"/>
                    </a:lnTo>
                    <a:lnTo>
                      <a:pt x="3709" y="13474"/>
                    </a:lnTo>
                    <a:lnTo>
                      <a:pt x="3754" y="13501"/>
                    </a:lnTo>
                    <a:lnTo>
                      <a:pt x="3778" y="13535"/>
                    </a:lnTo>
                    <a:lnTo>
                      <a:pt x="3769" y="13597"/>
                    </a:lnTo>
                    <a:lnTo>
                      <a:pt x="3707" y="13565"/>
                    </a:lnTo>
                    <a:lnTo>
                      <a:pt x="3643" y="13562"/>
                    </a:lnTo>
                    <a:lnTo>
                      <a:pt x="3546" y="13509"/>
                    </a:lnTo>
                    <a:lnTo>
                      <a:pt x="3482" y="13533"/>
                    </a:lnTo>
                    <a:lnTo>
                      <a:pt x="3479" y="13561"/>
                    </a:lnTo>
                    <a:lnTo>
                      <a:pt x="3512" y="13592"/>
                    </a:lnTo>
                    <a:lnTo>
                      <a:pt x="3470" y="13553"/>
                    </a:lnTo>
                    <a:lnTo>
                      <a:pt x="3373" y="13555"/>
                    </a:lnTo>
                    <a:lnTo>
                      <a:pt x="3351" y="13550"/>
                    </a:lnTo>
                    <a:lnTo>
                      <a:pt x="3275" y="13567"/>
                    </a:lnTo>
                    <a:lnTo>
                      <a:pt x="3221" y="13586"/>
                    </a:lnTo>
                    <a:lnTo>
                      <a:pt x="3219" y="13583"/>
                    </a:lnTo>
                    <a:lnTo>
                      <a:pt x="3188" y="13576"/>
                    </a:lnTo>
                    <a:lnTo>
                      <a:pt x="3116" y="13515"/>
                    </a:lnTo>
                    <a:lnTo>
                      <a:pt x="3089" y="13508"/>
                    </a:lnTo>
                    <a:lnTo>
                      <a:pt x="3064" y="13528"/>
                    </a:lnTo>
                    <a:lnTo>
                      <a:pt x="3042" y="13532"/>
                    </a:lnTo>
                    <a:lnTo>
                      <a:pt x="2998" y="13515"/>
                    </a:lnTo>
                    <a:lnTo>
                      <a:pt x="2982" y="13537"/>
                    </a:lnTo>
                    <a:lnTo>
                      <a:pt x="2962" y="13530"/>
                    </a:lnTo>
                    <a:lnTo>
                      <a:pt x="2955" y="13500"/>
                    </a:lnTo>
                    <a:lnTo>
                      <a:pt x="2934" y="13496"/>
                    </a:lnTo>
                    <a:lnTo>
                      <a:pt x="2934" y="13495"/>
                    </a:lnTo>
                    <a:lnTo>
                      <a:pt x="2939" y="13489"/>
                    </a:lnTo>
                    <a:lnTo>
                      <a:pt x="2930" y="13459"/>
                    </a:lnTo>
                    <a:lnTo>
                      <a:pt x="2943" y="13440"/>
                    </a:lnTo>
                    <a:lnTo>
                      <a:pt x="2913" y="13385"/>
                    </a:lnTo>
                    <a:lnTo>
                      <a:pt x="2904" y="13314"/>
                    </a:lnTo>
                    <a:lnTo>
                      <a:pt x="2883" y="13288"/>
                    </a:lnTo>
                    <a:lnTo>
                      <a:pt x="2846" y="13231"/>
                    </a:lnTo>
                    <a:lnTo>
                      <a:pt x="2805" y="13226"/>
                    </a:lnTo>
                    <a:lnTo>
                      <a:pt x="2803" y="13204"/>
                    </a:lnTo>
                    <a:lnTo>
                      <a:pt x="2759" y="13166"/>
                    </a:lnTo>
                    <a:lnTo>
                      <a:pt x="2740" y="13178"/>
                    </a:lnTo>
                    <a:lnTo>
                      <a:pt x="2724" y="13170"/>
                    </a:lnTo>
                    <a:lnTo>
                      <a:pt x="2690" y="13164"/>
                    </a:lnTo>
                    <a:lnTo>
                      <a:pt x="2663" y="13124"/>
                    </a:lnTo>
                    <a:lnTo>
                      <a:pt x="2645" y="13124"/>
                    </a:lnTo>
                    <a:lnTo>
                      <a:pt x="2612" y="13111"/>
                    </a:lnTo>
                    <a:lnTo>
                      <a:pt x="2602" y="13087"/>
                    </a:lnTo>
                    <a:lnTo>
                      <a:pt x="2575" y="13086"/>
                    </a:lnTo>
                    <a:lnTo>
                      <a:pt x="2547" y="13063"/>
                    </a:lnTo>
                    <a:lnTo>
                      <a:pt x="2537" y="13042"/>
                    </a:lnTo>
                    <a:lnTo>
                      <a:pt x="2506" y="13032"/>
                    </a:lnTo>
                    <a:lnTo>
                      <a:pt x="2485" y="12991"/>
                    </a:lnTo>
                    <a:lnTo>
                      <a:pt x="2375" y="12910"/>
                    </a:lnTo>
                    <a:lnTo>
                      <a:pt x="2329" y="12898"/>
                    </a:lnTo>
                    <a:lnTo>
                      <a:pt x="2263" y="12858"/>
                    </a:lnTo>
                    <a:lnTo>
                      <a:pt x="2200" y="12863"/>
                    </a:lnTo>
                    <a:lnTo>
                      <a:pt x="2162" y="12825"/>
                    </a:lnTo>
                    <a:lnTo>
                      <a:pt x="2160" y="12798"/>
                    </a:lnTo>
                    <a:lnTo>
                      <a:pt x="2113" y="12760"/>
                    </a:lnTo>
                    <a:lnTo>
                      <a:pt x="2093" y="12761"/>
                    </a:lnTo>
                    <a:lnTo>
                      <a:pt x="2053" y="12756"/>
                    </a:lnTo>
                    <a:lnTo>
                      <a:pt x="2077" y="12737"/>
                    </a:lnTo>
                    <a:lnTo>
                      <a:pt x="2102" y="12725"/>
                    </a:lnTo>
                    <a:lnTo>
                      <a:pt x="2090" y="12701"/>
                    </a:lnTo>
                    <a:lnTo>
                      <a:pt x="2091" y="12685"/>
                    </a:lnTo>
                    <a:lnTo>
                      <a:pt x="2128" y="12694"/>
                    </a:lnTo>
                    <a:lnTo>
                      <a:pt x="2156" y="12715"/>
                    </a:lnTo>
                    <a:lnTo>
                      <a:pt x="2163" y="12709"/>
                    </a:lnTo>
                    <a:lnTo>
                      <a:pt x="2197" y="12715"/>
                    </a:lnTo>
                    <a:lnTo>
                      <a:pt x="2205" y="12666"/>
                    </a:lnTo>
                    <a:lnTo>
                      <a:pt x="2188" y="12654"/>
                    </a:lnTo>
                    <a:lnTo>
                      <a:pt x="2188" y="12619"/>
                    </a:lnTo>
                    <a:lnTo>
                      <a:pt x="2225" y="12583"/>
                    </a:lnTo>
                    <a:lnTo>
                      <a:pt x="2225" y="12569"/>
                    </a:lnTo>
                    <a:lnTo>
                      <a:pt x="2238" y="12557"/>
                    </a:lnTo>
                    <a:lnTo>
                      <a:pt x="2262" y="12561"/>
                    </a:lnTo>
                    <a:lnTo>
                      <a:pt x="2276" y="12539"/>
                    </a:lnTo>
                    <a:lnTo>
                      <a:pt x="2297" y="12534"/>
                    </a:lnTo>
                    <a:lnTo>
                      <a:pt x="2297" y="12521"/>
                    </a:lnTo>
                    <a:lnTo>
                      <a:pt x="2263" y="12511"/>
                    </a:lnTo>
                    <a:lnTo>
                      <a:pt x="2254" y="12492"/>
                    </a:lnTo>
                    <a:lnTo>
                      <a:pt x="2236" y="12508"/>
                    </a:lnTo>
                    <a:lnTo>
                      <a:pt x="2211" y="12483"/>
                    </a:lnTo>
                    <a:lnTo>
                      <a:pt x="2188" y="12432"/>
                    </a:lnTo>
                    <a:lnTo>
                      <a:pt x="2246" y="12424"/>
                    </a:lnTo>
                    <a:lnTo>
                      <a:pt x="2287" y="12432"/>
                    </a:lnTo>
                    <a:lnTo>
                      <a:pt x="2310" y="12408"/>
                    </a:lnTo>
                    <a:lnTo>
                      <a:pt x="2287" y="12408"/>
                    </a:lnTo>
                    <a:lnTo>
                      <a:pt x="2271" y="12391"/>
                    </a:lnTo>
                    <a:lnTo>
                      <a:pt x="2309" y="12365"/>
                    </a:lnTo>
                    <a:lnTo>
                      <a:pt x="2397" y="12317"/>
                    </a:lnTo>
                    <a:lnTo>
                      <a:pt x="2406" y="12292"/>
                    </a:lnTo>
                    <a:lnTo>
                      <a:pt x="2396" y="12273"/>
                    </a:lnTo>
                    <a:lnTo>
                      <a:pt x="2351" y="12279"/>
                    </a:lnTo>
                    <a:lnTo>
                      <a:pt x="2314" y="12306"/>
                    </a:lnTo>
                    <a:lnTo>
                      <a:pt x="2279" y="12299"/>
                    </a:lnTo>
                    <a:lnTo>
                      <a:pt x="2272" y="12302"/>
                    </a:lnTo>
                    <a:lnTo>
                      <a:pt x="2271" y="12300"/>
                    </a:lnTo>
                    <a:lnTo>
                      <a:pt x="2281" y="12223"/>
                    </a:lnTo>
                    <a:lnTo>
                      <a:pt x="2303" y="12213"/>
                    </a:lnTo>
                    <a:lnTo>
                      <a:pt x="2340" y="12154"/>
                    </a:lnTo>
                    <a:lnTo>
                      <a:pt x="2423" y="12149"/>
                    </a:lnTo>
                    <a:lnTo>
                      <a:pt x="2454" y="12125"/>
                    </a:lnTo>
                    <a:lnTo>
                      <a:pt x="2448" y="12082"/>
                    </a:lnTo>
                    <a:lnTo>
                      <a:pt x="2468" y="12019"/>
                    </a:lnTo>
                    <a:lnTo>
                      <a:pt x="2461" y="11970"/>
                    </a:lnTo>
                    <a:lnTo>
                      <a:pt x="2412" y="11935"/>
                    </a:lnTo>
                    <a:lnTo>
                      <a:pt x="2423" y="11861"/>
                    </a:lnTo>
                    <a:lnTo>
                      <a:pt x="2458" y="11854"/>
                    </a:lnTo>
                    <a:lnTo>
                      <a:pt x="2487" y="11816"/>
                    </a:lnTo>
                    <a:lnTo>
                      <a:pt x="2486" y="11769"/>
                    </a:lnTo>
                    <a:lnTo>
                      <a:pt x="2462" y="11756"/>
                    </a:lnTo>
                    <a:lnTo>
                      <a:pt x="2448" y="11717"/>
                    </a:lnTo>
                    <a:lnTo>
                      <a:pt x="2421" y="11743"/>
                    </a:lnTo>
                    <a:lnTo>
                      <a:pt x="2369" y="11732"/>
                    </a:lnTo>
                    <a:lnTo>
                      <a:pt x="2325" y="11706"/>
                    </a:lnTo>
                    <a:lnTo>
                      <a:pt x="2288" y="11712"/>
                    </a:lnTo>
                    <a:lnTo>
                      <a:pt x="2256" y="11692"/>
                    </a:lnTo>
                    <a:lnTo>
                      <a:pt x="2210" y="11691"/>
                    </a:lnTo>
                    <a:lnTo>
                      <a:pt x="2148" y="11677"/>
                    </a:lnTo>
                    <a:lnTo>
                      <a:pt x="2125" y="11701"/>
                    </a:lnTo>
                    <a:lnTo>
                      <a:pt x="2109" y="11668"/>
                    </a:lnTo>
                    <a:lnTo>
                      <a:pt x="2056" y="11634"/>
                    </a:lnTo>
                    <a:lnTo>
                      <a:pt x="2018" y="11551"/>
                    </a:lnTo>
                    <a:lnTo>
                      <a:pt x="1991" y="11554"/>
                    </a:lnTo>
                    <a:lnTo>
                      <a:pt x="1933" y="11599"/>
                    </a:lnTo>
                    <a:lnTo>
                      <a:pt x="1896" y="11591"/>
                    </a:lnTo>
                    <a:lnTo>
                      <a:pt x="1857" y="11602"/>
                    </a:lnTo>
                    <a:lnTo>
                      <a:pt x="1808" y="11576"/>
                    </a:lnTo>
                    <a:lnTo>
                      <a:pt x="1778" y="11611"/>
                    </a:lnTo>
                    <a:lnTo>
                      <a:pt x="1699" y="11536"/>
                    </a:lnTo>
                    <a:lnTo>
                      <a:pt x="1682" y="11481"/>
                    </a:lnTo>
                    <a:lnTo>
                      <a:pt x="1682" y="11433"/>
                    </a:lnTo>
                    <a:lnTo>
                      <a:pt x="1649" y="11428"/>
                    </a:lnTo>
                    <a:lnTo>
                      <a:pt x="1645" y="11392"/>
                    </a:lnTo>
                    <a:lnTo>
                      <a:pt x="1610" y="11363"/>
                    </a:lnTo>
                    <a:lnTo>
                      <a:pt x="1515" y="11377"/>
                    </a:lnTo>
                    <a:lnTo>
                      <a:pt x="1468" y="11315"/>
                    </a:lnTo>
                    <a:lnTo>
                      <a:pt x="1488" y="11277"/>
                    </a:lnTo>
                    <a:lnTo>
                      <a:pt x="1452" y="11247"/>
                    </a:lnTo>
                    <a:lnTo>
                      <a:pt x="1426" y="11168"/>
                    </a:lnTo>
                    <a:lnTo>
                      <a:pt x="1387" y="11166"/>
                    </a:lnTo>
                    <a:lnTo>
                      <a:pt x="1344" y="11189"/>
                    </a:lnTo>
                    <a:lnTo>
                      <a:pt x="1257" y="11189"/>
                    </a:lnTo>
                    <a:lnTo>
                      <a:pt x="1171" y="11161"/>
                    </a:lnTo>
                    <a:lnTo>
                      <a:pt x="1146" y="11185"/>
                    </a:lnTo>
                    <a:lnTo>
                      <a:pt x="1149" y="11220"/>
                    </a:lnTo>
                    <a:lnTo>
                      <a:pt x="1110" y="11229"/>
                    </a:lnTo>
                    <a:lnTo>
                      <a:pt x="1082" y="11223"/>
                    </a:lnTo>
                    <a:lnTo>
                      <a:pt x="1082" y="11178"/>
                    </a:lnTo>
                    <a:lnTo>
                      <a:pt x="1043" y="11134"/>
                    </a:lnTo>
                    <a:lnTo>
                      <a:pt x="1047" y="11087"/>
                    </a:lnTo>
                    <a:lnTo>
                      <a:pt x="1013" y="11033"/>
                    </a:lnTo>
                    <a:lnTo>
                      <a:pt x="1010" y="10991"/>
                    </a:lnTo>
                    <a:lnTo>
                      <a:pt x="1025" y="10964"/>
                    </a:lnTo>
                    <a:lnTo>
                      <a:pt x="1062" y="10998"/>
                    </a:lnTo>
                    <a:lnTo>
                      <a:pt x="1151" y="10986"/>
                    </a:lnTo>
                    <a:lnTo>
                      <a:pt x="1186" y="10930"/>
                    </a:lnTo>
                    <a:lnTo>
                      <a:pt x="1205" y="10912"/>
                    </a:lnTo>
                    <a:lnTo>
                      <a:pt x="1161" y="10882"/>
                    </a:lnTo>
                    <a:lnTo>
                      <a:pt x="1156" y="10850"/>
                    </a:lnTo>
                    <a:lnTo>
                      <a:pt x="1092" y="10793"/>
                    </a:lnTo>
                    <a:lnTo>
                      <a:pt x="1035" y="10779"/>
                    </a:lnTo>
                    <a:lnTo>
                      <a:pt x="1020" y="10722"/>
                    </a:lnTo>
                    <a:lnTo>
                      <a:pt x="985" y="10697"/>
                    </a:lnTo>
                    <a:lnTo>
                      <a:pt x="941" y="10636"/>
                    </a:lnTo>
                    <a:lnTo>
                      <a:pt x="922" y="10588"/>
                    </a:lnTo>
                    <a:lnTo>
                      <a:pt x="881" y="10546"/>
                    </a:lnTo>
                    <a:lnTo>
                      <a:pt x="881" y="10495"/>
                    </a:lnTo>
                    <a:lnTo>
                      <a:pt x="852" y="10460"/>
                    </a:lnTo>
                    <a:lnTo>
                      <a:pt x="864" y="10416"/>
                    </a:lnTo>
                    <a:lnTo>
                      <a:pt x="855" y="10376"/>
                    </a:lnTo>
                    <a:lnTo>
                      <a:pt x="781" y="10349"/>
                    </a:lnTo>
                    <a:lnTo>
                      <a:pt x="756" y="10349"/>
                    </a:lnTo>
                    <a:lnTo>
                      <a:pt x="737" y="10324"/>
                    </a:lnTo>
                    <a:lnTo>
                      <a:pt x="686" y="10339"/>
                    </a:lnTo>
                    <a:lnTo>
                      <a:pt x="642" y="10373"/>
                    </a:lnTo>
                    <a:lnTo>
                      <a:pt x="610" y="10317"/>
                    </a:lnTo>
                    <a:lnTo>
                      <a:pt x="573" y="10312"/>
                    </a:lnTo>
                    <a:lnTo>
                      <a:pt x="531" y="10331"/>
                    </a:lnTo>
                    <a:lnTo>
                      <a:pt x="496" y="10277"/>
                    </a:lnTo>
                    <a:lnTo>
                      <a:pt x="459" y="10299"/>
                    </a:lnTo>
                    <a:lnTo>
                      <a:pt x="430" y="10280"/>
                    </a:lnTo>
                    <a:lnTo>
                      <a:pt x="416" y="10283"/>
                    </a:lnTo>
                    <a:lnTo>
                      <a:pt x="411" y="10235"/>
                    </a:lnTo>
                    <a:lnTo>
                      <a:pt x="387" y="10202"/>
                    </a:lnTo>
                    <a:lnTo>
                      <a:pt x="369" y="10152"/>
                    </a:lnTo>
                    <a:lnTo>
                      <a:pt x="357" y="10137"/>
                    </a:lnTo>
                    <a:lnTo>
                      <a:pt x="335" y="10095"/>
                    </a:lnTo>
                    <a:lnTo>
                      <a:pt x="340" y="10073"/>
                    </a:lnTo>
                    <a:lnTo>
                      <a:pt x="331" y="10045"/>
                    </a:lnTo>
                    <a:lnTo>
                      <a:pt x="315" y="10031"/>
                    </a:lnTo>
                    <a:lnTo>
                      <a:pt x="322" y="10015"/>
                    </a:lnTo>
                    <a:lnTo>
                      <a:pt x="318" y="9985"/>
                    </a:lnTo>
                    <a:lnTo>
                      <a:pt x="283" y="9981"/>
                    </a:lnTo>
                    <a:lnTo>
                      <a:pt x="309" y="9942"/>
                    </a:lnTo>
                    <a:lnTo>
                      <a:pt x="304" y="9910"/>
                    </a:lnTo>
                    <a:lnTo>
                      <a:pt x="332" y="9886"/>
                    </a:lnTo>
                    <a:lnTo>
                      <a:pt x="332" y="9852"/>
                    </a:lnTo>
                    <a:lnTo>
                      <a:pt x="253" y="9709"/>
                    </a:lnTo>
                    <a:lnTo>
                      <a:pt x="265" y="9581"/>
                    </a:lnTo>
                    <a:lnTo>
                      <a:pt x="284" y="9567"/>
                    </a:lnTo>
                    <a:lnTo>
                      <a:pt x="297" y="9518"/>
                    </a:lnTo>
                    <a:lnTo>
                      <a:pt x="323" y="9484"/>
                    </a:lnTo>
                    <a:lnTo>
                      <a:pt x="328" y="9473"/>
                    </a:lnTo>
                    <a:lnTo>
                      <a:pt x="325" y="9468"/>
                    </a:lnTo>
                    <a:lnTo>
                      <a:pt x="310" y="9441"/>
                    </a:lnTo>
                    <a:lnTo>
                      <a:pt x="310" y="9438"/>
                    </a:lnTo>
                    <a:lnTo>
                      <a:pt x="320" y="9400"/>
                    </a:lnTo>
                    <a:lnTo>
                      <a:pt x="305" y="9374"/>
                    </a:lnTo>
                    <a:lnTo>
                      <a:pt x="305" y="9355"/>
                    </a:lnTo>
                    <a:lnTo>
                      <a:pt x="320" y="9350"/>
                    </a:lnTo>
                    <a:lnTo>
                      <a:pt x="335" y="9378"/>
                    </a:lnTo>
                    <a:lnTo>
                      <a:pt x="366" y="9368"/>
                    </a:lnTo>
                    <a:lnTo>
                      <a:pt x="364" y="9334"/>
                    </a:lnTo>
                    <a:lnTo>
                      <a:pt x="382" y="9319"/>
                    </a:lnTo>
                    <a:lnTo>
                      <a:pt x="416" y="9339"/>
                    </a:lnTo>
                    <a:lnTo>
                      <a:pt x="457" y="9309"/>
                    </a:lnTo>
                    <a:lnTo>
                      <a:pt x="466" y="9279"/>
                    </a:lnTo>
                    <a:lnTo>
                      <a:pt x="487" y="9270"/>
                    </a:lnTo>
                    <a:lnTo>
                      <a:pt x="538" y="9288"/>
                    </a:lnTo>
                    <a:lnTo>
                      <a:pt x="559" y="9262"/>
                    </a:lnTo>
                    <a:lnTo>
                      <a:pt x="529" y="9219"/>
                    </a:lnTo>
                    <a:lnTo>
                      <a:pt x="501" y="9219"/>
                    </a:lnTo>
                    <a:lnTo>
                      <a:pt x="486" y="9225"/>
                    </a:lnTo>
                    <a:lnTo>
                      <a:pt x="447" y="9225"/>
                    </a:lnTo>
                    <a:lnTo>
                      <a:pt x="425" y="9193"/>
                    </a:lnTo>
                    <a:lnTo>
                      <a:pt x="385" y="9190"/>
                    </a:lnTo>
                    <a:lnTo>
                      <a:pt x="345" y="9146"/>
                    </a:lnTo>
                    <a:lnTo>
                      <a:pt x="351" y="9125"/>
                    </a:lnTo>
                    <a:lnTo>
                      <a:pt x="389" y="9155"/>
                    </a:lnTo>
                    <a:lnTo>
                      <a:pt x="389" y="9126"/>
                    </a:lnTo>
                    <a:lnTo>
                      <a:pt x="377" y="9104"/>
                    </a:lnTo>
                    <a:lnTo>
                      <a:pt x="402" y="9083"/>
                    </a:lnTo>
                    <a:lnTo>
                      <a:pt x="365" y="9090"/>
                    </a:lnTo>
                    <a:lnTo>
                      <a:pt x="365" y="9090"/>
                    </a:lnTo>
                    <a:lnTo>
                      <a:pt x="343" y="9102"/>
                    </a:lnTo>
                    <a:lnTo>
                      <a:pt x="328" y="9110"/>
                    </a:lnTo>
                    <a:lnTo>
                      <a:pt x="316" y="9115"/>
                    </a:lnTo>
                    <a:lnTo>
                      <a:pt x="316" y="9115"/>
                    </a:lnTo>
                    <a:lnTo>
                      <a:pt x="314" y="9116"/>
                    </a:lnTo>
                    <a:lnTo>
                      <a:pt x="313" y="9118"/>
                    </a:lnTo>
                    <a:lnTo>
                      <a:pt x="308" y="9125"/>
                    </a:lnTo>
                    <a:lnTo>
                      <a:pt x="308" y="9125"/>
                    </a:lnTo>
                    <a:lnTo>
                      <a:pt x="302" y="9077"/>
                    </a:lnTo>
                    <a:lnTo>
                      <a:pt x="381" y="9002"/>
                    </a:lnTo>
                    <a:lnTo>
                      <a:pt x="421" y="8983"/>
                    </a:lnTo>
                    <a:lnTo>
                      <a:pt x="467" y="8901"/>
                    </a:lnTo>
                    <a:lnTo>
                      <a:pt x="515" y="8830"/>
                    </a:lnTo>
                    <a:lnTo>
                      <a:pt x="551" y="8744"/>
                    </a:lnTo>
                    <a:lnTo>
                      <a:pt x="619" y="8627"/>
                    </a:lnTo>
                    <a:lnTo>
                      <a:pt x="670" y="8506"/>
                    </a:lnTo>
                    <a:lnTo>
                      <a:pt x="658" y="8453"/>
                    </a:lnTo>
                    <a:lnTo>
                      <a:pt x="584" y="8368"/>
                    </a:lnTo>
                    <a:lnTo>
                      <a:pt x="540" y="8354"/>
                    </a:lnTo>
                    <a:lnTo>
                      <a:pt x="461" y="8243"/>
                    </a:lnTo>
                    <a:lnTo>
                      <a:pt x="475" y="8192"/>
                    </a:lnTo>
                    <a:lnTo>
                      <a:pt x="506" y="8148"/>
                    </a:lnTo>
                    <a:lnTo>
                      <a:pt x="502" y="8097"/>
                    </a:lnTo>
                    <a:lnTo>
                      <a:pt x="451" y="8062"/>
                    </a:lnTo>
                    <a:lnTo>
                      <a:pt x="432" y="8022"/>
                    </a:lnTo>
                    <a:lnTo>
                      <a:pt x="430" y="7959"/>
                    </a:lnTo>
                    <a:lnTo>
                      <a:pt x="444" y="7942"/>
                    </a:lnTo>
                    <a:lnTo>
                      <a:pt x="428" y="7911"/>
                    </a:lnTo>
                    <a:lnTo>
                      <a:pt x="387" y="7903"/>
                    </a:lnTo>
                    <a:lnTo>
                      <a:pt x="365" y="7875"/>
                    </a:lnTo>
                    <a:lnTo>
                      <a:pt x="365" y="7818"/>
                    </a:lnTo>
                    <a:lnTo>
                      <a:pt x="388" y="7787"/>
                    </a:lnTo>
                    <a:lnTo>
                      <a:pt x="354" y="7779"/>
                    </a:lnTo>
                    <a:lnTo>
                      <a:pt x="353" y="7749"/>
                    </a:lnTo>
                    <a:lnTo>
                      <a:pt x="360" y="7638"/>
                    </a:lnTo>
                    <a:lnTo>
                      <a:pt x="392" y="7631"/>
                    </a:lnTo>
                    <a:lnTo>
                      <a:pt x="315" y="7453"/>
                    </a:lnTo>
                    <a:lnTo>
                      <a:pt x="245" y="7324"/>
                    </a:lnTo>
                    <a:lnTo>
                      <a:pt x="230" y="7275"/>
                    </a:lnTo>
                    <a:lnTo>
                      <a:pt x="190" y="7231"/>
                    </a:lnTo>
                    <a:lnTo>
                      <a:pt x="218" y="7150"/>
                    </a:lnTo>
                    <a:lnTo>
                      <a:pt x="253" y="7094"/>
                    </a:lnTo>
                    <a:lnTo>
                      <a:pt x="269" y="7044"/>
                    </a:lnTo>
                    <a:lnTo>
                      <a:pt x="247" y="7024"/>
                    </a:lnTo>
                    <a:lnTo>
                      <a:pt x="170" y="6975"/>
                    </a:lnTo>
                    <a:lnTo>
                      <a:pt x="156" y="6942"/>
                    </a:lnTo>
                    <a:lnTo>
                      <a:pt x="130" y="6903"/>
                    </a:lnTo>
                    <a:lnTo>
                      <a:pt x="84" y="6877"/>
                    </a:lnTo>
                    <a:lnTo>
                      <a:pt x="60" y="6873"/>
                    </a:lnTo>
                    <a:lnTo>
                      <a:pt x="31" y="6796"/>
                    </a:lnTo>
                    <a:lnTo>
                      <a:pt x="7" y="6767"/>
                    </a:lnTo>
                    <a:lnTo>
                      <a:pt x="19" y="6710"/>
                    </a:lnTo>
                    <a:lnTo>
                      <a:pt x="26" y="6664"/>
                    </a:lnTo>
                    <a:lnTo>
                      <a:pt x="0" y="6654"/>
                    </a:lnTo>
                    <a:lnTo>
                      <a:pt x="27" y="6636"/>
                    </a:lnTo>
                    <a:lnTo>
                      <a:pt x="73" y="6617"/>
                    </a:lnTo>
                    <a:lnTo>
                      <a:pt x="73" y="6616"/>
                    </a:lnTo>
                    <a:lnTo>
                      <a:pt x="92" y="6612"/>
                    </a:lnTo>
                    <a:lnTo>
                      <a:pt x="94" y="6553"/>
                    </a:lnTo>
                    <a:lnTo>
                      <a:pt x="140" y="6508"/>
                    </a:lnTo>
                    <a:lnTo>
                      <a:pt x="181" y="6503"/>
                    </a:lnTo>
                    <a:lnTo>
                      <a:pt x="207" y="6467"/>
                    </a:lnTo>
                    <a:lnTo>
                      <a:pt x="203" y="6418"/>
                    </a:lnTo>
                    <a:lnTo>
                      <a:pt x="232" y="6416"/>
                    </a:lnTo>
                    <a:lnTo>
                      <a:pt x="267" y="6430"/>
                    </a:lnTo>
                    <a:lnTo>
                      <a:pt x="287" y="6404"/>
                    </a:lnTo>
                    <a:lnTo>
                      <a:pt x="286" y="6369"/>
                    </a:lnTo>
                    <a:lnTo>
                      <a:pt x="286" y="6368"/>
                    </a:lnTo>
                    <a:lnTo>
                      <a:pt x="323" y="6372"/>
                    </a:lnTo>
                    <a:lnTo>
                      <a:pt x="338" y="6385"/>
                    </a:lnTo>
                    <a:lnTo>
                      <a:pt x="338" y="6418"/>
                    </a:lnTo>
                    <a:lnTo>
                      <a:pt x="352" y="6439"/>
                    </a:lnTo>
                    <a:lnTo>
                      <a:pt x="356" y="6396"/>
                    </a:lnTo>
                    <a:lnTo>
                      <a:pt x="371" y="6375"/>
                    </a:lnTo>
                    <a:lnTo>
                      <a:pt x="393" y="6377"/>
                    </a:lnTo>
                    <a:lnTo>
                      <a:pt x="408" y="6370"/>
                    </a:lnTo>
                    <a:lnTo>
                      <a:pt x="379" y="6349"/>
                    </a:lnTo>
                    <a:lnTo>
                      <a:pt x="380" y="6336"/>
                    </a:lnTo>
                    <a:lnTo>
                      <a:pt x="398" y="6340"/>
                    </a:lnTo>
                    <a:lnTo>
                      <a:pt x="419" y="6336"/>
                    </a:lnTo>
                    <a:lnTo>
                      <a:pt x="419" y="6322"/>
                    </a:lnTo>
                    <a:lnTo>
                      <a:pt x="409" y="6319"/>
                    </a:lnTo>
                    <a:lnTo>
                      <a:pt x="397" y="6300"/>
                    </a:lnTo>
                    <a:lnTo>
                      <a:pt x="405" y="6289"/>
                    </a:lnTo>
                    <a:lnTo>
                      <a:pt x="436" y="6292"/>
                    </a:lnTo>
                    <a:lnTo>
                      <a:pt x="471" y="6308"/>
                    </a:lnTo>
                    <a:lnTo>
                      <a:pt x="489" y="6334"/>
                    </a:lnTo>
                    <a:lnTo>
                      <a:pt x="507" y="6349"/>
                    </a:lnTo>
                    <a:lnTo>
                      <a:pt x="521" y="6336"/>
                    </a:lnTo>
                    <a:lnTo>
                      <a:pt x="546" y="6347"/>
                    </a:lnTo>
                    <a:lnTo>
                      <a:pt x="555" y="6358"/>
                    </a:lnTo>
                    <a:lnTo>
                      <a:pt x="575" y="6372"/>
                    </a:lnTo>
                    <a:lnTo>
                      <a:pt x="578" y="6390"/>
                    </a:lnTo>
                    <a:lnTo>
                      <a:pt x="548" y="6413"/>
                    </a:lnTo>
                    <a:lnTo>
                      <a:pt x="523" y="6401"/>
                    </a:lnTo>
                    <a:lnTo>
                      <a:pt x="483" y="6407"/>
                    </a:lnTo>
                    <a:lnTo>
                      <a:pt x="457" y="6380"/>
                    </a:lnTo>
                    <a:lnTo>
                      <a:pt x="455" y="6358"/>
                    </a:lnTo>
                    <a:lnTo>
                      <a:pt x="436" y="6383"/>
                    </a:lnTo>
                    <a:lnTo>
                      <a:pt x="436" y="6420"/>
                    </a:lnTo>
                    <a:lnTo>
                      <a:pt x="446" y="6451"/>
                    </a:lnTo>
                    <a:lnTo>
                      <a:pt x="469" y="6428"/>
                    </a:lnTo>
                    <a:lnTo>
                      <a:pt x="483" y="6437"/>
                    </a:lnTo>
                    <a:lnTo>
                      <a:pt x="491" y="6468"/>
                    </a:lnTo>
                    <a:lnTo>
                      <a:pt x="519" y="6445"/>
                    </a:lnTo>
                    <a:lnTo>
                      <a:pt x="546" y="6454"/>
                    </a:lnTo>
                    <a:lnTo>
                      <a:pt x="550" y="6480"/>
                    </a:lnTo>
                    <a:lnTo>
                      <a:pt x="559" y="6477"/>
                    </a:lnTo>
                    <a:lnTo>
                      <a:pt x="574" y="6456"/>
                    </a:lnTo>
                    <a:lnTo>
                      <a:pt x="583" y="6466"/>
                    </a:lnTo>
                    <a:lnTo>
                      <a:pt x="579" y="6480"/>
                    </a:lnTo>
                    <a:lnTo>
                      <a:pt x="579" y="6501"/>
                    </a:lnTo>
                    <a:lnTo>
                      <a:pt x="607" y="6465"/>
                    </a:lnTo>
                    <a:lnTo>
                      <a:pt x="624" y="6450"/>
                    </a:lnTo>
                    <a:lnTo>
                      <a:pt x="638" y="6458"/>
                    </a:lnTo>
                    <a:lnTo>
                      <a:pt x="629" y="6470"/>
                    </a:lnTo>
                    <a:lnTo>
                      <a:pt x="621" y="6490"/>
                    </a:lnTo>
                    <a:lnTo>
                      <a:pt x="648" y="6490"/>
                    </a:lnTo>
                    <a:lnTo>
                      <a:pt x="659" y="6504"/>
                    </a:lnTo>
                    <a:lnTo>
                      <a:pt x="639" y="6517"/>
                    </a:lnTo>
                    <a:lnTo>
                      <a:pt x="618" y="6549"/>
                    </a:lnTo>
                    <a:lnTo>
                      <a:pt x="654" y="6545"/>
                    </a:lnTo>
                    <a:lnTo>
                      <a:pt x="676" y="6504"/>
                    </a:lnTo>
                    <a:lnTo>
                      <a:pt x="670" y="6483"/>
                    </a:lnTo>
                    <a:lnTo>
                      <a:pt x="683" y="6469"/>
                    </a:lnTo>
                    <a:lnTo>
                      <a:pt x="718" y="6465"/>
                    </a:lnTo>
                    <a:lnTo>
                      <a:pt x="741" y="6483"/>
                    </a:lnTo>
                    <a:lnTo>
                      <a:pt x="746" y="6466"/>
                    </a:lnTo>
                    <a:lnTo>
                      <a:pt x="728" y="6442"/>
                    </a:lnTo>
                    <a:lnTo>
                      <a:pt x="729" y="6433"/>
                    </a:lnTo>
                    <a:lnTo>
                      <a:pt x="761" y="6447"/>
                    </a:lnTo>
                    <a:lnTo>
                      <a:pt x="784" y="6477"/>
                    </a:lnTo>
                    <a:lnTo>
                      <a:pt x="833" y="6480"/>
                    </a:lnTo>
                    <a:lnTo>
                      <a:pt x="866" y="6493"/>
                    </a:lnTo>
                    <a:lnTo>
                      <a:pt x="893" y="6479"/>
                    </a:lnTo>
                    <a:lnTo>
                      <a:pt x="889" y="6461"/>
                    </a:lnTo>
                    <a:lnTo>
                      <a:pt x="930" y="6470"/>
                    </a:lnTo>
                    <a:lnTo>
                      <a:pt x="966" y="6493"/>
                    </a:lnTo>
                    <a:lnTo>
                      <a:pt x="971" y="6479"/>
                    </a:lnTo>
                    <a:lnTo>
                      <a:pt x="1012" y="6495"/>
                    </a:lnTo>
                    <a:lnTo>
                      <a:pt x="1187" y="6589"/>
                    </a:lnTo>
                    <a:lnTo>
                      <a:pt x="1304" y="6666"/>
                    </a:lnTo>
                    <a:lnTo>
                      <a:pt x="1328" y="6694"/>
                    </a:lnTo>
                    <a:lnTo>
                      <a:pt x="1361" y="6705"/>
                    </a:lnTo>
                    <a:lnTo>
                      <a:pt x="1401" y="6764"/>
                    </a:lnTo>
                    <a:lnTo>
                      <a:pt x="1427" y="6770"/>
                    </a:lnTo>
                    <a:lnTo>
                      <a:pt x="1420" y="6751"/>
                    </a:lnTo>
                    <a:lnTo>
                      <a:pt x="1420" y="6738"/>
                    </a:lnTo>
                    <a:lnTo>
                      <a:pt x="1437" y="6738"/>
                    </a:lnTo>
                    <a:lnTo>
                      <a:pt x="1487" y="6783"/>
                    </a:lnTo>
                    <a:lnTo>
                      <a:pt x="1513" y="6785"/>
                    </a:lnTo>
                    <a:lnTo>
                      <a:pt x="1557" y="6824"/>
                    </a:lnTo>
                    <a:lnTo>
                      <a:pt x="1581" y="6814"/>
                    </a:lnTo>
                    <a:lnTo>
                      <a:pt x="1553" y="6774"/>
                    </a:lnTo>
                    <a:lnTo>
                      <a:pt x="1546" y="6757"/>
                    </a:lnTo>
                    <a:lnTo>
                      <a:pt x="1564" y="6757"/>
                    </a:lnTo>
                    <a:lnTo>
                      <a:pt x="1601" y="6793"/>
                    </a:lnTo>
                    <a:lnTo>
                      <a:pt x="1598" y="6825"/>
                    </a:lnTo>
                    <a:lnTo>
                      <a:pt x="1667" y="6873"/>
                    </a:lnTo>
                    <a:lnTo>
                      <a:pt x="1662" y="6895"/>
                    </a:lnTo>
                    <a:lnTo>
                      <a:pt x="1701" y="6913"/>
                    </a:lnTo>
                    <a:lnTo>
                      <a:pt x="1709" y="6898"/>
                    </a:lnTo>
                    <a:lnTo>
                      <a:pt x="1738" y="6904"/>
                    </a:lnTo>
                    <a:lnTo>
                      <a:pt x="1775" y="6942"/>
                    </a:lnTo>
                    <a:lnTo>
                      <a:pt x="1787" y="6984"/>
                    </a:lnTo>
                    <a:lnTo>
                      <a:pt x="1807" y="6998"/>
                    </a:lnTo>
                    <a:lnTo>
                      <a:pt x="1835" y="7040"/>
                    </a:lnTo>
                    <a:lnTo>
                      <a:pt x="1847" y="7037"/>
                    </a:lnTo>
                    <a:lnTo>
                      <a:pt x="1861" y="7049"/>
                    </a:lnTo>
                    <a:lnTo>
                      <a:pt x="1862" y="7092"/>
                    </a:lnTo>
                    <a:lnTo>
                      <a:pt x="1863" y="7132"/>
                    </a:lnTo>
                    <a:lnTo>
                      <a:pt x="1856" y="7183"/>
                    </a:lnTo>
                    <a:lnTo>
                      <a:pt x="1843" y="7208"/>
                    </a:lnTo>
                    <a:lnTo>
                      <a:pt x="1843" y="7232"/>
                    </a:lnTo>
                    <a:lnTo>
                      <a:pt x="1806" y="7279"/>
                    </a:lnTo>
                    <a:lnTo>
                      <a:pt x="1800" y="7303"/>
                    </a:lnTo>
                    <a:lnTo>
                      <a:pt x="1735" y="7391"/>
                    </a:lnTo>
                    <a:lnTo>
                      <a:pt x="1688" y="7416"/>
                    </a:lnTo>
                    <a:lnTo>
                      <a:pt x="1633" y="7426"/>
                    </a:lnTo>
                    <a:lnTo>
                      <a:pt x="1608" y="7446"/>
                    </a:lnTo>
                    <a:lnTo>
                      <a:pt x="1558" y="7446"/>
                    </a:lnTo>
                    <a:lnTo>
                      <a:pt x="1547" y="7459"/>
                    </a:lnTo>
                    <a:lnTo>
                      <a:pt x="1469" y="7468"/>
                    </a:lnTo>
                    <a:lnTo>
                      <a:pt x="1371" y="7463"/>
                    </a:lnTo>
                    <a:lnTo>
                      <a:pt x="1314" y="7447"/>
                    </a:lnTo>
                    <a:lnTo>
                      <a:pt x="1274" y="7418"/>
                    </a:lnTo>
                    <a:lnTo>
                      <a:pt x="1248" y="7437"/>
                    </a:lnTo>
                    <a:lnTo>
                      <a:pt x="1221" y="7427"/>
                    </a:lnTo>
                    <a:lnTo>
                      <a:pt x="1173" y="7427"/>
                    </a:lnTo>
                    <a:lnTo>
                      <a:pt x="1167" y="7411"/>
                    </a:lnTo>
                    <a:lnTo>
                      <a:pt x="1138" y="7402"/>
                    </a:lnTo>
                    <a:lnTo>
                      <a:pt x="1113" y="7419"/>
                    </a:lnTo>
                    <a:lnTo>
                      <a:pt x="1069" y="7378"/>
                    </a:lnTo>
                    <a:lnTo>
                      <a:pt x="1071" y="7357"/>
                    </a:lnTo>
                    <a:lnTo>
                      <a:pt x="1038" y="7363"/>
                    </a:lnTo>
                    <a:lnTo>
                      <a:pt x="1008" y="7358"/>
                    </a:lnTo>
                    <a:lnTo>
                      <a:pt x="1022" y="7351"/>
                    </a:lnTo>
                    <a:lnTo>
                      <a:pt x="968" y="7349"/>
                    </a:lnTo>
                    <a:lnTo>
                      <a:pt x="952" y="7367"/>
                    </a:lnTo>
                    <a:lnTo>
                      <a:pt x="918" y="7365"/>
                    </a:lnTo>
                    <a:lnTo>
                      <a:pt x="918" y="7346"/>
                    </a:lnTo>
                    <a:lnTo>
                      <a:pt x="905" y="7336"/>
                    </a:lnTo>
                    <a:lnTo>
                      <a:pt x="926" y="7321"/>
                    </a:lnTo>
                    <a:lnTo>
                      <a:pt x="904" y="7297"/>
                    </a:lnTo>
                    <a:lnTo>
                      <a:pt x="898" y="7311"/>
                    </a:lnTo>
                    <a:lnTo>
                      <a:pt x="842" y="7311"/>
                    </a:lnTo>
                    <a:lnTo>
                      <a:pt x="807" y="7287"/>
                    </a:lnTo>
                    <a:lnTo>
                      <a:pt x="800" y="7298"/>
                    </a:lnTo>
                    <a:lnTo>
                      <a:pt x="778" y="7295"/>
                    </a:lnTo>
                    <a:lnTo>
                      <a:pt x="704" y="7234"/>
                    </a:lnTo>
                    <a:lnTo>
                      <a:pt x="696" y="7202"/>
                    </a:lnTo>
                    <a:lnTo>
                      <a:pt x="653" y="7198"/>
                    </a:lnTo>
                    <a:lnTo>
                      <a:pt x="644" y="7188"/>
                    </a:lnTo>
                    <a:lnTo>
                      <a:pt x="613" y="7189"/>
                    </a:lnTo>
                    <a:lnTo>
                      <a:pt x="605" y="7199"/>
                    </a:lnTo>
                    <a:lnTo>
                      <a:pt x="641" y="7224"/>
                    </a:lnTo>
                    <a:lnTo>
                      <a:pt x="649" y="7273"/>
                    </a:lnTo>
                    <a:lnTo>
                      <a:pt x="689" y="7299"/>
                    </a:lnTo>
                    <a:lnTo>
                      <a:pt x="699" y="7325"/>
                    </a:lnTo>
                    <a:lnTo>
                      <a:pt x="749" y="7337"/>
                    </a:lnTo>
                    <a:lnTo>
                      <a:pt x="759" y="7348"/>
                    </a:lnTo>
                    <a:lnTo>
                      <a:pt x="725" y="7365"/>
                    </a:lnTo>
                    <a:lnTo>
                      <a:pt x="710" y="7386"/>
                    </a:lnTo>
                    <a:lnTo>
                      <a:pt x="718" y="7394"/>
                    </a:lnTo>
                    <a:lnTo>
                      <a:pt x="774" y="7381"/>
                    </a:lnTo>
                    <a:lnTo>
                      <a:pt x="796" y="7365"/>
                    </a:lnTo>
                    <a:lnTo>
                      <a:pt x="820" y="7382"/>
                    </a:lnTo>
                    <a:lnTo>
                      <a:pt x="795" y="7392"/>
                    </a:lnTo>
                    <a:lnTo>
                      <a:pt x="795" y="7403"/>
                    </a:lnTo>
                    <a:lnTo>
                      <a:pt x="833" y="7407"/>
                    </a:lnTo>
                    <a:lnTo>
                      <a:pt x="824" y="7433"/>
                    </a:lnTo>
                    <a:lnTo>
                      <a:pt x="790" y="7438"/>
                    </a:lnTo>
                    <a:lnTo>
                      <a:pt x="776" y="7457"/>
                    </a:lnTo>
                    <a:lnTo>
                      <a:pt x="816" y="7463"/>
                    </a:lnTo>
                    <a:lnTo>
                      <a:pt x="830" y="7453"/>
                    </a:lnTo>
                    <a:lnTo>
                      <a:pt x="858" y="7453"/>
                    </a:lnTo>
                    <a:lnTo>
                      <a:pt x="874" y="7472"/>
                    </a:lnTo>
                    <a:lnTo>
                      <a:pt x="895" y="7456"/>
                    </a:lnTo>
                    <a:lnTo>
                      <a:pt x="973" y="7488"/>
                    </a:lnTo>
                    <a:lnTo>
                      <a:pt x="1010" y="7540"/>
                    </a:lnTo>
                    <a:lnTo>
                      <a:pt x="1028" y="7544"/>
                    </a:lnTo>
                    <a:lnTo>
                      <a:pt x="1017" y="7564"/>
                    </a:lnTo>
                    <a:lnTo>
                      <a:pt x="1014" y="7588"/>
                    </a:lnTo>
                    <a:lnTo>
                      <a:pt x="1025" y="7592"/>
                    </a:lnTo>
                    <a:lnTo>
                      <a:pt x="1028" y="7626"/>
                    </a:lnTo>
                    <a:lnTo>
                      <a:pt x="1023" y="7679"/>
                    </a:lnTo>
                    <a:lnTo>
                      <a:pt x="998" y="7688"/>
                    </a:lnTo>
                    <a:lnTo>
                      <a:pt x="990" y="7718"/>
                    </a:lnTo>
                    <a:lnTo>
                      <a:pt x="1018" y="7727"/>
                    </a:lnTo>
                    <a:lnTo>
                      <a:pt x="1020" y="7766"/>
                    </a:lnTo>
                    <a:lnTo>
                      <a:pt x="1067" y="7811"/>
                    </a:lnTo>
                    <a:lnTo>
                      <a:pt x="1065" y="7839"/>
                    </a:lnTo>
                    <a:lnTo>
                      <a:pt x="1099" y="7863"/>
                    </a:lnTo>
                    <a:lnTo>
                      <a:pt x="1099" y="7896"/>
                    </a:lnTo>
                    <a:lnTo>
                      <a:pt x="1106" y="7936"/>
                    </a:lnTo>
                    <a:lnTo>
                      <a:pt x="1092" y="7963"/>
                    </a:lnTo>
                    <a:lnTo>
                      <a:pt x="1109" y="7979"/>
                    </a:lnTo>
                    <a:lnTo>
                      <a:pt x="1124" y="8007"/>
                    </a:lnTo>
                    <a:lnTo>
                      <a:pt x="1192" y="8033"/>
                    </a:lnTo>
                    <a:lnTo>
                      <a:pt x="1224" y="8007"/>
                    </a:lnTo>
                    <a:lnTo>
                      <a:pt x="1237" y="8009"/>
                    </a:lnTo>
                    <a:lnTo>
                      <a:pt x="1261" y="8040"/>
                    </a:lnTo>
                    <a:lnTo>
                      <a:pt x="1290" y="8060"/>
                    </a:lnTo>
                    <a:lnTo>
                      <a:pt x="1294" y="8101"/>
                    </a:lnTo>
                    <a:lnTo>
                      <a:pt x="1309" y="8113"/>
                    </a:lnTo>
                    <a:lnTo>
                      <a:pt x="1362" y="8114"/>
                    </a:lnTo>
                    <a:lnTo>
                      <a:pt x="1385" y="8133"/>
                    </a:lnTo>
                    <a:lnTo>
                      <a:pt x="1434" y="8134"/>
                    </a:lnTo>
                    <a:lnTo>
                      <a:pt x="1464" y="8162"/>
                    </a:lnTo>
                    <a:lnTo>
                      <a:pt x="1483" y="8163"/>
                    </a:lnTo>
                    <a:lnTo>
                      <a:pt x="1520" y="8123"/>
                    </a:lnTo>
                    <a:lnTo>
                      <a:pt x="1548" y="8121"/>
                    </a:lnTo>
                    <a:lnTo>
                      <a:pt x="1569" y="8112"/>
                    </a:lnTo>
                    <a:lnTo>
                      <a:pt x="1571" y="8059"/>
                    </a:lnTo>
                    <a:lnTo>
                      <a:pt x="1545" y="8036"/>
                    </a:lnTo>
                    <a:lnTo>
                      <a:pt x="1557" y="8019"/>
                    </a:lnTo>
                    <a:lnTo>
                      <a:pt x="1556" y="8006"/>
                    </a:lnTo>
                    <a:lnTo>
                      <a:pt x="1518" y="7992"/>
                    </a:lnTo>
                    <a:lnTo>
                      <a:pt x="1513" y="7965"/>
                    </a:lnTo>
                    <a:lnTo>
                      <a:pt x="1487" y="7983"/>
                    </a:lnTo>
                    <a:lnTo>
                      <a:pt x="1467" y="7982"/>
                    </a:lnTo>
                    <a:lnTo>
                      <a:pt x="1434" y="7997"/>
                    </a:lnTo>
                    <a:lnTo>
                      <a:pt x="1393" y="7976"/>
                    </a:lnTo>
                    <a:lnTo>
                      <a:pt x="1363" y="7936"/>
                    </a:lnTo>
                    <a:lnTo>
                      <a:pt x="1317" y="7914"/>
                    </a:lnTo>
                    <a:lnTo>
                      <a:pt x="1308" y="7877"/>
                    </a:lnTo>
                    <a:lnTo>
                      <a:pt x="1283" y="7830"/>
                    </a:lnTo>
                    <a:lnTo>
                      <a:pt x="1317" y="7832"/>
                    </a:lnTo>
                    <a:lnTo>
                      <a:pt x="1339" y="7811"/>
                    </a:lnTo>
                    <a:lnTo>
                      <a:pt x="1327" y="7792"/>
                    </a:lnTo>
                    <a:lnTo>
                      <a:pt x="1335" y="7773"/>
                    </a:lnTo>
                    <a:lnTo>
                      <a:pt x="1324" y="7751"/>
                    </a:lnTo>
                    <a:lnTo>
                      <a:pt x="1333" y="7729"/>
                    </a:lnTo>
                    <a:lnTo>
                      <a:pt x="1372" y="7728"/>
                    </a:lnTo>
                    <a:lnTo>
                      <a:pt x="1410" y="7753"/>
                    </a:lnTo>
                    <a:lnTo>
                      <a:pt x="1458" y="7762"/>
                    </a:lnTo>
                    <a:lnTo>
                      <a:pt x="1482" y="7798"/>
                    </a:lnTo>
                    <a:lnTo>
                      <a:pt x="1512" y="7825"/>
                    </a:lnTo>
                    <a:lnTo>
                      <a:pt x="1572" y="7827"/>
                    </a:lnTo>
                    <a:lnTo>
                      <a:pt x="1583" y="7850"/>
                    </a:lnTo>
                    <a:lnTo>
                      <a:pt x="1621" y="7853"/>
                    </a:lnTo>
                    <a:lnTo>
                      <a:pt x="1729" y="7905"/>
                    </a:lnTo>
                    <a:lnTo>
                      <a:pt x="1775" y="7949"/>
                    </a:lnTo>
                    <a:lnTo>
                      <a:pt x="1793" y="7921"/>
                    </a:lnTo>
                    <a:lnTo>
                      <a:pt x="1823" y="7896"/>
                    </a:lnTo>
                    <a:lnTo>
                      <a:pt x="1822" y="7860"/>
                    </a:lnTo>
                    <a:lnTo>
                      <a:pt x="1847" y="7858"/>
                    </a:lnTo>
                    <a:lnTo>
                      <a:pt x="1873" y="7828"/>
                    </a:lnTo>
                    <a:lnTo>
                      <a:pt x="1828" y="7761"/>
                    </a:lnTo>
                    <a:lnTo>
                      <a:pt x="1753" y="7683"/>
                    </a:lnTo>
                    <a:lnTo>
                      <a:pt x="1735" y="7633"/>
                    </a:lnTo>
                    <a:lnTo>
                      <a:pt x="1738" y="7603"/>
                    </a:lnTo>
                    <a:lnTo>
                      <a:pt x="1786" y="7566"/>
                    </a:lnTo>
                    <a:lnTo>
                      <a:pt x="1823" y="7516"/>
                    </a:lnTo>
                    <a:lnTo>
                      <a:pt x="1833" y="7472"/>
                    </a:lnTo>
                    <a:lnTo>
                      <a:pt x="1862" y="7444"/>
                    </a:lnTo>
                    <a:lnTo>
                      <a:pt x="1902" y="7437"/>
                    </a:lnTo>
                    <a:lnTo>
                      <a:pt x="1957" y="7391"/>
                    </a:lnTo>
                    <a:lnTo>
                      <a:pt x="1996" y="7308"/>
                    </a:lnTo>
                    <a:lnTo>
                      <a:pt x="2020" y="7290"/>
                    </a:lnTo>
                    <a:lnTo>
                      <a:pt x="2062" y="7297"/>
                    </a:lnTo>
                    <a:lnTo>
                      <a:pt x="2096" y="7324"/>
                    </a:lnTo>
                    <a:lnTo>
                      <a:pt x="2145" y="7317"/>
                    </a:lnTo>
                    <a:lnTo>
                      <a:pt x="2198" y="7324"/>
                    </a:lnTo>
                    <a:lnTo>
                      <a:pt x="2216" y="7347"/>
                    </a:lnTo>
                    <a:lnTo>
                      <a:pt x="2211" y="7383"/>
                    </a:lnTo>
                    <a:lnTo>
                      <a:pt x="2252" y="7344"/>
                    </a:lnTo>
                    <a:lnTo>
                      <a:pt x="2295" y="7377"/>
                    </a:lnTo>
                    <a:lnTo>
                      <a:pt x="2309" y="7419"/>
                    </a:lnTo>
                    <a:lnTo>
                      <a:pt x="2330" y="7439"/>
                    </a:lnTo>
                    <a:lnTo>
                      <a:pt x="2325" y="7377"/>
                    </a:lnTo>
                    <a:lnTo>
                      <a:pt x="2302" y="7332"/>
                    </a:lnTo>
                    <a:lnTo>
                      <a:pt x="2316" y="7312"/>
                    </a:lnTo>
                    <a:lnTo>
                      <a:pt x="2315" y="7233"/>
                    </a:lnTo>
                    <a:lnTo>
                      <a:pt x="2326" y="7208"/>
                    </a:lnTo>
                    <a:lnTo>
                      <a:pt x="2311" y="7197"/>
                    </a:lnTo>
                    <a:lnTo>
                      <a:pt x="2310" y="7178"/>
                    </a:lnTo>
                    <a:lnTo>
                      <a:pt x="2316" y="7160"/>
                    </a:lnTo>
                    <a:lnTo>
                      <a:pt x="2310" y="7137"/>
                    </a:lnTo>
                    <a:lnTo>
                      <a:pt x="2316" y="7120"/>
                    </a:lnTo>
                    <a:lnTo>
                      <a:pt x="2291" y="7093"/>
                    </a:lnTo>
                    <a:lnTo>
                      <a:pt x="2254" y="7072"/>
                    </a:lnTo>
                    <a:lnTo>
                      <a:pt x="2203" y="7074"/>
                    </a:lnTo>
                    <a:lnTo>
                      <a:pt x="2190" y="7032"/>
                    </a:lnTo>
                    <a:lnTo>
                      <a:pt x="2202" y="6987"/>
                    </a:lnTo>
                    <a:lnTo>
                      <a:pt x="2202" y="6909"/>
                    </a:lnTo>
                    <a:lnTo>
                      <a:pt x="2215" y="6899"/>
                    </a:lnTo>
                    <a:lnTo>
                      <a:pt x="2207" y="6874"/>
                    </a:lnTo>
                    <a:lnTo>
                      <a:pt x="2209" y="6842"/>
                    </a:lnTo>
                    <a:lnTo>
                      <a:pt x="2222" y="6830"/>
                    </a:lnTo>
                    <a:lnTo>
                      <a:pt x="2205" y="6808"/>
                    </a:lnTo>
                    <a:lnTo>
                      <a:pt x="2205" y="6768"/>
                    </a:lnTo>
                    <a:lnTo>
                      <a:pt x="2179" y="6695"/>
                    </a:lnTo>
                    <a:lnTo>
                      <a:pt x="2130" y="6661"/>
                    </a:lnTo>
                    <a:lnTo>
                      <a:pt x="2046" y="6593"/>
                    </a:lnTo>
                    <a:lnTo>
                      <a:pt x="2045" y="6574"/>
                    </a:lnTo>
                    <a:lnTo>
                      <a:pt x="2083" y="6574"/>
                    </a:lnTo>
                    <a:lnTo>
                      <a:pt x="2153" y="6620"/>
                    </a:lnTo>
                    <a:lnTo>
                      <a:pt x="2195" y="6619"/>
                    </a:lnTo>
                    <a:lnTo>
                      <a:pt x="2221" y="6605"/>
                    </a:lnTo>
                    <a:lnTo>
                      <a:pt x="2285" y="6600"/>
                    </a:lnTo>
                    <a:lnTo>
                      <a:pt x="2377" y="6609"/>
                    </a:lnTo>
                    <a:lnTo>
                      <a:pt x="2420" y="6636"/>
                    </a:lnTo>
                    <a:lnTo>
                      <a:pt x="2419" y="6668"/>
                    </a:lnTo>
                    <a:lnTo>
                      <a:pt x="2455" y="6710"/>
                    </a:lnTo>
                    <a:lnTo>
                      <a:pt x="2494" y="6715"/>
                    </a:lnTo>
                    <a:lnTo>
                      <a:pt x="2500" y="6743"/>
                    </a:lnTo>
                    <a:lnTo>
                      <a:pt x="2547" y="6803"/>
                    </a:lnTo>
                    <a:lnTo>
                      <a:pt x="2541" y="6829"/>
                    </a:lnTo>
                    <a:lnTo>
                      <a:pt x="2480" y="6828"/>
                    </a:lnTo>
                    <a:lnTo>
                      <a:pt x="2465" y="6851"/>
                    </a:lnTo>
                    <a:lnTo>
                      <a:pt x="2412" y="6853"/>
                    </a:lnTo>
                    <a:lnTo>
                      <a:pt x="2395" y="6870"/>
                    </a:lnTo>
                    <a:lnTo>
                      <a:pt x="2400" y="6890"/>
                    </a:lnTo>
                    <a:lnTo>
                      <a:pt x="2386" y="6914"/>
                    </a:lnTo>
                    <a:lnTo>
                      <a:pt x="2367" y="6904"/>
                    </a:lnTo>
                    <a:lnTo>
                      <a:pt x="2359" y="6924"/>
                    </a:lnTo>
                    <a:lnTo>
                      <a:pt x="2356" y="6974"/>
                    </a:lnTo>
                    <a:lnTo>
                      <a:pt x="2381" y="6987"/>
                    </a:lnTo>
                    <a:lnTo>
                      <a:pt x="2452" y="7047"/>
                    </a:lnTo>
                    <a:lnTo>
                      <a:pt x="2520" y="7136"/>
                    </a:lnTo>
                    <a:lnTo>
                      <a:pt x="2551" y="7136"/>
                    </a:lnTo>
                    <a:lnTo>
                      <a:pt x="2597" y="7104"/>
                    </a:lnTo>
                    <a:lnTo>
                      <a:pt x="2617" y="7142"/>
                    </a:lnTo>
                    <a:lnTo>
                      <a:pt x="2634" y="7120"/>
                    </a:lnTo>
                    <a:lnTo>
                      <a:pt x="2669" y="7120"/>
                    </a:lnTo>
                    <a:lnTo>
                      <a:pt x="2679" y="7103"/>
                    </a:lnTo>
                    <a:lnTo>
                      <a:pt x="2739" y="7075"/>
                    </a:lnTo>
                    <a:lnTo>
                      <a:pt x="2751" y="7039"/>
                    </a:lnTo>
                    <a:lnTo>
                      <a:pt x="2735" y="6987"/>
                    </a:lnTo>
                    <a:lnTo>
                      <a:pt x="2757" y="6948"/>
                    </a:lnTo>
                    <a:lnTo>
                      <a:pt x="2756" y="6917"/>
                    </a:lnTo>
                    <a:lnTo>
                      <a:pt x="2730" y="6885"/>
                    </a:lnTo>
                    <a:lnTo>
                      <a:pt x="2749" y="6872"/>
                    </a:lnTo>
                    <a:lnTo>
                      <a:pt x="2840" y="6860"/>
                    </a:lnTo>
                    <a:lnTo>
                      <a:pt x="2854" y="6840"/>
                    </a:lnTo>
                    <a:lnTo>
                      <a:pt x="2910" y="6862"/>
                    </a:lnTo>
                    <a:lnTo>
                      <a:pt x="2903" y="6835"/>
                    </a:lnTo>
                    <a:lnTo>
                      <a:pt x="2858" y="6802"/>
                    </a:lnTo>
                    <a:lnTo>
                      <a:pt x="2843" y="6768"/>
                    </a:lnTo>
                    <a:lnTo>
                      <a:pt x="2860" y="6768"/>
                    </a:lnTo>
                    <a:lnTo>
                      <a:pt x="2885" y="6793"/>
                    </a:lnTo>
                    <a:lnTo>
                      <a:pt x="2914" y="6778"/>
                    </a:lnTo>
                    <a:lnTo>
                      <a:pt x="2978" y="6700"/>
                    </a:lnTo>
                    <a:lnTo>
                      <a:pt x="2997" y="6694"/>
                    </a:lnTo>
                    <a:lnTo>
                      <a:pt x="3067" y="6609"/>
                    </a:lnTo>
                    <a:lnTo>
                      <a:pt x="3067" y="6590"/>
                    </a:lnTo>
                    <a:lnTo>
                      <a:pt x="3087" y="6579"/>
                    </a:lnTo>
                    <a:lnTo>
                      <a:pt x="3125" y="6585"/>
                    </a:lnTo>
                    <a:lnTo>
                      <a:pt x="3171" y="6564"/>
                    </a:lnTo>
                    <a:lnTo>
                      <a:pt x="3179" y="6542"/>
                    </a:lnTo>
                    <a:lnTo>
                      <a:pt x="3246" y="6522"/>
                    </a:lnTo>
                    <a:lnTo>
                      <a:pt x="3250" y="6547"/>
                    </a:lnTo>
                    <a:lnTo>
                      <a:pt x="3262" y="6548"/>
                    </a:lnTo>
                    <a:lnTo>
                      <a:pt x="3269" y="6575"/>
                    </a:lnTo>
                    <a:lnTo>
                      <a:pt x="3256" y="6595"/>
                    </a:lnTo>
                    <a:lnTo>
                      <a:pt x="3275" y="6608"/>
                    </a:lnTo>
                    <a:lnTo>
                      <a:pt x="3314" y="6569"/>
                    </a:lnTo>
                    <a:lnTo>
                      <a:pt x="3318" y="6544"/>
                    </a:lnTo>
                    <a:lnTo>
                      <a:pt x="3298" y="6535"/>
                    </a:lnTo>
                    <a:lnTo>
                      <a:pt x="3273" y="6509"/>
                    </a:lnTo>
                    <a:lnTo>
                      <a:pt x="3271" y="6494"/>
                    </a:lnTo>
                    <a:lnTo>
                      <a:pt x="3333" y="6431"/>
                    </a:lnTo>
                    <a:lnTo>
                      <a:pt x="3345" y="6431"/>
                    </a:lnTo>
                    <a:lnTo>
                      <a:pt x="3350" y="6453"/>
                    </a:lnTo>
                    <a:lnTo>
                      <a:pt x="3337" y="6460"/>
                    </a:lnTo>
                    <a:lnTo>
                      <a:pt x="3326" y="6475"/>
                    </a:lnTo>
                    <a:lnTo>
                      <a:pt x="3358" y="6510"/>
                    </a:lnTo>
                    <a:lnTo>
                      <a:pt x="3379" y="6504"/>
                    </a:lnTo>
                    <a:lnTo>
                      <a:pt x="3398" y="6480"/>
                    </a:lnTo>
                    <a:lnTo>
                      <a:pt x="3386" y="6459"/>
                    </a:lnTo>
                    <a:lnTo>
                      <a:pt x="3375" y="6427"/>
                    </a:lnTo>
                    <a:lnTo>
                      <a:pt x="3363" y="6412"/>
                    </a:lnTo>
                    <a:lnTo>
                      <a:pt x="3390" y="6390"/>
                    </a:lnTo>
                    <a:lnTo>
                      <a:pt x="3480" y="6351"/>
                    </a:lnTo>
                    <a:lnTo>
                      <a:pt x="3542" y="6342"/>
                    </a:lnTo>
                    <a:lnTo>
                      <a:pt x="3548" y="6355"/>
                    </a:lnTo>
                    <a:lnTo>
                      <a:pt x="3514" y="6373"/>
                    </a:lnTo>
                    <a:lnTo>
                      <a:pt x="3487" y="6375"/>
                    </a:lnTo>
                    <a:lnTo>
                      <a:pt x="3425" y="6405"/>
                    </a:lnTo>
                    <a:lnTo>
                      <a:pt x="3436" y="6421"/>
                    </a:lnTo>
                    <a:lnTo>
                      <a:pt x="3460" y="6426"/>
                    </a:lnTo>
                    <a:lnTo>
                      <a:pt x="3479" y="6416"/>
                    </a:lnTo>
                    <a:lnTo>
                      <a:pt x="3518" y="6453"/>
                    </a:lnTo>
                    <a:lnTo>
                      <a:pt x="3497" y="6464"/>
                    </a:lnTo>
                    <a:lnTo>
                      <a:pt x="3488" y="6479"/>
                    </a:lnTo>
                    <a:lnTo>
                      <a:pt x="3512" y="6515"/>
                    </a:lnTo>
                    <a:lnTo>
                      <a:pt x="3498" y="6539"/>
                    </a:lnTo>
                    <a:lnTo>
                      <a:pt x="3464" y="6540"/>
                    </a:lnTo>
                    <a:lnTo>
                      <a:pt x="3429" y="6574"/>
                    </a:lnTo>
                    <a:lnTo>
                      <a:pt x="3436" y="6602"/>
                    </a:lnTo>
                    <a:lnTo>
                      <a:pt x="3464" y="6607"/>
                    </a:lnTo>
                    <a:lnTo>
                      <a:pt x="3486" y="6601"/>
                    </a:lnTo>
                    <a:lnTo>
                      <a:pt x="3509" y="6602"/>
                    </a:lnTo>
                    <a:lnTo>
                      <a:pt x="3533" y="6585"/>
                    </a:lnTo>
                    <a:lnTo>
                      <a:pt x="3569" y="6600"/>
                    </a:lnTo>
                    <a:lnTo>
                      <a:pt x="3569" y="6640"/>
                    </a:lnTo>
                    <a:lnTo>
                      <a:pt x="3585" y="6598"/>
                    </a:lnTo>
                    <a:lnTo>
                      <a:pt x="3621" y="6557"/>
                    </a:lnTo>
                    <a:lnTo>
                      <a:pt x="3637" y="6555"/>
                    </a:lnTo>
                    <a:lnTo>
                      <a:pt x="3653" y="6577"/>
                    </a:lnTo>
                    <a:lnTo>
                      <a:pt x="3681" y="6598"/>
                    </a:lnTo>
                    <a:lnTo>
                      <a:pt x="3691" y="6584"/>
                    </a:lnTo>
                    <a:lnTo>
                      <a:pt x="3684" y="6564"/>
                    </a:lnTo>
                    <a:lnTo>
                      <a:pt x="3692" y="6542"/>
                    </a:lnTo>
                    <a:lnTo>
                      <a:pt x="3667" y="6525"/>
                    </a:lnTo>
                    <a:lnTo>
                      <a:pt x="3666" y="6509"/>
                    </a:lnTo>
                    <a:lnTo>
                      <a:pt x="3696" y="6478"/>
                    </a:lnTo>
                    <a:lnTo>
                      <a:pt x="3731" y="6471"/>
                    </a:lnTo>
                    <a:lnTo>
                      <a:pt x="3740" y="6454"/>
                    </a:lnTo>
                    <a:lnTo>
                      <a:pt x="3785" y="6425"/>
                    </a:lnTo>
                    <a:lnTo>
                      <a:pt x="3805" y="6441"/>
                    </a:lnTo>
                    <a:lnTo>
                      <a:pt x="3828" y="6442"/>
                    </a:lnTo>
                    <a:lnTo>
                      <a:pt x="3843" y="6433"/>
                    </a:lnTo>
                    <a:lnTo>
                      <a:pt x="3869" y="6444"/>
                    </a:lnTo>
                    <a:lnTo>
                      <a:pt x="3943" y="6444"/>
                    </a:lnTo>
                    <a:lnTo>
                      <a:pt x="3969" y="6424"/>
                    </a:lnTo>
                    <a:lnTo>
                      <a:pt x="3969" y="6401"/>
                    </a:lnTo>
                    <a:lnTo>
                      <a:pt x="3988" y="6382"/>
                    </a:lnTo>
                    <a:lnTo>
                      <a:pt x="4030" y="6378"/>
                    </a:lnTo>
                    <a:lnTo>
                      <a:pt x="4033" y="6359"/>
                    </a:lnTo>
                    <a:lnTo>
                      <a:pt x="4065" y="6332"/>
                    </a:lnTo>
                    <a:lnTo>
                      <a:pt x="4092" y="6325"/>
                    </a:lnTo>
                    <a:lnTo>
                      <a:pt x="4137" y="6281"/>
                    </a:lnTo>
                    <a:lnTo>
                      <a:pt x="4154" y="6280"/>
                    </a:lnTo>
                    <a:lnTo>
                      <a:pt x="4180" y="6267"/>
                    </a:lnTo>
                    <a:lnTo>
                      <a:pt x="4187" y="6278"/>
                    </a:lnTo>
                    <a:lnTo>
                      <a:pt x="4161" y="6308"/>
                    </a:lnTo>
                    <a:lnTo>
                      <a:pt x="4187" y="6318"/>
                    </a:lnTo>
                    <a:lnTo>
                      <a:pt x="4221" y="6352"/>
                    </a:lnTo>
                    <a:lnTo>
                      <a:pt x="4222" y="6371"/>
                    </a:lnTo>
                    <a:lnTo>
                      <a:pt x="4194" y="6396"/>
                    </a:lnTo>
                    <a:lnTo>
                      <a:pt x="4211" y="6430"/>
                    </a:lnTo>
                    <a:lnTo>
                      <a:pt x="4204" y="6457"/>
                    </a:lnTo>
                    <a:lnTo>
                      <a:pt x="4223" y="6482"/>
                    </a:lnTo>
                    <a:lnTo>
                      <a:pt x="4311" y="6486"/>
                    </a:lnTo>
                    <a:lnTo>
                      <a:pt x="4328" y="6466"/>
                    </a:lnTo>
                    <a:lnTo>
                      <a:pt x="4329" y="6446"/>
                    </a:lnTo>
                    <a:lnTo>
                      <a:pt x="4316" y="6433"/>
                    </a:lnTo>
                    <a:lnTo>
                      <a:pt x="4280" y="6390"/>
                    </a:lnTo>
                    <a:lnTo>
                      <a:pt x="4282" y="6371"/>
                    </a:lnTo>
                    <a:lnTo>
                      <a:pt x="4306" y="6351"/>
                    </a:lnTo>
                    <a:lnTo>
                      <a:pt x="4353" y="6372"/>
                    </a:lnTo>
                    <a:lnTo>
                      <a:pt x="4386" y="6350"/>
                    </a:lnTo>
                    <a:lnTo>
                      <a:pt x="4400" y="6294"/>
                    </a:lnTo>
                    <a:lnTo>
                      <a:pt x="4426" y="6290"/>
                    </a:lnTo>
                    <a:lnTo>
                      <a:pt x="4441" y="6305"/>
                    </a:lnTo>
                    <a:lnTo>
                      <a:pt x="4486" y="6313"/>
                    </a:lnTo>
                    <a:lnTo>
                      <a:pt x="4440" y="6262"/>
                    </a:lnTo>
                    <a:lnTo>
                      <a:pt x="4401" y="6251"/>
                    </a:lnTo>
                    <a:lnTo>
                      <a:pt x="4397" y="6221"/>
                    </a:lnTo>
                    <a:lnTo>
                      <a:pt x="4369" y="6165"/>
                    </a:lnTo>
                    <a:lnTo>
                      <a:pt x="4348" y="6162"/>
                    </a:lnTo>
                    <a:lnTo>
                      <a:pt x="4341" y="6192"/>
                    </a:lnTo>
                    <a:lnTo>
                      <a:pt x="4325" y="6164"/>
                    </a:lnTo>
                    <a:lnTo>
                      <a:pt x="4306" y="6101"/>
                    </a:lnTo>
                    <a:lnTo>
                      <a:pt x="4283" y="6089"/>
                    </a:lnTo>
                    <a:lnTo>
                      <a:pt x="4258" y="6050"/>
                    </a:lnTo>
                    <a:lnTo>
                      <a:pt x="4258" y="6036"/>
                    </a:lnTo>
                    <a:lnTo>
                      <a:pt x="4295" y="6022"/>
                    </a:lnTo>
                    <a:lnTo>
                      <a:pt x="4295" y="5994"/>
                    </a:lnTo>
                    <a:lnTo>
                      <a:pt x="4278" y="5957"/>
                    </a:lnTo>
                    <a:lnTo>
                      <a:pt x="4298" y="5939"/>
                    </a:lnTo>
                    <a:lnTo>
                      <a:pt x="4327" y="5945"/>
                    </a:lnTo>
                    <a:lnTo>
                      <a:pt x="4341" y="5937"/>
                    </a:lnTo>
                    <a:lnTo>
                      <a:pt x="4370" y="5956"/>
                    </a:lnTo>
                    <a:lnTo>
                      <a:pt x="4404" y="5951"/>
                    </a:lnTo>
                    <a:lnTo>
                      <a:pt x="4436" y="5961"/>
                    </a:lnTo>
                    <a:lnTo>
                      <a:pt x="4565" y="5944"/>
                    </a:lnTo>
                    <a:lnTo>
                      <a:pt x="4730" y="5952"/>
                    </a:lnTo>
                    <a:lnTo>
                      <a:pt x="4779" y="5986"/>
                    </a:lnTo>
                    <a:lnTo>
                      <a:pt x="4888" y="6026"/>
                    </a:lnTo>
                    <a:lnTo>
                      <a:pt x="4896" y="6050"/>
                    </a:lnTo>
                    <a:lnTo>
                      <a:pt x="4885" y="6067"/>
                    </a:lnTo>
                    <a:lnTo>
                      <a:pt x="4901" y="6105"/>
                    </a:lnTo>
                    <a:lnTo>
                      <a:pt x="4934" y="6077"/>
                    </a:lnTo>
                    <a:lnTo>
                      <a:pt x="4984" y="6059"/>
                    </a:lnTo>
                    <a:lnTo>
                      <a:pt x="5011" y="6085"/>
                    </a:lnTo>
                    <a:lnTo>
                      <a:pt x="5038" y="6087"/>
                    </a:lnTo>
                    <a:lnTo>
                      <a:pt x="5044" y="6120"/>
                    </a:lnTo>
                    <a:lnTo>
                      <a:pt x="5101" y="6127"/>
                    </a:lnTo>
                    <a:lnTo>
                      <a:pt x="5195" y="6181"/>
                    </a:lnTo>
                    <a:lnTo>
                      <a:pt x="5286" y="6190"/>
                    </a:lnTo>
                    <a:lnTo>
                      <a:pt x="5323" y="6220"/>
                    </a:lnTo>
                    <a:lnTo>
                      <a:pt x="5344" y="6267"/>
                    </a:lnTo>
                    <a:lnTo>
                      <a:pt x="5398" y="6278"/>
                    </a:lnTo>
                    <a:lnTo>
                      <a:pt x="5444" y="6313"/>
                    </a:lnTo>
                    <a:lnTo>
                      <a:pt x="5484" y="6389"/>
                    </a:lnTo>
                    <a:lnTo>
                      <a:pt x="5520" y="6396"/>
                    </a:lnTo>
                    <a:lnTo>
                      <a:pt x="5523" y="6375"/>
                    </a:lnTo>
                    <a:lnTo>
                      <a:pt x="5514" y="6326"/>
                    </a:lnTo>
                    <a:lnTo>
                      <a:pt x="5534" y="6325"/>
                    </a:lnTo>
                    <a:lnTo>
                      <a:pt x="5543" y="6307"/>
                    </a:lnTo>
                    <a:lnTo>
                      <a:pt x="5519" y="6271"/>
                    </a:lnTo>
                    <a:lnTo>
                      <a:pt x="5529" y="6248"/>
                    </a:lnTo>
                    <a:lnTo>
                      <a:pt x="5528" y="6156"/>
                    </a:lnTo>
                    <a:lnTo>
                      <a:pt x="5559" y="6131"/>
                    </a:lnTo>
                    <a:lnTo>
                      <a:pt x="5528" y="6134"/>
                    </a:lnTo>
                    <a:lnTo>
                      <a:pt x="5523" y="6120"/>
                    </a:lnTo>
                    <a:lnTo>
                      <a:pt x="5490" y="6120"/>
                    </a:lnTo>
                    <a:lnTo>
                      <a:pt x="5465" y="6136"/>
                    </a:lnTo>
                    <a:lnTo>
                      <a:pt x="5430" y="6126"/>
                    </a:lnTo>
                    <a:lnTo>
                      <a:pt x="5360" y="6044"/>
                    </a:lnTo>
                    <a:lnTo>
                      <a:pt x="5340" y="6040"/>
                    </a:lnTo>
                    <a:lnTo>
                      <a:pt x="5315" y="6007"/>
                    </a:lnTo>
                    <a:lnTo>
                      <a:pt x="5315" y="5946"/>
                    </a:lnTo>
                    <a:lnTo>
                      <a:pt x="5297" y="5930"/>
                    </a:lnTo>
                    <a:lnTo>
                      <a:pt x="5264" y="5975"/>
                    </a:lnTo>
                    <a:lnTo>
                      <a:pt x="5228" y="5950"/>
                    </a:lnTo>
                    <a:lnTo>
                      <a:pt x="5188" y="5949"/>
                    </a:lnTo>
                    <a:lnTo>
                      <a:pt x="5157" y="5928"/>
                    </a:lnTo>
                    <a:lnTo>
                      <a:pt x="5140" y="5955"/>
                    </a:lnTo>
                    <a:lnTo>
                      <a:pt x="5129" y="5897"/>
                    </a:lnTo>
                    <a:lnTo>
                      <a:pt x="5103" y="5874"/>
                    </a:lnTo>
                    <a:lnTo>
                      <a:pt x="5074" y="5800"/>
                    </a:lnTo>
                    <a:lnTo>
                      <a:pt x="5074" y="5774"/>
                    </a:lnTo>
                    <a:lnTo>
                      <a:pt x="5098" y="5792"/>
                    </a:lnTo>
                    <a:lnTo>
                      <a:pt x="5124" y="5767"/>
                    </a:lnTo>
                    <a:lnTo>
                      <a:pt x="5124" y="5728"/>
                    </a:lnTo>
                    <a:lnTo>
                      <a:pt x="5073" y="5691"/>
                    </a:lnTo>
                    <a:lnTo>
                      <a:pt x="5069" y="5648"/>
                    </a:lnTo>
                    <a:lnTo>
                      <a:pt x="5094" y="5616"/>
                    </a:lnTo>
                    <a:lnTo>
                      <a:pt x="5118" y="5622"/>
                    </a:lnTo>
                    <a:lnTo>
                      <a:pt x="5087" y="5595"/>
                    </a:lnTo>
                    <a:lnTo>
                      <a:pt x="5048" y="5591"/>
                    </a:lnTo>
                    <a:lnTo>
                      <a:pt x="5024" y="5530"/>
                    </a:lnTo>
                    <a:lnTo>
                      <a:pt x="5000" y="5507"/>
                    </a:lnTo>
                    <a:lnTo>
                      <a:pt x="4979" y="5522"/>
                    </a:lnTo>
                    <a:lnTo>
                      <a:pt x="4936" y="5482"/>
                    </a:lnTo>
                    <a:lnTo>
                      <a:pt x="4943" y="5426"/>
                    </a:lnTo>
                    <a:lnTo>
                      <a:pt x="4961" y="5396"/>
                    </a:lnTo>
                    <a:lnTo>
                      <a:pt x="4939" y="5362"/>
                    </a:lnTo>
                    <a:lnTo>
                      <a:pt x="4933" y="5333"/>
                    </a:lnTo>
                    <a:lnTo>
                      <a:pt x="4956" y="5318"/>
                    </a:lnTo>
                    <a:lnTo>
                      <a:pt x="5016" y="5225"/>
                    </a:lnTo>
                    <a:lnTo>
                      <a:pt x="5054" y="5199"/>
                    </a:lnTo>
                    <a:lnTo>
                      <a:pt x="5064" y="5178"/>
                    </a:lnTo>
                    <a:lnTo>
                      <a:pt x="5048" y="5136"/>
                    </a:lnTo>
                    <a:lnTo>
                      <a:pt x="5044" y="5103"/>
                    </a:lnTo>
                    <a:lnTo>
                      <a:pt x="5068" y="5061"/>
                    </a:lnTo>
                    <a:lnTo>
                      <a:pt x="5041" y="5021"/>
                    </a:lnTo>
                    <a:lnTo>
                      <a:pt x="5038" y="4968"/>
                    </a:lnTo>
                    <a:lnTo>
                      <a:pt x="5050" y="4942"/>
                    </a:lnTo>
                    <a:lnTo>
                      <a:pt x="5039" y="4916"/>
                    </a:lnTo>
                    <a:lnTo>
                      <a:pt x="5040" y="4876"/>
                    </a:lnTo>
                    <a:lnTo>
                      <a:pt x="5020" y="4854"/>
                    </a:lnTo>
                    <a:lnTo>
                      <a:pt x="5036" y="4792"/>
                    </a:lnTo>
                    <a:lnTo>
                      <a:pt x="5048" y="4778"/>
                    </a:lnTo>
                    <a:lnTo>
                      <a:pt x="5019" y="4739"/>
                    </a:lnTo>
                    <a:lnTo>
                      <a:pt x="5029" y="4682"/>
                    </a:lnTo>
                    <a:lnTo>
                      <a:pt x="5024" y="4610"/>
                    </a:lnTo>
                    <a:lnTo>
                      <a:pt x="5050" y="4603"/>
                    </a:lnTo>
                    <a:lnTo>
                      <a:pt x="5079" y="4617"/>
                    </a:lnTo>
                    <a:lnTo>
                      <a:pt x="5068" y="4632"/>
                    </a:lnTo>
                    <a:lnTo>
                      <a:pt x="5079" y="4647"/>
                    </a:lnTo>
                    <a:lnTo>
                      <a:pt x="5118" y="4629"/>
                    </a:lnTo>
                    <a:lnTo>
                      <a:pt x="5166" y="4628"/>
                    </a:lnTo>
                    <a:lnTo>
                      <a:pt x="5209" y="4607"/>
                    </a:lnTo>
                    <a:lnTo>
                      <a:pt x="5238" y="4608"/>
                    </a:lnTo>
                    <a:lnTo>
                      <a:pt x="5268" y="4622"/>
                    </a:lnTo>
                    <a:lnTo>
                      <a:pt x="5288" y="4605"/>
                    </a:lnTo>
                    <a:lnTo>
                      <a:pt x="5328" y="4607"/>
                    </a:lnTo>
                    <a:lnTo>
                      <a:pt x="5430" y="4648"/>
                    </a:lnTo>
                    <a:lnTo>
                      <a:pt x="5478" y="4649"/>
                    </a:lnTo>
                    <a:lnTo>
                      <a:pt x="5513" y="4657"/>
                    </a:lnTo>
                    <a:lnTo>
                      <a:pt x="5525" y="4688"/>
                    </a:lnTo>
                    <a:lnTo>
                      <a:pt x="5498" y="4699"/>
                    </a:lnTo>
                    <a:lnTo>
                      <a:pt x="5520" y="4738"/>
                    </a:lnTo>
                    <a:lnTo>
                      <a:pt x="5520" y="4779"/>
                    </a:lnTo>
                    <a:lnTo>
                      <a:pt x="5539" y="4799"/>
                    </a:lnTo>
                    <a:lnTo>
                      <a:pt x="5540" y="4860"/>
                    </a:lnTo>
                    <a:lnTo>
                      <a:pt x="5562" y="4913"/>
                    </a:lnTo>
                    <a:lnTo>
                      <a:pt x="5547" y="5007"/>
                    </a:lnTo>
                    <a:lnTo>
                      <a:pt x="5564" y="5033"/>
                    </a:lnTo>
                    <a:lnTo>
                      <a:pt x="5557" y="5057"/>
                    </a:lnTo>
                    <a:lnTo>
                      <a:pt x="5572" y="5086"/>
                    </a:lnTo>
                    <a:lnTo>
                      <a:pt x="5563" y="5118"/>
                    </a:lnTo>
                    <a:lnTo>
                      <a:pt x="5543" y="5129"/>
                    </a:lnTo>
                    <a:lnTo>
                      <a:pt x="5555" y="5169"/>
                    </a:lnTo>
                    <a:lnTo>
                      <a:pt x="5592" y="5203"/>
                    </a:lnTo>
                    <a:lnTo>
                      <a:pt x="5615" y="5247"/>
                    </a:lnTo>
                    <a:lnTo>
                      <a:pt x="5655" y="5258"/>
                    </a:lnTo>
                    <a:lnTo>
                      <a:pt x="5655" y="5268"/>
                    </a:lnTo>
                    <a:lnTo>
                      <a:pt x="5681" y="5257"/>
                    </a:lnTo>
                    <a:lnTo>
                      <a:pt x="5699" y="5272"/>
                    </a:lnTo>
                    <a:lnTo>
                      <a:pt x="5713" y="5336"/>
                    </a:lnTo>
                    <a:lnTo>
                      <a:pt x="5754" y="5365"/>
                    </a:lnTo>
                    <a:lnTo>
                      <a:pt x="5777" y="5400"/>
                    </a:lnTo>
                    <a:lnTo>
                      <a:pt x="5789" y="5505"/>
                    </a:lnTo>
                    <a:lnTo>
                      <a:pt x="5818" y="5535"/>
                    </a:lnTo>
                    <a:lnTo>
                      <a:pt x="5817" y="5558"/>
                    </a:lnTo>
                    <a:lnTo>
                      <a:pt x="5807" y="5582"/>
                    </a:lnTo>
                    <a:lnTo>
                      <a:pt x="5843" y="5622"/>
                    </a:lnTo>
                    <a:lnTo>
                      <a:pt x="5843" y="5675"/>
                    </a:lnTo>
                    <a:lnTo>
                      <a:pt x="5896" y="5752"/>
                    </a:lnTo>
                    <a:lnTo>
                      <a:pt x="5883" y="5797"/>
                    </a:lnTo>
                    <a:lnTo>
                      <a:pt x="5903" y="5835"/>
                    </a:lnTo>
                    <a:lnTo>
                      <a:pt x="5940" y="5857"/>
                    </a:lnTo>
                    <a:lnTo>
                      <a:pt x="5922" y="5886"/>
                    </a:lnTo>
                    <a:lnTo>
                      <a:pt x="5941" y="5905"/>
                    </a:lnTo>
                    <a:lnTo>
                      <a:pt x="5956" y="5977"/>
                    </a:lnTo>
                    <a:lnTo>
                      <a:pt x="6024" y="6065"/>
                    </a:lnTo>
                    <a:lnTo>
                      <a:pt x="6078" y="6084"/>
                    </a:lnTo>
                    <a:lnTo>
                      <a:pt x="6102" y="6112"/>
                    </a:lnTo>
                    <a:lnTo>
                      <a:pt x="6126" y="6117"/>
                    </a:lnTo>
                    <a:lnTo>
                      <a:pt x="6178" y="6167"/>
                    </a:lnTo>
                    <a:lnTo>
                      <a:pt x="6178" y="6195"/>
                    </a:lnTo>
                    <a:lnTo>
                      <a:pt x="6161" y="6189"/>
                    </a:lnTo>
                    <a:lnTo>
                      <a:pt x="6160" y="6226"/>
                    </a:lnTo>
                    <a:lnTo>
                      <a:pt x="6151" y="6272"/>
                    </a:lnTo>
                    <a:lnTo>
                      <a:pt x="6173" y="6337"/>
                    </a:lnTo>
                    <a:lnTo>
                      <a:pt x="6212" y="6376"/>
                    </a:lnTo>
                    <a:lnTo>
                      <a:pt x="6217" y="6429"/>
                    </a:lnTo>
                    <a:lnTo>
                      <a:pt x="6186" y="6456"/>
                    </a:lnTo>
                    <a:lnTo>
                      <a:pt x="6188" y="6473"/>
                    </a:lnTo>
                    <a:lnTo>
                      <a:pt x="6165" y="6501"/>
                    </a:lnTo>
                    <a:lnTo>
                      <a:pt x="6179" y="6521"/>
                    </a:lnTo>
                    <a:lnTo>
                      <a:pt x="6178" y="6595"/>
                    </a:lnTo>
                    <a:lnTo>
                      <a:pt x="6141" y="6614"/>
                    </a:lnTo>
                    <a:lnTo>
                      <a:pt x="6148" y="6629"/>
                    </a:lnTo>
                    <a:lnTo>
                      <a:pt x="6175" y="6622"/>
                    </a:lnTo>
                    <a:lnTo>
                      <a:pt x="6179" y="6641"/>
                    </a:lnTo>
                    <a:lnTo>
                      <a:pt x="6139" y="6665"/>
                    </a:lnTo>
                    <a:lnTo>
                      <a:pt x="6137" y="6736"/>
                    </a:lnTo>
                    <a:lnTo>
                      <a:pt x="6121" y="6758"/>
                    </a:lnTo>
                    <a:lnTo>
                      <a:pt x="6078" y="6738"/>
                    </a:lnTo>
                    <a:lnTo>
                      <a:pt x="6078" y="6760"/>
                    </a:lnTo>
                    <a:lnTo>
                      <a:pt x="6113" y="6799"/>
                    </a:lnTo>
                    <a:lnTo>
                      <a:pt x="6117" y="6825"/>
                    </a:lnTo>
                    <a:lnTo>
                      <a:pt x="6081" y="6842"/>
                    </a:lnTo>
                    <a:lnTo>
                      <a:pt x="6055" y="6875"/>
                    </a:lnTo>
                    <a:lnTo>
                      <a:pt x="5992" y="6879"/>
                    </a:lnTo>
                    <a:lnTo>
                      <a:pt x="5959" y="6853"/>
                    </a:lnTo>
                    <a:lnTo>
                      <a:pt x="6011" y="6824"/>
                    </a:lnTo>
                    <a:lnTo>
                      <a:pt x="6012" y="6798"/>
                    </a:lnTo>
                    <a:lnTo>
                      <a:pt x="5976" y="6798"/>
                    </a:lnTo>
                    <a:lnTo>
                      <a:pt x="5967" y="6820"/>
                    </a:lnTo>
                    <a:lnTo>
                      <a:pt x="5942" y="6823"/>
                    </a:lnTo>
                    <a:lnTo>
                      <a:pt x="5864" y="6779"/>
                    </a:lnTo>
                    <a:lnTo>
                      <a:pt x="5848" y="6800"/>
                    </a:lnTo>
                    <a:lnTo>
                      <a:pt x="5751" y="6814"/>
                    </a:lnTo>
                    <a:lnTo>
                      <a:pt x="5701" y="6818"/>
                    </a:lnTo>
                    <a:lnTo>
                      <a:pt x="5676" y="6863"/>
                    </a:lnTo>
                    <a:lnTo>
                      <a:pt x="5699" y="6867"/>
                    </a:lnTo>
                    <a:lnTo>
                      <a:pt x="5711" y="6879"/>
                    </a:lnTo>
                    <a:lnTo>
                      <a:pt x="5731" y="6848"/>
                    </a:lnTo>
                    <a:lnTo>
                      <a:pt x="5783" y="6837"/>
                    </a:lnTo>
                    <a:lnTo>
                      <a:pt x="5799" y="6870"/>
                    </a:lnTo>
                    <a:lnTo>
                      <a:pt x="5844" y="6913"/>
                    </a:lnTo>
                    <a:lnTo>
                      <a:pt x="5971" y="6934"/>
                    </a:lnTo>
                    <a:lnTo>
                      <a:pt x="6026" y="6949"/>
                    </a:lnTo>
                    <a:lnTo>
                      <a:pt x="6088" y="6939"/>
                    </a:lnTo>
                    <a:lnTo>
                      <a:pt x="6148" y="6938"/>
                    </a:lnTo>
                    <a:lnTo>
                      <a:pt x="6160" y="6956"/>
                    </a:lnTo>
                    <a:lnTo>
                      <a:pt x="6226" y="6970"/>
                    </a:lnTo>
                    <a:lnTo>
                      <a:pt x="6277" y="6940"/>
                    </a:lnTo>
                    <a:lnTo>
                      <a:pt x="6276" y="6907"/>
                    </a:lnTo>
                    <a:lnTo>
                      <a:pt x="6256" y="6883"/>
                    </a:lnTo>
                    <a:lnTo>
                      <a:pt x="6256" y="6839"/>
                    </a:lnTo>
                    <a:lnTo>
                      <a:pt x="6277" y="6810"/>
                    </a:lnTo>
                    <a:lnTo>
                      <a:pt x="6310" y="6794"/>
                    </a:lnTo>
                    <a:lnTo>
                      <a:pt x="6312" y="6769"/>
                    </a:lnTo>
                    <a:lnTo>
                      <a:pt x="6361" y="6721"/>
                    </a:lnTo>
                    <a:lnTo>
                      <a:pt x="6365" y="6690"/>
                    </a:lnTo>
                    <a:lnTo>
                      <a:pt x="6395" y="6610"/>
                    </a:lnTo>
                    <a:lnTo>
                      <a:pt x="6365" y="6560"/>
                    </a:lnTo>
                    <a:lnTo>
                      <a:pt x="6373" y="6503"/>
                    </a:lnTo>
                    <a:lnTo>
                      <a:pt x="6426" y="6410"/>
                    </a:lnTo>
                    <a:lnTo>
                      <a:pt x="6432" y="6379"/>
                    </a:lnTo>
                    <a:lnTo>
                      <a:pt x="6380" y="6253"/>
                    </a:lnTo>
                    <a:lnTo>
                      <a:pt x="6308" y="6211"/>
                    </a:lnTo>
                    <a:lnTo>
                      <a:pt x="6288" y="6181"/>
                    </a:lnTo>
                    <a:lnTo>
                      <a:pt x="6283" y="6084"/>
                    </a:lnTo>
                    <a:lnTo>
                      <a:pt x="6336" y="6042"/>
                    </a:lnTo>
                    <a:lnTo>
                      <a:pt x="6363" y="6002"/>
                    </a:lnTo>
                    <a:lnTo>
                      <a:pt x="6408" y="5995"/>
                    </a:lnTo>
                    <a:lnTo>
                      <a:pt x="6478" y="5928"/>
                    </a:lnTo>
                    <a:lnTo>
                      <a:pt x="6525" y="5926"/>
                    </a:lnTo>
                    <a:lnTo>
                      <a:pt x="6580" y="5979"/>
                    </a:lnTo>
                    <a:lnTo>
                      <a:pt x="6580" y="6025"/>
                    </a:lnTo>
                    <a:lnTo>
                      <a:pt x="6635" y="6052"/>
                    </a:lnTo>
                    <a:lnTo>
                      <a:pt x="6649" y="6079"/>
                    </a:lnTo>
                    <a:lnTo>
                      <a:pt x="6665" y="6079"/>
                    </a:lnTo>
                    <a:lnTo>
                      <a:pt x="6707" y="6131"/>
                    </a:lnTo>
                    <a:lnTo>
                      <a:pt x="6701" y="6173"/>
                    </a:lnTo>
                    <a:lnTo>
                      <a:pt x="6731" y="6192"/>
                    </a:lnTo>
                    <a:lnTo>
                      <a:pt x="6740" y="6231"/>
                    </a:lnTo>
                    <a:lnTo>
                      <a:pt x="6772" y="6271"/>
                    </a:lnTo>
                    <a:lnTo>
                      <a:pt x="6779" y="6314"/>
                    </a:lnTo>
                    <a:lnTo>
                      <a:pt x="6761" y="6330"/>
                    </a:lnTo>
                    <a:lnTo>
                      <a:pt x="6787" y="6369"/>
                    </a:lnTo>
                    <a:lnTo>
                      <a:pt x="6829" y="6371"/>
                    </a:lnTo>
                    <a:lnTo>
                      <a:pt x="6874" y="6404"/>
                    </a:lnTo>
                    <a:lnTo>
                      <a:pt x="6921" y="6393"/>
                    </a:lnTo>
                    <a:lnTo>
                      <a:pt x="6949" y="6384"/>
                    </a:lnTo>
                    <a:lnTo>
                      <a:pt x="7001" y="6379"/>
                    </a:lnTo>
                    <a:lnTo>
                      <a:pt x="7013" y="6359"/>
                    </a:lnTo>
                    <a:lnTo>
                      <a:pt x="7032" y="6348"/>
                    </a:lnTo>
                    <a:lnTo>
                      <a:pt x="7009" y="6339"/>
                    </a:lnTo>
                    <a:lnTo>
                      <a:pt x="6975" y="6348"/>
                    </a:lnTo>
                    <a:lnTo>
                      <a:pt x="6964" y="6321"/>
                    </a:lnTo>
                    <a:lnTo>
                      <a:pt x="6938" y="6365"/>
                    </a:lnTo>
                    <a:lnTo>
                      <a:pt x="6889" y="6365"/>
                    </a:lnTo>
                    <a:lnTo>
                      <a:pt x="6866" y="6335"/>
                    </a:lnTo>
                    <a:lnTo>
                      <a:pt x="6828" y="6336"/>
                    </a:lnTo>
                    <a:lnTo>
                      <a:pt x="6807" y="6305"/>
                    </a:lnTo>
                    <a:lnTo>
                      <a:pt x="6819" y="6276"/>
                    </a:lnTo>
                    <a:lnTo>
                      <a:pt x="6798" y="6264"/>
                    </a:lnTo>
                    <a:lnTo>
                      <a:pt x="6774" y="6214"/>
                    </a:lnTo>
                    <a:lnTo>
                      <a:pt x="6777" y="6157"/>
                    </a:lnTo>
                    <a:lnTo>
                      <a:pt x="6811" y="6149"/>
                    </a:lnTo>
                    <a:lnTo>
                      <a:pt x="6838" y="6125"/>
                    </a:lnTo>
                    <a:lnTo>
                      <a:pt x="6814" y="6105"/>
                    </a:lnTo>
                    <a:lnTo>
                      <a:pt x="6806" y="6079"/>
                    </a:lnTo>
                    <a:lnTo>
                      <a:pt x="6795" y="6071"/>
                    </a:lnTo>
                    <a:lnTo>
                      <a:pt x="6784" y="6045"/>
                    </a:lnTo>
                    <a:lnTo>
                      <a:pt x="6732" y="6015"/>
                    </a:lnTo>
                    <a:lnTo>
                      <a:pt x="6730" y="5987"/>
                    </a:lnTo>
                    <a:lnTo>
                      <a:pt x="6691" y="5936"/>
                    </a:lnTo>
                    <a:lnTo>
                      <a:pt x="6632" y="5937"/>
                    </a:lnTo>
                    <a:lnTo>
                      <a:pt x="6551" y="5904"/>
                    </a:lnTo>
                    <a:lnTo>
                      <a:pt x="6530" y="5865"/>
                    </a:lnTo>
                    <a:lnTo>
                      <a:pt x="6494" y="5877"/>
                    </a:lnTo>
                    <a:lnTo>
                      <a:pt x="6432" y="5841"/>
                    </a:lnTo>
                    <a:lnTo>
                      <a:pt x="6402" y="5852"/>
                    </a:lnTo>
                    <a:lnTo>
                      <a:pt x="6360" y="5839"/>
                    </a:lnTo>
                    <a:lnTo>
                      <a:pt x="6317" y="5881"/>
                    </a:lnTo>
                    <a:lnTo>
                      <a:pt x="6306" y="5928"/>
                    </a:lnTo>
                    <a:lnTo>
                      <a:pt x="6283" y="5947"/>
                    </a:lnTo>
                    <a:lnTo>
                      <a:pt x="6222" y="5928"/>
                    </a:lnTo>
                    <a:lnTo>
                      <a:pt x="6172" y="5959"/>
                    </a:lnTo>
                    <a:lnTo>
                      <a:pt x="6123" y="5945"/>
                    </a:lnTo>
                    <a:lnTo>
                      <a:pt x="6106" y="5921"/>
                    </a:lnTo>
                    <a:lnTo>
                      <a:pt x="6111" y="5877"/>
                    </a:lnTo>
                    <a:lnTo>
                      <a:pt x="6106" y="5841"/>
                    </a:lnTo>
                    <a:lnTo>
                      <a:pt x="6041" y="5774"/>
                    </a:lnTo>
                    <a:lnTo>
                      <a:pt x="6021" y="5734"/>
                    </a:lnTo>
                    <a:lnTo>
                      <a:pt x="6027" y="5657"/>
                    </a:lnTo>
                    <a:lnTo>
                      <a:pt x="5988" y="5597"/>
                    </a:lnTo>
                    <a:lnTo>
                      <a:pt x="5997" y="5553"/>
                    </a:lnTo>
                    <a:lnTo>
                      <a:pt x="6007" y="5442"/>
                    </a:lnTo>
                    <a:lnTo>
                      <a:pt x="5976" y="5372"/>
                    </a:lnTo>
                    <a:lnTo>
                      <a:pt x="5938" y="5332"/>
                    </a:lnTo>
                    <a:lnTo>
                      <a:pt x="5894" y="5332"/>
                    </a:lnTo>
                    <a:lnTo>
                      <a:pt x="5878" y="5284"/>
                    </a:lnTo>
                    <a:lnTo>
                      <a:pt x="5799" y="5217"/>
                    </a:lnTo>
                    <a:lnTo>
                      <a:pt x="5734" y="5181"/>
                    </a:lnTo>
                    <a:lnTo>
                      <a:pt x="5733" y="5138"/>
                    </a:lnTo>
                    <a:lnTo>
                      <a:pt x="5756" y="5072"/>
                    </a:lnTo>
                    <a:lnTo>
                      <a:pt x="5746" y="5019"/>
                    </a:lnTo>
                    <a:lnTo>
                      <a:pt x="5719" y="4994"/>
                    </a:lnTo>
                    <a:lnTo>
                      <a:pt x="5718" y="4976"/>
                    </a:lnTo>
                    <a:lnTo>
                      <a:pt x="5754" y="4939"/>
                    </a:lnTo>
                    <a:lnTo>
                      <a:pt x="5812" y="4873"/>
                    </a:lnTo>
                    <a:lnTo>
                      <a:pt x="5830" y="4798"/>
                    </a:lnTo>
                    <a:lnTo>
                      <a:pt x="5808" y="4706"/>
                    </a:lnTo>
                    <a:lnTo>
                      <a:pt x="5736" y="4568"/>
                    </a:lnTo>
                    <a:lnTo>
                      <a:pt x="5757" y="4554"/>
                    </a:lnTo>
                    <a:lnTo>
                      <a:pt x="5807" y="4589"/>
                    </a:lnTo>
                    <a:lnTo>
                      <a:pt x="5814" y="4634"/>
                    </a:lnTo>
                    <a:lnTo>
                      <a:pt x="5838" y="4642"/>
                    </a:lnTo>
                    <a:lnTo>
                      <a:pt x="5853" y="4659"/>
                    </a:lnTo>
                    <a:lnTo>
                      <a:pt x="5857" y="4714"/>
                    </a:lnTo>
                    <a:lnTo>
                      <a:pt x="5894" y="4750"/>
                    </a:lnTo>
                    <a:lnTo>
                      <a:pt x="5891" y="4825"/>
                    </a:lnTo>
                    <a:lnTo>
                      <a:pt x="5918" y="4872"/>
                    </a:lnTo>
                    <a:lnTo>
                      <a:pt x="5902" y="4914"/>
                    </a:lnTo>
                    <a:lnTo>
                      <a:pt x="5923" y="4952"/>
                    </a:lnTo>
                    <a:lnTo>
                      <a:pt x="5975" y="4997"/>
                    </a:lnTo>
                    <a:lnTo>
                      <a:pt x="5975" y="5026"/>
                    </a:lnTo>
                    <a:lnTo>
                      <a:pt x="6005" y="5051"/>
                    </a:lnTo>
                    <a:lnTo>
                      <a:pt x="6005" y="5074"/>
                    </a:lnTo>
                    <a:lnTo>
                      <a:pt x="5975" y="5096"/>
                    </a:lnTo>
                    <a:lnTo>
                      <a:pt x="5992" y="5123"/>
                    </a:lnTo>
                    <a:lnTo>
                      <a:pt x="6033" y="5115"/>
                    </a:lnTo>
                    <a:lnTo>
                      <a:pt x="6080" y="5144"/>
                    </a:lnTo>
                    <a:lnTo>
                      <a:pt x="6141" y="5144"/>
                    </a:lnTo>
                    <a:lnTo>
                      <a:pt x="6173" y="5131"/>
                    </a:lnTo>
                    <a:lnTo>
                      <a:pt x="6203" y="5152"/>
                    </a:lnTo>
                    <a:lnTo>
                      <a:pt x="6216" y="5179"/>
                    </a:lnTo>
                    <a:lnTo>
                      <a:pt x="6247" y="5142"/>
                    </a:lnTo>
                    <a:lnTo>
                      <a:pt x="6286" y="5138"/>
                    </a:lnTo>
                    <a:lnTo>
                      <a:pt x="6317" y="5122"/>
                    </a:lnTo>
                    <a:lnTo>
                      <a:pt x="6347" y="5129"/>
                    </a:lnTo>
                    <a:lnTo>
                      <a:pt x="6395" y="5181"/>
                    </a:lnTo>
                    <a:lnTo>
                      <a:pt x="6426" y="5185"/>
                    </a:lnTo>
                    <a:lnTo>
                      <a:pt x="6472" y="5211"/>
                    </a:lnTo>
                    <a:lnTo>
                      <a:pt x="6543" y="5199"/>
                    </a:lnTo>
                    <a:lnTo>
                      <a:pt x="6567" y="5167"/>
                    </a:lnTo>
                    <a:lnTo>
                      <a:pt x="6537" y="5187"/>
                    </a:lnTo>
                    <a:lnTo>
                      <a:pt x="6468" y="5181"/>
                    </a:lnTo>
                    <a:lnTo>
                      <a:pt x="6459" y="5147"/>
                    </a:lnTo>
                    <a:lnTo>
                      <a:pt x="6437" y="5139"/>
                    </a:lnTo>
                    <a:lnTo>
                      <a:pt x="6417" y="5089"/>
                    </a:lnTo>
                    <a:lnTo>
                      <a:pt x="6360" y="5089"/>
                    </a:lnTo>
                    <a:lnTo>
                      <a:pt x="6352" y="5062"/>
                    </a:lnTo>
                    <a:lnTo>
                      <a:pt x="6337" y="5059"/>
                    </a:lnTo>
                    <a:lnTo>
                      <a:pt x="6316" y="5083"/>
                    </a:lnTo>
                    <a:lnTo>
                      <a:pt x="6232" y="5076"/>
                    </a:lnTo>
                    <a:lnTo>
                      <a:pt x="6200" y="5051"/>
                    </a:lnTo>
                    <a:lnTo>
                      <a:pt x="6143" y="5047"/>
                    </a:lnTo>
                    <a:lnTo>
                      <a:pt x="6083" y="4994"/>
                    </a:lnTo>
                    <a:lnTo>
                      <a:pt x="6071" y="4952"/>
                    </a:lnTo>
                    <a:lnTo>
                      <a:pt x="6050" y="4949"/>
                    </a:lnTo>
                    <a:lnTo>
                      <a:pt x="5998" y="4872"/>
                    </a:lnTo>
                    <a:lnTo>
                      <a:pt x="6023" y="4863"/>
                    </a:lnTo>
                    <a:lnTo>
                      <a:pt x="6038" y="4843"/>
                    </a:lnTo>
                    <a:lnTo>
                      <a:pt x="6086" y="4808"/>
                    </a:lnTo>
                    <a:lnTo>
                      <a:pt x="6112" y="4808"/>
                    </a:lnTo>
                    <a:lnTo>
                      <a:pt x="6158" y="4863"/>
                    </a:lnTo>
                    <a:lnTo>
                      <a:pt x="6236" y="4894"/>
                    </a:lnTo>
                    <a:lnTo>
                      <a:pt x="6285" y="4884"/>
                    </a:lnTo>
                    <a:lnTo>
                      <a:pt x="6322" y="4816"/>
                    </a:lnTo>
                    <a:lnTo>
                      <a:pt x="6291" y="4754"/>
                    </a:lnTo>
                    <a:lnTo>
                      <a:pt x="6227" y="4738"/>
                    </a:lnTo>
                    <a:lnTo>
                      <a:pt x="6171" y="4774"/>
                    </a:lnTo>
                    <a:lnTo>
                      <a:pt x="6148" y="4750"/>
                    </a:lnTo>
                    <a:lnTo>
                      <a:pt x="6157" y="4729"/>
                    </a:lnTo>
                    <a:lnTo>
                      <a:pt x="6175" y="4741"/>
                    </a:lnTo>
                    <a:lnTo>
                      <a:pt x="6193" y="4728"/>
                    </a:lnTo>
                    <a:lnTo>
                      <a:pt x="6197" y="4689"/>
                    </a:lnTo>
                    <a:lnTo>
                      <a:pt x="6238" y="4624"/>
                    </a:lnTo>
                    <a:lnTo>
                      <a:pt x="6277" y="4600"/>
                    </a:lnTo>
                    <a:lnTo>
                      <a:pt x="6311" y="4617"/>
                    </a:lnTo>
                    <a:lnTo>
                      <a:pt x="6431" y="4614"/>
                    </a:lnTo>
                    <a:lnTo>
                      <a:pt x="6472" y="4658"/>
                    </a:lnTo>
                    <a:lnTo>
                      <a:pt x="6515" y="4687"/>
                    </a:lnTo>
                    <a:lnTo>
                      <a:pt x="6614" y="4698"/>
                    </a:lnTo>
                    <a:lnTo>
                      <a:pt x="6622" y="4732"/>
                    </a:lnTo>
                    <a:lnTo>
                      <a:pt x="6661" y="4753"/>
                    </a:lnTo>
                    <a:lnTo>
                      <a:pt x="6732" y="4825"/>
                    </a:lnTo>
                    <a:lnTo>
                      <a:pt x="6781" y="4828"/>
                    </a:lnTo>
                    <a:lnTo>
                      <a:pt x="6871" y="4814"/>
                    </a:lnTo>
                    <a:lnTo>
                      <a:pt x="6944" y="4771"/>
                    </a:lnTo>
                    <a:lnTo>
                      <a:pt x="6970" y="4797"/>
                    </a:lnTo>
                    <a:lnTo>
                      <a:pt x="6984" y="4793"/>
                    </a:lnTo>
                    <a:lnTo>
                      <a:pt x="7024" y="4797"/>
                    </a:lnTo>
                    <a:lnTo>
                      <a:pt x="7015" y="4857"/>
                    </a:lnTo>
                    <a:lnTo>
                      <a:pt x="7021" y="4891"/>
                    </a:lnTo>
                    <a:lnTo>
                      <a:pt x="7020" y="4917"/>
                    </a:lnTo>
                    <a:lnTo>
                      <a:pt x="6970" y="4947"/>
                    </a:lnTo>
                    <a:lnTo>
                      <a:pt x="6969" y="4992"/>
                    </a:lnTo>
                    <a:lnTo>
                      <a:pt x="6991" y="5031"/>
                    </a:lnTo>
                    <a:lnTo>
                      <a:pt x="6992" y="5088"/>
                    </a:lnTo>
                    <a:lnTo>
                      <a:pt x="7048" y="5132"/>
                    </a:lnTo>
                    <a:lnTo>
                      <a:pt x="7051" y="5171"/>
                    </a:lnTo>
                    <a:lnTo>
                      <a:pt x="7029" y="5201"/>
                    </a:lnTo>
                    <a:lnTo>
                      <a:pt x="7044" y="5308"/>
                    </a:lnTo>
                    <a:lnTo>
                      <a:pt x="7066" y="5306"/>
                    </a:lnTo>
                    <a:lnTo>
                      <a:pt x="7076" y="5271"/>
                    </a:lnTo>
                    <a:lnTo>
                      <a:pt x="7066" y="5247"/>
                    </a:lnTo>
                    <a:lnTo>
                      <a:pt x="7086" y="5221"/>
                    </a:lnTo>
                    <a:lnTo>
                      <a:pt x="7081" y="5178"/>
                    </a:lnTo>
                    <a:lnTo>
                      <a:pt x="7108" y="5168"/>
                    </a:lnTo>
                    <a:lnTo>
                      <a:pt x="7126" y="5113"/>
                    </a:lnTo>
                    <a:lnTo>
                      <a:pt x="7154" y="5133"/>
                    </a:lnTo>
                    <a:lnTo>
                      <a:pt x="7175" y="5193"/>
                    </a:lnTo>
                    <a:lnTo>
                      <a:pt x="7180" y="5273"/>
                    </a:lnTo>
                    <a:lnTo>
                      <a:pt x="7189" y="5301"/>
                    </a:lnTo>
                    <a:lnTo>
                      <a:pt x="7165" y="5316"/>
                    </a:lnTo>
                    <a:lnTo>
                      <a:pt x="7165" y="5356"/>
                    </a:lnTo>
                    <a:lnTo>
                      <a:pt x="7150" y="5368"/>
                    </a:lnTo>
                    <a:lnTo>
                      <a:pt x="7212" y="5409"/>
                    </a:lnTo>
                    <a:lnTo>
                      <a:pt x="7267" y="5406"/>
                    </a:lnTo>
                    <a:lnTo>
                      <a:pt x="7319" y="5420"/>
                    </a:lnTo>
                    <a:lnTo>
                      <a:pt x="7352" y="5463"/>
                    </a:lnTo>
                    <a:lnTo>
                      <a:pt x="7349" y="5500"/>
                    </a:lnTo>
                    <a:lnTo>
                      <a:pt x="7387" y="5528"/>
                    </a:lnTo>
                    <a:lnTo>
                      <a:pt x="7457" y="5530"/>
                    </a:lnTo>
                    <a:lnTo>
                      <a:pt x="7525" y="5601"/>
                    </a:lnTo>
                    <a:lnTo>
                      <a:pt x="7519" y="5576"/>
                    </a:lnTo>
                    <a:lnTo>
                      <a:pt x="7520" y="5528"/>
                    </a:lnTo>
                    <a:lnTo>
                      <a:pt x="7572" y="5473"/>
                    </a:lnTo>
                    <a:lnTo>
                      <a:pt x="7609" y="5472"/>
                    </a:lnTo>
                    <a:lnTo>
                      <a:pt x="7683" y="5531"/>
                    </a:lnTo>
                    <a:lnTo>
                      <a:pt x="7735" y="5531"/>
                    </a:lnTo>
                    <a:lnTo>
                      <a:pt x="7762" y="5565"/>
                    </a:lnTo>
                    <a:lnTo>
                      <a:pt x="7779" y="5627"/>
                    </a:lnTo>
                    <a:lnTo>
                      <a:pt x="7772" y="5560"/>
                    </a:lnTo>
                    <a:lnTo>
                      <a:pt x="7751" y="5515"/>
                    </a:lnTo>
                    <a:lnTo>
                      <a:pt x="7719" y="5513"/>
                    </a:lnTo>
                    <a:lnTo>
                      <a:pt x="7673" y="5497"/>
                    </a:lnTo>
                    <a:lnTo>
                      <a:pt x="7608" y="5454"/>
                    </a:lnTo>
                    <a:lnTo>
                      <a:pt x="7553" y="5465"/>
                    </a:lnTo>
                    <a:lnTo>
                      <a:pt x="7497" y="5508"/>
                    </a:lnTo>
                    <a:lnTo>
                      <a:pt x="7470" y="5500"/>
                    </a:lnTo>
                    <a:lnTo>
                      <a:pt x="7464" y="5506"/>
                    </a:lnTo>
                    <a:lnTo>
                      <a:pt x="7405" y="5481"/>
                    </a:lnTo>
                    <a:lnTo>
                      <a:pt x="7342" y="5413"/>
                    </a:lnTo>
                    <a:lnTo>
                      <a:pt x="7308" y="5388"/>
                    </a:lnTo>
                    <a:lnTo>
                      <a:pt x="7250" y="5383"/>
                    </a:lnTo>
                    <a:lnTo>
                      <a:pt x="7218" y="5332"/>
                    </a:lnTo>
                    <a:lnTo>
                      <a:pt x="7244" y="5343"/>
                    </a:lnTo>
                    <a:lnTo>
                      <a:pt x="7265" y="5339"/>
                    </a:lnTo>
                    <a:lnTo>
                      <a:pt x="7304" y="5264"/>
                    </a:lnTo>
                    <a:lnTo>
                      <a:pt x="7291" y="5229"/>
                    </a:lnTo>
                    <a:lnTo>
                      <a:pt x="7244" y="5187"/>
                    </a:lnTo>
                    <a:lnTo>
                      <a:pt x="7224" y="5111"/>
                    </a:lnTo>
                    <a:lnTo>
                      <a:pt x="7169" y="5032"/>
                    </a:lnTo>
                    <a:lnTo>
                      <a:pt x="7135" y="5009"/>
                    </a:lnTo>
                    <a:lnTo>
                      <a:pt x="7098" y="4962"/>
                    </a:lnTo>
                    <a:lnTo>
                      <a:pt x="7108" y="4922"/>
                    </a:lnTo>
                    <a:lnTo>
                      <a:pt x="7095" y="4886"/>
                    </a:lnTo>
                    <a:lnTo>
                      <a:pt x="7086" y="4798"/>
                    </a:lnTo>
                    <a:lnTo>
                      <a:pt x="7051" y="4757"/>
                    </a:lnTo>
                    <a:lnTo>
                      <a:pt x="7029" y="4757"/>
                    </a:lnTo>
                    <a:lnTo>
                      <a:pt x="6969" y="4718"/>
                    </a:lnTo>
                    <a:lnTo>
                      <a:pt x="6880" y="4715"/>
                    </a:lnTo>
                    <a:lnTo>
                      <a:pt x="6852" y="4667"/>
                    </a:lnTo>
                    <a:lnTo>
                      <a:pt x="6800" y="4640"/>
                    </a:lnTo>
                    <a:lnTo>
                      <a:pt x="6801" y="4596"/>
                    </a:lnTo>
                    <a:lnTo>
                      <a:pt x="6786" y="4568"/>
                    </a:lnTo>
                    <a:lnTo>
                      <a:pt x="6786" y="4542"/>
                    </a:lnTo>
                    <a:lnTo>
                      <a:pt x="6745" y="4568"/>
                    </a:lnTo>
                    <a:lnTo>
                      <a:pt x="6627" y="4562"/>
                    </a:lnTo>
                    <a:lnTo>
                      <a:pt x="6587" y="4566"/>
                    </a:lnTo>
                    <a:lnTo>
                      <a:pt x="6537" y="4534"/>
                    </a:lnTo>
                    <a:lnTo>
                      <a:pt x="6531" y="4487"/>
                    </a:lnTo>
                    <a:lnTo>
                      <a:pt x="6516" y="4487"/>
                    </a:lnTo>
                    <a:lnTo>
                      <a:pt x="6501" y="4459"/>
                    </a:lnTo>
                    <a:lnTo>
                      <a:pt x="6506" y="4398"/>
                    </a:lnTo>
                    <a:lnTo>
                      <a:pt x="6461" y="4320"/>
                    </a:lnTo>
                    <a:lnTo>
                      <a:pt x="6401" y="4284"/>
                    </a:lnTo>
                    <a:lnTo>
                      <a:pt x="6414" y="4258"/>
                    </a:lnTo>
                    <a:lnTo>
                      <a:pt x="6406" y="4238"/>
                    </a:lnTo>
                    <a:lnTo>
                      <a:pt x="6378" y="4236"/>
                    </a:lnTo>
                    <a:lnTo>
                      <a:pt x="6358" y="4214"/>
                    </a:lnTo>
                    <a:lnTo>
                      <a:pt x="6368" y="4179"/>
                    </a:lnTo>
                    <a:lnTo>
                      <a:pt x="6370" y="4141"/>
                    </a:lnTo>
                    <a:lnTo>
                      <a:pt x="6330" y="4110"/>
                    </a:lnTo>
                    <a:lnTo>
                      <a:pt x="6356" y="4090"/>
                    </a:lnTo>
                    <a:lnTo>
                      <a:pt x="6403" y="4089"/>
                    </a:lnTo>
                    <a:lnTo>
                      <a:pt x="6446" y="4045"/>
                    </a:lnTo>
                    <a:lnTo>
                      <a:pt x="6487" y="4045"/>
                    </a:lnTo>
                    <a:lnTo>
                      <a:pt x="6581" y="4025"/>
                    </a:lnTo>
                    <a:lnTo>
                      <a:pt x="6711" y="3977"/>
                    </a:lnTo>
                    <a:lnTo>
                      <a:pt x="6760" y="3934"/>
                    </a:lnTo>
                    <a:lnTo>
                      <a:pt x="6801" y="3925"/>
                    </a:lnTo>
                    <a:lnTo>
                      <a:pt x="6835" y="3938"/>
                    </a:lnTo>
                    <a:lnTo>
                      <a:pt x="6877" y="3921"/>
                    </a:lnTo>
                    <a:lnTo>
                      <a:pt x="6895" y="3880"/>
                    </a:lnTo>
                    <a:lnTo>
                      <a:pt x="6957" y="3856"/>
                    </a:lnTo>
                    <a:lnTo>
                      <a:pt x="7076" y="3806"/>
                    </a:lnTo>
                    <a:lnTo>
                      <a:pt x="7088" y="3820"/>
                    </a:lnTo>
                    <a:lnTo>
                      <a:pt x="7069" y="3856"/>
                    </a:lnTo>
                    <a:lnTo>
                      <a:pt x="7073" y="3882"/>
                    </a:lnTo>
                    <a:lnTo>
                      <a:pt x="7046" y="3900"/>
                    </a:lnTo>
                    <a:lnTo>
                      <a:pt x="7014" y="3970"/>
                    </a:lnTo>
                    <a:lnTo>
                      <a:pt x="7015" y="4008"/>
                    </a:lnTo>
                    <a:lnTo>
                      <a:pt x="7086" y="4065"/>
                    </a:lnTo>
                    <a:lnTo>
                      <a:pt x="7150" y="4064"/>
                    </a:lnTo>
                    <a:lnTo>
                      <a:pt x="7113" y="4046"/>
                    </a:lnTo>
                    <a:lnTo>
                      <a:pt x="7053" y="3988"/>
                    </a:lnTo>
                    <a:lnTo>
                      <a:pt x="7051" y="3964"/>
                    </a:lnTo>
                    <a:lnTo>
                      <a:pt x="7079" y="3926"/>
                    </a:lnTo>
                    <a:lnTo>
                      <a:pt x="7148" y="3885"/>
                    </a:lnTo>
                    <a:lnTo>
                      <a:pt x="7172" y="3823"/>
                    </a:lnTo>
                    <a:lnTo>
                      <a:pt x="7148" y="3774"/>
                    </a:lnTo>
                    <a:lnTo>
                      <a:pt x="7106" y="3774"/>
                    </a:lnTo>
                    <a:lnTo>
                      <a:pt x="7056" y="3740"/>
                    </a:lnTo>
                    <a:lnTo>
                      <a:pt x="7068" y="3710"/>
                    </a:lnTo>
                    <a:lnTo>
                      <a:pt x="7014" y="3707"/>
                    </a:lnTo>
                    <a:lnTo>
                      <a:pt x="6998" y="3729"/>
                    </a:lnTo>
                    <a:lnTo>
                      <a:pt x="6976" y="3711"/>
                    </a:lnTo>
                    <a:lnTo>
                      <a:pt x="6960" y="3665"/>
                    </a:lnTo>
                    <a:lnTo>
                      <a:pt x="6903" y="3667"/>
                    </a:lnTo>
                    <a:lnTo>
                      <a:pt x="6875" y="3679"/>
                    </a:lnTo>
                    <a:lnTo>
                      <a:pt x="6835" y="3631"/>
                    </a:lnTo>
                    <a:lnTo>
                      <a:pt x="6852" y="3620"/>
                    </a:lnTo>
                    <a:lnTo>
                      <a:pt x="6858" y="3592"/>
                    </a:lnTo>
                    <a:lnTo>
                      <a:pt x="6877" y="3582"/>
                    </a:lnTo>
                    <a:lnTo>
                      <a:pt x="6909" y="3612"/>
                    </a:lnTo>
                    <a:lnTo>
                      <a:pt x="6950" y="3611"/>
                    </a:lnTo>
                    <a:lnTo>
                      <a:pt x="6985" y="3592"/>
                    </a:lnTo>
                    <a:lnTo>
                      <a:pt x="6973" y="3571"/>
                    </a:lnTo>
                    <a:lnTo>
                      <a:pt x="6955" y="3581"/>
                    </a:lnTo>
                    <a:lnTo>
                      <a:pt x="6922" y="3590"/>
                    </a:lnTo>
                    <a:lnTo>
                      <a:pt x="6889" y="3564"/>
                    </a:lnTo>
                    <a:lnTo>
                      <a:pt x="6882" y="3531"/>
                    </a:lnTo>
                    <a:lnTo>
                      <a:pt x="6844" y="3526"/>
                    </a:lnTo>
                    <a:lnTo>
                      <a:pt x="6789" y="3510"/>
                    </a:lnTo>
                    <a:lnTo>
                      <a:pt x="6755" y="3525"/>
                    </a:lnTo>
                    <a:lnTo>
                      <a:pt x="6734" y="3490"/>
                    </a:lnTo>
                    <a:lnTo>
                      <a:pt x="6752" y="3468"/>
                    </a:lnTo>
                    <a:lnTo>
                      <a:pt x="6750" y="3437"/>
                    </a:lnTo>
                    <a:lnTo>
                      <a:pt x="6729" y="3416"/>
                    </a:lnTo>
                    <a:lnTo>
                      <a:pt x="6736" y="3404"/>
                    </a:lnTo>
                    <a:lnTo>
                      <a:pt x="6760" y="3409"/>
                    </a:lnTo>
                    <a:lnTo>
                      <a:pt x="6796" y="3459"/>
                    </a:lnTo>
                    <a:lnTo>
                      <a:pt x="6828" y="3450"/>
                    </a:lnTo>
                    <a:lnTo>
                      <a:pt x="6865" y="3503"/>
                    </a:lnTo>
                    <a:lnTo>
                      <a:pt x="6870" y="3471"/>
                    </a:lnTo>
                    <a:lnTo>
                      <a:pt x="6864" y="3446"/>
                    </a:lnTo>
                    <a:lnTo>
                      <a:pt x="6895" y="3424"/>
                    </a:lnTo>
                    <a:lnTo>
                      <a:pt x="6901" y="3356"/>
                    </a:lnTo>
                    <a:lnTo>
                      <a:pt x="6875" y="3335"/>
                    </a:lnTo>
                    <a:lnTo>
                      <a:pt x="6884" y="3322"/>
                    </a:lnTo>
                    <a:lnTo>
                      <a:pt x="6919" y="3328"/>
                    </a:lnTo>
                    <a:lnTo>
                      <a:pt x="6936" y="3302"/>
                    </a:lnTo>
                    <a:lnTo>
                      <a:pt x="6856" y="3283"/>
                    </a:lnTo>
                    <a:lnTo>
                      <a:pt x="6840" y="3306"/>
                    </a:lnTo>
                    <a:lnTo>
                      <a:pt x="6814" y="3305"/>
                    </a:lnTo>
                    <a:lnTo>
                      <a:pt x="6815" y="3271"/>
                    </a:lnTo>
                    <a:lnTo>
                      <a:pt x="6847" y="3245"/>
                    </a:lnTo>
                    <a:lnTo>
                      <a:pt x="6905" y="3242"/>
                    </a:lnTo>
                    <a:lnTo>
                      <a:pt x="6948" y="3227"/>
                    </a:lnTo>
                    <a:lnTo>
                      <a:pt x="6943" y="3196"/>
                    </a:lnTo>
                    <a:lnTo>
                      <a:pt x="6976" y="3159"/>
                    </a:lnTo>
                    <a:lnTo>
                      <a:pt x="6976" y="3126"/>
                    </a:lnTo>
                    <a:lnTo>
                      <a:pt x="6989" y="3113"/>
                    </a:lnTo>
                    <a:lnTo>
                      <a:pt x="6983" y="3097"/>
                    </a:lnTo>
                    <a:lnTo>
                      <a:pt x="7015" y="3050"/>
                    </a:lnTo>
                    <a:lnTo>
                      <a:pt x="7029" y="3050"/>
                    </a:lnTo>
                    <a:lnTo>
                      <a:pt x="7044" y="3073"/>
                    </a:lnTo>
                    <a:lnTo>
                      <a:pt x="7061" y="3065"/>
                    </a:lnTo>
                    <a:lnTo>
                      <a:pt x="7073" y="3033"/>
                    </a:lnTo>
                    <a:lnTo>
                      <a:pt x="7086" y="3032"/>
                    </a:lnTo>
                    <a:lnTo>
                      <a:pt x="7066" y="3002"/>
                    </a:lnTo>
                    <a:lnTo>
                      <a:pt x="7079" y="2982"/>
                    </a:lnTo>
                    <a:lnTo>
                      <a:pt x="7123" y="2968"/>
                    </a:lnTo>
                    <a:lnTo>
                      <a:pt x="7143" y="2960"/>
                    </a:lnTo>
                    <a:lnTo>
                      <a:pt x="7151" y="2928"/>
                    </a:lnTo>
                    <a:lnTo>
                      <a:pt x="7169" y="2925"/>
                    </a:lnTo>
                    <a:lnTo>
                      <a:pt x="7200" y="2937"/>
                    </a:lnTo>
                    <a:lnTo>
                      <a:pt x="7259" y="2925"/>
                    </a:lnTo>
                    <a:lnTo>
                      <a:pt x="7245" y="2903"/>
                    </a:lnTo>
                    <a:lnTo>
                      <a:pt x="7251" y="2877"/>
                    </a:lnTo>
                    <a:lnTo>
                      <a:pt x="7326" y="2865"/>
                    </a:lnTo>
                    <a:lnTo>
                      <a:pt x="7368" y="2841"/>
                    </a:lnTo>
                    <a:lnTo>
                      <a:pt x="7384" y="2804"/>
                    </a:lnTo>
                    <a:lnTo>
                      <a:pt x="7480" y="2764"/>
                    </a:lnTo>
                    <a:lnTo>
                      <a:pt x="7488" y="2731"/>
                    </a:lnTo>
                    <a:lnTo>
                      <a:pt x="7467" y="2725"/>
                    </a:lnTo>
                    <a:lnTo>
                      <a:pt x="7409" y="2761"/>
                    </a:lnTo>
                    <a:lnTo>
                      <a:pt x="7389" y="2742"/>
                    </a:lnTo>
                    <a:lnTo>
                      <a:pt x="7350" y="2781"/>
                    </a:lnTo>
                    <a:lnTo>
                      <a:pt x="7330" y="2760"/>
                    </a:lnTo>
                    <a:lnTo>
                      <a:pt x="7331" y="2685"/>
                    </a:lnTo>
                    <a:lnTo>
                      <a:pt x="7350" y="2672"/>
                    </a:lnTo>
                    <a:lnTo>
                      <a:pt x="7365" y="2641"/>
                    </a:lnTo>
                    <a:lnTo>
                      <a:pt x="7378" y="2646"/>
                    </a:lnTo>
                    <a:lnTo>
                      <a:pt x="7383" y="2663"/>
                    </a:lnTo>
                    <a:lnTo>
                      <a:pt x="7394" y="2669"/>
                    </a:lnTo>
                    <a:lnTo>
                      <a:pt x="7420" y="2643"/>
                    </a:lnTo>
                    <a:lnTo>
                      <a:pt x="7382" y="2607"/>
                    </a:lnTo>
                    <a:lnTo>
                      <a:pt x="7425" y="2601"/>
                    </a:lnTo>
                    <a:lnTo>
                      <a:pt x="7455" y="2621"/>
                    </a:lnTo>
                    <a:lnTo>
                      <a:pt x="7485" y="2627"/>
                    </a:lnTo>
                    <a:lnTo>
                      <a:pt x="7534" y="2591"/>
                    </a:lnTo>
                    <a:lnTo>
                      <a:pt x="7568" y="2602"/>
                    </a:lnTo>
                    <a:lnTo>
                      <a:pt x="7659" y="2569"/>
                    </a:lnTo>
                    <a:lnTo>
                      <a:pt x="7697" y="2576"/>
                    </a:lnTo>
                    <a:lnTo>
                      <a:pt x="7710" y="2603"/>
                    </a:lnTo>
                    <a:lnTo>
                      <a:pt x="7675" y="2683"/>
                    </a:lnTo>
                    <a:lnTo>
                      <a:pt x="7675" y="2704"/>
                    </a:lnTo>
                    <a:lnTo>
                      <a:pt x="7712" y="2731"/>
                    </a:lnTo>
                    <a:lnTo>
                      <a:pt x="7724" y="2681"/>
                    </a:lnTo>
                    <a:lnTo>
                      <a:pt x="7756" y="2629"/>
                    </a:lnTo>
                    <a:lnTo>
                      <a:pt x="7748" y="2597"/>
                    </a:lnTo>
                    <a:lnTo>
                      <a:pt x="7756" y="2583"/>
                    </a:lnTo>
                    <a:lnTo>
                      <a:pt x="7783" y="2615"/>
                    </a:lnTo>
                    <a:lnTo>
                      <a:pt x="7789" y="2668"/>
                    </a:lnTo>
                    <a:lnTo>
                      <a:pt x="7818" y="2668"/>
                    </a:lnTo>
                    <a:lnTo>
                      <a:pt x="7831" y="2631"/>
                    </a:lnTo>
                    <a:lnTo>
                      <a:pt x="7818" y="2594"/>
                    </a:lnTo>
                    <a:lnTo>
                      <a:pt x="7842" y="2574"/>
                    </a:lnTo>
                    <a:lnTo>
                      <a:pt x="7857" y="2578"/>
                    </a:lnTo>
                    <a:lnTo>
                      <a:pt x="7863" y="2615"/>
                    </a:lnTo>
                    <a:lnTo>
                      <a:pt x="7913" y="2577"/>
                    </a:lnTo>
                    <a:lnTo>
                      <a:pt x="7920" y="2557"/>
                    </a:lnTo>
                    <a:lnTo>
                      <a:pt x="7897" y="2528"/>
                    </a:lnTo>
                    <a:lnTo>
                      <a:pt x="7934" y="2529"/>
                    </a:lnTo>
                    <a:lnTo>
                      <a:pt x="7953" y="2509"/>
                    </a:lnTo>
                    <a:lnTo>
                      <a:pt x="7917" y="2496"/>
                    </a:lnTo>
                    <a:lnTo>
                      <a:pt x="7957" y="2458"/>
                    </a:lnTo>
                    <a:lnTo>
                      <a:pt x="8001" y="2456"/>
                    </a:lnTo>
                    <a:lnTo>
                      <a:pt x="8033" y="2437"/>
                    </a:lnTo>
                    <a:lnTo>
                      <a:pt x="8052" y="2444"/>
                    </a:lnTo>
                    <a:lnTo>
                      <a:pt x="8053" y="2466"/>
                    </a:lnTo>
                    <a:lnTo>
                      <a:pt x="8066" y="2475"/>
                    </a:lnTo>
                    <a:lnTo>
                      <a:pt x="8120" y="2479"/>
                    </a:lnTo>
                    <a:lnTo>
                      <a:pt x="8120" y="2528"/>
                    </a:lnTo>
                    <a:lnTo>
                      <a:pt x="8138" y="2549"/>
                    </a:lnTo>
                    <a:lnTo>
                      <a:pt x="8111" y="2628"/>
                    </a:lnTo>
                    <a:lnTo>
                      <a:pt x="8158" y="2604"/>
                    </a:lnTo>
                    <a:lnTo>
                      <a:pt x="8192" y="2533"/>
                    </a:lnTo>
                    <a:lnTo>
                      <a:pt x="8153" y="2463"/>
                    </a:lnTo>
                    <a:lnTo>
                      <a:pt x="8109" y="2437"/>
                    </a:lnTo>
                    <a:lnTo>
                      <a:pt x="8077" y="2391"/>
                    </a:lnTo>
                    <a:lnTo>
                      <a:pt x="8041" y="2414"/>
                    </a:lnTo>
                    <a:lnTo>
                      <a:pt x="8020" y="2399"/>
                    </a:lnTo>
                    <a:lnTo>
                      <a:pt x="7979" y="2407"/>
                    </a:lnTo>
                    <a:lnTo>
                      <a:pt x="7972" y="2378"/>
                    </a:lnTo>
                    <a:lnTo>
                      <a:pt x="7937" y="2367"/>
                    </a:lnTo>
                    <a:lnTo>
                      <a:pt x="7931" y="2353"/>
                    </a:lnTo>
                    <a:lnTo>
                      <a:pt x="7954" y="2327"/>
                    </a:lnTo>
                    <a:lnTo>
                      <a:pt x="8024" y="2328"/>
                    </a:lnTo>
                    <a:lnTo>
                      <a:pt x="8048" y="2302"/>
                    </a:lnTo>
                    <a:lnTo>
                      <a:pt x="8079" y="2302"/>
                    </a:lnTo>
                    <a:lnTo>
                      <a:pt x="8113" y="2309"/>
                    </a:lnTo>
                    <a:lnTo>
                      <a:pt x="8147" y="2295"/>
                    </a:lnTo>
                    <a:lnTo>
                      <a:pt x="8170" y="2311"/>
                    </a:lnTo>
                    <a:lnTo>
                      <a:pt x="8247" y="2278"/>
                    </a:lnTo>
                    <a:lnTo>
                      <a:pt x="8288" y="2299"/>
                    </a:lnTo>
                    <a:lnTo>
                      <a:pt x="8315" y="2295"/>
                    </a:lnTo>
                    <a:lnTo>
                      <a:pt x="8345" y="2302"/>
                    </a:lnTo>
                    <a:lnTo>
                      <a:pt x="8373" y="2281"/>
                    </a:lnTo>
                    <a:lnTo>
                      <a:pt x="8360" y="2260"/>
                    </a:lnTo>
                    <a:lnTo>
                      <a:pt x="8306" y="2257"/>
                    </a:lnTo>
                    <a:lnTo>
                      <a:pt x="8252" y="2234"/>
                    </a:lnTo>
                    <a:lnTo>
                      <a:pt x="8210" y="2252"/>
                    </a:lnTo>
                    <a:lnTo>
                      <a:pt x="8148" y="2246"/>
                    </a:lnTo>
                    <a:lnTo>
                      <a:pt x="8148" y="2220"/>
                    </a:lnTo>
                    <a:lnTo>
                      <a:pt x="8132" y="2179"/>
                    </a:lnTo>
                    <a:lnTo>
                      <a:pt x="8182" y="2147"/>
                    </a:lnTo>
                    <a:lnTo>
                      <a:pt x="8135" y="2135"/>
                    </a:lnTo>
                    <a:lnTo>
                      <a:pt x="8096" y="2085"/>
                    </a:lnTo>
                    <a:lnTo>
                      <a:pt x="8062" y="2088"/>
                    </a:lnTo>
                    <a:lnTo>
                      <a:pt x="8031" y="2047"/>
                    </a:lnTo>
                    <a:lnTo>
                      <a:pt x="8024" y="2005"/>
                    </a:lnTo>
                    <a:lnTo>
                      <a:pt x="8056" y="2005"/>
                    </a:lnTo>
                    <a:lnTo>
                      <a:pt x="8056" y="1965"/>
                    </a:lnTo>
                    <a:lnTo>
                      <a:pt x="8014" y="1928"/>
                    </a:lnTo>
                    <a:lnTo>
                      <a:pt x="8020" y="1769"/>
                    </a:lnTo>
                    <a:lnTo>
                      <a:pt x="8056" y="1726"/>
                    </a:lnTo>
                    <a:lnTo>
                      <a:pt x="8043" y="1685"/>
                    </a:lnTo>
                    <a:lnTo>
                      <a:pt x="8051" y="1629"/>
                    </a:lnTo>
                    <a:lnTo>
                      <a:pt x="8083" y="1596"/>
                    </a:lnTo>
                    <a:lnTo>
                      <a:pt x="8061" y="1561"/>
                    </a:lnTo>
                    <a:lnTo>
                      <a:pt x="8092" y="1552"/>
                    </a:lnTo>
                    <a:lnTo>
                      <a:pt x="8100" y="1524"/>
                    </a:lnTo>
                    <a:lnTo>
                      <a:pt x="8148" y="1482"/>
                    </a:lnTo>
                    <a:lnTo>
                      <a:pt x="8171" y="1484"/>
                    </a:lnTo>
                    <a:lnTo>
                      <a:pt x="8212" y="1531"/>
                    </a:lnTo>
                    <a:lnTo>
                      <a:pt x="8245" y="1499"/>
                    </a:lnTo>
                    <a:lnTo>
                      <a:pt x="8275" y="1498"/>
                    </a:lnTo>
                    <a:lnTo>
                      <a:pt x="8293" y="1546"/>
                    </a:lnTo>
                    <a:lnTo>
                      <a:pt x="8340" y="1555"/>
                    </a:lnTo>
                    <a:lnTo>
                      <a:pt x="8385" y="1516"/>
                    </a:lnTo>
                    <a:lnTo>
                      <a:pt x="8400" y="1521"/>
                    </a:lnTo>
                    <a:lnTo>
                      <a:pt x="8405" y="1570"/>
                    </a:lnTo>
                    <a:lnTo>
                      <a:pt x="8417" y="1585"/>
                    </a:lnTo>
                    <a:lnTo>
                      <a:pt x="8468" y="1599"/>
                    </a:lnTo>
                    <a:lnTo>
                      <a:pt x="8472" y="1613"/>
                    </a:lnTo>
                    <a:lnTo>
                      <a:pt x="8438" y="1634"/>
                    </a:lnTo>
                    <a:lnTo>
                      <a:pt x="8437" y="1649"/>
                    </a:lnTo>
                    <a:lnTo>
                      <a:pt x="8421" y="1679"/>
                    </a:lnTo>
                    <a:lnTo>
                      <a:pt x="8431" y="1715"/>
                    </a:lnTo>
                    <a:lnTo>
                      <a:pt x="8395" y="1771"/>
                    </a:lnTo>
                    <a:lnTo>
                      <a:pt x="8357" y="1779"/>
                    </a:lnTo>
                    <a:lnTo>
                      <a:pt x="8331" y="1824"/>
                    </a:lnTo>
                    <a:lnTo>
                      <a:pt x="8357" y="1832"/>
                    </a:lnTo>
                    <a:lnTo>
                      <a:pt x="8436" y="1800"/>
                    </a:lnTo>
                    <a:lnTo>
                      <a:pt x="8492" y="1718"/>
                    </a:lnTo>
                    <a:lnTo>
                      <a:pt x="8517" y="1723"/>
                    </a:lnTo>
                    <a:lnTo>
                      <a:pt x="8518" y="1748"/>
                    </a:lnTo>
                    <a:lnTo>
                      <a:pt x="8493" y="1783"/>
                    </a:lnTo>
                    <a:lnTo>
                      <a:pt x="8496" y="1808"/>
                    </a:lnTo>
                    <a:lnTo>
                      <a:pt x="8528" y="1808"/>
                    </a:lnTo>
                    <a:lnTo>
                      <a:pt x="8558" y="1762"/>
                    </a:lnTo>
                    <a:lnTo>
                      <a:pt x="8592" y="1744"/>
                    </a:lnTo>
                    <a:lnTo>
                      <a:pt x="8608" y="1759"/>
                    </a:lnTo>
                    <a:lnTo>
                      <a:pt x="8651" y="1755"/>
                    </a:lnTo>
                    <a:lnTo>
                      <a:pt x="8660" y="1716"/>
                    </a:lnTo>
                    <a:lnTo>
                      <a:pt x="8679" y="1714"/>
                    </a:lnTo>
                    <a:lnTo>
                      <a:pt x="8702" y="1729"/>
                    </a:lnTo>
                    <a:lnTo>
                      <a:pt x="8729" y="1714"/>
                    </a:lnTo>
                    <a:lnTo>
                      <a:pt x="8775" y="1759"/>
                    </a:lnTo>
                    <a:lnTo>
                      <a:pt x="8775" y="1793"/>
                    </a:lnTo>
                    <a:lnTo>
                      <a:pt x="8795" y="1845"/>
                    </a:lnTo>
                    <a:lnTo>
                      <a:pt x="8782" y="1865"/>
                    </a:lnTo>
                    <a:lnTo>
                      <a:pt x="8781" y="1898"/>
                    </a:lnTo>
                    <a:lnTo>
                      <a:pt x="8757" y="1947"/>
                    </a:lnTo>
                    <a:lnTo>
                      <a:pt x="8799" y="2015"/>
                    </a:lnTo>
                    <a:lnTo>
                      <a:pt x="8795" y="2054"/>
                    </a:lnTo>
                    <a:lnTo>
                      <a:pt x="8767" y="2065"/>
                    </a:lnTo>
                    <a:lnTo>
                      <a:pt x="8740" y="2088"/>
                    </a:lnTo>
                    <a:lnTo>
                      <a:pt x="8762" y="2093"/>
                    </a:lnTo>
                    <a:lnTo>
                      <a:pt x="8829" y="2078"/>
                    </a:lnTo>
                    <a:lnTo>
                      <a:pt x="8869" y="2038"/>
                    </a:lnTo>
                    <a:lnTo>
                      <a:pt x="8920" y="2035"/>
                    </a:lnTo>
                    <a:lnTo>
                      <a:pt x="8944" y="1987"/>
                    </a:lnTo>
                    <a:lnTo>
                      <a:pt x="8939" y="1926"/>
                    </a:lnTo>
                    <a:lnTo>
                      <a:pt x="8921" y="1879"/>
                    </a:lnTo>
                    <a:lnTo>
                      <a:pt x="8903" y="1883"/>
                    </a:lnTo>
                    <a:lnTo>
                      <a:pt x="8877" y="1872"/>
                    </a:lnTo>
                    <a:lnTo>
                      <a:pt x="8874" y="1837"/>
                    </a:lnTo>
                    <a:lnTo>
                      <a:pt x="8890" y="1825"/>
                    </a:lnTo>
                    <a:lnTo>
                      <a:pt x="8914" y="1825"/>
                    </a:lnTo>
                    <a:lnTo>
                      <a:pt x="8931" y="1837"/>
                    </a:lnTo>
                    <a:lnTo>
                      <a:pt x="8953" y="1829"/>
                    </a:lnTo>
                    <a:lnTo>
                      <a:pt x="9012" y="1814"/>
                    </a:lnTo>
                    <a:lnTo>
                      <a:pt x="9054" y="1769"/>
                    </a:lnTo>
                    <a:lnTo>
                      <a:pt x="9079" y="1775"/>
                    </a:lnTo>
                    <a:lnTo>
                      <a:pt x="9125" y="1775"/>
                    </a:lnTo>
                    <a:lnTo>
                      <a:pt x="9137" y="1741"/>
                    </a:lnTo>
                    <a:lnTo>
                      <a:pt x="9169" y="1712"/>
                    </a:lnTo>
                    <a:lnTo>
                      <a:pt x="9180" y="1720"/>
                    </a:lnTo>
                    <a:lnTo>
                      <a:pt x="9207" y="1694"/>
                    </a:lnTo>
                    <a:lnTo>
                      <a:pt x="9242" y="1686"/>
                    </a:lnTo>
                    <a:lnTo>
                      <a:pt x="9256" y="1700"/>
                    </a:lnTo>
                    <a:lnTo>
                      <a:pt x="9291" y="1691"/>
                    </a:lnTo>
                    <a:lnTo>
                      <a:pt x="9298" y="1713"/>
                    </a:lnTo>
                    <a:lnTo>
                      <a:pt x="9286" y="1730"/>
                    </a:lnTo>
                    <a:lnTo>
                      <a:pt x="9292" y="1759"/>
                    </a:lnTo>
                    <a:lnTo>
                      <a:pt x="9368" y="1753"/>
                    </a:lnTo>
                    <a:lnTo>
                      <a:pt x="9377" y="1763"/>
                    </a:lnTo>
                    <a:lnTo>
                      <a:pt x="9412" y="1776"/>
                    </a:lnTo>
                    <a:lnTo>
                      <a:pt x="9540" y="1850"/>
                    </a:lnTo>
                    <a:lnTo>
                      <a:pt x="9569" y="1856"/>
                    </a:lnTo>
                    <a:lnTo>
                      <a:pt x="9588" y="1892"/>
                    </a:lnTo>
                    <a:lnTo>
                      <a:pt x="9586" y="1918"/>
                    </a:lnTo>
                    <a:lnTo>
                      <a:pt x="9646" y="1986"/>
                    </a:lnTo>
                    <a:lnTo>
                      <a:pt x="9660" y="1979"/>
                    </a:lnTo>
                    <a:lnTo>
                      <a:pt x="9661" y="1953"/>
                    </a:lnTo>
                    <a:lnTo>
                      <a:pt x="9681" y="1941"/>
                    </a:lnTo>
                    <a:lnTo>
                      <a:pt x="9686" y="1923"/>
                    </a:lnTo>
                    <a:lnTo>
                      <a:pt x="9664" y="1907"/>
                    </a:lnTo>
                    <a:lnTo>
                      <a:pt x="9634" y="1905"/>
                    </a:lnTo>
                    <a:lnTo>
                      <a:pt x="9633" y="1873"/>
                    </a:lnTo>
                    <a:lnTo>
                      <a:pt x="9660" y="1854"/>
                    </a:lnTo>
                    <a:lnTo>
                      <a:pt x="9684" y="1854"/>
                    </a:lnTo>
                    <a:lnTo>
                      <a:pt x="9701" y="1882"/>
                    </a:lnTo>
                    <a:lnTo>
                      <a:pt x="9727" y="1904"/>
                    </a:lnTo>
                    <a:lnTo>
                      <a:pt x="9727" y="1933"/>
                    </a:lnTo>
                    <a:lnTo>
                      <a:pt x="9776" y="1978"/>
                    </a:lnTo>
                    <a:lnTo>
                      <a:pt x="9784" y="2015"/>
                    </a:lnTo>
                    <a:lnTo>
                      <a:pt x="9806" y="2025"/>
                    </a:lnTo>
                    <a:lnTo>
                      <a:pt x="9825" y="2014"/>
                    </a:lnTo>
                    <a:lnTo>
                      <a:pt x="9838" y="2011"/>
                    </a:lnTo>
                    <a:lnTo>
                      <a:pt x="9861" y="2025"/>
                    </a:lnTo>
                    <a:lnTo>
                      <a:pt x="9883" y="2058"/>
                    </a:lnTo>
                    <a:lnTo>
                      <a:pt x="9886" y="2090"/>
                    </a:lnTo>
                    <a:lnTo>
                      <a:pt x="9914" y="2126"/>
                    </a:lnTo>
                    <a:lnTo>
                      <a:pt x="9911" y="2153"/>
                    </a:lnTo>
                    <a:lnTo>
                      <a:pt x="9898" y="2151"/>
                    </a:lnTo>
                    <a:lnTo>
                      <a:pt x="9894" y="2131"/>
                    </a:lnTo>
                    <a:lnTo>
                      <a:pt x="9879" y="2112"/>
                    </a:lnTo>
                    <a:lnTo>
                      <a:pt x="9866" y="2113"/>
                    </a:lnTo>
                    <a:lnTo>
                      <a:pt x="9850" y="2130"/>
                    </a:lnTo>
                    <a:lnTo>
                      <a:pt x="9824" y="2106"/>
                    </a:lnTo>
                    <a:lnTo>
                      <a:pt x="9765" y="2082"/>
                    </a:lnTo>
                    <a:lnTo>
                      <a:pt x="9719" y="2085"/>
                    </a:lnTo>
                    <a:lnTo>
                      <a:pt x="9712" y="2095"/>
                    </a:lnTo>
                    <a:lnTo>
                      <a:pt x="9735" y="2126"/>
                    </a:lnTo>
                    <a:lnTo>
                      <a:pt x="9780" y="2131"/>
                    </a:lnTo>
                    <a:lnTo>
                      <a:pt x="9796" y="2143"/>
                    </a:lnTo>
                    <a:lnTo>
                      <a:pt x="9789" y="2153"/>
                    </a:lnTo>
                    <a:lnTo>
                      <a:pt x="9809" y="2193"/>
                    </a:lnTo>
                    <a:lnTo>
                      <a:pt x="9828" y="2206"/>
                    </a:lnTo>
                    <a:lnTo>
                      <a:pt x="9842" y="2194"/>
                    </a:lnTo>
                    <a:lnTo>
                      <a:pt x="9861" y="2156"/>
                    </a:lnTo>
                    <a:lnTo>
                      <a:pt x="9871" y="2156"/>
                    </a:lnTo>
                    <a:lnTo>
                      <a:pt x="9887" y="2182"/>
                    </a:lnTo>
                    <a:lnTo>
                      <a:pt x="9911" y="2196"/>
                    </a:lnTo>
                    <a:lnTo>
                      <a:pt x="9929" y="2186"/>
                    </a:lnTo>
                    <a:lnTo>
                      <a:pt x="9948" y="2192"/>
                    </a:lnTo>
                    <a:lnTo>
                      <a:pt x="9956" y="2216"/>
                    </a:lnTo>
                    <a:lnTo>
                      <a:pt x="9946" y="2234"/>
                    </a:lnTo>
                    <a:lnTo>
                      <a:pt x="9977" y="2288"/>
                    </a:lnTo>
                    <a:lnTo>
                      <a:pt x="9988" y="2347"/>
                    </a:lnTo>
                    <a:lnTo>
                      <a:pt x="9987" y="2413"/>
                    </a:lnTo>
                    <a:lnTo>
                      <a:pt x="9963" y="2467"/>
                    </a:lnTo>
                    <a:lnTo>
                      <a:pt x="9949" y="2473"/>
                    </a:lnTo>
                    <a:lnTo>
                      <a:pt x="9935" y="2500"/>
                    </a:lnTo>
                    <a:lnTo>
                      <a:pt x="9944" y="2532"/>
                    </a:lnTo>
                    <a:lnTo>
                      <a:pt x="9918" y="2575"/>
                    </a:lnTo>
                    <a:lnTo>
                      <a:pt x="9920" y="2592"/>
                    </a:lnTo>
                    <a:lnTo>
                      <a:pt x="9942" y="2614"/>
                    </a:lnTo>
                    <a:lnTo>
                      <a:pt x="9944" y="2642"/>
                    </a:lnTo>
                    <a:lnTo>
                      <a:pt x="9901" y="2663"/>
                    </a:lnTo>
                    <a:lnTo>
                      <a:pt x="9887" y="2698"/>
                    </a:lnTo>
                    <a:lnTo>
                      <a:pt x="9897" y="2714"/>
                    </a:lnTo>
                    <a:lnTo>
                      <a:pt x="9871" y="2770"/>
                    </a:lnTo>
                    <a:lnTo>
                      <a:pt x="9851" y="2792"/>
                    </a:lnTo>
                    <a:lnTo>
                      <a:pt x="9857" y="2811"/>
                    </a:lnTo>
                    <a:lnTo>
                      <a:pt x="9841" y="2845"/>
                    </a:lnTo>
                    <a:lnTo>
                      <a:pt x="9810" y="2860"/>
                    </a:lnTo>
                    <a:lnTo>
                      <a:pt x="9770" y="2893"/>
                    </a:lnTo>
                    <a:lnTo>
                      <a:pt x="9734" y="2894"/>
                    </a:lnTo>
                    <a:lnTo>
                      <a:pt x="9773" y="2906"/>
                    </a:lnTo>
                    <a:lnTo>
                      <a:pt x="9800" y="2905"/>
                    </a:lnTo>
                    <a:lnTo>
                      <a:pt x="9821" y="2882"/>
                    </a:lnTo>
                    <a:lnTo>
                      <a:pt x="9832" y="2882"/>
                    </a:lnTo>
                    <a:lnTo>
                      <a:pt x="9850" y="2931"/>
                    </a:lnTo>
                    <a:lnTo>
                      <a:pt x="9823" y="2989"/>
                    </a:lnTo>
                    <a:lnTo>
                      <a:pt x="9796" y="3026"/>
                    </a:lnTo>
                    <a:lnTo>
                      <a:pt x="9775" y="3108"/>
                    </a:lnTo>
                    <a:lnTo>
                      <a:pt x="9795" y="3145"/>
                    </a:lnTo>
                    <a:lnTo>
                      <a:pt x="9800" y="3173"/>
                    </a:lnTo>
                    <a:lnTo>
                      <a:pt x="9769" y="3249"/>
                    </a:lnTo>
                    <a:lnTo>
                      <a:pt x="9724" y="3265"/>
                    </a:lnTo>
                    <a:lnTo>
                      <a:pt x="9710" y="3259"/>
                    </a:lnTo>
                    <a:lnTo>
                      <a:pt x="9687" y="3262"/>
                    </a:lnTo>
                    <a:lnTo>
                      <a:pt x="9675" y="3284"/>
                    </a:lnTo>
                    <a:lnTo>
                      <a:pt x="9685" y="3303"/>
                    </a:lnTo>
                    <a:lnTo>
                      <a:pt x="9704" y="3370"/>
                    </a:lnTo>
                    <a:lnTo>
                      <a:pt x="9692" y="3401"/>
                    </a:lnTo>
                    <a:lnTo>
                      <a:pt x="9658" y="3421"/>
                    </a:lnTo>
                    <a:lnTo>
                      <a:pt x="9642" y="3468"/>
                    </a:lnTo>
                    <a:lnTo>
                      <a:pt x="9658" y="3515"/>
                    </a:lnTo>
                    <a:lnTo>
                      <a:pt x="9661" y="3556"/>
                    </a:lnTo>
                    <a:lnTo>
                      <a:pt x="9647" y="3575"/>
                    </a:lnTo>
                    <a:lnTo>
                      <a:pt x="9651" y="3602"/>
                    </a:lnTo>
                    <a:lnTo>
                      <a:pt x="9674" y="3619"/>
                    </a:lnTo>
                    <a:lnTo>
                      <a:pt x="9651" y="3709"/>
                    </a:lnTo>
                    <a:lnTo>
                      <a:pt x="9623" y="3731"/>
                    </a:lnTo>
                    <a:lnTo>
                      <a:pt x="9615" y="3763"/>
                    </a:lnTo>
                    <a:lnTo>
                      <a:pt x="9626" y="3741"/>
                    </a:lnTo>
                    <a:lnTo>
                      <a:pt x="9659" y="3738"/>
                    </a:lnTo>
                    <a:lnTo>
                      <a:pt x="9691" y="3705"/>
                    </a:lnTo>
                    <a:lnTo>
                      <a:pt x="9707" y="3674"/>
                    </a:lnTo>
                    <a:lnTo>
                      <a:pt x="9699" y="3660"/>
                    </a:lnTo>
                    <a:lnTo>
                      <a:pt x="9711" y="3636"/>
                    </a:lnTo>
                    <a:lnTo>
                      <a:pt x="9756" y="3634"/>
                    </a:lnTo>
                    <a:lnTo>
                      <a:pt x="9781" y="3627"/>
                    </a:lnTo>
                    <a:lnTo>
                      <a:pt x="9755" y="3620"/>
                    </a:lnTo>
                    <a:lnTo>
                      <a:pt x="9697" y="3560"/>
                    </a:lnTo>
                    <a:lnTo>
                      <a:pt x="9680" y="3515"/>
                    </a:lnTo>
                    <a:lnTo>
                      <a:pt x="9699" y="3477"/>
                    </a:lnTo>
                    <a:lnTo>
                      <a:pt x="9758" y="3472"/>
                    </a:lnTo>
                    <a:lnTo>
                      <a:pt x="9819" y="3465"/>
                    </a:lnTo>
                    <a:lnTo>
                      <a:pt x="9869" y="3420"/>
                    </a:lnTo>
                    <a:lnTo>
                      <a:pt x="9895" y="3419"/>
                    </a:lnTo>
                    <a:lnTo>
                      <a:pt x="9914" y="3402"/>
                    </a:lnTo>
                    <a:lnTo>
                      <a:pt x="9895" y="3374"/>
                    </a:lnTo>
                    <a:lnTo>
                      <a:pt x="9946" y="3334"/>
                    </a:lnTo>
                    <a:lnTo>
                      <a:pt x="9970" y="3293"/>
                    </a:lnTo>
                    <a:lnTo>
                      <a:pt x="9952" y="3257"/>
                    </a:lnTo>
                    <a:lnTo>
                      <a:pt x="9951" y="3245"/>
                    </a:lnTo>
                    <a:lnTo>
                      <a:pt x="9987" y="3265"/>
                    </a:lnTo>
                    <a:lnTo>
                      <a:pt x="10028" y="3252"/>
                    </a:lnTo>
                    <a:lnTo>
                      <a:pt x="10053" y="3215"/>
                    </a:lnTo>
                    <a:lnTo>
                      <a:pt x="10033" y="3188"/>
                    </a:lnTo>
                    <a:lnTo>
                      <a:pt x="10097" y="3141"/>
                    </a:lnTo>
                    <a:lnTo>
                      <a:pt x="10101" y="3103"/>
                    </a:lnTo>
                    <a:lnTo>
                      <a:pt x="10087" y="3077"/>
                    </a:lnTo>
                    <a:lnTo>
                      <a:pt x="10023" y="3113"/>
                    </a:lnTo>
                    <a:lnTo>
                      <a:pt x="10018" y="3137"/>
                    </a:lnTo>
                    <a:lnTo>
                      <a:pt x="9968" y="3175"/>
                    </a:lnTo>
                    <a:lnTo>
                      <a:pt x="9930" y="3156"/>
                    </a:lnTo>
                    <a:lnTo>
                      <a:pt x="9906" y="3112"/>
                    </a:lnTo>
                    <a:lnTo>
                      <a:pt x="9933" y="3073"/>
                    </a:lnTo>
                    <a:lnTo>
                      <a:pt x="9924" y="3016"/>
                    </a:lnTo>
                    <a:lnTo>
                      <a:pt x="9958" y="2988"/>
                    </a:lnTo>
                    <a:lnTo>
                      <a:pt x="10008" y="2986"/>
                    </a:lnTo>
                    <a:lnTo>
                      <a:pt x="10066" y="3025"/>
                    </a:lnTo>
                    <a:lnTo>
                      <a:pt x="10089" y="2997"/>
                    </a:lnTo>
                    <a:lnTo>
                      <a:pt x="10087" y="2958"/>
                    </a:lnTo>
                    <a:lnTo>
                      <a:pt x="10133" y="2938"/>
                    </a:lnTo>
                    <a:lnTo>
                      <a:pt x="10138" y="2966"/>
                    </a:lnTo>
                    <a:lnTo>
                      <a:pt x="10119" y="2988"/>
                    </a:lnTo>
                    <a:lnTo>
                      <a:pt x="10122" y="3022"/>
                    </a:lnTo>
                    <a:lnTo>
                      <a:pt x="10215" y="3097"/>
                    </a:lnTo>
                    <a:lnTo>
                      <a:pt x="10260" y="3101"/>
                    </a:lnTo>
                    <a:lnTo>
                      <a:pt x="10283" y="3086"/>
                    </a:lnTo>
                    <a:lnTo>
                      <a:pt x="10348" y="3075"/>
                    </a:lnTo>
                    <a:lnTo>
                      <a:pt x="10377" y="3043"/>
                    </a:lnTo>
                    <a:lnTo>
                      <a:pt x="10371" y="3007"/>
                    </a:lnTo>
                    <a:lnTo>
                      <a:pt x="10318" y="2946"/>
                    </a:lnTo>
                    <a:lnTo>
                      <a:pt x="10317" y="2926"/>
                    </a:lnTo>
                    <a:lnTo>
                      <a:pt x="10335" y="2930"/>
                    </a:lnTo>
                    <a:lnTo>
                      <a:pt x="10401" y="2995"/>
                    </a:lnTo>
                    <a:lnTo>
                      <a:pt x="10425" y="2998"/>
                    </a:lnTo>
                    <a:lnTo>
                      <a:pt x="10461" y="3031"/>
                    </a:lnTo>
                    <a:lnTo>
                      <a:pt x="10453" y="3056"/>
                    </a:lnTo>
                    <a:lnTo>
                      <a:pt x="10461" y="3081"/>
                    </a:lnTo>
                    <a:lnTo>
                      <a:pt x="10506" y="3117"/>
                    </a:lnTo>
                    <a:lnTo>
                      <a:pt x="10512" y="3182"/>
                    </a:lnTo>
                    <a:lnTo>
                      <a:pt x="10526" y="3193"/>
                    </a:lnTo>
                    <a:lnTo>
                      <a:pt x="10522" y="3176"/>
                    </a:lnTo>
                    <a:lnTo>
                      <a:pt x="10553" y="3142"/>
                    </a:lnTo>
                    <a:lnTo>
                      <a:pt x="10572" y="3138"/>
                    </a:lnTo>
                    <a:lnTo>
                      <a:pt x="10588" y="3112"/>
                    </a:lnTo>
                    <a:lnTo>
                      <a:pt x="10575" y="3102"/>
                    </a:lnTo>
                    <a:lnTo>
                      <a:pt x="10547" y="3115"/>
                    </a:lnTo>
                    <a:lnTo>
                      <a:pt x="10522" y="3107"/>
                    </a:lnTo>
                    <a:lnTo>
                      <a:pt x="10501" y="3065"/>
                    </a:lnTo>
                    <a:lnTo>
                      <a:pt x="10545" y="3023"/>
                    </a:lnTo>
                    <a:lnTo>
                      <a:pt x="10581" y="3002"/>
                    </a:lnTo>
                    <a:lnTo>
                      <a:pt x="10597" y="2978"/>
                    </a:lnTo>
                    <a:lnTo>
                      <a:pt x="10620" y="2978"/>
                    </a:lnTo>
                    <a:lnTo>
                      <a:pt x="10634" y="2954"/>
                    </a:lnTo>
                    <a:lnTo>
                      <a:pt x="10705" y="2941"/>
                    </a:lnTo>
                    <a:lnTo>
                      <a:pt x="10817" y="2912"/>
                    </a:lnTo>
                    <a:lnTo>
                      <a:pt x="10954" y="2906"/>
                    </a:lnTo>
                    <a:lnTo>
                      <a:pt x="11059" y="2860"/>
                    </a:lnTo>
                    <a:lnTo>
                      <a:pt x="11110" y="2858"/>
                    </a:lnTo>
                    <a:lnTo>
                      <a:pt x="11159" y="2877"/>
                    </a:lnTo>
                    <a:lnTo>
                      <a:pt x="11155" y="2903"/>
                    </a:lnTo>
                    <a:lnTo>
                      <a:pt x="11143" y="2911"/>
                    </a:lnTo>
                    <a:lnTo>
                      <a:pt x="11121" y="2951"/>
                    </a:lnTo>
                    <a:lnTo>
                      <a:pt x="11140" y="3015"/>
                    </a:lnTo>
                    <a:lnTo>
                      <a:pt x="11185" y="3051"/>
                    </a:lnTo>
                    <a:lnTo>
                      <a:pt x="11337" y="3058"/>
                    </a:lnTo>
                    <a:lnTo>
                      <a:pt x="11366" y="3067"/>
                    </a:lnTo>
                    <a:lnTo>
                      <a:pt x="11378" y="3061"/>
                    </a:lnTo>
                    <a:lnTo>
                      <a:pt x="11433" y="3062"/>
                    </a:lnTo>
                    <a:lnTo>
                      <a:pt x="11474" y="3075"/>
                    </a:lnTo>
                    <a:lnTo>
                      <a:pt x="11580" y="3058"/>
                    </a:lnTo>
                    <a:lnTo>
                      <a:pt x="11655" y="3016"/>
                    </a:lnTo>
                    <a:lnTo>
                      <a:pt x="11682" y="3026"/>
                    </a:lnTo>
                    <a:lnTo>
                      <a:pt x="11717" y="3024"/>
                    </a:lnTo>
                    <a:lnTo>
                      <a:pt x="11737" y="2991"/>
                    </a:lnTo>
                    <a:lnTo>
                      <a:pt x="11724" y="2966"/>
                    </a:lnTo>
                    <a:lnTo>
                      <a:pt x="11756" y="2959"/>
                    </a:lnTo>
                    <a:lnTo>
                      <a:pt x="11786" y="2967"/>
                    </a:lnTo>
                    <a:lnTo>
                      <a:pt x="11833" y="2954"/>
                    </a:lnTo>
                    <a:lnTo>
                      <a:pt x="11844" y="2980"/>
                    </a:lnTo>
                    <a:lnTo>
                      <a:pt x="11860" y="2986"/>
                    </a:lnTo>
                    <a:lnTo>
                      <a:pt x="11882" y="2952"/>
                    </a:lnTo>
                    <a:lnTo>
                      <a:pt x="11871" y="2926"/>
                    </a:lnTo>
                    <a:lnTo>
                      <a:pt x="11843" y="2898"/>
                    </a:lnTo>
                    <a:lnTo>
                      <a:pt x="11847" y="2865"/>
                    </a:lnTo>
                    <a:lnTo>
                      <a:pt x="11830" y="2840"/>
                    </a:lnTo>
                    <a:lnTo>
                      <a:pt x="11792" y="2831"/>
                    </a:lnTo>
                    <a:lnTo>
                      <a:pt x="11786" y="2787"/>
                    </a:lnTo>
                    <a:lnTo>
                      <a:pt x="11768" y="2779"/>
                    </a:lnTo>
                    <a:lnTo>
                      <a:pt x="11760" y="2745"/>
                    </a:lnTo>
                    <a:lnTo>
                      <a:pt x="11736" y="2718"/>
                    </a:lnTo>
                    <a:lnTo>
                      <a:pt x="11731" y="2675"/>
                    </a:lnTo>
                    <a:lnTo>
                      <a:pt x="11749" y="2643"/>
                    </a:lnTo>
                    <a:lnTo>
                      <a:pt x="11755" y="2663"/>
                    </a:lnTo>
                    <a:lnTo>
                      <a:pt x="11771" y="2673"/>
                    </a:lnTo>
                    <a:lnTo>
                      <a:pt x="11809" y="2642"/>
                    </a:lnTo>
                    <a:lnTo>
                      <a:pt x="11802" y="2629"/>
                    </a:lnTo>
                    <a:lnTo>
                      <a:pt x="11794" y="2599"/>
                    </a:lnTo>
                    <a:lnTo>
                      <a:pt x="11820" y="2596"/>
                    </a:lnTo>
                    <a:lnTo>
                      <a:pt x="11860" y="2628"/>
                    </a:lnTo>
                    <a:lnTo>
                      <a:pt x="11881" y="2612"/>
                    </a:lnTo>
                    <a:lnTo>
                      <a:pt x="11888" y="2585"/>
                    </a:lnTo>
                    <a:lnTo>
                      <a:pt x="11902" y="2604"/>
                    </a:lnTo>
                    <a:lnTo>
                      <a:pt x="11946" y="2602"/>
                    </a:lnTo>
                    <a:lnTo>
                      <a:pt x="11971" y="2597"/>
                    </a:lnTo>
                    <a:lnTo>
                      <a:pt x="11983" y="2575"/>
                    </a:lnTo>
                    <a:lnTo>
                      <a:pt x="12014" y="2609"/>
                    </a:lnTo>
                    <a:lnTo>
                      <a:pt x="12043" y="2619"/>
                    </a:lnTo>
                    <a:lnTo>
                      <a:pt x="12064" y="2646"/>
                    </a:lnTo>
                    <a:lnTo>
                      <a:pt x="12084" y="2630"/>
                    </a:lnTo>
                    <a:lnTo>
                      <a:pt x="12083" y="2598"/>
                    </a:lnTo>
                    <a:lnTo>
                      <a:pt x="12114" y="2605"/>
                    </a:lnTo>
                    <a:lnTo>
                      <a:pt x="12133" y="2638"/>
                    </a:lnTo>
                    <a:lnTo>
                      <a:pt x="12112" y="2656"/>
                    </a:lnTo>
                    <a:lnTo>
                      <a:pt x="12097" y="2685"/>
                    </a:lnTo>
                    <a:lnTo>
                      <a:pt x="12109" y="2695"/>
                    </a:lnTo>
                    <a:lnTo>
                      <a:pt x="12147" y="2686"/>
                    </a:lnTo>
                    <a:lnTo>
                      <a:pt x="12157" y="2692"/>
                    </a:lnTo>
                    <a:lnTo>
                      <a:pt x="12157" y="2666"/>
                    </a:lnTo>
                    <a:lnTo>
                      <a:pt x="12173" y="2658"/>
                    </a:lnTo>
                    <a:lnTo>
                      <a:pt x="12195" y="2664"/>
                    </a:lnTo>
                    <a:lnTo>
                      <a:pt x="12183" y="2628"/>
                    </a:lnTo>
                    <a:lnTo>
                      <a:pt x="12165" y="2612"/>
                    </a:lnTo>
                    <a:lnTo>
                      <a:pt x="12173" y="2597"/>
                    </a:lnTo>
                    <a:lnTo>
                      <a:pt x="12204" y="2598"/>
                    </a:lnTo>
                    <a:lnTo>
                      <a:pt x="12254" y="2584"/>
                    </a:lnTo>
                    <a:lnTo>
                      <a:pt x="12270" y="2599"/>
                    </a:lnTo>
                    <a:lnTo>
                      <a:pt x="12291" y="2588"/>
                    </a:lnTo>
                    <a:lnTo>
                      <a:pt x="12337" y="2588"/>
                    </a:lnTo>
                    <a:lnTo>
                      <a:pt x="12338" y="2612"/>
                    </a:lnTo>
                    <a:lnTo>
                      <a:pt x="12349" y="2658"/>
                    </a:lnTo>
                    <a:lnTo>
                      <a:pt x="12357" y="2636"/>
                    </a:lnTo>
                    <a:lnTo>
                      <a:pt x="12373" y="2634"/>
                    </a:lnTo>
                    <a:lnTo>
                      <a:pt x="12403" y="2605"/>
                    </a:lnTo>
                    <a:lnTo>
                      <a:pt x="12415" y="2654"/>
                    </a:lnTo>
                    <a:lnTo>
                      <a:pt x="12436" y="2654"/>
                    </a:lnTo>
                    <a:lnTo>
                      <a:pt x="12468" y="2630"/>
                    </a:lnTo>
                    <a:lnTo>
                      <a:pt x="12500" y="2658"/>
                    </a:lnTo>
                    <a:lnTo>
                      <a:pt x="12511" y="2723"/>
                    </a:lnTo>
                    <a:lnTo>
                      <a:pt x="12534" y="2681"/>
                    </a:lnTo>
                    <a:lnTo>
                      <a:pt x="12554" y="2665"/>
                    </a:lnTo>
                    <a:lnTo>
                      <a:pt x="12569" y="2680"/>
                    </a:lnTo>
                    <a:lnTo>
                      <a:pt x="12551" y="2724"/>
                    </a:lnTo>
                    <a:lnTo>
                      <a:pt x="12576" y="2745"/>
                    </a:lnTo>
                    <a:lnTo>
                      <a:pt x="12588" y="2759"/>
                    </a:lnTo>
                    <a:lnTo>
                      <a:pt x="12619" y="2760"/>
                    </a:lnTo>
                    <a:lnTo>
                      <a:pt x="12629" y="2792"/>
                    </a:lnTo>
                    <a:lnTo>
                      <a:pt x="12642" y="2780"/>
                    </a:lnTo>
                    <a:lnTo>
                      <a:pt x="12657" y="2776"/>
                    </a:lnTo>
                    <a:lnTo>
                      <a:pt x="12668" y="2814"/>
                    </a:lnTo>
                    <a:lnTo>
                      <a:pt x="12642" y="2842"/>
                    </a:lnTo>
                    <a:lnTo>
                      <a:pt x="12647" y="2882"/>
                    </a:lnTo>
                    <a:lnTo>
                      <a:pt x="12693" y="2835"/>
                    </a:lnTo>
                    <a:lnTo>
                      <a:pt x="12722" y="2838"/>
                    </a:lnTo>
                    <a:lnTo>
                      <a:pt x="12727" y="2862"/>
                    </a:lnTo>
                    <a:lnTo>
                      <a:pt x="12662" y="2921"/>
                    </a:lnTo>
                    <a:lnTo>
                      <a:pt x="12666" y="2967"/>
                    </a:lnTo>
                    <a:lnTo>
                      <a:pt x="12722" y="2975"/>
                    </a:lnTo>
                    <a:lnTo>
                      <a:pt x="12736" y="2956"/>
                    </a:lnTo>
                    <a:lnTo>
                      <a:pt x="12759" y="2941"/>
                    </a:lnTo>
                    <a:lnTo>
                      <a:pt x="12779" y="2953"/>
                    </a:lnTo>
                    <a:lnTo>
                      <a:pt x="12786" y="2981"/>
                    </a:lnTo>
                    <a:lnTo>
                      <a:pt x="12811" y="2966"/>
                    </a:lnTo>
                    <a:lnTo>
                      <a:pt x="12849" y="3008"/>
                    </a:lnTo>
                    <a:lnTo>
                      <a:pt x="12837" y="3059"/>
                    </a:lnTo>
                    <a:lnTo>
                      <a:pt x="12870" y="3053"/>
                    </a:lnTo>
                    <a:lnTo>
                      <a:pt x="12877" y="3080"/>
                    </a:lnTo>
                    <a:lnTo>
                      <a:pt x="12904" y="3068"/>
                    </a:lnTo>
                    <a:lnTo>
                      <a:pt x="12908" y="3095"/>
                    </a:lnTo>
                    <a:lnTo>
                      <a:pt x="12878" y="3147"/>
                    </a:lnTo>
                    <a:lnTo>
                      <a:pt x="12841" y="3162"/>
                    </a:lnTo>
                    <a:lnTo>
                      <a:pt x="12810" y="3140"/>
                    </a:lnTo>
                    <a:lnTo>
                      <a:pt x="12744" y="3122"/>
                    </a:lnTo>
                    <a:lnTo>
                      <a:pt x="12668" y="3122"/>
                    </a:lnTo>
                    <a:lnTo>
                      <a:pt x="12698" y="3142"/>
                    </a:lnTo>
                    <a:lnTo>
                      <a:pt x="12711" y="3178"/>
                    </a:lnTo>
                    <a:lnTo>
                      <a:pt x="12777" y="3186"/>
                    </a:lnTo>
                    <a:lnTo>
                      <a:pt x="12790" y="3212"/>
                    </a:lnTo>
                    <a:lnTo>
                      <a:pt x="12854" y="3260"/>
                    </a:lnTo>
                    <a:lnTo>
                      <a:pt x="12917" y="3276"/>
                    </a:lnTo>
                    <a:lnTo>
                      <a:pt x="12957" y="3250"/>
                    </a:lnTo>
                    <a:lnTo>
                      <a:pt x="12960" y="3215"/>
                    </a:lnTo>
                    <a:lnTo>
                      <a:pt x="12927" y="3183"/>
                    </a:lnTo>
                    <a:lnTo>
                      <a:pt x="12917" y="3161"/>
                    </a:lnTo>
                    <a:lnTo>
                      <a:pt x="12927" y="3161"/>
                    </a:lnTo>
                    <a:lnTo>
                      <a:pt x="12966" y="3200"/>
                    </a:lnTo>
                    <a:lnTo>
                      <a:pt x="13006" y="3220"/>
                    </a:lnTo>
                    <a:lnTo>
                      <a:pt x="13030" y="3235"/>
                    </a:lnTo>
                    <a:lnTo>
                      <a:pt x="13000" y="3232"/>
                    </a:lnTo>
                    <a:lnTo>
                      <a:pt x="12932" y="3296"/>
                    </a:lnTo>
                    <a:lnTo>
                      <a:pt x="12948" y="3317"/>
                    </a:lnTo>
                    <a:lnTo>
                      <a:pt x="12977" y="3321"/>
                    </a:lnTo>
                    <a:lnTo>
                      <a:pt x="13000" y="3304"/>
                    </a:lnTo>
                    <a:lnTo>
                      <a:pt x="13022" y="3304"/>
                    </a:lnTo>
                    <a:lnTo>
                      <a:pt x="13134" y="3406"/>
                    </a:lnTo>
                    <a:lnTo>
                      <a:pt x="13161" y="3417"/>
                    </a:lnTo>
                    <a:lnTo>
                      <a:pt x="13196" y="3463"/>
                    </a:lnTo>
                    <a:lnTo>
                      <a:pt x="13279" y="3471"/>
                    </a:lnTo>
                    <a:lnTo>
                      <a:pt x="13328" y="3527"/>
                    </a:lnTo>
                    <a:lnTo>
                      <a:pt x="13378" y="3540"/>
                    </a:lnTo>
                    <a:lnTo>
                      <a:pt x="13390" y="3517"/>
                    </a:lnTo>
                    <a:lnTo>
                      <a:pt x="13376" y="3494"/>
                    </a:lnTo>
                    <a:lnTo>
                      <a:pt x="13395" y="3481"/>
                    </a:lnTo>
                    <a:lnTo>
                      <a:pt x="13424" y="3512"/>
                    </a:lnTo>
                    <a:lnTo>
                      <a:pt x="13433" y="3540"/>
                    </a:lnTo>
                    <a:lnTo>
                      <a:pt x="13453" y="3570"/>
                    </a:lnTo>
                    <a:lnTo>
                      <a:pt x="13474" y="3569"/>
                    </a:lnTo>
                    <a:lnTo>
                      <a:pt x="13483" y="3530"/>
                    </a:lnTo>
                    <a:lnTo>
                      <a:pt x="13448" y="3349"/>
                    </a:lnTo>
                    <a:lnTo>
                      <a:pt x="13411" y="3267"/>
                    </a:lnTo>
                    <a:lnTo>
                      <a:pt x="13364" y="3165"/>
                    </a:lnTo>
                    <a:lnTo>
                      <a:pt x="13354" y="3075"/>
                    </a:lnTo>
                    <a:lnTo>
                      <a:pt x="13328" y="3018"/>
                    </a:lnTo>
                    <a:lnTo>
                      <a:pt x="13324" y="2993"/>
                    </a:lnTo>
                    <a:lnTo>
                      <a:pt x="13355" y="3006"/>
                    </a:lnTo>
                    <a:lnTo>
                      <a:pt x="13375" y="3050"/>
                    </a:lnTo>
                    <a:lnTo>
                      <a:pt x="13413" y="3090"/>
                    </a:lnTo>
                    <a:lnTo>
                      <a:pt x="13454" y="3101"/>
                    </a:lnTo>
                    <a:lnTo>
                      <a:pt x="13490" y="3142"/>
                    </a:lnTo>
                    <a:lnTo>
                      <a:pt x="13554" y="3148"/>
                    </a:lnTo>
                    <a:lnTo>
                      <a:pt x="13689" y="3133"/>
                    </a:lnTo>
                    <a:lnTo>
                      <a:pt x="13718" y="3145"/>
                    </a:lnTo>
                    <a:lnTo>
                      <a:pt x="13744" y="3132"/>
                    </a:lnTo>
                    <a:lnTo>
                      <a:pt x="13778" y="3160"/>
                    </a:lnTo>
                    <a:lnTo>
                      <a:pt x="13784" y="3151"/>
                    </a:lnTo>
                    <a:lnTo>
                      <a:pt x="13758" y="3112"/>
                    </a:lnTo>
                    <a:lnTo>
                      <a:pt x="13766" y="3090"/>
                    </a:lnTo>
                    <a:lnTo>
                      <a:pt x="13740" y="3066"/>
                    </a:lnTo>
                    <a:lnTo>
                      <a:pt x="13754" y="3048"/>
                    </a:lnTo>
                    <a:lnTo>
                      <a:pt x="13759" y="3016"/>
                    </a:lnTo>
                    <a:lnTo>
                      <a:pt x="13875" y="2968"/>
                    </a:lnTo>
                    <a:lnTo>
                      <a:pt x="13893" y="2977"/>
                    </a:lnTo>
                    <a:lnTo>
                      <a:pt x="13922" y="2972"/>
                    </a:lnTo>
                    <a:lnTo>
                      <a:pt x="13958" y="2993"/>
                    </a:lnTo>
                    <a:lnTo>
                      <a:pt x="14010" y="2993"/>
                    </a:lnTo>
                    <a:lnTo>
                      <a:pt x="14051" y="3033"/>
                    </a:lnTo>
                    <a:lnTo>
                      <a:pt x="14091" y="3045"/>
                    </a:lnTo>
                    <a:lnTo>
                      <a:pt x="14113" y="3081"/>
                    </a:lnTo>
                    <a:lnTo>
                      <a:pt x="14169" y="3082"/>
                    </a:lnTo>
                    <a:lnTo>
                      <a:pt x="14188" y="3116"/>
                    </a:lnTo>
                    <a:lnTo>
                      <a:pt x="14264" y="3116"/>
                    </a:lnTo>
                    <a:lnTo>
                      <a:pt x="14217" y="3088"/>
                    </a:lnTo>
                    <a:lnTo>
                      <a:pt x="14214" y="3072"/>
                    </a:lnTo>
                    <a:lnTo>
                      <a:pt x="14261" y="3085"/>
                    </a:lnTo>
                    <a:lnTo>
                      <a:pt x="14292" y="3061"/>
                    </a:lnTo>
                    <a:lnTo>
                      <a:pt x="14254" y="3041"/>
                    </a:lnTo>
                    <a:lnTo>
                      <a:pt x="14281" y="3017"/>
                    </a:lnTo>
                    <a:lnTo>
                      <a:pt x="14252" y="2987"/>
                    </a:lnTo>
                    <a:lnTo>
                      <a:pt x="14207" y="3010"/>
                    </a:lnTo>
                    <a:lnTo>
                      <a:pt x="14168" y="3000"/>
                    </a:lnTo>
                    <a:lnTo>
                      <a:pt x="14163" y="2945"/>
                    </a:lnTo>
                    <a:lnTo>
                      <a:pt x="14148" y="2906"/>
                    </a:lnTo>
                    <a:lnTo>
                      <a:pt x="14168" y="2890"/>
                    </a:lnTo>
                    <a:lnTo>
                      <a:pt x="14189" y="2907"/>
                    </a:lnTo>
                    <a:lnTo>
                      <a:pt x="14219" y="2888"/>
                    </a:lnTo>
                    <a:lnTo>
                      <a:pt x="14201" y="2861"/>
                    </a:lnTo>
                    <a:lnTo>
                      <a:pt x="14227" y="2852"/>
                    </a:lnTo>
                    <a:lnTo>
                      <a:pt x="14279" y="2892"/>
                    </a:lnTo>
                    <a:lnTo>
                      <a:pt x="14294" y="2930"/>
                    </a:lnTo>
                    <a:lnTo>
                      <a:pt x="14316" y="2922"/>
                    </a:lnTo>
                    <a:lnTo>
                      <a:pt x="14336" y="2938"/>
                    </a:lnTo>
                    <a:lnTo>
                      <a:pt x="14356" y="2927"/>
                    </a:lnTo>
                    <a:lnTo>
                      <a:pt x="14344" y="2887"/>
                    </a:lnTo>
                    <a:lnTo>
                      <a:pt x="14381" y="2872"/>
                    </a:lnTo>
                    <a:lnTo>
                      <a:pt x="14407" y="2891"/>
                    </a:lnTo>
                    <a:lnTo>
                      <a:pt x="14416" y="2860"/>
                    </a:lnTo>
                    <a:lnTo>
                      <a:pt x="14363" y="2797"/>
                    </a:lnTo>
                    <a:lnTo>
                      <a:pt x="14322" y="2793"/>
                    </a:lnTo>
                    <a:lnTo>
                      <a:pt x="14279" y="2751"/>
                    </a:lnTo>
                    <a:lnTo>
                      <a:pt x="14288" y="2712"/>
                    </a:lnTo>
                    <a:lnTo>
                      <a:pt x="14269" y="2685"/>
                    </a:lnTo>
                    <a:lnTo>
                      <a:pt x="14233" y="2701"/>
                    </a:lnTo>
                    <a:lnTo>
                      <a:pt x="14198" y="2692"/>
                    </a:lnTo>
                    <a:lnTo>
                      <a:pt x="14241" y="2667"/>
                    </a:lnTo>
                    <a:lnTo>
                      <a:pt x="14226" y="2637"/>
                    </a:lnTo>
                    <a:lnTo>
                      <a:pt x="14233" y="2628"/>
                    </a:lnTo>
                    <a:lnTo>
                      <a:pt x="14206" y="2587"/>
                    </a:lnTo>
                    <a:lnTo>
                      <a:pt x="14264" y="2586"/>
                    </a:lnTo>
                    <a:lnTo>
                      <a:pt x="14276" y="2523"/>
                    </a:lnTo>
                    <a:lnTo>
                      <a:pt x="14213" y="2543"/>
                    </a:lnTo>
                    <a:lnTo>
                      <a:pt x="14177" y="2578"/>
                    </a:lnTo>
                    <a:lnTo>
                      <a:pt x="14169" y="2617"/>
                    </a:lnTo>
                    <a:lnTo>
                      <a:pt x="14109" y="2599"/>
                    </a:lnTo>
                    <a:lnTo>
                      <a:pt x="14073" y="2533"/>
                    </a:lnTo>
                    <a:lnTo>
                      <a:pt x="14092" y="2501"/>
                    </a:lnTo>
                    <a:lnTo>
                      <a:pt x="14099" y="2453"/>
                    </a:lnTo>
                    <a:lnTo>
                      <a:pt x="14157" y="2431"/>
                    </a:lnTo>
                    <a:lnTo>
                      <a:pt x="14193" y="2437"/>
                    </a:lnTo>
                    <a:lnTo>
                      <a:pt x="14253" y="2381"/>
                    </a:lnTo>
                    <a:lnTo>
                      <a:pt x="14257" y="2356"/>
                    </a:lnTo>
                    <a:lnTo>
                      <a:pt x="14222" y="2314"/>
                    </a:lnTo>
                    <a:lnTo>
                      <a:pt x="14189" y="2319"/>
                    </a:lnTo>
                    <a:lnTo>
                      <a:pt x="14157" y="2307"/>
                    </a:lnTo>
                    <a:lnTo>
                      <a:pt x="14099" y="2307"/>
                    </a:lnTo>
                    <a:lnTo>
                      <a:pt x="14062" y="2262"/>
                    </a:lnTo>
                    <a:lnTo>
                      <a:pt x="14110" y="2242"/>
                    </a:lnTo>
                    <a:lnTo>
                      <a:pt x="14178" y="2232"/>
                    </a:lnTo>
                    <a:lnTo>
                      <a:pt x="14254" y="2265"/>
                    </a:lnTo>
                    <a:lnTo>
                      <a:pt x="14326" y="2252"/>
                    </a:lnTo>
                    <a:lnTo>
                      <a:pt x="14441" y="2249"/>
                    </a:lnTo>
                    <a:lnTo>
                      <a:pt x="14638" y="2234"/>
                    </a:lnTo>
                    <a:lnTo>
                      <a:pt x="14671" y="2215"/>
                    </a:lnTo>
                    <a:lnTo>
                      <a:pt x="14817" y="2213"/>
                    </a:lnTo>
                    <a:lnTo>
                      <a:pt x="14883" y="2220"/>
                    </a:lnTo>
                    <a:lnTo>
                      <a:pt x="14932" y="2213"/>
                    </a:lnTo>
                    <a:lnTo>
                      <a:pt x="15015" y="2214"/>
                    </a:lnTo>
                    <a:lnTo>
                      <a:pt x="14971" y="2228"/>
                    </a:lnTo>
                    <a:lnTo>
                      <a:pt x="14857" y="2278"/>
                    </a:lnTo>
                    <a:lnTo>
                      <a:pt x="14820" y="2259"/>
                    </a:lnTo>
                    <a:lnTo>
                      <a:pt x="14801" y="2265"/>
                    </a:lnTo>
                    <a:lnTo>
                      <a:pt x="14765" y="2252"/>
                    </a:lnTo>
                    <a:lnTo>
                      <a:pt x="14743" y="2324"/>
                    </a:lnTo>
                    <a:lnTo>
                      <a:pt x="14778" y="2363"/>
                    </a:lnTo>
                    <a:lnTo>
                      <a:pt x="14750" y="2374"/>
                    </a:lnTo>
                    <a:lnTo>
                      <a:pt x="14742" y="2400"/>
                    </a:lnTo>
                    <a:lnTo>
                      <a:pt x="14776" y="2421"/>
                    </a:lnTo>
                    <a:lnTo>
                      <a:pt x="14826" y="2384"/>
                    </a:lnTo>
                    <a:lnTo>
                      <a:pt x="14829" y="2348"/>
                    </a:lnTo>
                    <a:lnTo>
                      <a:pt x="14918" y="2288"/>
                    </a:lnTo>
                    <a:lnTo>
                      <a:pt x="15033" y="2242"/>
                    </a:lnTo>
                    <a:lnTo>
                      <a:pt x="15050" y="2304"/>
                    </a:lnTo>
                    <a:lnTo>
                      <a:pt x="15055" y="2392"/>
                    </a:lnTo>
                    <a:lnTo>
                      <a:pt x="15045" y="2412"/>
                    </a:lnTo>
                    <a:lnTo>
                      <a:pt x="15024" y="2356"/>
                    </a:lnTo>
                    <a:lnTo>
                      <a:pt x="14991" y="2324"/>
                    </a:lnTo>
                    <a:lnTo>
                      <a:pt x="14989" y="2288"/>
                    </a:lnTo>
                    <a:lnTo>
                      <a:pt x="14955" y="2318"/>
                    </a:lnTo>
                    <a:lnTo>
                      <a:pt x="14931" y="2309"/>
                    </a:lnTo>
                    <a:lnTo>
                      <a:pt x="14952" y="2370"/>
                    </a:lnTo>
                    <a:lnTo>
                      <a:pt x="14987" y="2384"/>
                    </a:lnTo>
                    <a:lnTo>
                      <a:pt x="15001" y="2453"/>
                    </a:lnTo>
                    <a:lnTo>
                      <a:pt x="14976" y="2508"/>
                    </a:lnTo>
                    <a:lnTo>
                      <a:pt x="14952" y="2497"/>
                    </a:lnTo>
                    <a:lnTo>
                      <a:pt x="14928" y="2518"/>
                    </a:lnTo>
                    <a:lnTo>
                      <a:pt x="14969" y="2545"/>
                    </a:lnTo>
                    <a:lnTo>
                      <a:pt x="14966" y="2568"/>
                    </a:lnTo>
                    <a:lnTo>
                      <a:pt x="14981" y="2586"/>
                    </a:lnTo>
                    <a:lnTo>
                      <a:pt x="15010" y="2586"/>
                    </a:lnTo>
                    <a:lnTo>
                      <a:pt x="15054" y="2551"/>
                    </a:lnTo>
                    <a:lnTo>
                      <a:pt x="15054" y="2504"/>
                    </a:lnTo>
                    <a:lnTo>
                      <a:pt x="15087" y="2454"/>
                    </a:lnTo>
                    <a:lnTo>
                      <a:pt x="15075" y="2422"/>
                    </a:lnTo>
                    <a:lnTo>
                      <a:pt x="15079" y="2376"/>
                    </a:lnTo>
                    <a:lnTo>
                      <a:pt x="15066" y="2200"/>
                    </a:lnTo>
                    <a:lnTo>
                      <a:pt x="15125" y="2153"/>
                    </a:lnTo>
                    <a:lnTo>
                      <a:pt x="15216" y="2133"/>
                    </a:lnTo>
                    <a:lnTo>
                      <a:pt x="15315" y="2108"/>
                    </a:lnTo>
                    <a:lnTo>
                      <a:pt x="15407" y="2119"/>
                    </a:lnTo>
                    <a:lnTo>
                      <a:pt x="15521" y="2160"/>
                    </a:lnTo>
                    <a:lnTo>
                      <a:pt x="15578" y="2235"/>
                    </a:lnTo>
                    <a:lnTo>
                      <a:pt x="15573" y="2274"/>
                    </a:lnTo>
                    <a:lnTo>
                      <a:pt x="15544" y="2295"/>
                    </a:lnTo>
                    <a:lnTo>
                      <a:pt x="15483" y="2247"/>
                    </a:lnTo>
                    <a:lnTo>
                      <a:pt x="15476" y="2258"/>
                    </a:lnTo>
                    <a:lnTo>
                      <a:pt x="15488" y="2294"/>
                    </a:lnTo>
                    <a:lnTo>
                      <a:pt x="15485" y="2328"/>
                    </a:lnTo>
                    <a:lnTo>
                      <a:pt x="15493" y="2360"/>
                    </a:lnTo>
                    <a:lnTo>
                      <a:pt x="15463" y="2384"/>
                    </a:lnTo>
                    <a:lnTo>
                      <a:pt x="15488" y="2394"/>
                    </a:lnTo>
                    <a:lnTo>
                      <a:pt x="15525" y="2372"/>
                    </a:lnTo>
                    <a:lnTo>
                      <a:pt x="15583" y="2368"/>
                    </a:lnTo>
                    <a:lnTo>
                      <a:pt x="15618" y="2333"/>
                    </a:lnTo>
                    <a:lnTo>
                      <a:pt x="15634" y="2383"/>
                    </a:lnTo>
                    <a:lnTo>
                      <a:pt x="15653" y="2419"/>
                    </a:lnTo>
                    <a:lnTo>
                      <a:pt x="15658" y="2462"/>
                    </a:lnTo>
                    <a:lnTo>
                      <a:pt x="15679" y="2484"/>
                    </a:lnTo>
                    <a:lnTo>
                      <a:pt x="15701" y="2446"/>
                    </a:lnTo>
                    <a:lnTo>
                      <a:pt x="15694" y="2422"/>
                    </a:lnTo>
                    <a:lnTo>
                      <a:pt x="15736" y="2384"/>
                    </a:lnTo>
                    <a:lnTo>
                      <a:pt x="15778" y="2405"/>
                    </a:lnTo>
                    <a:lnTo>
                      <a:pt x="15793" y="2448"/>
                    </a:lnTo>
                    <a:lnTo>
                      <a:pt x="15778" y="2472"/>
                    </a:lnTo>
                    <a:lnTo>
                      <a:pt x="15764" y="2519"/>
                    </a:lnTo>
                    <a:lnTo>
                      <a:pt x="15775" y="2536"/>
                    </a:lnTo>
                    <a:lnTo>
                      <a:pt x="15799" y="2523"/>
                    </a:lnTo>
                    <a:lnTo>
                      <a:pt x="15818" y="2481"/>
                    </a:lnTo>
                    <a:lnTo>
                      <a:pt x="15835" y="2473"/>
                    </a:lnTo>
                    <a:lnTo>
                      <a:pt x="15850" y="2498"/>
                    </a:lnTo>
                    <a:lnTo>
                      <a:pt x="15849" y="2459"/>
                    </a:lnTo>
                    <a:lnTo>
                      <a:pt x="15882" y="2391"/>
                    </a:lnTo>
                    <a:lnTo>
                      <a:pt x="15897" y="2377"/>
                    </a:lnTo>
                    <a:lnTo>
                      <a:pt x="15923" y="2389"/>
                    </a:lnTo>
                    <a:lnTo>
                      <a:pt x="16003" y="2444"/>
                    </a:lnTo>
                    <a:lnTo>
                      <a:pt x="16089" y="2464"/>
                    </a:lnTo>
                    <a:lnTo>
                      <a:pt x="16137" y="2522"/>
                    </a:lnTo>
                    <a:lnTo>
                      <a:pt x="16129" y="2552"/>
                    </a:lnTo>
                    <a:lnTo>
                      <a:pt x="16074" y="2586"/>
                    </a:lnTo>
                    <a:lnTo>
                      <a:pt x="16037" y="2624"/>
                    </a:lnTo>
                    <a:lnTo>
                      <a:pt x="16085" y="2599"/>
                    </a:lnTo>
                    <a:lnTo>
                      <a:pt x="16158" y="2584"/>
                    </a:lnTo>
                    <a:lnTo>
                      <a:pt x="16206" y="2601"/>
                    </a:lnTo>
                    <a:lnTo>
                      <a:pt x="16263" y="2587"/>
                    </a:lnTo>
                    <a:lnTo>
                      <a:pt x="16304" y="2549"/>
                    </a:lnTo>
                    <a:lnTo>
                      <a:pt x="16343" y="2531"/>
                    </a:lnTo>
                    <a:lnTo>
                      <a:pt x="16412" y="2474"/>
                    </a:lnTo>
                    <a:lnTo>
                      <a:pt x="16446" y="2461"/>
                    </a:lnTo>
                    <a:lnTo>
                      <a:pt x="16501" y="2405"/>
                    </a:lnTo>
                    <a:lnTo>
                      <a:pt x="16548" y="2393"/>
                    </a:lnTo>
                    <a:lnTo>
                      <a:pt x="16677" y="2329"/>
                    </a:lnTo>
                    <a:lnTo>
                      <a:pt x="16741" y="2307"/>
                    </a:lnTo>
                    <a:lnTo>
                      <a:pt x="16778" y="2314"/>
                    </a:lnTo>
                    <a:lnTo>
                      <a:pt x="16782" y="2300"/>
                    </a:lnTo>
                    <a:lnTo>
                      <a:pt x="16855" y="2253"/>
                    </a:lnTo>
                    <a:lnTo>
                      <a:pt x="16895" y="2244"/>
                    </a:lnTo>
                    <a:lnTo>
                      <a:pt x="16982" y="2247"/>
                    </a:lnTo>
                    <a:lnTo>
                      <a:pt x="17150" y="2303"/>
                    </a:lnTo>
                    <a:lnTo>
                      <a:pt x="17220" y="2378"/>
                    </a:lnTo>
                    <a:lnTo>
                      <a:pt x="17292" y="2416"/>
                    </a:lnTo>
                    <a:lnTo>
                      <a:pt x="17354" y="2486"/>
                    </a:lnTo>
                    <a:lnTo>
                      <a:pt x="17386" y="2547"/>
                    </a:lnTo>
                    <a:lnTo>
                      <a:pt x="17390" y="2578"/>
                    </a:lnTo>
                    <a:lnTo>
                      <a:pt x="17405" y="2597"/>
                    </a:lnTo>
                    <a:lnTo>
                      <a:pt x="17403" y="2646"/>
                    </a:lnTo>
                    <a:lnTo>
                      <a:pt x="17438" y="2713"/>
                    </a:lnTo>
                    <a:lnTo>
                      <a:pt x="17441" y="2746"/>
                    </a:lnTo>
                    <a:lnTo>
                      <a:pt x="17417" y="2782"/>
                    </a:lnTo>
                    <a:lnTo>
                      <a:pt x="17456" y="2773"/>
                    </a:lnTo>
                    <a:lnTo>
                      <a:pt x="17496" y="2725"/>
                    </a:lnTo>
                    <a:lnTo>
                      <a:pt x="17543" y="2725"/>
                    </a:lnTo>
                    <a:lnTo>
                      <a:pt x="17565" y="2747"/>
                    </a:lnTo>
                    <a:lnTo>
                      <a:pt x="17568" y="2722"/>
                    </a:lnTo>
                    <a:lnTo>
                      <a:pt x="17614" y="2716"/>
                    </a:lnTo>
                    <a:lnTo>
                      <a:pt x="17651" y="2738"/>
                    </a:lnTo>
                    <a:lnTo>
                      <a:pt x="17667" y="2779"/>
                    </a:lnTo>
                    <a:lnTo>
                      <a:pt x="17675" y="2747"/>
                    </a:lnTo>
                    <a:lnTo>
                      <a:pt x="17660" y="2694"/>
                    </a:lnTo>
                    <a:lnTo>
                      <a:pt x="17690" y="2691"/>
                    </a:lnTo>
                    <a:lnTo>
                      <a:pt x="17716" y="2736"/>
                    </a:lnTo>
                    <a:lnTo>
                      <a:pt x="17773" y="2790"/>
                    </a:lnTo>
                    <a:lnTo>
                      <a:pt x="17784" y="2852"/>
                    </a:lnTo>
                    <a:lnTo>
                      <a:pt x="17814" y="2852"/>
                    </a:lnTo>
                    <a:lnTo>
                      <a:pt x="17865" y="2916"/>
                    </a:lnTo>
                    <a:lnTo>
                      <a:pt x="17864" y="2896"/>
                    </a:lnTo>
                    <a:lnTo>
                      <a:pt x="17847" y="2842"/>
                    </a:lnTo>
                    <a:lnTo>
                      <a:pt x="17813" y="2826"/>
                    </a:lnTo>
                    <a:lnTo>
                      <a:pt x="17806" y="2795"/>
                    </a:lnTo>
                    <a:lnTo>
                      <a:pt x="17843" y="2816"/>
                    </a:lnTo>
                    <a:lnTo>
                      <a:pt x="17872" y="2812"/>
                    </a:lnTo>
                    <a:lnTo>
                      <a:pt x="17906" y="2847"/>
                    </a:lnTo>
                    <a:lnTo>
                      <a:pt x="17953" y="2912"/>
                    </a:lnTo>
                    <a:lnTo>
                      <a:pt x="17944" y="2860"/>
                    </a:lnTo>
                    <a:lnTo>
                      <a:pt x="17880" y="2771"/>
                    </a:lnTo>
                    <a:lnTo>
                      <a:pt x="17883" y="2691"/>
                    </a:lnTo>
                    <a:lnTo>
                      <a:pt x="17882" y="2625"/>
                    </a:lnTo>
                    <a:lnTo>
                      <a:pt x="17923" y="2577"/>
                    </a:lnTo>
                    <a:lnTo>
                      <a:pt x="17992" y="2570"/>
                    </a:lnTo>
                    <a:lnTo>
                      <a:pt x="18024" y="2545"/>
                    </a:lnTo>
                    <a:lnTo>
                      <a:pt x="18083" y="2521"/>
                    </a:lnTo>
                    <a:lnTo>
                      <a:pt x="18078" y="2495"/>
                    </a:lnTo>
                    <a:lnTo>
                      <a:pt x="18090" y="2482"/>
                    </a:lnTo>
                    <a:lnTo>
                      <a:pt x="18113" y="2483"/>
                    </a:lnTo>
                    <a:lnTo>
                      <a:pt x="18147" y="2515"/>
                    </a:lnTo>
                    <a:lnTo>
                      <a:pt x="18176" y="2524"/>
                    </a:lnTo>
                    <a:lnTo>
                      <a:pt x="18226" y="2514"/>
                    </a:lnTo>
                    <a:lnTo>
                      <a:pt x="18272" y="2479"/>
                    </a:lnTo>
                    <a:lnTo>
                      <a:pt x="18297" y="2487"/>
                    </a:lnTo>
                    <a:lnTo>
                      <a:pt x="18358" y="2464"/>
                    </a:lnTo>
                    <a:lnTo>
                      <a:pt x="18430" y="2471"/>
                    </a:lnTo>
                    <a:lnTo>
                      <a:pt x="18462" y="2449"/>
                    </a:lnTo>
                    <a:lnTo>
                      <a:pt x="18478" y="2448"/>
                    </a:lnTo>
                    <a:lnTo>
                      <a:pt x="18482" y="2468"/>
                    </a:lnTo>
                    <a:lnTo>
                      <a:pt x="18504" y="2491"/>
                    </a:lnTo>
                    <a:lnTo>
                      <a:pt x="18519" y="2454"/>
                    </a:lnTo>
                    <a:lnTo>
                      <a:pt x="18559" y="2399"/>
                    </a:lnTo>
                    <a:lnTo>
                      <a:pt x="18552" y="2375"/>
                    </a:lnTo>
                    <a:lnTo>
                      <a:pt x="18552" y="2329"/>
                    </a:lnTo>
                    <a:lnTo>
                      <a:pt x="18556" y="2291"/>
                    </a:lnTo>
                    <a:lnTo>
                      <a:pt x="18575" y="2274"/>
                    </a:lnTo>
                    <a:lnTo>
                      <a:pt x="18629" y="2288"/>
                    </a:lnTo>
                    <a:lnTo>
                      <a:pt x="18647" y="2327"/>
                    </a:lnTo>
                    <a:lnTo>
                      <a:pt x="18654" y="2347"/>
                    </a:lnTo>
                    <a:lnTo>
                      <a:pt x="18698" y="2352"/>
                    </a:lnTo>
                    <a:lnTo>
                      <a:pt x="18729" y="2377"/>
                    </a:lnTo>
                    <a:lnTo>
                      <a:pt x="18728" y="2418"/>
                    </a:lnTo>
                    <a:lnTo>
                      <a:pt x="18777" y="2473"/>
                    </a:lnTo>
                    <a:lnTo>
                      <a:pt x="18802" y="2489"/>
                    </a:lnTo>
                    <a:lnTo>
                      <a:pt x="18853" y="2482"/>
                    </a:lnTo>
                    <a:lnTo>
                      <a:pt x="18936" y="2499"/>
                    </a:lnTo>
                    <a:lnTo>
                      <a:pt x="18947" y="2489"/>
                    </a:lnTo>
                    <a:lnTo>
                      <a:pt x="18971" y="2493"/>
                    </a:lnTo>
                    <a:lnTo>
                      <a:pt x="19028" y="2571"/>
                    </a:lnTo>
                    <a:lnTo>
                      <a:pt x="19028" y="2608"/>
                    </a:lnTo>
                    <a:lnTo>
                      <a:pt x="19051" y="2629"/>
                    </a:lnTo>
                    <a:lnTo>
                      <a:pt x="19107" y="2637"/>
                    </a:lnTo>
                    <a:lnTo>
                      <a:pt x="19135" y="2618"/>
                    </a:lnTo>
                    <a:lnTo>
                      <a:pt x="19177" y="2612"/>
                    </a:lnTo>
                    <a:lnTo>
                      <a:pt x="19172" y="2586"/>
                    </a:lnTo>
                    <a:lnTo>
                      <a:pt x="19212" y="2559"/>
                    </a:lnTo>
                    <a:lnTo>
                      <a:pt x="19236" y="2567"/>
                    </a:lnTo>
                    <a:lnTo>
                      <a:pt x="19250" y="2553"/>
                    </a:lnTo>
                    <a:lnTo>
                      <a:pt x="19226" y="2521"/>
                    </a:lnTo>
                    <a:lnTo>
                      <a:pt x="19242" y="2507"/>
                    </a:lnTo>
                    <a:lnTo>
                      <a:pt x="19231" y="2486"/>
                    </a:lnTo>
                    <a:lnTo>
                      <a:pt x="19236" y="2462"/>
                    </a:lnTo>
                    <a:lnTo>
                      <a:pt x="19202" y="2419"/>
                    </a:lnTo>
                    <a:lnTo>
                      <a:pt x="19152" y="2403"/>
                    </a:lnTo>
                    <a:lnTo>
                      <a:pt x="19141" y="2348"/>
                    </a:lnTo>
                    <a:lnTo>
                      <a:pt x="19079" y="2288"/>
                    </a:lnTo>
                    <a:lnTo>
                      <a:pt x="19055" y="2281"/>
                    </a:lnTo>
                    <a:lnTo>
                      <a:pt x="19039" y="2255"/>
                    </a:lnTo>
                    <a:lnTo>
                      <a:pt x="18978" y="2227"/>
                    </a:lnTo>
                    <a:lnTo>
                      <a:pt x="18947" y="2254"/>
                    </a:lnTo>
                    <a:lnTo>
                      <a:pt x="18927" y="2253"/>
                    </a:lnTo>
                    <a:lnTo>
                      <a:pt x="18926" y="2208"/>
                    </a:lnTo>
                    <a:lnTo>
                      <a:pt x="18941" y="2188"/>
                    </a:lnTo>
                    <a:lnTo>
                      <a:pt x="18915" y="2135"/>
                    </a:lnTo>
                    <a:lnTo>
                      <a:pt x="18905" y="2102"/>
                    </a:lnTo>
                    <a:lnTo>
                      <a:pt x="18883" y="2085"/>
                    </a:lnTo>
                    <a:lnTo>
                      <a:pt x="18862" y="2030"/>
                    </a:lnTo>
                    <a:lnTo>
                      <a:pt x="18814" y="1995"/>
                    </a:lnTo>
                    <a:lnTo>
                      <a:pt x="18821" y="1985"/>
                    </a:lnTo>
                    <a:lnTo>
                      <a:pt x="18899" y="1973"/>
                    </a:lnTo>
                    <a:lnTo>
                      <a:pt x="18921" y="1987"/>
                    </a:lnTo>
                    <a:lnTo>
                      <a:pt x="19015" y="1978"/>
                    </a:lnTo>
                    <a:lnTo>
                      <a:pt x="19092" y="1979"/>
                    </a:lnTo>
                    <a:lnTo>
                      <a:pt x="19096" y="1955"/>
                    </a:lnTo>
                    <a:lnTo>
                      <a:pt x="19136" y="1940"/>
                    </a:lnTo>
                    <a:lnTo>
                      <a:pt x="19181" y="1970"/>
                    </a:lnTo>
                    <a:lnTo>
                      <a:pt x="19210" y="1958"/>
                    </a:lnTo>
                    <a:lnTo>
                      <a:pt x="19232" y="1960"/>
                    </a:lnTo>
                    <a:lnTo>
                      <a:pt x="19231" y="1928"/>
                    </a:lnTo>
                    <a:lnTo>
                      <a:pt x="19280" y="1923"/>
                    </a:lnTo>
                    <a:lnTo>
                      <a:pt x="19292" y="1945"/>
                    </a:lnTo>
                    <a:lnTo>
                      <a:pt x="19305" y="1944"/>
                    </a:lnTo>
                    <a:lnTo>
                      <a:pt x="19324" y="1905"/>
                    </a:lnTo>
                    <a:lnTo>
                      <a:pt x="19356" y="1918"/>
                    </a:lnTo>
                    <a:lnTo>
                      <a:pt x="19359" y="1884"/>
                    </a:lnTo>
                    <a:lnTo>
                      <a:pt x="19496" y="1848"/>
                    </a:lnTo>
                    <a:lnTo>
                      <a:pt x="19512" y="1879"/>
                    </a:lnTo>
                    <a:lnTo>
                      <a:pt x="19520" y="1853"/>
                    </a:lnTo>
                    <a:lnTo>
                      <a:pt x="19542" y="1824"/>
                    </a:lnTo>
                    <a:lnTo>
                      <a:pt x="19555" y="1833"/>
                    </a:lnTo>
                    <a:lnTo>
                      <a:pt x="19603" y="1826"/>
                    </a:lnTo>
                    <a:lnTo>
                      <a:pt x="19626" y="1823"/>
                    </a:lnTo>
                    <a:lnTo>
                      <a:pt x="19656" y="1849"/>
                    </a:lnTo>
                    <a:lnTo>
                      <a:pt x="19720" y="1850"/>
                    </a:lnTo>
                    <a:lnTo>
                      <a:pt x="19752" y="1835"/>
                    </a:lnTo>
                    <a:lnTo>
                      <a:pt x="19769" y="1858"/>
                    </a:lnTo>
                    <a:lnTo>
                      <a:pt x="19794" y="1866"/>
                    </a:lnTo>
                    <a:lnTo>
                      <a:pt x="19813" y="1843"/>
                    </a:lnTo>
                    <a:lnTo>
                      <a:pt x="19869" y="1837"/>
                    </a:lnTo>
                    <a:lnTo>
                      <a:pt x="19974" y="1870"/>
                    </a:lnTo>
                    <a:lnTo>
                      <a:pt x="20013" y="1889"/>
                    </a:lnTo>
                    <a:lnTo>
                      <a:pt x="20038" y="1880"/>
                    </a:lnTo>
                    <a:lnTo>
                      <a:pt x="20026" y="1870"/>
                    </a:lnTo>
                    <a:lnTo>
                      <a:pt x="20063" y="1861"/>
                    </a:lnTo>
                    <a:lnTo>
                      <a:pt x="20090" y="1880"/>
                    </a:lnTo>
                    <a:lnTo>
                      <a:pt x="20070" y="1899"/>
                    </a:lnTo>
                    <a:lnTo>
                      <a:pt x="20087" y="1910"/>
                    </a:lnTo>
                    <a:lnTo>
                      <a:pt x="20138" y="1898"/>
                    </a:lnTo>
                    <a:lnTo>
                      <a:pt x="20255" y="1910"/>
                    </a:lnTo>
                    <a:lnTo>
                      <a:pt x="20355" y="1978"/>
                    </a:lnTo>
                    <a:lnTo>
                      <a:pt x="20350" y="1994"/>
                    </a:lnTo>
                    <a:lnTo>
                      <a:pt x="20319" y="1978"/>
                    </a:lnTo>
                    <a:lnTo>
                      <a:pt x="20259" y="1956"/>
                    </a:lnTo>
                    <a:lnTo>
                      <a:pt x="20255" y="1969"/>
                    </a:lnTo>
                    <a:lnTo>
                      <a:pt x="20358" y="2005"/>
                    </a:lnTo>
                    <a:lnTo>
                      <a:pt x="20409" y="2008"/>
                    </a:lnTo>
                    <a:lnTo>
                      <a:pt x="20421" y="1980"/>
                    </a:lnTo>
                    <a:lnTo>
                      <a:pt x="20465" y="1977"/>
                    </a:lnTo>
                    <a:lnTo>
                      <a:pt x="20514" y="1979"/>
                    </a:lnTo>
                    <a:lnTo>
                      <a:pt x="20506" y="1950"/>
                    </a:lnTo>
                    <a:lnTo>
                      <a:pt x="20526" y="1940"/>
                    </a:lnTo>
                    <a:lnTo>
                      <a:pt x="20557" y="1965"/>
                    </a:lnTo>
                    <a:lnTo>
                      <a:pt x="20589" y="1975"/>
                    </a:lnTo>
                    <a:lnTo>
                      <a:pt x="20607" y="1987"/>
                    </a:lnTo>
                    <a:lnTo>
                      <a:pt x="20608" y="1969"/>
                    </a:lnTo>
                    <a:lnTo>
                      <a:pt x="20614" y="1960"/>
                    </a:lnTo>
                    <a:lnTo>
                      <a:pt x="20664" y="1973"/>
                    </a:lnTo>
                    <a:lnTo>
                      <a:pt x="20666" y="1995"/>
                    </a:lnTo>
                    <a:lnTo>
                      <a:pt x="20721" y="2014"/>
                    </a:lnTo>
                    <a:lnTo>
                      <a:pt x="20762" y="1999"/>
                    </a:lnTo>
                    <a:lnTo>
                      <a:pt x="20907" y="2027"/>
                    </a:lnTo>
                    <a:lnTo>
                      <a:pt x="20892" y="2000"/>
                    </a:lnTo>
                    <a:lnTo>
                      <a:pt x="20941" y="1999"/>
                    </a:lnTo>
                    <a:lnTo>
                      <a:pt x="20956" y="2029"/>
                    </a:lnTo>
                    <a:lnTo>
                      <a:pt x="20984" y="2038"/>
                    </a:lnTo>
                    <a:lnTo>
                      <a:pt x="20977" y="2005"/>
                    </a:lnTo>
                    <a:lnTo>
                      <a:pt x="20991" y="2000"/>
                    </a:lnTo>
                    <a:lnTo>
                      <a:pt x="21046" y="2010"/>
                    </a:lnTo>
                    <a:lnTo>
                      <a:pt x="21036" y="2027"/>
                    </a:lnTo>
                    <a:lnTo>
                      <a:pt x="21063" y="2060"/>
                    </a:lnTo>
                    <a:lnTo>
                      <a:pt x="21111" y="2048"/>
                    </a:lnTo>
                    <a:lnTo>
                      <a:pt x="21111" y="2030"/>
                    </a:lnTo>
                    <a:lnTo>
                      <a:pt x="21092" y="2018"/>
                    </a:lnTo>
                    <a:lnTo>
                      <a:pt x="21147" y="2020"/>
                    </a:lnTo>
                    <a:lnTo>
                      <a:pt x="21164" y="2033"/>
                    </a:lnTo>
                    <a:lnTo>
                      <a:pt x="21156" y="2057"/>
                    </a:lnTo>
                    <a:lnTo>
                      <a:pt x="21187" y="2088"/>
                    </a:lnTo>
                    <a:lnTo>
                      <a:pt x="21247" y="2113"/>
                    </a:lnTo>
                    <a:lnTo>
                      <a:pt x="21293" y="2094"/>
                    </a:lnTo>
                    <a:lnTo>
                      <a:pt x="21229" y="2072"/>
                    </a:lnTo>
                    <a:lnTo>
                      <a:pt x="21199" y="2054"/>
                    </a:lnTo>
                    <a:lnTo>
                      <a:pt x="21192" y="2032"/>
                    </a:lnTo>
                    <a:lnTo>
                      <a:pt x="21227" y="2024"/>
                    </a:lnTo>
                    <a:lnTo>
                      <a:pt x="21267" y="2029"/>
                    </a:lnTo>
                    <a:lnTo>
                      <a:pt x="21335" y="2066"/>
                    </a:lnTo>
                    <a:lnTo>
                      <a:pt x="21350" y="2104"/>
                    </a:lnTo>
                    <a:lnTo>
                      <a:pt x="21365" y="2114"/>
                    </a:lnTo>
                    <a:lnTo>
                      <a:pt x="21375" y="2085"/>
                    </a:lnTo>
                    <a:lnTo>
                      <a:pt x="21366" y="2073"/>
                    </a:lnTo>
                    <a:lnTo>
                      <a:pt x="21394" y="2078"/>
                    </a:lnTo>
                    <a:lnTo>
                      <a:pt x="21415" y="2098"/>
                    </a:lnTo>
                    <a:lnTo>
                      <a:pt x="21410" y="2113"/>
                    </a:lnTo>
                    <a:lnTo>
                      <a:pt x="21444" y="2153"/>
                    </a:lnTo>
                    <a:lnTo>
                      <a:pt x="21498" y="2251"/>
                    </a:lnTo>
                    <a:lnTo>
                      <a:pt x="21558" y="2270"/>
                    </a:lnTo>
                    <a:lnTo>
                      <a:pt x="21568" y="2307"/>
                    </a:lnTo>
                    <a:lnTo>
                      <a:pt x="21599" y="2335"/>
                    </a:lnTo>
                    <a:lnTo>
                      <a:pt x="21620" y="2370"/>
                    </a:lnTo>
                    <a:lnTo>
                      <a:pt x="21604" y="2387"/>
                    </a:lnTo>
                    <a:lnTo>
                      <a:pt x="21616" y="2424"/>
                    </a:lnTo>
                    <a:lnTo>
                      <a:pt x="21642" y="2436"/>
                    </a:lnTo>
                    <a:lnTo>
                      <a:pt x="21676" y="2404"/>
                    </a:lnTo>
                    <a:lnTo>
                      <a:pt x="21720" y="2411"/>
                    </a:lnTo>
                    <a:lnTo>
                      <a:pt x="21748" y="2459"/>
                    </a:lnTo>
                    <a:lnTo>
                      <a:pt x="21778" y="2466"/>
                    </a:lnTo>
                    <a:lnTo>
                      <a:pt x="21784" y="2456"/>
                    </a:lnTo>
                    <a:lnTo>
                      <a:pt x="21769" y="2445"/>
                    </a:lnTo>
                    <a:lnTo>
                      <a:pt x="21758" y="2413"/>
                    </a:lnTo>
                    <a:lnTo>
                      <a:pt x="21778" y="2384"/>
                    </a:lnTo>
                    <a:lnTo>
                      <a:pt x="21799" y="2393"/>
                    </a:lnTo>
                    <a:lnTo>
                      <a:pt x="21819" y="2437"/>
                    </a:lnTo>
                    <a:lnTo>
                      <a:pt x="21850" y="2468"/>
                    </a:lnTo>
                    <a:lnTo>
                      <a:pt x="21848" y="2454"/>
                    </a:lnTo>
                    <a:lnTo>
                      <a:pt x="21825" y="2399"/>
                    </a:lnTo>
                    <a:lnTo>
                      <a:pt x="21823" y="2369"/>
                    </a:lnTo>
                    <a:lnTo>
                      <a:pt x="21798" y="2340"/>
                    </a:lnTo>
                    <a:lnTo>
                      <a:pt x="21754" y="2363"/>
                    </a:lnTo>
                    <a:lnTo>
                      <a:pt x="21710" y="2371"/>
                    </a:lnTo>
                    <a:lnTo>
                      <a:pt x="21703" y="2343"/>
                    </a:lnTo>
                    <a:lnTo>
                      <a:pt x="21725" y="2317"/>
                    </a:lnTo>
                    <a:lnTo>
                      <a:pt x="21715" y="2277"/>
                    </a:lnTo>
                    <a:lnTo>
                      <a:pt x="21654" y="2234"/>
                    </a:lnTo>
                    <a:lnTo>
                      <a:pt x="21622" y="2204"/>
                    </a:lnTo>
                    <a:lnTo>
                      <a:pt x="21606" y="2169"/>
                    </a:lnTo>
                    <a:lnTo>
                      <a:pt x="21585" y="2169"/>
                    </a:lnTo>
                    <a:lnTo>
                      <a:pt x="21539" y="2205"/>
                    </a:lnTo>
                    <a:lnTo>
                      <a:pt x="21534" y="2187"/>
                    </a:lnTo>
                    <a:lnTo>
                      <a:pt x="21569" y="2158"/>
                    </a:lnTo>
                    <a:lnTo>
                      <a:pt x="21594" y="2108"/>
                    </a:lnTo>
                    <a:lnTo>
                      <a:pt x="21638" y="2045"/>
                    </a:lnTo>
                    <a:lnTo>
                      <a:pt x="21661" y="2040"/>
                    </a:lnTo>
                    <a:lnTo>
                      <a:pt x="21656" y="2058"/>
                    </a:lnTo>
                    <a:lnTo>
                      <a:pt x="21682" y="2122"/>
                    </a:lnTo>
                    <a:lnTo>
                      <a:pt x="21717" y="2131"/>
                    </a:lnTo>
                    <a:lnTo>
                      <a:pt x="21726" y="2118"/>
                    </a:lnTo>
                    <a:lnTo>
                      <a:pt x="21696" y="2092"/>
                    </a:lnTo>
                    <a:lnTo>
                      <a:pt x="21683" y="2062"/>
                    </a:lnTo>
                    <a:lnTo>
                      <a:pt x="21701" y="2059"/>
                    </a:lnTo>
                    <a:lnTo>
                      <a:pt x="21741" y="2035"/>
                    </a:lnTo>
                    <a:lnTo>
                      <a:pt x="21753" y="2010"/>
                    </a:lnTo>
                    <a:lnTo>
                      <a:pt x="21710" y="2010"/>
                    </a:lnTo>
                    <a:lnTo>
                      <a:pt x="21729" y="1995"/>
                    </a:lnTo>
                    <a:lnTo>
                      <a:pt x="21744" y="1986"/>
                    </a:lnTo>
                    <a:lnTo>
                      <a:pt x="21778" y="1978"/>
                    </a:lnTo>
                    <a:lnTo>
                      <a:pt x="21808" y="1929"/>
                    </a:lnTo>
                    <a:lnTo>
                      <a:pt x="21837" y="1933"/>
                    </a:lnTo>
                    <a:lnTo>
                      <a:pt x="21851" y="1953"/>
                    </a:lnTo>
                    <a:lnTo>
                      <a:pt x="21868" y="1947"/>
                    </a:lnTo>
                    <a:lnTo>
                      <a:pt x="21899" y="1955"/>
                    </a:lnTo>
                    <a:lnTo>
                      <a:pt x="21903" y="1971"/>
                    </a:lnTo>
                    <a:lnTo>
                      <a:pt x="21933" y="2000"/>
                    </a:lnTo>
                    <a:lnTo>
                      <a:pt x="21982" y="2009"/>
                    </a:lnTo>
                    <a:lnTo>
                      <a:pt x="22006" y="1997"/>
                    </a:lnTo>
                    <a:lnTo>
                      <a:pt x="22111" y="2015"/>
                    </a:lnTo>
                    <a:lnTo>
                      <a:pt x="22104" y="2051"/>
                    </a:lnTo>
                    <a:lnTo>
                      <a:pt x="22112" y="2068"/>
                    </a:lnTo>
                    <a:lnTo>
                      <a:pt x="22132" y="2058"/>
                    </a:lnTo>
                    <a:lnTo>
                      <a:pt x="22135" y="2034"/>
                    </a:lnTo>
                    <a:lnTo>
                      <a:pt x="22165" y="2037"/>
                    </a:lnTo>
                    <a:lnTo>
                      <a:pt x="22167" y="2080"/>
                    </a:lnTo>
                    <a:lnTo>
                      <a:pt x="22195" y="2058"/>
                    </a:lnTo>
                    <a:lnTo>
                      <a:pt x="22229" y="2021"/>
                    </a:lnTo>
                    <a:lnTo>
                      <a:pt x="22261" y="2033"/>
                    </a:lnTo>
                    <a:lnTo>
                      <a:pt x="22260" y="2058"/>
                    </a:lnTo>
                    <a:lnTo>
                      <a:pt x="22240" y="2084"/>
                    </a:lnTo>
                    <a:lnTo>
                      <a:pt x="22233" y="2105"/>
                    </a:lnTo>
                    <a:lnTo>
                      <a:pt x="22263" y="2196"/>
                    </a:lnTo>
                    <a:lnTo>
                      <a:pt x="22251" y="2241"/>
                    </a:lnTo>
                    <a:lnTo>
                      <a:pt x="22255" y="2261"/>
                    </a:lnTo>
                    <a:lnTo>
                      <a:pt x="22287" y="2253"/>
                    </a:lnTo>
                    <a:lnTo>
                      <a:pt x="22308" y="2290"/>
                    </a:lnTo>
                    <a:lnTo>
                      <a:pt x="22345" y="2306"/>
                    </a:lnTo>
                    <a:lnTo>
                      <a:pt x="22358" y="2342"/>
                    </a:lnTo>
                    <a:lnTo>
                      <a:pt x="22340" y="2364"/>
                    </a:lnTo>
                    <a:lnTo>
                      <a:pt x="22286" y="2362"/>
                    </a:lnTo>
                    <a:lnTo>
                      <a:pt x="22229" y="2371"/>
                    </a:lnTo>
                    <a:lnTo>
                      <a:pt x="22305" y="2388"/>
                    </a:lnTo>
                    <a:lnTo>
                      <a:pt x="22326" y="2419"/>
                    </a:lnTo>
                    <a:lnTo>
                      <a:pt x="22317" y="2448"/>
                    </a:lnTo>
                    <a:lnTo>
                      <a:pt x="22278" y="2457"/>
                    </a:lnTo>
                    <a:lnTo>
                      <a:pt x="22246" y="2515"/>
                    </a:lnTo>
                    <a:lnTo>
                      <a:pt x="22235" y="2496"/>
                    </a:lnTo>
                    <a:lnTo>
                      <a:pt x="22193" y="2529"/>
                    </a:lnTo>
                    <a:lnTo>
                      <a:pt x="22148" y="2528"/>
                    </a:lnTo>
                    <a:lnTo>
                      <a:pt x="22112" y="2560"/>
                    </a:lnTo>
                    <a:lnTo>
                      <a:pt x="22160" y="2553"/>
                    </a:lnTo>
                    <a:lnTo>
                      <a:pt x="22186" y="2565"/>
                    </a:lnTo>
                    <a:lnTo>
                      <a:pt x="22203" y="2592"/>
                    </a:lnTo>
                    <a:lnTo>
                      <a:pt x="22230" y="2564"/>
                    </a:lnTo>
                    <a:lnTo>
                      <a:pt x="22245" y="2565"/>
                    </a:lnTo>
                    <a:lnTo>
                      <a:pt x="22250" y="2595"/>
                    </a:lnTo>
                    <a:lnTo>
                      <a:pt x="22281" y="2639"/>
                    </a:lnTo>
                    <a:lnTo>
                      <a:pt x="22253" y="2658"/>
                    </a:lnTo>
                    <a:lnTo>
                      <a:pt x="22245" y="2711"/>
                    </a:lnTo>
                    <a:lnTo>
                      <a:pt x="22286" y="2669"/>
                    </a:lnTo>
                    <a:lnTo>
                      <a:pt x="22329" y="2665"/>
                    </a:lnTo>
                    <a:lnTo>
                      <a:pt x="22374" y="2703"/>
                    </a:lnTo>
                    <a:lnTo>
                      <a:pt x="22369" y="2728"/>
                    </a:lnTo>
                    <a:lnTo>
                      <a:pt x="22394" y="2772"/>
                    </a:lnTo>
                    <a:lnTo>
                      <a:pt x="22354" y="2801"/>
                    </a:lnTo>
                    <a:lnTo>
                      <a:pt x="22375" y="2811"/>
                    </a:lnTo>
                    <a:lnTo>
                      <a:pt x="22384" y="2862"/>
                    </a:lnTo>
                    <a:lnTo>
                      <a:pt x="22347" y="2879"/>
                    </a:lnTo>
                    <a:lnTo>
                      <a:pt x="22344" y="2903"/>
                    </a:lnTo>
                    <a:lnTo>
                      <a:pt x="22358" y="2926"/>
                    </a:lnTo>
                    <a:lnTo>
                      <a:pt x="22362" y="2898"/>
                    </a:lnTo>
                    <a:lnTo>
                      <a:pt x="22390" y="2891"/>
                    </a:lnTo>
                    <a:lnTo>
                      <a:pt x="22412" y="2914"/>
                    </a:lnTo>
                    <a:lnTo>
                      <a:pt x="22405" y="2958"/>
                    </a:lnTo>
                    <a:lnTo>
                      <a:pt x="22444" y="2949"/>
                    </a:lnTo>
                    <a:lnTo>
                      <a:pt x="22457" y="2973"/>
                    </a:lnTo>
                    <a:lnTo>
                      <a:pt x="22459" y="2945"/>
                    </a:lnTo>
                    <a:lnTo>
                      <a:pt x="22480" y="2927"/>
                    </a:lnTo>
                    <a:lnTo>
                      <a:pt x="22504" y="2940"/>
                    </a:lnTo>
                    <a:lnTo>
                      <a:pt x="22539" y="2945"/>
                    </a:lnTo>
                    <a:lnTo>
                      <a:pt x="22539" y="2988"/>
                    </a:lnTo>
                    <a:lnTo>
                      <a:pt x="22514" y="3000"/>
                    </a:lnTo>
                    <a:lnTo>
                      <a:pt x="22483" y="2980"/>
                    </a:lnTo>
                    <a:lnTo>
                      <a:pt x="22461" y="3010"/>
                    </a:lnTo>
                    <a:lnTo>
                      <a:pt x="22499" y="3033"/>
                    </a:lnTo>
                    <a:lnTo>
                      <a:pt x="22528" y="3028"/>
                    </a:lnTo>
                    <a:lnTo>
                      <a:pt x="22552" y="3075"/>
                    </a:lnTo>
                    <a:lnTo>
                      <a:pt x="22550" y="3098"/>
                    </a:lnTo>
                    <a:lnTo>
                      <a:pt x="22502" y="3120"/>
                    </a:lnTo>
                    <a:lnTo>
                      <a:pt x="22464" y="3065"/>
                    </a:lnTo>
                    <a:lnTo>
                      <a:pt x="22453" y="3056"/>
                    </a:lnTo>
                    <a:lnTo>
                      <a:pt x="22472" y="3120"/>
                    </a:lnTo>
                    <a:lnTo>
                      <a:pt x="22445" y="3145"/>
                    </a:lnTo>
                    <a:lnTo>
                      <a:pt x="22428" y="3142"/>
                    </a:lnTo>
                    <a:lnTo>
                      <a:pt x="22419" y="3127"/>
                    </a:lnTo>
                    <a:lnTo>
                      <a:pt x="22392" y="3132"/>
                    </a:lnTo>
                    <a:lnTo>
                      <a:pt x="22371" y="3117"/>
                    </a:lnTo>
                    <a:lnTo>
                      <a:pt x="22291" y="3110"/>
                    </a:lnTo>
                    <a:lnTo>
                      <a:pt x="22262" y="3127"/>
                    </a:lnTo>
                    <a:lnTo>
                      <a:pt x="22229" y="3127"/>
                    </a:lnTo>
                    <a:lnTo>
                      <a:pt x="22237" y="3103"/>
                    </a:lnTo>
                    <a:lnTo>
                      <a:pt x="22224" y="3079"/>
                    </a:lnTo>
                    <a:lnTo>
                      <a:pt x="22198" y="3075"/>
                    </a:lnTo>
                    <a:lnTo>
                      <a:pt x="22205" y="3119"/>
                    </a:lnTo>
                    <a:lnTo>
                      <a:pt x="22185" y="3119"/>
                    </a:lnTo>
                    <a:lnTo>
                      <a:pt x="22179" y="3129"/>
                    </a:lnTo>
                    <a:lnTo>
                      <a:pt x="22195" y="3157"/>
                    </a:lnTo>
                    <a:lnTo>
                      <a:pt x="22167" y="3189"/>
                    </a:lnTo>
                    <a:lnTo>
                      <a:pt x="22157" y="3189"/>
                    </a:lnTo>
                    <a:lnTo>
                      <a:pt x="22157" y="3173"/>
                    </a:lnTo>
                    <a:lnTo>
                      <a:pt x="22145" y="3163"/>
                    </a:lnTo>
                    <a:lnTo>
                      <a:pt x="22073" y="3181"/>
                    </a:lnTo>
                    <a:lnTo>
                      <a:pt x="22054" y="3171"/>
                    </a:lnTo>
                    <a:lnTo>
                      <a:pt x="22056" y="3151"/>
                    </a:lnTo>
                    <a:lnTo>
                      <a:pt x="22043" y="3108"/>
                    </a:lnTo>
                    <a:lnTo>
                      <a:pt x="22031" y="3100"/>
                    </a:lnTo>
                    <a:lnTo>
                      <a:pt x="21947" y="3039"/>
                    </a:lnTo>
                    <a:lnTo>
                      <a:pt x="21937" y="3026"/>
                    </a:lnTo>
                    <a:lnTo>
                      <a:pt x="21945" y="3013"/>
                    </a:lnTo>
                    <a:lnTo>
                      <a:pt x="21888" y="2994"/>
                    </a:lnTo>
                    <a:lnTo>
                      <a:pt x="21880" y="3030"/>
                    </a:lnTo>
                    <a:lnTo>
                      <a:pt x="21822" y="3045"/>
                    </a:lnTo>
                    <a:lnTo>
                      <a:pt x="21793" y="3075"/>
                    </a:lnTo>
                    <a:lnTo>
                      <a:pt x="21773" y="3079"/>
                    </a:lnTo>
                    <a:lnTo>
                      <a:pt x="21769" y="3035"/>
                    </a:lnTo>
                    <a:lnTo>
                      <a:pt x="21751" y="3001"/>
                    </a:lnTo>
                    <a:lnTo>
                      <a:pt x="21760" y="3034"/>
                    </a:lnTo>
                    <a:lnTo>
                      <a:pt x="21753" y="3103"/>
                    </a:lnTo>
                    <a:lnTo>
                      <a:pt x="21769" y="3141"/>
                    </a:lnTo>
                    <a:lnTo>
                      <a:pt x="21756" y="3181"/>
                    </a:lnTo>
                    <a:lnTo>
                      <a:pt x="21694" y="3269"/>
                    </a:lnTo>
                    <a:lnTo>
                      <a:pt x="21662" y="3268"/>
                    </a:lnTo>
                    <a:lnTo>
                      <a:pt x="21660" y="3208"/>
                    </a:lnTo>
                    <a:lnTo>
                      <a:pt x="21623" y="3193"/>
                    </a:lnTo>
                    <a:lnTo>
                      <a:pt x="21592" y="3212"/>
                    </a:lnTo>
                    <a:lnTo>
                      <a:pt x="21509" y="3148"/>
                    </a:lnTo>
                    <a:lnTo>
                      <a:pt x="21514" y="3120"/>
                    </a:lnTo>
                    <a:lnTo>
                      <a:pt x="21501" y="3038"/>
                    </a:lnTo>
                    <a:lnTo>
                      <a:pt x="21470" y="3027"/>
                    </a:lnTo>
                    <a:lnTo>
                      <a:pt x="21458" y="3003"/>
                    </a:lnTo>
                    <a:lnTo>
                      <a:pt x="21439" y="2981"/>
                    </a:lnTo>
                    <a:lnTo>
                      <a:pt x="21421" y="2999"/>
                    </a:lnTo>
                    <a:lnTo>
                      <a:pt x="21434" y="3026"/>
                    </a:lnTo>
                    <a:lnTo>
                      <a:pt x="21431" y="3053"/>
                    </a:lnTo>
                    <a:lnTo>
                      <a:pt x="21451" y="3077"/>
                    </a:lnTo>
                    <a:lnTo>
                      <a:pt x="21443" y="3102"/>
                    </a:lnTo>
                    <a:lnTo>
                      <a:pt x="21388" y="3071"/>
                    </a:lnTo>
                    <a:lnTo>
                      <a:pt x="21350" y="3025"/>
                    </a:lnTo>
                    <a:lnTo>
                      <a:pt x="21344" y="3029"/>
                    </a:lnTo>
                    <a:lnTo>
                      <a:pt x="21363" y="3073"/>
                    </a:lnTo>
                    <a:lnTo>
                      <a:pt x="21341" y="3089"/>
                    </a:lnTo>
                    <a:lnTo>
                      <a:pt x="21357" y="3104"/>
                    </a:lnTo>
                    <a:lnTo>
                      <a:pt x="21398" y="3104"/>
                    </a:lnTo>
                    <a:lnTo>
                      <a:pt x="21420" y="3132"/>
                    </a:lnTo>
                    <a:lnTo>
                      <a:pt x="21406" y="3168"/>
                    </a:lnTo>
                    <a:lnTo>
                      <a:pt x="21356" y="3171"/>
                    </a:lnTo>
                    <a:lnTo>
                      <a:pt x="21350" y="3193"/>
                    </a:lnTo>
                    <a:lnTo>
                      <a:pt x="21373" y="3205"/>
                    </a:lnTo>
                    <a:lnTo>
                      <a:pt x="21469" y="3318"/>
                    </a:lnTo>
                    <a:lnTo>
                      <a:pt x="21537" y="3336"/>
                    </a:lnTo>
                    <a:lnTo>
                      <a:pt x="21576" y="3321"/>
                    </a:lnTo>
                    <a:lnTo>
                      <a:pt x="21620" y="3342"/>
                    </a:lnTo>
                    <a:lnTo>
                      <a:pt x="21632" y="3390"/>
                    </a:lnTo>
                    <a:lnTo>
                      <a:pt x="21625" y="3391"/>
                    </a:lnTo>
                    <a:lnTo>
                      <a:pt x="21594" y="3349"/>
                    </a:lnTo>
                    <a:lnTo>
                      <a:pt x="21577" y="3348"/>
                    </a:lnTo>
                    <a:lnTo>
                      <a:pt x="21600" y="3400"/>
                    </a:lnTo>
                    <a:lnTo>
                      <a:pt x="21649" y="3437"/>
                    </a:lnTo>
                    <a:lnTo>
                      <a:pt x="21662" y="3480"/>
                    </a:lnTo>
                    <a:lnTo>
                      <a:pt x="21694" y="3518"/>
                    </a:lnTo>
                    <a:lnTo>
                      <a:pt x="21694" y="3591"/>
                    </a:lnTo>
                    <a:lnTo>
                      <a:pt x="21666" y="3703"/>
                    </a:lnTo>
                    <a:lnTo>
                      <a:pt x="21682" y="3770"/>
                    </a:lnTo>
                    <a:lnTo>
                      <a:pt x="21681" y="3816"/>
                    </a:lnTo>
                    <a:lnTo>
                      <a:pt x="21692" y="3840"/>
                    </a:lnTo>
                    <a:lnTo>
                      <a:pt x="21650" y="3902"/>
                    </a:lnTo>
                    <a:lnTo>
                      <a:pt x="21650" y="3945"/>
                    </a:lnTo>
                    <a:lnTo>
                      <a:pt x="21621" y="3966"/>
                    </a:lnTo>
                    <a:lnTo>
                      <a:pt x="21630" y="3933"/>
                    </a:lnTo>
                    <a:lnTo>
                      <a:pt x="21621" y="3921"/>
                    </a:lnTo>
                    <a:lnTo>
                      <a:pt x="21542" y="3981"/>
                    </a:lnTo>
                    <a:lnTo>
                      <a:pt x="21522" y="3957"/>
                    </a:lnTo>
                    <a:lnTo>
                      <a:pt x="21486" y="3983"/>
                    </a:lnTo>
                    <a:lnTo>
                      <a:pt x="21460" y="3977"/>
                    </a:lnTo>
                    <a:lnTo>
                      <a:pt x="21442" y="3945"/>
                    </a:lnTo>
                    <a:lnTo>
                      <a:pt x="21406" y="3941"/>
                    </a:lnTo>
                    <a:lnTo>
                      <a:pt x="21357" y="3888"/>
                    </a:lnTo>
                    <a:lnTo>
                      <a:pt x="21316" y="3860"/>
                    </a:lnTo>
                    <a:lnTo>
                      <a:pt x="21272" y="3855"/>
                    </a:lnTo>
                    <a:lnTo>
                      <a:pt x="21245" y="3837"/>
                    </a:lnTo>
                    <a:lnTo>
                      <a:pt x="21215" y="3845"/>
                    </a:lnTo>
                    <a:lnTo>
                      <a:pt x="21184" y="3886"/>
                    </a:lnTo>
                    <a:lnTo>
                      <a:pt x="21146" y="3885"/>
                    </a:lnTo>
                    <a:lnTo>
                      <a:pt x="21184" y="3902"/>
                    </a:lnTo>
                    <a:lnTo>
                      <a:pt x="21232" y="3904"/>
                    </a:lnTo>
                    <a:lnTo>
                      <a:pt x="21254" y="3869"/>
                    </a:lnTo>
                    <a:lnTo>
                      <a:pt x="21345" y="3907"/>
                    </a:lnTo>
                    <a:lnTo>
                      <a:pt x="21362" y="3937"/>
                    </a:lnTo>
                    <a:lnTo>
                      <a:pt x="21316" y="3968"/>
                    </a:lnTo>
                    <a:lnTo>
                      <a:pt x="21287" y="3950"/>
                    </a:lnTo>
                    <a:lnTo>
                      <a:pt x="21248" y="3951"/>
                    </a:lnTo>
                    <a:lnTo>
                      <a:pt x="21247" y="3986"/>
                    </a:lnTo>
                    <a:lnTo>
                      <a:pt x="21214" y="3948"/>
                    </a:lnTo>
                    <a:lnTo>
                      <a:pt x="21183" y="3952"/>
                    </a:lnTo>
                    <a:lnTo>
                      <a:pt x="21198" y="3955"/>
                    </a:lnTo>
                    <a:lnTo>
                      <a:pt x="21216" y="4000"/>
                    </a:lnTo>
                    <a:lnTo>
                      <a:pt x="21267" y="4027"/>
                    </a:lnTo>
                    <a:lnTo>
                      <a:pt x="21255" y="4076"/>
                    </a:lnTo>
                    <a:lnTo>
                      <a:pt x="21275" y="4136"/>
                    </a:lnTo>
                    <a:lnTo>
                      <a:pt x="21307" y="4152"/>
                    </a:lnTo>
                    <a:lnTo>
                      <a:pt x="21288" y="4133"/>
                    </a:lnTo>
                    <a:lnTo>
                      <a:pt x="21292" y="4062"/>
                    </a:lnTo>
                    <a:lnTo>
                      <a:pt x="21315" y="4047"/>
                    </a:lnTo>
                    <a:lnTo>
                      <a:pt x="21345" y="4056"/>
                    </a:lnTo>
                    <a:lnTo>
                      <a:pt x="21345" y="4036"/>
                    </a:lnTo>
                    <a:lnTo>
                      <a:pt x="21398" y="3988"/>
                    </a:lnTo>
                    <a:lnTo>
                      <a:pt x="21426" y="3981"/>
                    </a:lnTo>
                    <a:lnTo>
                      <a:pt x="21448" y="3998"/>
                    </a:lnTo>
                    <a:lnTo>
                      <a:pt x="21448" y="4021"/>
                    </a:lnTo>
                    <a:lnTo>
                      <a:pt x="21491" y="4086"/>
                    </a:lnTo>
                    <a:lnTo>
                      <a:pt x="21534" y="4098"/>
                    </a:lnTo>
                    <a:lnTo>
                      <a:pt x="21575" y="4138"/>
                    </a:lnTo>
                    <a:lnTo>
                      <a:pt x="21623" y="4132"/>
                    </a:lnTo>
                    <a:lnTo>
                      <a:pt x="21637" y="4103"/>
                    </a:lnTo>
                    <a:lnTo>
                      <a:pt x="21629" y="4079"/>
                    </a:lnTo>
                    <a:lnTo>
                      <a:pt x="21644" y="4082"/>
                    </a:lnTo>
                    <a:lnTo>
                      <a:pt x="21733" y="4155"/>
                    </a:lnTo>
                    <a:lnTo>
                      <a:pt x="21749" y="4184"/>
                    </a:lnTo>
                    <a:lnTo>
                      <a:pt x="21715" y="4179"/>
                    </a:lnTo>
                    <a:lnTo>
                      <a:pt x="21711" y="4211"/>
                    </a:lnTo>
                    <a:lnTo>
                      <a:pt x="21774" y="4272"/>
                    </a:lnTo>
                    <a:lnTo>
                      <a:pt x="21796" y="4269"/>
                    </a:lnTo>
                    <a:lnTo>
                      <a:pt x="21795" y="4255"/>
                    </a:lnTo>
                    <a:lnTo>
                      <a:pt x="21798" y="4205"/>
                    </a:lnTo>
                    <a:lnTo>
                      <a:pt x="21847" y="4242"/>
                    </a:lnTo>
                    <a:lnTo>
                      <a:pt x="21916" y="4350"/>
                    </a:lnTo>
                    <a:lnTo>
                      <a:pt x="21890" y="4326"/>
                    </a:lnTo>
                    <a:lnTo>
                      <a:pt x="21868" y="4326"/>
                    </a:lnTo>
                    <a:lnTo>
                      <a:pt x="21860" y="4337"/>
                    </a:lnTo>
                    <a:lnTo>
                      <a:pt x="21886" y="4372"/>
                    </a:lnTo>
                    <a:lnTo>
                      <a:pt x="21851" y="4397"/>
                    </a:lnTo>
                    <a:lnTo>
                      <a:pt x="21847" y="4435"/>
                    </a:lnTo>
                    <a:lnTo>
                      <a:pt x="21860" y="4457"/>
                    </a:lnTo>
                    <a:lnTo>
                      <a:pt x="21895" y="4445"/>
                    </a:lnTo>
                    <a:lnTo>
                      <a:pt x="21901" y="4406"/>
                    </a:lnTo>
                    <a:lnTo>
                      <a:pt x="21915" y="4396"/>
                    </a:lnTo>
                    <a:lnTo>
                      <a:pt x="21939" y="4406"/>
                    </a:lnTo>
                    <a:lnTo>
                      <a:pt x="21948" y="4374"/>
                    </a:lnTo>
                    <a:lnTo>
                      <a:pt x="21976" y="4425"/>
                    </a:lnTo>
                    <a:lnTo>
                      <a:pt x="22053" y="4475"/>
                    </a:lnTo>
                    <a:lnTo>
                      <a:pt x="22130" y="4494"/>
                    </a:lnTo>
                    <a:lnTo>
                      <a:pt x="22176" y="4534"/>
                    </a:lnTo>
                    <a:lnTo>
                      <a:pt x="22151" y="4559"/>
                    </a:lnTo>
                    <a:lnTo>
                      <a:pt x="22195" y="4621"/>
                    </a:lnTo>
                    <a:lnTo>
                      <a:pt x="22233" y="4630"/>
                    </a:lnTo>
                    <a:lnTo>
                      <a:pt x="22278" y="4700"/>
                    </a:lnTo>
                    <a:lnTo>
                      <a:pt x="22281" y="4803"/>
                    </a:lnTo>
                    <a:lnTo>
                      <a:pt x="22259" y="4810"/>
                    </a:lnTo>
                    <a:lnTo>
                      <a:pt x="22259" y="4828"/>
                    </a:lnTo>
                    <a:lnTo>
                      <a:pt x="22293" y="4848"/>
                    </a:lnTo>
                    <a:lnTo>
                      <a:pt x="22310" y="4891"/>
                    </a:lnTo>
                    <a:lnTo>
                      <a:pt x="22294" y="4899"/>
                    </a:lnTo>
                    <a:lnTo>
                      <a:pt x="22271" y="4879"/>
                    </a:lnTo>
                    <a:lnTo>
                      <a:pt x="22146" y="4879"/>
                    </a:lnTo>
                    <a:lnTo>
                      <a:pt x="22109" y="4855"/>
                    </a:lnTo>
                    <a:lnTo>
                      <a:pt x="22084" y="4871"/>
                    </a:lnTo>
                    <a:lnTo>
                      <a:pt x="22053" y="4861"/>
                    </a:lnTo>
                    <a:lnTo>
                      <a:pt x="22046" y="4831"/>
                    </a:lnTo>
                    <a:lnTo>
                      <a:pt x="22027" y="4819"/>
                    </a:lnTo>
                    <a:lnTo>
                      <a:pt x="22018" y="4834"/>
                    </a:lnTo>
                    <a:lnTo>
                      <a:pt x="22034" y="4860"/>
                    </a:lnTo>
                    <a:lnTo>
                      <a:pt x="21979" y="4893"/>
                    </a:lnTo>
                    <a:lnTo>
                      <a:pt x="21936" y="4891"/>
                    </a:lnTo>
                    <a:lnTo>
                      <a:pt x="21924" y="4906"/>
                    </a:lnTo>
                    <a:lnTo>
                      <a:pt x="21948" y="4921"/>
                    </a:lnTo>
                    <a:lnTo>
                      <a:pt x="21890" y="4975"/>
                    </a:lnTo>
                    <a:lnTo>
                      <a:pt x="21859" y="4976"/>
                    </a:lnTo>
                    <a:lnTo>
                      <a:pt x="21857" y="5008"/>
                    </a:lnTo>
                    <a:lnTo>
                      <a:pt x="21880" y="5015"/>
                    </a:lnTo>
                    <a:lnTo>
                      <a:pt x="21827" y="5081"/>
                    </a:lnTo>
                    <a:lnTo>
                      <a:pt x="21809" y="5100"/>
                    </a:lnTo>
                    <a:lnTo>
                      <a:pt x="21804" y="5091"/>
                    </a:lnTo>
                    <a:lnTo>
                      <a:pt x="21775" y="5090"/>
                    </a:lnTo>
                    <a:lnTo>
                      <a:pt x="21775" y="5139"/>
                    </a:lnTo>
                    <a:lnTo>
                      <a:pt x="21796" y="5188"/>
                    </a:lnTo>
                    <a:lnTo>
                      <a:pt x="21761" y="5222"/>
                    </a:lnTo>
                    <a:lnTo>
                      <a:pt x="21742" y="5202"/>
                    </a:lnTo>
                    <a:lnTo>
                      <a:pt x="21736" y="5236"/>
                    </a:lnTo>
                    <a:lnTo>
                      <a:pt x="21751" y="5260"/>
                    </a:lnTo>
                    <a:lnTo>
                      <a:pt x="21712" y="5301"/>
                    </a:lnTo>
                    <a:lnTo>
                      <a:pt x="21684" y="5309"/>
                    </a:lnTo>
                    <a:lnTo>
                      <a:pt x="21702" y="5325"/>
                    </a:lnTo>
                    <a:lnTo>
                      <a:pt x="21694" y="5344"/>
                    </a:lnTo>
                    <a:lnTo>
                      <a:pt x="21680" y="5374"/>
                    </a:lnTo>
                    <a:lnTo>
                      <a:pt x="21660" y="5363"/>
                    </a:lnTo>
                    <a:lnTo>
                      <a:pt x="21633" y="5377"/>
                    </a:lnTo>
                    <a:lnTo>
                      <a:pt x="21655" y="5400"/>
                    </a:lnTo>
                    <a:lnTo>
                      <a:pt x="21657" y="5428"/>
                    </a:lnTo>
                    <a:lnTo>
                      <a:pt x="21622" y="5455"/>
                    </a:lnTo>
                    <a:lnTo>
                      <a:pt x="21639" y="5479"/>
                    </a:lnTo>
                    <a:lnTo>
                      <a:pt x="21631" y="5507"/>
                    </a:lnTo>
                    <a:lnTo>
                      <a:pt x="21607" y="5512"/>
                    </a:lnTo>
                    <a:lnTo>
                      <a:pt x="21590" y="5494"/>
                    </a:lnTo>
                    <a:lnTo>
                      <a:pt x="21567" y="5502"/>
                    </a:lnTo>
                    <a:lnTo>
                      <a:pt x="21586" y="5529"/>
                    </a:lnTo>
                    <a:lnTo>
                      <a:pt x="21636" y="5552"/>
                    </a:lnTo>
                    <a:lnTo>
                      <a:pt x="21620" y="5589"/>
                    </a:lnTo>
                    <a:lnTo>
                      <a:pt x="21571" y="5593"/>
                    </a:lnTo>
                    <a:lnTo>
                      <a:pt x="21571" y="5612"/>
                    </a:lnTo>
                    <a:lnTo>
                      <a:pt x="21595" y="5624"/>
                    </a:lnTo>
                    <a:lnTo>
                      <a:pt x="21620" y="5681"/>
                    </a:lnTo>
                    <a:lnTo>
                      <a:pt x="21599" y="5697"/>
                    </a:lnTo>
                    <a:lnTo>
                      <a:pt x="21611" y="5720"/>
                    </a:lnTo>
                    <a:lnTo>
                      <a:pt x="21575" y="5772"/>
                    </a:lnTo>
                    <a:lnTo>
                      <a:pt x="21585" y="5799"/>
                    </a:lnTo>
                    <a:lnTo>
                      <a:pt x="21561" y="5859"/>
                    </a:lnTo>
                    <a:lnTo>
                      <a:pt x="21548" y="5939"/>
                    </a:lnTo>
                    <a:lnTo>
                      <a:pt x="21529" y="5969"/>
                    </a:lnTo>
                    <a:lnTo>
                      <a:pt x="21525" y="6001"/>
                    </a:lnTo>
                    <a:lnTo>
                      <a:pt x="21547" y="6008"/>
                    </a:lnTo>
                    <a:lnTo>
                      <a:pt x="21557" y="6028"/>
                    </a:lnTo>
                    <a:lnTo>
                      <a:pt x="21545" y="6049"/>
                    </a:lnTo>
                    <a:lnTo>
                      <a:pt x="21595" y="6116"/>
                    </a:lnTo>
                    <a:lnTo>
                      <a:pt x="21596" y="6143"/>
                    </a:lnTo>
                    <a:lnTo>
                      <a:pt x="21569" y="6135"/>
                    </a:lnTo>
                    <a:lnTo>
                      <a:pt x="21529" y="6141"/>
                    </a:lnTo>
                    <a:lnTo>
                      <a:pt x="21499" y="6112"/>
                    </a:lnTo>
                    <a:lnTo>
                      <a:pt x="21481" y="6128"/>
                    </a:lnTo>
                    <a:lnTo>
                      <a:pt x="21432" y="6073"/>
                    </a:lnTo>
                    <a:lnTo>
                      <a:pt x="21447" y="6061"/>
                    </a:lnTo>
                    <a:lnTo>
                      <a:pt x="21431" y="6052"/>
                    </a:lnTo>
                    <a:lnTo>
                      <a:pt x="21401" y="6058"/>
                    </a:lnTo>
                    <a:lnTo>
                      <a:pt x="21375" y="6054"/>
                    </a:lnTo>
                    <a:lnTo>
                      <a:pt x="21368" y="6024"/>
                    </a:lnTo>
                    <a:lnTo>
                      <a:pt x="21277" y="5972"/>
                    </a:lnTo>
                    <a:lnTo>
                      <a:pt x="21230" y="5963"/>
                    </a:lnTo>
                    <a:lnTo>
                      <a:pt x="21173" y="5999"/>
                    </a:lnTo>
                    <a:lnTo>
                      <a:pt x="21155" y="5984"/>
                    </a:lnTo>
                    <a:lnTo>
                      <a:pt x="21118" y="5995"/>
                    </a:lnTo>
                    <a:lnTo>
                      <a:pt x="21082" y="6042"/>
                    </a:lnTo>
                    <a:lnTo>
                      <a:pt x="21048" y="6043"/>
                    </a:lnTo>
                    <a:lnTo>
                      <a:pt x="21032" y="6106"/>
                    </a:lnTo>
                    <a:lnTo>
                      <a:pt x="21008" y="6128"/>
                    </a:lnTo>
                    <a:lnTo>
                      <a:pt x="20974" y="6111"/>
                    </a:lnTo>
                    <a:lnTo>
                      <a:pt x="21001" y="6157"/>
                    </a:lnTo>
                    <a:lnTo>
                      <a:pt x="20981" y="6186"/>
                    </a:lnTo>
                    <a:lnTo>
                      <a:pt x="20989" y="6224"/>
                    </a:lnTo>
                    <a:lnTo>
                      <a:pt x="20977" y="6253"/>
                    </a:lnTo>
                    <a:lnTo>
                      <a:pt x="20966" y="6345"/>
                    </a:lnTo>
                    <a:lnTo>
                      <a:pt x="20949" y="6358"/>
                    </a:lnTo>
                    <a:lnTo>
                      <a:pt x="20927" y="6332"/>
                    </a:lnTo>
                    <a:lnTo>
                      <a:pt x="20886" y="6222"/>
                    </a:lnTo>
                    <a:lnTo>
                      <a:pt x="20883" y="6184"/>
                    </a:lnTo>
                    <a:lnTo>
                      <a:pt x="20852" y="6167"/>
                    </a:lnTo>
                    <a:lnTo>
                      <a:pt x="20826" y="6133"/>
                    </a:lnTo>
                    <a:lnTo>
                      <a:pt x="20822" y="6172"/>
                    </a:lnTo>
                    <a:lnTo>
                      <a:pt x="20781" y="6245"/>
                    </a:lnTo>
                    <a:lnTo>
                      <a:pt x="20753" y="6262"/>
                    </a:lnTo>
                    <a:lnTo>
                      <a:pt x="20747" y="6296"/>
                    </a:lnTo>
                    <a:lnTo>
                      <a:pt x="20784" y="6310"/>
                    </a:lnTo>
                    <a:lnTo>
                      <a:pt x="20748" y="6386"/>
                    </a:lnTo>
                    <a:lnTo>
                      <a:pt x="20723" y="6348"/>
                    </a:lnTo>
                    <a:lnTo>
                      <a:pt x="20704" y="6347"/>
                    </a:lnTo>
                    <a:lnTo>
                      <a:pt x="20688" y="6322"/>
                    </a:lnTo>
                    <a:lnTo>
                      <a:pt x="20662" y="6326"/>
                    </a:lnTo>
                    <a:lnTo>
                      <a:pt x="20648" y="6376"/>
                    </a:lnTo>
                    <a:lnTo>
                      <a:pt x="20628" y="6382"/>
                    </a:lnTo>
                    <a:lnTo>
                      <a:pt x="20593" y="6362"/>
                    </a:lnTo>
                    <a:lnTo>
                      <a:pt x="20568" y="6363"/>
                    </a:lnTo>
                    <a:lnTo>
                      <a:pt x="20564" y="6385"/>
                    </a:lnTo>
                    <a:lnTo>
                      <a:pt x="20587" y="6418"/>
                    </a:lnTo>
                    <a:lnTo>
                      <a:pt x="20569" y="6431"/>
                    </a:lnTo>
                    <a:lnTo>
                      <a:pt x="20558" y="6461"/>
                    </a:lnTo>
                    <a:lnTo>
                      <a:pt x="20554" y="6490"/>
                    </a:lnTo>
                    <a:lnTo>
                      <a:pt x="20585" y="6525"/>
                    </a:lnTo>
                    <a:lnTo>
                      <a:pt x="20593" y="6566"/>
                    </a:lnTo>
                    <a:lnTo>
                      <a:pt x="20577" y="6572"/>
                    </a:lnTo>
                    <a:lnTo>
                      <a:pt x="20585" y="6595"/>
                    </a:lnTo>
                    <a:lnTo>
                      <a:pt x="20621" y="6606"/>
                    </a:lnTo>
                    <a:lnTo>
                      <a:pt x="20646" y="6634"/>
                    </a:lnTo>
                    <a:lnTo>
                      <a:pt x="20653" y="6655"/>
                    </a:lnTo>
                    <a:lnTo>
                      <a:pt x="20640" y="6655"/>
                    </a:lnTo>
                    <a:lnTo>
                      <a:pt x="20629" y="6678"/>
                    </a:lnTo>
                    <a:lnTo>
                      <a:pt x="20656" y="6703"/>
                    </a:lnTo>
                    <a:lnTo>
                      <a:pt x="20681" y="6724"/>
                    </a:lnTo>
                    <a:lnTo>
                      <a:pt x="20678" y="6739"/>
                    </a:lnTo>
                    <a:lnTo>
                      <a:pt x="20648" y="6718"/>
                    </a:lnTo>
                    <a:lnTo>
                      <a:pt x="20624" y="6726"/>
                    </a:lnTo>
                    <a:lnTo>
                      <a:pt x="20619" y="6740"/>
                    </a:lnTo>
                    <a:lnTo>
                      <a:pt x="20653" y="6777"/>
                    </a:lnTo>
                    <a:lnTo>
                      <a:pt x="20671" y="6765"/>
                    </a:lnTo>
                    <a:lnTo>
                      <a:pt x="20671" y="6801"/>
                    </a:lnTo>
                    <a:lnTo>
                      <a:pt x="20661" y="6839"/>
                    </a:lnTo>
                    <a:lnTo>
                      <a:pt x="20664" y="6870"/>
                    </a:lnTo>
                    <a:lnTo>
                      <a:pt x="20643" y="6898"/>
                    </a:lnTo>
                    <a:lnTo>
                      <a:pt x="20661" y="6949"/>
                    </a:lnTo>
                    <a:lnTo>
                      <a:pt x="20649" y="6974"/>
                    </a:lnTo>
                    <a:lnTo>
                      <a:pt x="20666" y="7008"/>
                    </a:lnTo>
                    <a:lnTo>
                      <a:pt x="20665" y="7029"/>
                    </a:lnTo>
                    <a:lnTo>
                      <a:pt x="20666" y="7064"/>
                    </a:lnTo>
                    <a:lnTo>
                      <a:pt x="20694" y="7126"/>
                    </a:lnTo>
                    <a:lnTo>
                      <a:pt x="20680" y="7143"/>
                    </a:lnTo>
                    <a:lnTo>
                      <a:pt x="20706" y="7161"/>
                    </a:lnTo>
                    <a:lnTo>
                      <a:pt x="20737" y="7192"/>
                    </a:lnTo>
                    <a:lnTo>
                      <a:pt x="20783" y="7253"/>
                    </a:lnTo>
                    <a:lnTo>
                      <a:pt x="20825" y="7272"/>
                    </a:lnTo>
                    <a:lnTo>
                      <a:pt x="20840" y="7261"/>
                    </a:lnTo>
                    <a:lnTo>
                      <a:pt x="20845" y="7230"/>
                    </a:lnTo>
                    <a:lnTo>
                      <a:pt x="20802" y="7182"/>
                    </a:lnTo>
                    <a:lnTo>
                      <a:pt x="20800" y="7158"/>
                    </a:lnTo>
                    <a:lnTo>
                      <a:pt x="20824" y="7139"/>
                    </a:lnTo>
                    <a:lnTo>
                      <a:pt x="20859" y="7141"/>
                    </a:lnTo>
                    <a:lnTo>
                      <a:pt x="20918" y="7185"/>
                    </a:lnTo>
                    <a:lnTo>
                      <a:pt x="20946" y="7179"/>
                    </a:lnTo>
                    <a:lnTo>
                      <a:pt x="20970" y="7191"/>
                    </a:lnTo>
                    <a:lnTo>
                      <a:pt x="20971" y="7222"/>
                    </a:lnTo>
                    <a:lnTo>
                      <a:pt x="20963" y="7241"/>
                    </a:lnTo>
                    <a:lnTo>
                      <a:pt x="20985" y="7267"/>
                    </a:lnTo>
                    <a:lnTo>
                      <a:pt x="20964" y="7299"/>
                    </a:lnTo>
                    <a:lnTo>
                      <a:pt x="20973" y="7328"/>
                    </a:lnTo>
                    <a:lnTo>
                      <a:pt x="20961" y="7338"/>
                    </a:lnTo>
                    <a:lnTo>
                      <a:pt x="20936" y="7368"/>
                    </a:lnTo>
                    <a:lnTo>
                      <a:pt x="20968" y="7430"/>
                    </a:lnTo>
                    <a:lnTo>
                      <a:pt x="20993" y="7468"/>
                    </a:lnTo>
                    <a:lnTo>
                      <a:pt x="20991" y="7529"/>
                    </a:lnTo>
                    <a:lnTo>
                      <a:pt x="21027" y="7555"/>
                    </a:lnTo>
                    <a:lnTo>
                      <a:pt x="21045" y="7542"/>
                    </a:lnTo>
                    <a:lnTo>
                      <a:pt x="21043" y="7524"/>
                    </a:lnTo>
                    <a:lnTo>
                      <a:pt x="21071" y="7503"/>
                    </a:lnTo>
                    <a:lnTo>
                      <a:pt x="21081" y="7489"/>
                    </a:lnTo>
                    <a:lnTo>
                      <a:pt x="21090" y="7498"/>
                    </a:lnTo>
                    <a:lnTo>
                      <a:pt x="21126" y="7516"/>
                    </a:lnTo>
                    <a:lnTo>
                      <a:pt x="21125" y="7595"/>
                    </a:lnTo>
                    <a:lnTo>
                      <a:pt x="21201" y="7663"/>
                    </a:lnTo>
                    <a:lnTo>
                      <a:pt x="21228" y="7717"/>
                    </a:lnTo>
                    <a:lnTo>
                      <a:pt x="21213" y="7739"/>
                    </a:lnTo>
                    <a:lnTo>
                      <a:pt x="21211" y="7785"/>
                    </a:lnTo>
                    <a:lnTo>
                      <a:pt x="21187" y="7794"/>
                    </a:lnTo>
                    <a:lnTo>
                      <a:pt x="21143" y="7762"/>
                    </a:lnTo>
                    <a:lnTo>
                      <a:pt x="21091" y="7743"/>
                    </a:lnTo>
                    <a:lnTo>
                      <a:pt x="21087" y="7694"/>
                    </a:lnTo>
                    <a:lnTo>
                      <a:pt x="21103" y="7659"/>
                    </a:lnTo>
                    <a:lnTo>
                      <a:pt x="21107" y="7615"/>
                    </a:lnTo>
                    <a:lnTo>
                      <a:pt x="21098" y="7584"/>
                    </a:lnTo>
                    <a:lnTo>
                      <a:pt x="21076" y="7604"/>
                    </a:lnTo>
                    <a:lnTo>
                      <a:pt x="21087" y="7618"/>
                    </a:lnTo>
                    <a:lnTo>
                      <a:pt x="21087" y="7643"/>
                    </a:lnTo>
                    <a:lnTo>
                      <a:pt x="21053" y="7649"/>
                    </a:lnTo>
                    <a:lnTo>
                      <a:pt x="21022" y="7698"/>
                    </a:lnTo>
                    <a:lnTo>
                      <a:pt x="21031" y="7718"/>
                    </a:lnTo>
                    <a:lnTo>
                      <a:pt x="21071" y="7709"/>
                    </a:lnTo>
                    <a:lnTo>
                      <a:pt x="21071" y="7744"/>
                    </a:lnTo>
                    <a:lnTo>
                      <a:pt x="21046" y="7783"/>
                    </a:lnTo>
                    <a:lnTo>
                      <a:pt x="21061" y="7838"/>
                    </a:lnTo>
                    <a:lnTo>
                      <a:pt x="21052" y="7853"/>
                    </a:lnTo>
                    <a:lnTo>
                      <a:pt x="21056" y="7973"/>
                    </a:lnTo>
                    <a:lnTo>
                      <a:pt x="21081" y="7998"/>
                    </a:lnTo>
                    <a:lnTo>
                      <a:pt x="21078" y="8027"/>
                    </a:lnTo>
                    <a:lnTo>
                      <a:pt x="21166" y="8157"/>
                    </a:lnTo>
                    <a:lnTo>
                      <a:pt x="21192" y="8157"/>
                    </a:lnTo>
                    <a:lnTo>
                      <a:pt x="21251" y="8238"/>
                    </a:lnTo>
                    <a:lnTo>
                      <a:pt x="21289" y="8261"/>
                    </a:lnTo>
                    <a:lnTo>
                      <a:pt x="21266" y="8288"/>
                    </a:lnTo>
                    <a:lnTo>
                      <a:pt x="21270" y="8332"/>
                    </a:lnTo>
                    <a:lnTo>
                      <a:pt x="21169" y="8371"/>
                    </a:lnTo>
                    <a:lnTo>
                      <a:pt x="21161" y="8353"/>
                    </a:lnTo>
                    <a:lnTo>
                      <a:pt x="21106" y="8387"/>
                    </a:lnTo>
                    <a:lnTo>
                      <a:pt x="21079" y="8381"/>
                    </a:lnTo>
                    <a:lnTo>
                      <a:pt x="21093" y="8398"/>
                    </a:lnTo>
                    <a:lnTo>
                      <a:pt x="21063" y="8464"/>
                    </a:lnTo>
                    <a:lnTo>
                      <a:pt x="21056" y="8509"/>
                    </a:lnTo>
                    <a:lnTo>
                      <a:pt x="21034" y="8530"/>
                    </a:lnTo>
                    <a:lnTo>
                      <a:pt x="21063" y="8560"/>
                    </a:lnTo>
                    <a:lnTo>
                      <a:pt x="21042" y="8647"/>
                    </a:lnTo>
                    <a:lnTo>
                      <a:pt x="21074" y="8745"/>
                    </a:lnTo>
                    <a:lnTo>
                      <a:pt x="21121" y="8771"/>
                    </a:lnTo>
                    <a:lnTo>
                      <a:pt x="21118" y="8813"/>
                    </a:lnTo>
                    <a:lnTo>
                      <a:pt x="21167" y="8838"/>
                    </a:lnTo>
                    <a:lnTo>
                      <a:pt x="21192" y="8872"/>
                    </a:lnTo>
                    <a:lnTo>
                      <a:pt x="21153" y="8868"/>
                    </a:lnTo>
                    <a:lnTo>
                      <a:pt x="21142" y="8856"/>
                    </a:lnTo>
                    <a:lnTo>
                      <a:pt x="21109" y="8877"/>
                    </a:lnTo>
                    <a:lnTo>
                      <a:pt x="21081" y="8905"/>
                    </a:lnTo>
                    <a:lnTo>
                      <a:pt x="21055" y="8898"/>
                    </a:lnTo>
                    <a:lnTo>
                      <a:pt x="21004" y="8946"/>
                    </a:lnTo>
                    <a:lnTo>
                      <a:pt x="20971" y="8918"/>
                    </a:lnTo>
                    <a:lnTo>
                      <a:pt x="20953" y="8952"/>
                    </a:lnTo>
                    <a:lnTo>
                      <a:pt x="20973" y="8970"/>
                    </a:lnTo>
                    <a:lnTo>
                      <a:pt x="21009" y="8967"/>
                    </a:lnTo>
                    <a:lnTo>
                      <a:pt x="21001" y="9005"/>
                    </a:lnTo>
                    <a:lnTo>
                      <a:pt x="20993" y="9027"/>
                    </a:lnTo>
                    <a:lnTo>
                      <a:pt x="21027" y="9061"/>
                    </a:lnTo>
                    <a:lnTo>
                      <a:pt x="21013" y="9077"/>
                    </a:lnTo>
                    <a:lnTo>
                      <a:pt x="20994" y="9071"/>
                    </a:lnTo>
                    <a:lnTo>
                      <a:pt x="21017" y="9120"/>
                    </a:lnTo>
                    <a:lnTo>
                      <a:pt x="21006" y="9146"/>
                    </a:lnTo>
                    <a:lnTo>
                      <a:pt x="21028" y="9151"/>
                    </a:lnTo>
                    <a:lnTo>
                      <a:pt x="21047" y="9141"/>
                    </a:lnTo>
                    <a:lnTo>
                      <a:pt x="21078" y="9174"/>
                    </a:lnTo>
                    <a:lnTo>
                      <a:pt x="21049" y="9200"/>
                    </a:lnTo>
                    <a:lnTo>
                      <a:pt x="21046" y="9250"/>
                    </a:lnTo>
                    <a:lnTo>
                      <a:pt x="21066" y="9281"/>
                    </a:lnTo>
                    <a:lnTo>
                      <a:pt x="21053" y="9355"/>
                    </a:lnTo>
                    <a:lnTo>
                      <a:pt x="21039" y="9384"/>
                    </a:lnTo>
                    <a:lnTo>
                      <a:pt x="21047" y="9399"/>
                    </a:lnTo>
                    <a:lnTo>
                      <a:pt x="21039" y="9430"/>
                    </a:lnTo>
                    <a:lnTo>
                      <a:pt x="20998" y="9466"/>
                    </a:lnTo>
                    <a:lnTo>
                      <a:pt x="20994" y="9501"/>
                    </a:lnTo>
                    <a:lnTo>
                      <a:pt x="20984" y="9507"/>
                    </a:lnTo>
                    <a:lnTo>
                      <a:pt x="20966" y="9582"/>
                    </a:lnTo>
                    <a:lnTo>
                      <a:pt x="20929" y="9661"/>
                    </a:lnTo>
                    <a:lnTo>
                      <a:pt x="20936" y="9625"/>
                    </a:lnTo>
                    <a:lnTo>
                      <a:pt x="20927" y="9599"/>
                    </a:lnTo>
                    <a:lnTo>
                      <a:pt x="20928" y="9564"/>
                    </a:lnTo>
                    <a:lnTo>
                      <a:pt x="20918" y="9541"/>
                    </a:lnTo>
                    <a:lnTo>
                      <a:pt x="20851" y="9534"/>
                    </a:lnTo>
                    <a:lnTo>
                      <a:pt x="20814" y="9480"/>
                    </a:lnTo>
                    <a:lnTo>
                      <a:pt x="20807" y="9420"/>
                    </a:lnTo>
                    <a:lnTo>
                      <a:pt x="20741" y="9273"/>
                    </a:lnTo>
                    <a:lnTo>
                      <a:pt x="20697" y="9203"/>
                    </a:lnTo>
                    <a:lnTo>
                      <a:pt x="20721" y="9206"/>
                    </a:lnTo>
                    <a:lnTo>
                      <a:pt x="20749" y="9190"/>
                    </a:lnTo>
                    <a:lnTo>
                      <a:pt x="20763" y="9162"/>
                    </a:lnTo>
                    <a:lnTo>
                      <a:pt x="20735" y="9175"/>
                    </a:lnTo>
                    <a:lnTo>
                      <a:pt x="20690" y="9174"/>
                    </a:lnTo>
                    <a:lnTo>
                      <a:pt x="20629" y="9142"/>
                    </a:lnTo>
                    <a:lnTo>
                      <a:pt x="20497" y="8904"/>
                    </a:lnTo>
                    <a:lnTo>
                      <a:pt x="20377" y="8762"/>
                    </a:lnTo>
                    <a:lnTo>
                      <a:pt x="20374" y="8710"/>
                    </a:lnTo>
                    <a:lnTo>
                      <a:pt x="20330" y="8661"/>
                    </a:lnTo>
                    <a:lnTo>
                      <a:pt x="20235" y="8512"/>
                    </a:lnTo>
                    <a:lnTo>
                      <a:pt x="20145" y="8330"/>
                    </a:lnTo>
                    <a:lnTo>
                      <a:pt x="20070" y="8159"/>
                    </a:lnTo>
                    <a:lnTo>
                      <a:pt x="20070" y="8100"/>
                    </a:lnTo>
                    <a:lnTo>
                      <a:pt x="20024" y="8025"/>
                    </a:lnTo>
                    <a:lnTo>
                      <a:pt x="20007" y="7905"/>
                    </a:lnTo>
                    <a:lnTo>
                      <a:pt x="19980" y="7846"/>
                    </a:lnTo>
                    <a:lnTo>
                      <a:pt x="19987" y="7775"/>
                    </a:lnTo>
                    <a:lnTo>
                      <a:pt x="20025" y="7729"/>
                    </a:lnTo>
                    <a:lnTo>
                      <a:pt x="20034" y="7670"/>
                    </a:lnTo>
                    <a:lnTo>
                      <a:pt x="20061" y="7660"/>
                    </a:lnTo>
                    <a:lnTo>
                      <a:pt x="20041" y="7637"/>
                    </a:lnTo>
                    <a:lnTo>
                      <a:pt x="20056" y="7615"/>
                    </a:lnTo>
                    <a:lnTo>
                      <a:pt x="20060" y="7531"/>
                    </a:lnTo>
                    <a:lnTo>
                      <a:pt x="19995" y="7443"/>
                    </a:lnTo>
                    <a:lnTo>
                      <a:pt x="19951" y="7443"/>
                    </a:lnTo>
                    <a:lnTo>
                      <a:pt x="19949" y="7418"/>
                    </a:lnTo>
                    <a:lnTo>
                      <a:pt x="19982" y="7386"/>
                    </a:lnTo>
                    <a:lnTo>
                      <a:pt x="20049" y="7419"/>
                    </a:lnTo>
                    <a:lnTo>
                      <a:pt x="20087" y="7378"/>
                    </a:lnTo>
                    <a:lnTo>
                      <a:pt x="20078" y="7350"/>
                    </a:lnTo>
                    <a:lnTo>
                      <a:pt x="20078" y="7284"/>
                    </a:lnTo>
                    <a:lnTo>
                      <a:pt x="20136" y="7276"/>
                    </a:lnTo>
                    <a:lnTo>
                      <a:pt x="20169" y="7286"/>
                    </a:lnTo>
                    <a:lnTo>
                      <a:pt x="20140" y="7245"/>
                    </a:lnTo>
                    <a:lnTo>
                      <a:pt x="20193" y="7144"/>
                    </a:lnTo>
                    <a:lnTo>
                      <a:pt x="20171" y="7080"/>
                    </a:lnTo>
                    <a:lnTo>
                      <a:pt x="20173" y="7012"/>
                    </a:lnTo>
                    <a:lnTo>
                      <a:pt x="20151" y="6976"/>
                    </a:lnTo>
                    <a:lnTo>
                      <a:pt x="20180" y="6945"/>
                    </a:lnTo>
                    <a:lnTo>
                      <a:pt x="20180" y="6902"/>
                    </a:lnTo>
                    <a:lnTo>
                      <a:pt x="20169" y="6883"/>
                    </a:lnTo>
                    <a:lnTo>
                      <a:pt x="20179" y="6826"/>
                    </a:lnTo>
                    <a:lnTo>
                      <a:pt x="20206" y="6826"/>
                    </a:lnTo>
                    <a:lnTo>
                      <a:pt x="20174" y="6795"/>
                    </a:lnTo>
                    <a:lnTo>
                      <a:pt x="20167" y="6767"/>
                    </a:lnTo>
                    <a:lnTo>
                      <a:pt x="20178" y="6752"/>
                    </a:lnTo>
                    <a:lnTo>
                      <a:pt x="20186" y="6686"/>
                    </a:lnTo>
                    <a:lnTo>
                      <a:pt x="20172" y="6673"/>
                    </a:lnTo>
                    <a:lnTo>
                      <a:pt x="20177" y="6639"/>
                    </a:lnTo>
                    <a:lnTo>
                      <a:pt x="20216" y="6624"/>
                    </a:lnTo>
                    <a:lnTo>
                      <a:pt x="20232" y="6600"/>
                    </a:lnTo>
                    <a:lnTo>
                      <a:pt x="20221" y="6545"/>
                    </a:lnTo>
                    <a:lnTo>
                      <a:pt x="20232" y="6472"/>
                    </a:lnTo>
                    <a:lnTo>
                      <a:pt x="20215" y="6461"/>
                    </a:lnTo>
                    <a:lnTo>
                      <a:pt x="20208" y="6439"/>
                    </a:lnTo>
                    <a:lnTo>
                      <a:pt x="20237" y="6385"/>
                    </a:lnTo>
                    <a:lnTo>
                      <a:pt x="20241" y="6339"/>
                    </a:lnTo>
                    <a:lnTo>
                      <a:pt x="20216" y="6347"/>
                    </a:lnTo>
                    <a:lnTo>
                      <a:pt x="20203" y="6304"/>
                    </a:lnTo>
                    <a:lnTo>
                      <a:pt x="20220" y="6278"/>
                    </a:lnTo>
                    <a:lnTo>
                      <a:pt x="20224" y="6245"/>
                    </a:lnTo>
                    <a:lnTo>
                      <a:pt x="20251" y="6235"/>
                    </a:lnTo>
                    <a:lnTo>
                      <a:pt x="20258" y="6218"/>
                    </a:lnTo>
                    <a:lnTo>
                      <a:pt x="20297" y="6195"/>
                    </a:lnTo>
                    <a:lnTo>
                      <a:pt x="20301" y="6161"/>
                    </a:lnTo>
                    <a:lnTo>
                      <a:pt x="20343" y="6121"/>
                    </a:lnTo>
                    <a:lnTo>
                      <a:pt x="20355" y="6122"/>
                    </a:lnTo>
                    <a:lnTo>
                      <a:pt x="20386" y="6097"/>
                    </a:lnTo>
                    <a:lnTo>
                      <a:pt x="20407" y="6097"/>
                    </a:lnTo>
                    <a:lnTo>
                      <a:pt x="20414" y="6076"/>
                    </a:lnTo>
                    <a:lnTo>
                      <a:pt x="20406" y="6062"/>
                    </a:lnTo>
                    <a:lnTo>
                      <a:pt x="20373" y="6057"/>
                    </a:lnTo>
                    <a:lnTo>
                      <a:pt x="20352" y="6071"/>
                    </a:lnTo>
                    <a:lnTo>
                      <a:pt x="20325" y="6052"/>
                    </a:lnTo>
                    <a:lnTo>
                      <a:pt x="20326" y="5986"/>
                    </a:lnTo>
                    <a:lnTo>
                      <a:pt x="20346" y="5934"/>
                    </a:lnTo>
                    <a:lnTo>
                      <a:pt x="20333" y="5913"/>
                    </a:lnTo>
                    <a:lnTo>
                      <a:pt x="20314" y="5878"/>
                    </a:lnTo>
                    <a:lnTo>
                      <a:pt x="20302" y="5875"/>
                    </a:lnTo>
                    <a:lnTo>
                      <a:pt x="20290" y="5899"/>
                    </a:lnTo>
                    <a:lnTo>
                      <a:pt x="20278" y="5895"/>
                    </a:lnTo>
                    <a:lnTo>
                      <a:pt x="20269" y="5812"/>
                    </a:lnTo>
                    <a:lnTo>
                      <a:pt x="20284" y="5795"/>
                    </a:lnTo>
                    <a:lnTo>
                      <a:pt x="20285" y="5776"/>
                    </a:lnTo>
                    <a:lnTo>
                      <a:pt x="20276" y="5735"/>
                    </a:lnTo>
                    <a:lnTo>
                      <a:pt x="20240" y="5721"/>
                    </a:lnTo>
                    <a:lnTo>
                      <a:pt x="20248" y="5707"/>
                    </a:lnTo>
                    <a:lnTo>
                      <a:pt x="20244" y="5702"/>
                    </a:lnTo>
                    <a:lnTo>
                      <a:pt x="20242" y="5684"/>
                    </a:lnTo>
                    <a:lnTo>
                      <a:pt x="20204" y="5641"/>
                    </a:lnTo>
                    <a:lnTo>
                      <a:pt x="20198" y="5615"/>
                    </a:lnTo>
                    <a:lnTo>
                      <a:pt x="20177" y="5596"/>
                    </a:lnTo>
                    <a:lnTo>
                      <a:pt x="20175" y="5560"/>
                    </a:lnTo>
                    <a:lnTo>
                      <a:pt x="20156" y="5517"/>
                    </a:lnTo>
                    <a:lnTo>
                      <a:pt x="20159" y="5492"/>
                    </a:lnTo>
                    <a:lnTo>
                      <a:pt x="20206" y="5443"/>
                    </a:lnTo>
                    <a:lnTo>
                      <a:pt x="20245" y="5453"/>
                    </a:lnTo>
                    <a:lnTo>
                      <a:pt x="20280" y="5440"/>
                    </a:lnTo>
                    <a:lnTo>
                      <a:pt x="20258" y="5424"/>
                    </a:lnTo>
                    <a:lnTo>
                      <a:pt x="20302" y="5398"/>
                    </a:lnTo>
                    <a:lnTo>
                      <a:pt x="20281" y="5403"/>
                    </a:lnTo>
                    <a:lnTo>
                      <a:pt x="20246" y="5399"/>
                    </a:lnTo>
                    <a:lnTo>
                      <a:pt x="20227" y="5391"/>
                    </a:lnTo>
                    <a:lnTo>
                      <a:pt x="20180" y="5393"/>
                    </a:lnTo>
                    <a:lnTo>
                      <a:pt x="20131" y="5352"/>
                    </a:lnTo>
                    <a:lnTo>
                      <a:pt x="20117" y="5364"/>
                    </a:lnTo>
                    <a:lnTo>
                      <a:pt x="20073" y="5362"/>
                    </a:lnTo>
                    <a:lnTo>
                      <a:pt x="20042" y="5398"/>
                    </a:lnTo>
                    <a:lnTo>
                      <a:pt x="20006" y="5401"/>
                    </a:lnTo>
                    <a:lnTo>
                      <a:pt x="19962" y="5443"/>
                    </a:lnTo>
                    <a:lnTo>
                      <a:pt x="19978" y="5461"/>
                    </a:lnTo>
                    <a:lnTo>
                      <a:pt x="19972" y="5490"/>
                    </a:lnTo>
                    <a:lnTo>
                      <a:pt x="20010" y="5519"/>
                    </a:lnTo>
                    <a:lnTo>
                      <a:pt x="20019" y="5555"/>
                    </a:lnTo>
                    <a:lnTo>
                      <a:pt x="20005" y="5570"/>
                    </a:lnTo>
                    <a:lnTo>
                      <a:pt x="20016" y="5619"/>
                    </a:lnTo>
                    <a:lnTo>
                      <a:pt x="20048" y="5644"/>
                    </a:lnTo>
                    <a:lnTo>
                      <a:pt x="20050" y="5662"/>
                    </a:lnTo>
                    <a:lnTo>
                      <a:pt x="20073" y="5676"/>
                    </a:lnTo>
                    <a:lnTo>
                      <a:pt x="20091" y="5746"/>
                    </a:lnTo>
                    <a:lnTo>
                      <a:pt x="20141" y="5770"/>
                    </a:lnTo>
                    <a:lnTo>
                      <a:pt x="20135" y="5805"/>
                    </a:lnTo>
                    <a:lnTo>
                      <a:pt x="20156" y="5830"/>
                    </a:lnTo>
                    <a:lnTo>
                      <a:pt x="20144" y="5850"/>
                    </a:lnTo>
                    <a:lnTo>
                      <a:pt x="20118" y="5830"/>
                    </a:lnTo>
                    <a:lnTo>
                      <a:pt x="20106" y="5802"/>
                    </a:lnTo>
                    <a:lnTo>
                      <a:pt x="20059" y="5813"/>
                    </a:lnTo>
                    <a:lnTo>
                      <a:pt x="20033" y="5833"/>
                    </a:lnTo>
                    <a:lnTo>
                      <a:pt x="20013" y="5885"/>
                    </a:lnTo>
                    <a:lnTo>
                      <a:pt x="20035" y="5906"/>
                    </a:lnTo>
                    <a:lnTo>
                      <a:pt x="20026" y="5957"/>
                    </a:lnTo>
                    <a:lnTo>
                      <a:pt x="20013" y="5967"/>
                    </a:lnTo>
                    <a:lnTo>
                      <a:pt x="20012" y="5978"/>
                    </a:lnTo>
                    <a:lnTo>
                      <a:pt x="20024" y="5986"/>
                    </a:lnTo>
                    <a:lnTo>
                      <a:pt x="20023" y="6014"/>
                    </a:lnTo>
                    <a:lnTo>
                      <a:pt x="19994" y="6041"/>
                    </a:lnTo>
                    <a:lnTo>
                      <a:pt x="20018" y="6062"/>
                    </a:lnTo>
                    <a:lnTo>
                      <a:pt x="19995" y="6087"/>
                    </a:lnTo>
                    <a:lnTo>
                      <a:pt x="19993" y="6173"/>
                    </a:lnTo>
                    <a:lnTo>
                      <a:pt x="19981" y="6194"/>
                    </a:lnTo>
                    <a:lnTo>
                      <a:pt x="19980" y="6214"/>
                    </a:lnTo>
                    <a:lnTo>
                      <a:pt x="19955" y="6230"/>
                    </a:lnTo>
                    <a:lnTo>
                      <a:pt x="19934" y="6281"/>
                    </a:lnTo>
                    <a:lnTo>
                      <a:pt x="19924" y="6243"/>
                    </a:lnTo>
                    <a:lnTo>
                      <a:pt x="19893" y="6215"/>
                    </a:lnTo>
                    <a:lnTo>
                      <a:pt x="19922" y="6165"/>
                    </a:lnTo>
                    <a:lnTo>
                      <a:pt x="19907" y="6147"/>
                    </a:lnTo>
                    <a:lnTo>
                      <a:pt x="19884" y="6144"/>
                    </a:lnTo>
                    <a:lnTo>
                      <a:pt x="19853" y="6172"/>
                    </a:lnTo>
                    <a:lnTo>
                      <a:pt x="19852" y="6198"/>
                    </a:lnTo>
                    <a:lnTo>
                      <a:pt x="19835" y="6211"/>
                    </a:lnTo>
                    <a:lnTo>
                      <a:pt x="19829" y="6151"/>
                    </a:lnTo>
                    <a:lnTo>
                      <a:pt x="19795" y="6142"/>
                    </a:lnTo>
                    <a:lnTo>
                      <a:pt x="19783" y="6119"/>
                    </a:lnTo>
                    <a:lnTo>
                      <a:pt x="19753" y="6147"/>
                    </a:lnTo>
                    <a:lnTo>
                      <a:pt x="19742" y="6130"/>
                    </a:lnTo>
                    <a:lnTo>
                      <a:pt x="19752" y="6117"/>
                    </a:lnTo>
                    <a:lnTo>
                      <a:pt x="19767" y="6094"/>
                    </a:lnTo>
                    <a:lnTo>
                      <a:pt x="19757" y="6080"/>
                    </a:lnTo>
                    <a:lnTo>
                      <a:pt x="19757" y="6054"/>
                    </a:lnTo>
                    <a:lnTo>
                      <a:pt x="19767" y="6051"/>
                    </a:lnTo>
                    <a:lnTo>
                      <a:pt x="19757" y="6015"/>
                    </a:lnTo>
                    <a:lnTo>
                      <a:pt x="19741" y="6006"/>
                    </a:lnTo>
                    <a:lnTo>
                      <a:pt x="19764" y="5981"/>
                    </a:lnTo>
                    <a:lnTo>
                      <a:pt x="19753" y="5950"/>
                    </a:lnTo>
                    <a:lnTo>
                      <a:pt x="19738" y="5933"/>
                    </a:lnTo>
                    <a:lnTo>
                      <a:pt x="19748" y="5917"/>
                    </a:lnTo>
                    <a:lnTo>
                      <a:pt x="19746" y="5876"/>
                    </a:lnTo>
                    <a:lnTo>
                      <a:pt x="19710" y="5850"/>
                    </a:lnTo>
                    <a:lnTo>
                      <a:pt x="19700" y="5823"/>
                    </a:lnTo>
                    <a:lnTo>
                      <a:pt x="19686" y="5825"/>
                    </a:lnTo>
                    <a:lnTo>
                      <a:pt x="19678" y="5866"/>
                    </a:lnTo>
                    <a:lnTo>
                      <a:pt x="19656" y="5873"/>
                    </a:lnTo>
                    <a:lnTo>
                      <a:pt x="19659" y="5915"/>
                    </a:lnTo>
                    <a:lnTo>
                      <a:pt x="19630" y="5951"/>
                    </a:lnTo>
                    <a:lnTo>
                      <a:pt x="19618" y="5951"/>
                    </a:lnTo>
                    <a:lnTo>
                      <a:pt x="19597" y="5909"/>
                    </a:lnTo>
                    <a:lnTo>
                      <a:pt x="19585" y="5906"/>
                    </a:lnTo>
                    <a:lnTo>
                      <a:pt x="19570" y="5916"/>
                    </a:lnTo>
                    <a:lnTo>
                      <a:pt x="19562" y="5884"/>
                    </a:lnTo>
                    <a:lnTo>
                      <a:pt x="19522" y="5884"/>
                    </a:lnTo>
                    <a:lnTo>
                      <a:pt x="19511" y="5896"/>
                    </a:lnTo>
                    <a:lnTo>
                      <a:pt x="19496" y="5896"/>
                    </a:lnTo>
                    <a:lnTo>
                      <a:pt x="19488" y="5929"/>
                    </a:lnTo>
                    <a:lnTo>
                      <a:pt x="19463" y="5936"/>
                    </a:lnTo>
                    <a:lnTo>
                      <a:pt x="19459" y="5952"/>
                    </a:lnTo>
                    <a:lnTo>
                      <a:pt x="19396" y="5955"/>
                    </a:lnTo>
                    <a:lnTo>
                      <a:pt x="19377" y="5981"/>
                    </a:lnTo>
                    <a:lnTo>
                      <a:pt x="19354" y="5973"/>
                    </a:lnTo>
                    <a:lnTo>
                      <a:pt x="19334" y="5988"/>
                    </a:lnTo>
                    <a:lnTo>
                      <a:pt x="19293" y="5982"/>
                    </a:lnTo>
                    <a:lnTo>
                      <a:pt x="19256" y="6043"/>
                    </a:lnTo>
                    <a:lnTo>
                      <a:pt x="19235" y="6055"/>
                    </a:lnTo>
                    <a:lnTo>
                      <a:pt x="19239" y="6101"/>
                    </a:lnTo>
                    <a:lnTo>
                      <a:pt x="19209" y="6125"/>
                    </a:lnTo>
                    <a:lnTo>
                      <a:pt x="19206" y="6141"/>
                    </a:lnTo>
                    <a:lnTo>
                      <a:pt x="19229" y="6158"/>
                    </a:lnTo>
                    <a:lnTo>
                      <a:pt x="19236" y="6203"/>
                    </a:lnTo>
                    <a:lnTo>
                      <a:pt x="19271" y="6251"/>
                    </a:lnTo>
                    <a:lnTo>
                      <a:pt x="19243" y="6275"/>
                    </a:lnTo>
                    <a:lnTo>
                      <a:pt x="19225" y="6395"/>
                    </a:lnTo>
                    <a:lnTo>
                      <a:pt x="19268" y="6444"/>
                    </a:lnTo>
                    <a:lnTo>
                      <a:pt x="19234" y="6456"/>
                    </a:lnTo>
                    <a:lnTo>
                      <a:pt x="19243" y="6462"/>
                    </a:lnTo>
                    <a:lnTo>
                      <a:pt x="19244" y="6500"/>
                    </a:lnTo>
                    <a:lnTo>
                      <a:pt x="19211" y="6535"/>
                    </a:lnTo>
                    <a:lnTo>
                      <a:pt x="19207" y="6588"/>
                    </a:lnTo>
                    <a:lnTo>
                      <a:pt x="19182" y="6618"/>
                    </a:lnTo>
                    <a:lnTo>
                      <a:pt x="19181" y="6656"/>
                    </a:lnTo>
                    <a:lnTo>
                      <a:pt x="19165" y="6716"/>
                    </a:lnTo>
                    <a:lnTo>
                      <a:pt x="19197" y="6760"/>
                    </a:lnTo>
                    <a:lnTo>
                      <a:pt x="19169" y="6781"/>
                    </a:lnTo>
                    <a:lnTo>
                      <a:pt x="19215" y="6843"/>
                    </a:lnTo>
                    <a:lnTo>
                      <a:pt x="19199" y="6853"/>
                    </a:lnTo>
                    <a:lnTo>
                      <a:pt x="19190" y="6883"/>
                    </a:lnTo>
                    <a:lnTo>
                      <a:pt x="19217" y="6897"/>
                    </a:lnTo>
                    <a:lnTo>
                      <a:pt x="19230" y="6885"/>
                    </a:lnTo>
                    <a:lnTo>
                      <a:pt x="19262" y="6886"/>
                    </a:lnTo>
                    <a:lnTo>
                      <a:pt x="19259" y="6868"/>
                    </a:lnTo>
                    <a:lnTo>
                      <a:pt x="19268" y="6863"/>
                    </a:lnTo>
                    <a:lnTo>
                      <a:pt x="19299" y="6879"/>
                    </a:lnTo>
                    <a:lnTo>
                      <a:pt x="19318" y="6879"/>
                    </a:lnTo>
                    <a:lnTo>
                      <a:pt x="19316" y="6865"/>
                    </a:lnTo>
                    <a:lnTo>
                      <a:pt x="19320" y="6858"/>
                    </a:lnTo>
                    <a:lnTo>
                      <a:pt x="19339" y="6871"/>
                    </a:lnTo>
                    <a:lnTo>
                      <a:pt x="19374" y="6885"/>
                    </a:lnTo>
                    <a:lnTo>
                      <a:pt x="19376" y="6903"/>
                    </a:lnTo>
                    <a:lnTo>
                      <a:pt x="19370" y="6915"/>
                    </a:lnTo>
                    <a:lnTo>
                      <a:pt x="19400" y="6947"/>
                    </a:lnTo>
                    <a:lnTo>
                      <a:pt x="19393" y="6965"/>
                    </a:lnTo>
                    <a:lnTo>
                      <a:pt x="19370" y="6961"/>
                    </a:lnTo>
                    <a:lnTo>
                      <a:pt x="19350" y="6975"/>
                    </a:lnTo>
                    <a:lnTo>
                      <a:pt x="19325" y="6965"/>
                    </a:lnTo>
                    <a:lnTo>
                      <a:pt x="19299" y="6982"/>
                    </a:lnTo>
                    <a:lnTo>
                      <a:pt x="19295" y="6993"/>
                    </a:lnTo>
                    <a:lnTo>
                      <a:pt x="19317" y="7012"/>
                    </a:lnTo>
                    <a:lnTo>
                      <a:pt x="19272" y="7055"/>
                    </a:lnTo>
                    <a:lnTo>
                      <a:pt x="19248" y="7043"/>
                    </a:lnTo>
                    <a:lnTo>
                      <a:pt x="19244" y="7017"/>
                    </a:lnTo>
                    <a:lnTo>
                      <a:pt x="19225" y="7001"/>
                    </a:lnTo>
                    <a:lnTo>
                      <a:pt x="19202" y="7015"/>
                    </a:lnTo>
                    <a:lnTo>
                      <a:pt x="19181" y="7000"/>
                    </a:lnTo>
                    <a:lnTo>
                      <a:pt x="19159" y="7009"/>
                    </a:lnTo>
                    <a:lnTo>
                      <a:pt x="19164" y="7032"/>
                    </a:lnTo>
                    <a:lnTo>
                      <a:pt x="19162" y="7061"/>
                    </a:lnTo>
                    <a:lnTo>
                      <a:pt x="19151" y="7061"/>
                    </a:lnTo>
                    <a:lnTo>
                      <a:pt x="19135" y="7084"/>
                    </a:lnTo>
                    <a:lnTo>
                      <a:pt x="19112" y="7100"/>
                    </a:lnTo>
                    <a:lnTo>
                      <a:pt x="19128" y="7116"/>
                    </a:lnTo>
                    <a:lnTo>
                      <a:pt x="19112" y="7139"/>
                    </a:lnTo>
                    <a:lnTo>
                      <a:pt x="19088" y="7134"/>
                    </a:lnTo>
                    <a:lnTo>
                      <a:pt x="19045" y="7090"/>
                    </a:lnTo>
                    <a:lnTo>
                      <a:pt x="19024" y="7090"/>
                    </a:lnTo>
                    <a:lnTo>
                      <a:pt x="19051" y="7126"/>
                    </a:lnTo>
                    <a:lnTo>
                      <a:pt x="19016" y="7144"/>
                    </a:lnTo>
                    <a:lnTo>
                      <a:pt x="19023" y="7156"/>
                    </a:lnTo>
                    <a:lnTo>
                      <a:pt x="19001" y="7185"/>
                    </a:lnTo>
                    <a:lnTo>
                      <a:pt x="18949" y="7200"/>
                    </a:lnTo>
                    <a:lnTo>
                      <a:pt x="18936" y="7217"/>
                    </a:lnTo>
                    <a:lnTo>
                      <a:pt x="18889" y="7155"/>
                    </a:lnTo>
                    <a:lnTo>
                      <a:pt x="18863" y="7155"/>
                    </a:lnTo>
                    <a:lnTo>
                      <a:pt x="18848" y="7146"/>
                    </a:lnTo>
                    <a:lnTo>
                      <a:pt x="18857" y="7129"/>
                    </a:lnTo>
                    <a:lnTo>
                      <a:pt x="18886" y="7129"/>
                    </a:lnTo>
                    <a:lnTo>
                      <a:pt x="18882" y="7094"/>
                    </a:lnTo>
                    <a:lnTo>
                      <a:pt x="18895" y="7076"/>
                    </a:lnTo>
                    <a:lnTo>
                      <a:pt x="18948" y="7076"/>
                    </a:lnTo>
                    <a:lnTo>
                      <a:pt x="19007" y="7032"/>
                    </a:lnTo>
                    <a:lnTo>
                      <a:pt x="19000" y="7011"/>
                    </a:lnTo>
                    <a:lnTo>
                      <a:pt x="18973" y="7006"/>
                    </a:lnTo>
                    <a:lnTo>
                      <a:pt x="18943" y="7035"/>
                    </a:lnTo>
                    <a:lnTo>
                      <a:pt x="18901" y="7026"/>
                    </a:lnTo>
                    <a:lnTo>
                      <a:pt x="18897" y="7011"/>
                    </a:lnTo>
                    <a:lnTo>
                      <a:pt x="18866" y="6986"/>
                    </a:lnTo>
                    <a:lnTo>
                      <a:pt x="18834" y="6982"/>
                    </a:lnTo>
                    <a:lnTo>
                      <a:pt x="18784" y="6974"/>
                    </a:lnTo>
                    <a:lnTo>
                      <a:pt x="18734" y="6976"/>
                    </a:lnTo>
                    <a:lnTo>
                      <a:pt x="18748" y="7001"/>
                    </a:lnTo>
                    <a:lnTo>
                      <a:pt x="18727" y="7007"/>
                    </a:lnTo>
                    <a:lnTo>
                      <a:pt x="18704" y="6992"/>
                    </a:lnTo>
                    <a:lnTo>
                      <a:pt x="18708" y="6975"/>
                    </a:lnTo>
                    <a:lnTo>
                      <a:pt x="18662" y="6979"/>
                    </a:lnTo>
                    <a:lnTo>
                      <a:pt x="18602" y="6964"/>
                    </a:lnTo>
                    <a:lnTo>
                      <a:pt x="18574" y="6977"/>
                    </a:lnTo>
                    <a:lnTo>
                      <a:pt x="18548" y="6959"/>
                    </a:lnTo>
                    <a:lnTo>
                      <a:pt x="18499" y="6956"/>
                    </a:lnTo>
                    <a:lnTo>
                      <a:pt x="18454" y="7010"/>
                    </a:lnTo>
                    <a:lnTo>
                      <a:pt x="18432" y="7011"/>
                    </a:lnTo>
                    <a:lnTo>
                      <a:pt x="18430" y="7034"/>
                    </a:lnTo>
                    <a:lnTo>
                      <a:pt x="18475" y="7061"/>
                    </a:lnTo>
                    <a:lnTo>
                      <a:pt x="18427" y="7081"/>
                    </a:lnTo>
                    <a:lnTo>
                      <a:pt x="18419" y="7056"/>
                    </a:lnTo>
                    <a:lnTo>
                      <a:pt x="18393" y="7096"/>
                    </a:lnTo>
                    <a:lnTo>
                      <a:pt x="18434" y="7119"/>
                    </a:lnTo>
                    <a:lnTo>
                      <a:pt x="18448" y="7107"/>
                    </a:lnTo>
                    <a:lnTo>
                      <a:pt x="18469" y="7119"/>
                    </a:lnTo>
                    <a:lnTo>
                      <a:pt x="18469" y="7145"/>
                    </a:lnTo>
                    <a:lnTo>
                      <a:pt x="18403" y="7170"/>
                    </a:lnTo>
                    <a:lnTo>
                      <a:pt x="18380" y="7142"/>
                    </a:lnTo>
                    <a:lnTo>
                      <a:pt x="18324" y="7140"/>
                    </a:lnTo>
                    <a:lnTo>
                      <a:pt x="18304" y="7155"/>
                    </a:lnTo>
                    <a:lnTo>
                      <a:pt x="18313" y="7184"/>
                    </a:lnTo>
                    <a:lnTo>
                      <a:pt x="18287" y="7180"/>
                    </a:lnTo>
                    <a:lnTo>
                      <a:pt x="18268" y="7200"/>
                    </a:lnTo>
                    <a:lnTo>
                      <a:pt x="18250" y="7200"/>
                    </a:lnTo>
                    <a:lnTo>
                      <a:pt x="18239" y="7176"/>
                    </a:lnTo>
                    <a:lnTo>
                      <a:pt x="18169" y="7171"/>
                    </a:lnTo>
                    <a:lnTo>
                      <a:pt x="18140" y="7189"/>
                    </a:lnTo>
                    <a:lnTo>
                      <a:pt x="18074" y="7180"/>
                    </a:lnTo>
                    <a:lnTo>
                      <a:pt x="18035" y="7200"/>
                    </a:lnTo>
                    <a:lnTo>
                      <a:pt x="18035" y="7217"/>
                    </a:lnTo>
                    <a:lnTo>
                      <a:pt x="18085" y="7255"/>
                    </a:lnTo>
                    <a:lnTo>
                      <a:pt x="18058" y="7278"/>
                    </a:lnTo>
                    <a:lnTo>
                      <a:pt x="18040" y="7311"/>
                    </a:lnTo>
                    <a:lnTo>
                      <a:pt x="18010" y="7281"/>
                    </a:lnTo>
                    <a:lnTo>
                      <a:pt x="17985" y="7273"/>
                    </a:lnTo>
                    <a:lnTo>
                      <a:pt x="17999" y="7235"/>
                    </a:lnTo>
                    <a:lnTo>
                      <a:pt x="17970" y="7216"/>
                    </a:lnTo>
                    <a:lnTo>
                      <a:pt x="17954" y="7241"/>
                    </a:lnTo>
                    <a:lnTo>
                      <a:pt x="17924" y="7245"/>
                    </a:lnTo>
                    <a:lnTo>
                      <a:pt x="17895" y="7244"/>
                    </a:lnTo>
                    <a:lnTo>
                      <a:pt x="17860" y="7269"/>
                    </a:lnTo>
                    <a:lnTo>
                      <a:pt x="17825" y="7266"/>
                    </a:lnTo>
                    <a:lnTo>
                      <a:pt x="17774" y="7298"/>
                    </a:lnTo>
                    <a:lnTo>
                      <a:pt x="17724" y="7300"/>
                    </a:lnTo>
                    <a:lnTo>
                      <a:pt x="17664" y="7348"/>
                    </a:lnTo>
                    <a:lnTo>
                      <a:pt x="17627" y="7354"/>
                    </a:lnTo>
                    <a:lnTo>
                      <a:pt x="17605" y="7330"/>
                    </a:lnTo>
                    <a:lnTo>
                      <a:pt x="17582" y="7333"/>
                    </a:lnTo>
                    <a:lnTo>
                      <a:pt x="17574" y="7366"/>
                    </a:lnTo>
                    <a:lnTo>
                      <a:pt x="17511" y="7413"/>
                    </a:lnTo>
                    <a:lnTo>
                      <a:pt x="17502" y="7449"/>
                    </a:lnTo>
                    <a:lnTo>
                      <a:pt x="17470" y="7479"/>
                    </a:lnTo>
                    <a:lnTo>
                      <a:pt x="17464" y="7518"/>
                    </a:lnTo>
                    <a:lnTo>
                      <a:pt x="17507" y="7586"/>
                    </a:lnTo>
                    <a:lnTo>
                      <a:pt x="17496" y="7652"/>
                    </a:lnTo>
                    <a:lnTo>
                      <a:pt x="17445" y="7709"/>
                    </a:lnTo>
                    <a:lnTo>
                      <a:pt x="17421" y="7764"/>
                    </a:lnTo>
                    <a:lnTo>
                      <a:pt x="17431" y="7806"/>
                    </a:lnTo>
                    <a:lnTo>
                      <a:pt x="17429" y="7873"/>
                    </a:lnTo>
                    <a:lnTo>
                      <a:pt x="17444" y="7899"/>
                    </a:lnTo>
                    <a:lnTo>
                      <a:pt x="17445" y="7937"/>
                    </a:lnTo>
                    <a:lnTo>
                      <a:pt x="17430" y="7935"/>
                    </a:lnTo>
                    <a:lnTo>
                      <a:pt x="17407" y="7949"/>
                    </a:lnTo>
                    <a:lnTo>
                      <a:pt x="17406" y="7989"/>
                    </a:lnTo>
                    <a:lnTo>
                      <a:pt x="17390" y="8002"/>
                    </a:lnTo>
                    <a:lnTo>
                      <a:pt x="17410" y="8060"/>
                    </a:lnTo>
                    <a:lnTo>
                      <a:pt x="17376" y="8084"/>
                    </a:lnTo>
                    <a:lnTo>
                      <a:pt x="17370" y="8128"/>
                    </a:lnTo>
                    <a:lnTo>
                      <a:pt x="17324" y="8186"/>
                    </a:lnTo>
                    <a:lnTo>
                      <a:pt x="17331" y="8223"/>
                    </a:lnTo>
                    <a:lnTo>
                      <a:pt x="17305" y="8237"/>
                    </a:lnTo>
                    <a:lnTo>
                      <a:pt x="17295" y="8301"/>
                    </a:lnTo>
                    <a:lnTo>
                      <a:pt x="17282" y="8301"/>
                    </a:lnTo>
                    <a:lnTo>
                      <a:pt x="17263" y="8383"/>
                    </a:lnTo>
                    <a:lnTo>
                      <a:pt x="17266" y="8446"/>
                    </a:lnTo>
                    <a:lnTo>
                      <a:pt x="17254" y="8467"/>
                    </a:lnTo>
                    <a:lnTo>
                      <a:pt x="17268" y="8506"/>
                    </a:lnTo>
                    <a:lnTo>
                      <a:pt x="17244" y="8543"/>
                    </a:lnTo>
                    <a:lnTo>
                      <a:pt x="17237" y="8582"/>
                    </a:lnTo>
                    <a:lnTo>
                      <a:pt x="17205" y="8632"/>
                    </a:lnTo>
                    <a:lnTo>
                      <a:pt x="17207" y="8651"/>
                    </a:lnTo>
                    <a:lnTo>
                      <a:pt x="17191" y="8657"/>
                    </a:lnTo>
                    <a:lnTo>
                      <a:pt x="17190" y="8701"/>
                    </a:lnTo>
                    <a:lnTo>
                      <a:pt x="17137" y="8743"/>
                    </a:lnTo>
                    <a:lnTo>
                      <a:pt x="17135" y="8801"/>
                    </a:lnTo>
                    <a:lnTo>
                      <a:pt x="17087" y="8845"/>
                    </a:lnTo>
                    <a:lnTo>
                      <a:pt x="17087" y="8871"/>
                    </a:lnTo>
                    <a:lnTo>
                      <a:pt x="17054" y="8922"/>
                    </a:lnTo>
                    <a:lnTo>
                      <a:pt x="17044" y="8958"/>
                    </a:lnTo>
                    <a:lnTo>
                      <a:pt x="17026" y="8989"/>
                    </a:lnTo>
                    <a:lnTo>
                      <a:pt x="17046" y="9021"/>
                    </a:lnTo>
                    <a:lnTo>
                      <a:pt x="17077" y="9041"/>
                    </a:lnTo>
                    <a:lnTo>
                      <a:pt x="17110" y="9030"/>
                    </a:lnTo>
                    <a:lnTo>
                      <a:pt x="17138" y="9056"/>
                    </a:lnTo>
                    <a:lnTo>
                      <a:pt x="17172" y="9058"/>
                    </a:lnTo>
                    <a:lnTo>
                      <a:pt x="17215" y="9027"/>
                    </a:lnTo>
                    <a:lnTo>
                      <a:pt x="17241" y="9018"/>
                    </a:lnTo>
                    <a:lnTo>
                      <a:pt x="17270" y="8998"/>
                    </a:lnTo>
                    <a:lnTo>
                      <a:pt x="17285" y="9002"/>
                    </a:lnTo>
                    <a:lnTo>
                      <a:pt x="17322" y="8992"/>
                    </a:lnTo>
                    <a:lnTo>
                      <a:pt x="17322" y="9080"/>
                    </a:lnTo>
                    <a:lnTo>
                      <a:pt x="17361" y="9132"/>
                    </a:lnTo>
                    <a:lnTo>
                      <a:pt x="17376" y="9185"/>
                    </a:lnTo>
                    <a:lnTo>
                      <a:pt x="17369" y="9229"/>
                    </a:lnTo>
                    <a:lnTo>
                      <a:pt x="17413" y="9266"/>
                    </a:lnTo>
                    <a:lnTo>
                      <a:pt x="17436" y="9238"/>
                    </a:lnTo>
                    <a:lnTo>
                      <a:pt x="17445" y="9241"/>
                    </a:lnTo>
                    <a:lnTo>
                      <a:pt x="17466" y="9226"/>
                    </a:lnTo>
                    <a:lnTo>
                      <a:pt x="17481" y="9192"/>
                    </a:lnTo>
                    <a:lnTo>
                      <a:pt x="17505" y="9184"/>
                    </a:lnTo>
                    <a:lnTo>
                      <a:pt x="17517" y="9203"/>
                    </a:lnTo>
                    <a:lnTo>
                      <a:pt x="17537" y="9185"/>
                    </a:lnTo>
                    <a:lnTo>
                      <a:pt x="17575" y="9189"/>
                    </a:lnTo>
                    <a:lnTo>
                      <a:pt x="17561" y="9203"/>
                    </a:lnTo>
                    <a:lnTo>
                      <a:pt x="17545" y="9229"/>
                    </a:lnTo>
                    <a:lnTo>
                      <a:pt x="17549" y="9279"/>
                    </a:lnTo>
                    <a:lnTo>
                      <a:pt x="17530" y="9279"/>
                    </a:lnTo>
                    <a:lnTo>
                      <a:pt x="17502" y="9304"/>
                    </a:lnTo>
                    <a:lnTo>
                      <a:pt x="17512" y="9320"/>
                    </a:lnTo>
                    <a:lnTo>
                      <a:pt x="17589" y="9308"/>
                    </a:lnTo>
                    <a:lnTo>
                      <a:pt x="17629" y="9284"/>
                    </a:lnTo>
                    <a:lnTo>
                      <a:pt x="17644" y="9231"/>
                    </a:lnTo>
                    <a:lnTo>
                      <a:pt x="17637" y="9198"/>
                    </a:lnTo>
                    <a:lnTo>
                      <a:pt x="17650" y="9174"/>
                    </a:lnTo>
                    <a:lnTo>
                      <a:pt x="17671" y="9220"/>
                    </a:lnTo>
                    <a:lnTo>
                      <a:pt x="17664" y="9262"/>
                    </a:lnTo>
                    <a:lnTo>
                      <a:pt x="17666" y="9305"/>
                    </a:lnTo>
                    <a:lnTo>
                      <a:pt x="17689" y="9291"/>
                    </a:lnTo>
                    <a:lnTo>
                      <a:pt x="17701" y="9245"/>
                    </a:lnTo>
                    <a:lnTo>
                      <a:pt x="17683" y="9187"/>
                    </a:lnTo>
                    <a:lnTo>
                      <a:pt x="17697" y="9157"/>
                    </a:lnTo>
                    <a:lnTo>
                      <a:pt x="17668" y="9126"/>
                    </a:lnTo>
                    <a:lnTo>
                      <a:pt x="17651" y="9068"/>
                    </a:lnTo>
                    <a:lnTo>
                      <a:pt x="17685" y="9066"/>
                    </a:lnTo>
                    <a:lnTo>
                      <a:pt x="17718" y="9085"/>
                    </a:lnTo>
                    <a:lnTo>
                      <a:pt x="17715" y="9101"/>
                    </a:lnTo>
                    <a:lnTo>
                      <a:pt x="17728" y="9116"/>
                    </a:lnTo>
                    <a:lnTo>
                      <a:pt x="17747" y="9116"/>
                    </a:lnTo>
                    <a:lnTo>
                      <a:pt x="17761" y="9095"/>
                    </a:lnTo>
                    <a:lnTo>
                      <a:pt x="17794" y="9091"/>
                    </a:lnTo>
                    <a:lnTo>
                      <a:pt x="17834" y="9061"/>
                    </a:lnTo>
                    <a:lnTo>
                      <a:pt x="17872" y="9092"/>
                    </a:lnTo>
                    <a:lnTo>
                      <a:pt x="17911" y="9096"/>
                    </a:lnTo>
                    <a:lnTo>
                      <a:pt x="17937" y="9118"/>
                    </a:lnTo>
                    <a:lnTo>
                      <a:pt x="17956" y="9159"/>
                    </a:lnTo>
                    <a:lnTo>
                      <a:pt x="17977" y="9174"/>
                    </a:lnTo>
                    <a:lnTo>
                      <a:pt x="18024" y="9180"/>
                    </a:lnTo>
                    <a:lnTo>
                      <a:pt x="18041" y="9203"/>
                    </a:lnTo>
                    <a:lnTo>
                      <a:pt x="18115" y="9230"/>
                    </a:lnTo>
                    <a:lnTo>
                      <a:pt x="18125" y="9253"/>
                    </a:lnTo>
                    <a:lnTo>
                      <a:pt x="18152" y="9257"/>
                    </a:lnTo>
                    <a:lnTo>
                      <a:pt x="18175" y="9285"/>
                    </a:lnTo>
                    <a:lnTo>
                      <a:pt x="18195" y="9283"/>
                    </a:lnTo>
                    <a:lnTo>
                      <a:pt x="18223" y="9337"/>
                    </a:lnTo>
                    <a:lnTo>
                      <a:pt x="18205" y="9366"/>
                    </a:lnTo>
                    <a:lnTo>
                      <a:pt x="18203" y="9395"/>
                    </a:lnTo>
                    <a:lnTo>
                      <a:pt x="18179" y="9409"/>
                    </a:lnTo>
                    <a:lnTo>
                      <a:pt x="18213" y="9446"/>
                    </a:lnTo>
                    <a:lnTo>
                      <a:pt x="18238" y="9445"/>
                    </a:lnTo>
                    <a:lnTo>
                      <a:pt x="18283" y="9504"/>
                    </a:lnTo>
                    <a:lnTo>
                      <a:pt x="18285" y="9535"/>
                    </a:lnTo>
                    <a:lnTo>
                      <a:pt x="18266" y="9558"/>
                    </a:lnTo>
                    <a:lnTo>
                      <a:pt x="18264" y="9595"/>
                    </a:lnTo>
                    <a:lnTo>
                      <a:pt x="18299" y="9625"/>
                    </a:lnTo>
                    <a:lnTo>
                      <a:pt x="18328" y="9633"/>
                    </a:lnTo>
                    <a:lnTo>
                      <a:pt x="18350" y="9614"/>
                    </a:lnTo>
                    <a:lnTo>
                      <a:pt x="18357" y="9644"/>
                    </a:lnTo>
                    <a:lnTo>
                      <a:pt x="18341" y="9663"/>
                    </a:lnTo>
                    <a:lnTo>
                      <a:pt x="18347" y="9704"/>
                    </a:lnTo>
                    <a:lnTo>
                      <a:pt x="18374" y="9730"/>
                    </a:lnTo>
                    <a:lnTo>
                      <a:pt x="18354" y="9746"/>
                    </a:lnTo>
                    <a:lnTo>
                      <a:pt x="18350" y="9771"/>
                    </a:lnTo>
                    <a:lnTo>
                      <a:pt x="18364" y="9801"/>
                    </a:lnTo>
                    <a:lnTo>
                      <a:pt x="18347" y="9836"/>
                    </a:lnTo>
                    <a:lnTo>
                      <a:pt x="18360" y="9848"/>
                    </a:lnTo>
                    <a:lnTo>
                      <a:pt x="18358" y="9871"/>
                    </a:lnTo>
                    <a:lnTo>
                      <a:pt x="18350" y="9888"/>
                    </a:lnTo>
                    <a:lnTo>
                      <a:pt x="18368" y="9900"/>
                    </a:lnTo>
                    <a:lnTo>
                      <a:pt x="18348" y="9924"/>
                    </a:lnTo>
                    <a:lnTo>
                      <a:pt x="18374" y="10005"/>
                    </a:lnTo>
                    <a:lnTo>
                      <a:pt x="18363" y="10029"/>
                    </a:lnTo>
                    <a:lnTo>
                      <a:pt x="18369" y="10093"/>
                    </a:lnTo>
                    <a:lnTo>
                      <a:pt x="18374" y="10118"/>
                    </a:lnTo>
                    <a:lnTo>
                      <a:pt x="18373" y="10145"/>
                    </a:lnTo>
                    <a:lnTo>
                      <a:pt x="18408" y="10258"/>
                    </a:lnTo>
                    <a:lnTo>
                      <a:pt x="18435" y="10264"/>
                    </a:lnTo>
                    <a:lnTo>
                      <a:pt x="18467" y="10242"/>
                    </a:lnTo>
                    <a:lnTo>
                      <a:pt x="18470" y="10257"/>
                    </a:lnTo>
                    <a:lnTo>
                      <a:pt x="18444" y="10301"/>
                    </a:lnTo>
                    <a:lnTo>
                      <a:pt x="18430" y="10317"/>
                    </a:lnTo>
                    <a:lnTo>
                      <a:pt x="18447" y="10347"/>
                    </a:lnTo>
                    <a:lnTo>
                      <a:pt x="18463" y="10347"/>
                    </a:lnTo>
                    <a:lnTo>
                      <a:pt x="18510" y="10399"/>
                    </a:lnTo>
                    <a:lnTo>
                      <a:pt x="18507" y="10464"/>
                    </a:lnTo>
                    <a:lnTo>
                      <a:pt x="18518" y="10488"/>
                    </a:lnTo>
                    <a:lnTo>
                      <a:pt x="18514" y="10509"/>
                    </a:lnTo>
                    <a:lnTo>
                      <a:pt x="18527" y="10592"/>
                    </a:lnTo>
                    <a:lnTo>
                      <a:pt x="18552" y="10589"/>
                    </a:lnTo>
                    <a:lnTo>
                      <a:pt x="18551" y="10629"/>
                    </a:lnTo>
                    <a:lnTo>
                      <a:pt x="18539" y="10643"/>
                    </a:lnTo>
                    <a:lnTo>
                      <a:pt x="18542" y="10694"/>
                    </a:lnTo>
                    <a:lnTo>
                      <a:pt x="18558" y="10727"/>
                    </a:lnTo>
                    <a:lnTo>
                      <a:pt x="18561" y="10772"/>
                    </a:lnTo>
                    <a:lnTo>
                      <a:pt x="18512" y="10824"/>
                    </a:lnTo>
                    <a:lnTo>
                      <a:pt x="18508" y="10873"/>
                    </a:lnTo>
                    <a:lnTo>
                      <a:pt x="18486" y="10928"/>
                    </a:lnTo>
                    <a:lnTo>
                      <a:pt x="18493" y="10984"/>
                    </a:lnTo>
                    <a:lnTo>
                      <a:pt x="18502" y="10989"/>
                    </a:lnTo>
                    <a:lnTo>
                      <a:pt x="18498" y="11041"/>
                    </a:lnTo>
                    <a:lnTo>
                      <a:pt x="18465" y="11071"/>
                    </a:lnTo>
                    <a:lnTo>
                      <a:pt x="18467" y="11116"/>
                    </a:lnTo>
                    <a:lnTo>
                      <a:pt x="18442" y="11171"/>
                    </a:lnTo>
                    <a:lnTo>
                      <a:pt x="18457" y="11173"/>
                    </a:lnTo>
                    <a:lnTo>
                      <a:pt x="18459" y="11200"/>
                    </a:lnTo>
                    <a:lnTo>
                      <a:pt x="18429" y="11236"/>
                    </a:lnTo>
                    <a:lnTo>
                      <a:pt x="18447" y="11312"/>
                    </a:lnTo>
                    <a:lnTo>
                      <a:pt x="18410" y="11348"/>
                    </a:lnTo>
                    <a:lnTo>
                      <a:pt x="18423" y="11393"/>
                    </a:lnTo>
                    <a:lnTo>
                      <a:pt x="18439" y="11398"/>
                    </a:lnTo>
                    <a:lnTo>
                      <a:pt x="18437" y="11434"/>
                    </a:lnTo>
                    <a:lnTo>
                      <a:pt x="18395" y="11485"/>
                    </a:lnTo>
                    <a:lnTo>
                      <a:pt x="18388" y="11525"/>
                    </a:lnTo>
                    <a:lnTo>
                      <a:pt x="18353" y="11556"/>
                    </a:lnTo>
                    <a:lnTo>
                      <a:pt x="18350" y="11586"/>
                    </a:lnTo>
                    <a:lnTo>
                      <a:pt x="18315" y="11632"/>
                    </a:lnTo>
                    <a:lnTo>
                      <a:pt x="18283" y="11779"/>
                    </a:lnTo>
                    <a:lnTo>
                      <a:pt x="18263" y="11790"/>
                    </a:lnTo>
                    <a:lnTo>
                      <a:pt x="18257" y="11830"/>
                    </a:lnTo>
                    <a:lnTo>
                      <a:pt x="18272" y="11842"/>
                    </a:lnTo>
                    <a:lnTo>
                      <a:pt x="18264" y="11860"/>
                    </a:lnTo>
                    <a:lnTo>
                      <a:pt x="18218" y="11891"/>
                    </a:lnTo>
                    <a:lnTo>
                      <a:pt x="18217" y="11926"/>
                    </a:lnTo>
                    <a:lnTo>
                      <a:pt x="18185" y="11942"/>
                    </a:lnTo>
                    <a:lnTo>
                      <a:pt x="18189" y="11996"/>
                    </a:lnTo>
                    <a:lnTo>
                      <a:pt x="18172" y="12001"/>
                    </a:lnTo>
                    <a:lnTo>
                      <a:pt x="18188" y="12034"/>
                    </a:lnTo>
                    <a:lnTo>
                      <a:pt x="18148" y="12090"/>
                    </a:lnTo>
                    <a:lnTo>
                      <a:pt x="18145" y="12081"/>
                    </a:lnTo>
                    <a:lnTo>
                      <a:pt x="18120" y="12074"/>
                    </a:lnTo>
                    <a:lnTo>
                      <a:pt x="18133" y="12110"/>
                    </a:lnTo>
                    <a:lnTo>
                      <a:pt x="18133" y="12150"/>
                    </a:lnTo>
                    <a:lnTo>
                      <a:pt x="18093" y="12168"/>
                    </a:lnTo>
                    <a:lnTo>
                      <a:pt x="18103" y="12186"/>
                    </a:lnTo>
                    <a:lnTo>
                      <a:pt x="18046" y="12256"/>
                    </a:lnTo>
                    <a:lnTo>
                      <a:pt x="18020" y="12300"/>
                    </a:lnTo>
                    <a:lnTo>
                      <a:pt x="17995" y="12301"/>
                    </a:lnTo>
                    <a:lnTo>
                      <a:pt x="17989" y="12325"/>
                    </a:lnTo>
                    <a:lnTo>
                      <a:pt x="17941" y="12333"/>
                    </a:lnTo>
                    <a:lnTo>
                      <a:pt x="17903" y="12373"/>
                    </a:lnTo>
                    <a:lnTo>
                      <a:pt x="17881" y="12350"/>
                    </a:lnTo>
                    <a:lnTo>
                      <a:pt x="17863" y="12370"/>
                    </a:lnTo>
                    <a:lnTo>
                      <a:pt x="17809" y="12336"/>
                    </a:lnTo>
                    <a:lnTo>
                      <a:pt x="17756" y="12321"/>
                    </a:lnTo>
                    <a:lnTo>
                      <a:pt x="17752" y="12261"/>
                    </a:lnTo>
                    <a:lnTo>
                      <a:pt x="17733" y="12244"/>
                    </a:lnTo>
                    <a:lnTo>
                      <a:pt x="17691" y="12263"/>
                    </a:lnTo>
                    <a:lnTo>
                      <a:pt x="17655" y="12239"/>
                    </a:lnTo>
                    <a:lnTo>
                      <a:pt x="17645" y="12258"/>
                    </a:lnTo>
                    <a:lnTo>
                      <a:pt x="17646" y="12289"/>
                    </a:lnTo>
                    <a:lnTo>
                      <a:pt x="17615" y="12313"/>
                    </a:lnTo>
                    <a:lnTo>
                      <a:pt x="17611" y="12375"/>
                    </a:lnTo>
                    <a:lnTo>
                      <a:pt x="17589" y="12390"/>
                    </a:lnTo>
                    <a:lnTo>
                      <a:pt x="17575" y="12448"/>
                    </a:lnTo>
                    <a:lnTo>
                      <a:pt x="17561" y="12432"/>
                    </a:lnTo>
                    <a:lnTo>
                      <a:pt x="17516" y="12440"/>
                    </a:lnTo>
                    <a:lnTo>
                      <a:pt x="17505" y="12490"/>
                    </a:lnTo>
                    <a:lnTo>
                      <a:pt x="17494" y="12489"/>
                    </a:lnTo>
                    <a:lnTo>
                      <a:pt x="17494" y="12489"/>
                    </a:lnTo>
                    <a:close/>
                    <a:moveTo>
                      <a:pt x="5680" y="12607"/>
                    </a:moveTo>
                    <a:lnTo>
                      <a:pt x="5638" y="12577"/>
                    </a:lnTo>
                    <a:lnTo>
                      <a:pt x="5436" y="12617"/>
                    </a:lnTo>
                    <a:lnTo>
                      <a:pt x="5680" y="12607"/>
                    </a:lnTo>
                    <a:lnTo>
                      <a:pt x="5680" y="12607"/>
                    </a:lnTo>
                    <a:close/>
                    <a:moveTo>
                      <a:pt x="20017" y="11884"/>
                    </a:moveTo>
                    <a:lnTo>
                      <a:pt x="20032" y="11890"/>
                    </a:lnTo>
                    <a:lnTo>
                      <a:pt x="20062" y="11869"/>
                    </a:lnTo>
                    <a:lnTo>
                      <a:pt x="20068" y="11843"/>
                    </a:lnTo>
                    <a:lnTo>
                      <a:pt x="20042" y="11854"/>
                    </a:lnTo>
                    <a:lnTo>
                      <a:pt x="20017" y="11884"/>
                    </a:lnTo>
                    <a:lnTo>
                      <a:pt x="20017" y="11884"/>
                    </a:lnTo>
                    <a:close/>
                    <a:moveTo>
                      <a:pt x="17480" y="2140"/>
                    </a:moveTo>
                    <a:lnTo>
                      <a:pt x="17494" y="2135"/>
                    </a:lnTo>
                    <a:lnTo>
                      <a:pt x="17501" y="2115"/>
                    </a:lnTo>
                    <a:lnTo>
                      <a:pt x="17483" y="2100"/>
                    </a:lnTo>
                    <a:lnTo>
                      <a:pt x="17471" y="2115"/>
                    </a:lnTo>
                    <a:lnTo>
                      <a:pt x="17480" y="2140"/>
                    </a:lnTo>
                    <a:lnTo>
                      <a:pt x="17480" y="2140"/>
                    </a:lnTo>
                    <a:close/>
                    <a:moveTo>
                      <a:pt x="17351" y="2113"/>
                    </a:moveTo>
                    <a:lnTo>
                      <a:pt x="17373" y="2110"/>
                    </a:lnTo>
                    <a:lnTo>
                      <a:pt x="17385" y="2091"/>
                    </a:lnTo>
                    <a:lnTo>
                      <a:pt x="17343" y="2080"/>
                    </a:lnTo>
                    <a:lnTo>
                      <a:pt x="17334" y="2095"/>
                    </a:lnTo>
                    <a:lnTo>
                      <a:pt x="17351" y="2113"/>
                    </a:lnTo>
                    <a:lnTo>
                      <a:pt x="17351" y="2113"/>
                    </a:lnTo>
                    <a:close/>
                    <a:moveTo>
                      <a:pt x="17222" y="2159"/>
                    </a:moveTo>
                    <a:lnTo>
                      <a:pt x="17236" y="2158"/>
                    </a:lnTo>
                    <a:lnTo>
                      <a:pt x="17248" y="2147"/>
                    </a:lnTo>
                    <a:lnTo>
                      <a:pt x="17241" y="2117"/>
                    </a:lnTo>
                    <a:lnTo>
                      <a:pt x="17216" y="2110"/>
                    </a:lnTo>
                    <a:lnTo>
                      <a:pt x="17201" y="2132"/>
                    </a:lnTo>
                    <a:lnTo>
                      <a:pt x="17222" y="2159"/>
                    </a:lnTo>
                    <a:lnTo>
                      <a:pt x="17222" y="2159"/>
                    </a:lnTo>
                    <a:close/>
                    <a:moveTo>
                      <a:pt x="20192" y="5794"/>
                    </a:moveTo>
                    <a:lnTo>
                      <a:pt x="20181" y="5799"/>
                    </a:lnTo>
                    <a:lnTo>
                      <a:pt x="20193" y="5834"/>
                    </a:lnTo>
                    <a:lnTo>
                      <a:pt x="20208" y="5814"/>
                    </a:lnTo>
                    <a:lnTo>
                      <a:pt x="20209" y="5794"/>
                    </a:lnTo>
                    <a:lnTo>
                      <a:pt x="20198" y="5785"/>
                    </a:lnTo>
                    <a:lnTo>
                      <a:pt x="20192" y="5794"/>
                    </a:lnTo>
                    <a:lnTo>
                      <a:pt x="20192" y="5794"/>
                    </a:lnTo>
                    <a:close/>
                    <a:moveTo>
                      <a:pt x="20146" y="5727"/>
                    </a:moveTo>
                    <a:lnTo>
                      <a:pt x="20182" y="5761"/>
                    </a:lnTo>
                    <a:lnTo>
                      <a:pt x="20197" y="5756"/>
                    </a:lnTo>
                    <a:lnTo>
                      <a:pt x="20199" y="5740"/>
                    </a:lnTo>
                    <a:lnTo>
                      <a:pt x="20176" y="5709"/>
                    </a:lnTo>
                    <a:lnTo>
                      <a:pt x="20153" y="5710"/>
                    </a:lnTo>
                    <a:lnTo>
                      <a:pt x="20146" y="5727"/>
                    </a:lnTo>
                    <a:lnTo>
                      <a:pt x="20146" y="5727"/>
                    </a:lnTo>
                    <a:close/>
                    <a:moveTo>
                      <a:pt x="3210" y="3648"/>
                    </a:moveTo>
                    <a:lnTo>
                      <a:pt x="3223" y="3643"/>
                    </a:lnTo>
                    <a:lnTo>
                      <a:pt x="3233" y="3626"/>
                    </a:lnTo>
                    <a:lnTo>
                      <a:pt x="3279" y="3595"/>
                    </a:lnTo>
                    <a:lnTo>
                      <a:pt x="3285" y="3571"/>
                    </a:lnTo>
                    <a:lnTo>
                      <a:pt x="3274" y="3569"/>
                    </a:lnTo>
                    <a:lnTo>
                      <a:pt x="3237" y="3596"/>
                    </a:lnTo>
                    <a:lnTo>
                      <a:pt x="3215" y="3603"/>
                    </a:lnTo>
                    <a:lnTo>
                      <a:pt x="3197" y="3626"/>
                    </a:lnTo>
                    <a:lnTo>
                      <a:pt x="3210" y="3648"/>
                    </a:lnTo>
                    <a:lnTo>
                      <a:pt x="3210" y="3648"/>
                    </a:lnTo>
                    <a:close/>
                    <a:moveTo>
                      <a:pt x="3001" y="4746"/>
                    </a:moveTo>
                    <a:lnTo>
                      <a:pt x="3052" y="4747"/>
                    </a:lnTo>
                    <a:lnTo>
                      <a:pt x="3101" y="4723"/>
                    </a:lnTo>
                    <a:lnTo>
                      <a:pt x="3142" y="4704"/>
                    </a:lnTo>
                    <a:lnTo>
                      <a:pt x="3174" y="4711"/>
                    </a:lnTo>
                    <a:lnTo>
                      <a:pt x="3190" y="4731"/>
                    </a:lnTo>
                    <a:lnTo>
                      <a:pt x="3228" y="4740"/>
                    </a:lnTo>
                    <a:lnTo>
                      <a:pt x="3254" y="4725"/>
                    </a:lnTo>
                    <a:lnTo>
                      <a:pt x="3240" y="4706"/>
                    </a:lnTo>
                    <a:lnTo>
                      <a:pt x="3242" y="4682"/>
                    </a:lnTo>
                    <a:lnTo>
                      <a:pt x="3257" y="4687"/>
                    </a:lnTo>
                    <a:lnTo>
                      <a:pt x="3273" y="4721"/>
                    </a:lnTo>
                    <a:lnTo>
                      <a:pt x="3301" y="4735"/>
                    </a:lnTo>
                    <a:lnTo>
                      <a:pt x="3351" y="4735"/>
                    </a:lnTo>
                    <a:lnTo>
                      <a:pt x="3359" y="4717"/>
                    </a:lnTo>
                    <a:lnTo>
                      <a:pt x="3385" y="4710"/>
                    </a:lnTo>
                    <a:lnTo>
                      <a:pt x="3402" y="4668"/>
                    </a:lnTo>
                    <a:lnTo>
                      <a:pt x="3400" y="4631"/>
                    </a:lnTo>
                    <a:lnTo>
                      <a:pt x="3422" y="4594"/>
                    </a:lnTo>
                    <a:lnTo>
                      <a:pt x="3427" y="4563"/>
                    </a:lnTo>
                    <a:lnTo>
                      <a:pt x="3403" y="4543"/>
                    </a:lnTo>
                    <a:lnTo>
                      <a:pt x="3385" y="4501"/>
                    </a:lnTo>
                    <a:lnTo>
                      <a:pt x="3353" y="4494"/>
                    </a:lnTo>
                    <a:lnTo>
                      <a:pt x="3329" y="4494"/>
                    </a:lnTo>
                    <a:lnTo>
                      <a:pt x="3317" y="4477"/>
                    </a:lnTo>
                    <a:lnTo>
                      <a:pt x="3336" y="4468"/>
                    </a:lnTo>
                    <a:lnTo>
                      <a:pt x="3364" y="4475"/>
                    </a:lnTo>
                    <a:lnTo>
                      <a:pt x="3387" y="4468"/>
                    </a:lnTo>
                    <a:lnTo>
                      <a:pt x="3404" y="4495"/>
                    </a:lnTo>
                    <a:lnTo>
                      <a:pt x="3404" y="4515"/>
                    </a:lnTo>
                    <a:lnTo>
                      <a:pt x="3422" y="4525"/>
                    </a:lnTo>
                    <a:lnTo>
                      <a:pt x="3438" y="4503"/>
                    </a:lnTo>
                    <a:lnTo>
                      <a:pt x="3425" y="4452"/>
                    </a:lnTo>
                    <a:lnTo>
                      <a:pt x="3389" y="4404"/>
                    </a:lnTo>
                    <a:lnTo>
                      <a:pt x="3356" y="4358"/>
                    </a:lnTo>
                    <a:lnTo>
                      <a:pt x="3365" y="4339"/>
                    </a:lnTo>
                    <a:lnTo>
                      <a:pt x="3389" y="4366"/>
                    </a:lnTo>
                    <a:lnTo>
                      <a:pt x="3394" y="4391"/>
                    </a:lnTo>
                    <a:lnTo>
                      <a:pt x="3426" y="4406"/>
                    </a:lnTo>
                    <a:lnTo>
                      <a:pt x="3456" y="4414"/>
                    </a:lnTo>
                    <a:lnTo>
                      <a:pt x="3464" y="4395"/>
                    </a:lnTo>
                    <a:lnTo>
                      <a:pt x="3461" y="4372"/>
                    </a:lnTo>
                    <a:lnTo>
                      <a:pt x="3446" y="4359"/>
                    </a:lnTo>
                    <a:lnTo>
                      <a:pt x="3449" y="4338"/>
                    </a:lnTo>
                    <a:lnTo>
                      <a:pt x="3469" y="4303"/>
                    </a:lnTo>
                    <a:lnTo>
                      <a:pt x="3465" y="4272"/>
                    </a:lnTo>
                    <a:lnTo>
                      <a:pt x="3439" y="4240"/>
                    </a:lnTo>
                    <a:lnTo>
                      <a:pt x="3403" y="4194"/>
                    </a:lnTo>
                    <a:lnTo>
                      <a:pt x="3428" y="4191"/>
                    </a:lnTo>
                    <a:lnTo>
                      <a:pt x="3456" y="4216"/>
                    </a:lnTo>
                    <a:lnTo>
                      <a:pt x="3478" y="4210"/>
                    </a:lnTo>
                    <a:lnTo>
                      <a:pt x="3493" y="4173"/>
                    </a:lnTo>
                    <a:lnTo>
                      <a:pt x="3483" y="4163"/>
                    </a:lnTo>
                    <a:lnTo>
                      <a:pt x="3462" y="4162"/>
                    </a:lnTo>
                    <a:lnTo>
                      <a:pt x="3464" y="4118"/>
                    </a:lnTo>
                    <a:lnTo>
                      <a:pt x="3484" y="4112"/>
                    </a:lnTo>
                    <a:lnTo>
                      <a:pt x="3514" y="4133"/>
                    </a:lnTo>
                    <a:lnTo>
                      <a:pt x="3558" y="4150"/>
                    </a:lnTo>
                    <a:lnTo>
                      <a:pt x="3573" y="4131"/>
                    </a:lnTo>
                    <a:lnTo>
                      <a:pt x="3548" y="4114"/>
                    </a:lnTo>
                    <a:lnTo>
                      <a:pt x="3544" y="4096"/>
                    </a:lnTo>
                    <a:lnTo>
                      <a:pt x="3571" y="4098"/>
                    </a:lnTo>
                    <a:lnTo>
                      <a:pt x="3591" y="4107"/>
                    </a:lnTo>
                    <a:lnTo>
                      <a:pt x="3616" y="4085"/>
                    </a:lnTo>
                    <a:lnTo>
                      <a:pt x="3618" y="4051"/>
                    </a:lnTo>
                    <a:lnTo>
                      <a:pt x="3607" y="4038"/>
                    </a:lnTo>
                    <a:lnTo>
                      <a:pt x="3613" y="4025"/>
                    </a:lnTo>
                    <a:lnTo>
                      <a:pt x="3657" y="4003"/>
                    </a:lnTo>
                    <a:lnTo>
                      <a:pt x="3666" y="3980"/>
                    </a:lnTo>
                    <a:lnTo>
                      <a:pt x="3637" y="3960"/>
                    </a:lnTo>
                    <a:lnTo>
                      <a:pt x="3624" y="3935"/>
                    </a:lnTo>
                    <a:lnTo>
                      <a:pt x="3642" y="3907"/>
                    </a:lnTo>
                    <a:lnTo>
                      <a:pt x="3657" y="3935"/>
                    </a:lnTo>
                    <a:lnTo>
                      <a:pt x="3679" y="3919"/>
                    </a:lnTo>
                    <a:lnTo>
                      <a:pt x="3727" y="3857"/>
                    </a:lnTo>
                    <a:lnTo>
                      <a:pt x="3739" y="3819"/>
                    </a:lnTo>
                    <a:lnTo>
                      <a:pt x="3759" y="3801"/>
                    </a:lnTo>
                    <a:lnTo>
                      <a:pt x="3764" y="3759"/>
                    </a:lnTo>
                    <a:lnTo>
                      <a:pt x="3813" y="3728"/>
                    </a:lnTo>
                    <a:lnTo>
                      <a:pt x="3840" y="3679"/>
                    </a:lnTo>
                    <a:lnTo>
                      <a:pt x="3859" y="3618"/>
                    </a:lnTo>
                    <a:lnTo>
                      <a:pt x="3887" y="3616"/>
                    </a:lnTo>
                    <a:lnTo>
                      <a:pt x="3950" y="3568"/>
                    </a:lnTo>
                    <a:lnTo>
                      <a:pt x="4019" y="3489"/>
                    </a:lnTo>
                    <a:lnTo>
                      <a:pt x="4074" y="3445"/>
                    </a:lnTo>
                    <a:lnTo>
                      <a:pt x="4094" y="3441"/>
                    </a:lnTo>
                    <a:lnTo>
                      <a:pt x="4140" y="3402"/>
                    </a:lnTo>
                    <a:lnTo>
                      <a:pt x="4193" y="3385"/>
                    </a:lnTo>
                    <a:lnTo>
                      <a:pt x="4226" y="3360"/>
                    </a:lnTo>
                    <a:lnTo>
                      <a:pt x="4274" y="3301"/>
                    </a:lnTo>
                    <a:lnTo>
                      <a:pt x="4301" y="3284"/>
                    </a:lnTo>
                    <a:lnTo>
                      <a:pt x="4320" y="3287"/>
                    </a:lnTo>
                    <a:lnTo>
                      <a:pt x="4346" y="3276"/>
                    </a:lnTo>
                    <a:lnTo>
                      <a:pt x="4348" y="3254"/>
                    </a:lnTo>
                    <a:lnTo>
                      <a:pt x="4338" y="3237"/>
                    </a:lnTo>
                    <a:lnTo>
                      <a:pt x="4354" y="3206"/>
                    </a:lnTo>
                    <a:lnTo>
                      <a:pt x="4350" y="3178"/>
                    </a:lnTo>
                    <a:lnTo>
                      <a:pt x="4350" y="3130"/>
                    </a:lnTo>
                    <a:lnTo>
                      <a:pt x="4338" y="3122"/>
                    </a:lnTo>
                    <a:lnTo>
                      <a:pt x="4316" y="3118"/>
                    </a:lnTo>
                    <a:lnTo>
                      <a:pt x="4313" y="3075"/>
                    </a:lnTo>
                    <a:lnTo>
                      <a:pt x="4329" y="3033"/>
                    </a:lnTo>
                    <a:lnTo>
                      <a:pt x="4320" y="3018"/>
                    </a:lnTo>
                    <a:lnTo>
                      <a:pt x="4285" y="3013"/>
                    </a:lnTo>
                    <a:lnTo>
                      <a:pt x="4267" y="2995"/>
                    </a:lnTo>
                    <a:lnTo>
                      <a:pt x="4236" y="2990"/>
                    </a:lnTo>
                    <a:lnTo>
                      <a:pt x="4217" y="2965"/>
                    </a:lnTo>
                    <a:lnTo>
                      <a:pt x="4216" y="2937"/>
                    </a:lnTo>
                    <a:lnTo>
                      <a:pt x="4203" y="2920"/>
                    </a:lnTo>
                    <a:lnTo>
                      <a:pt x="4164" y="2944"/>
                    </a:lnTo>
                    <a:lnTo>
                      <a:pt x="4156" y="2962"/>
                    </a:lnTo>
                    <a:lnTo>
                      <a:pt x="4136" y="2954"/>
                    </a:lnTo>
                    <a:lnTo>
                      <a:pt x="4109" y="2941"/>
                    </a:lnTo>
                    <a:lnTo>
                      <a:pt x="4080" y="2950"/>
                    </a:lnTo>
                    <a:lnTo>
                      <a:pt x="4039" y="2977"/>
                    </a:lnTo>
                    <a:lnTo>
                      <a:pt x="4030" y="3007"/>
                    </a:lnTo>
                    <a:lnTo>
                      <a:pt x="4009" y="3023"/>
                    </a:lnTo>
                    <a:lnTo>
                      <a:pt x="3985" y="3028"/>
                    </a:lnTo>
                    <a:lnTo>
                      <a:pt x="3964" y="3049"/>
                    </a:lnTo>
                    <a:lnTo>
                      <a:pt x="3961" y="3073"/>
                    </a:lnTo>
                    <a:lnTo>
                      <a:pt x="3935" y="3101"/>
                    </a:lnTo>
                    <a:lnTo>
                      <a:pt x="3932" y="3118"/>
                    </a:lnTo>
                    <a:lnTo>
                      <a:pt x="3953" y="3152"/>
                    </a:lnTo>
                    <a:lnTo>
                      <a:pt x="3955" y="3175"/>
                    </a:lnTo>
                    <a:lnTo>
                      <a:pt x="3926" y="3175"/>
                    </a:lnTo>
                    <a:lnTo>
                      <a:pt x="3911" y="3192"/>
                    </a:lnTo>
                    <a:lnTo>
                      <a:pt x="3911" y="3217"/>
                    </a:lnTo>
                    <a:lnTo>
                      <a:pt x="3894" y="3229"/>
                    </a:lnTo>
                    <a:lnTo>
                      <a:pt x="3875" y="3254"/>
                    </a:lnTo>
                    <a:lnTo>
                      <a:pt x="3815" y="3293"/>
                    </a:lnTo>
                    <a:lnTo>
                      <a:pt x="3794" y="3310"/>
                    </a:lnTo>
                    <a:lnTo>
                      <a:pt x="3780" y="3304"/>
                    </a:lnTo>
                    <a:lnTo>
                      <a:pt x="3753" y="3304"/>
                    </a:lnTo>
                    <a:lnTo>
                      <a:pt x="3726" y="3323"/>
                    </a:lnTo>
                    <a:lnTo>
                      <a:pt x="3698" y="3366"/>
                    </a:lnTo>
                    <a:lnTo>
                      <a:pt x="3673" y="3382"/>
                    </a:lnTo>
                    <a:lnTo>
                      <a:pt x="3659" y="3373"/>
                    </a:lnTo>
                    <a:lnTo>
                      <a:pt x="3649" y="3348"/>
                    </a:lnTo>
                    <a:lnTo>
                      <a:pt x="3634" y="3348"/>
                    </a:lnTo>
                    <a:lnTo>
                      <a:pt x="3630" y="3371"/>
                    </a:lnTo>
                    <a:lnTo>
                      <a:pt x="3634" y="3408"/>
                    </a:lnTo>
                    <a:lnTo>
                      <a:pt x="3624" y="3420"/>
                    </a:lnTo>
                    <a:lnTo>
                      <a:pt x="3613" y="3391"/>
                    </a:lnTo>
                    <a:lnTo>
                      <a:pt x="3597" y="3362"/>
                    </a:lnTo>
                    <a:lnTo>
                      <a:pt x="3545" y="3368"/>
                    </a:lnTo>
                    <a:lnTo>
                      <a:pt x="3481" y="3384"/>
                    </a:lnTo>
                    <a:lnTo>
                      <a:pt x="3468" y="3398"/>
                    </a:lnTo>
                    <a:lnTo>
                      <a:pt x="3443" y="3402"/>
                    </a:lnTo>
                    <a:lnTo>
                      <a:pt x="3433" y="3419"/>
                    </a:lnTo>
                    <a:lnTo>
                      <a:pt x="3453" y="3464"/>
                    </a:lnTo>
                    <a:lnTo>
                      <a:pt x="3467" y="3477"/>
                    </a:lnTo>
                    <a:lnTo>
                      <a:pt x="3463" y="3492"/>
                    </a:lnTo>
                    <a:lnTo>
                      <a:pt x="3447" y="3499"/>
                    </a:lnTo>
                    <a:lnTo>
                      <a:pt x="3426" y="3528"/>
                    </a:lnTo>
                    <a:lnTo>
                      <a:pt x="3412" y="3523"/>
                    </a:lnTo>
                    <a:lnTo>
                      <a:pt x="3414" y="3504"/>
                    </a:lnTo>
                    <a:lnTo>
                      <a:pt x="3427" y="3490"/>
                    </a:lnTo>
                    <a:lnTo>
                      <a:pt x="3427" y="3466"/>
                    </a:lnTo>
                    <a:lnTo>
                      <a:pt x="3405" y="3466"/>
                    </a:lnTo>
                    <a:lnTo>
                      <a:pt x="3377" y="3505"/>
                    </a:lnTo>
                    <a:lnTo>
                      <a:pt x="3353" y="3522"/>
                    </a:lnTo>
                    <a:lnTo>
                      <a:pt x="3354" y="3547"/>
                    </a:lnTo>
                    <a:lnTo>
                      <a:pt x="3375" y="3557"/>
                    </a:lnTo>
                    <a:lnTo>
                      <a:pt x="3358" y="3571"/>
                    </a:lnTo>
                    <a:lnTo>
                      <a:pt x="3345" y="3598"/>
                    </a:lnTo>
                    <a:lnTo>
                      <a:pt x="3307" y="3599"/>
                    </a:lnTo>
                    <a:lnTo>
                      <a:pt x="3286" y="3617"/>
                    </a:lnTo>
                    <a:lnTo>
                      <a:pt x="3281" y="3636"/>
                    </a:lnTo>
                    <a:lnTo>
                      <a:pt x="3250" y="3648"/>
                    </a:lnTo>
                    <a:lnTo>
                      <a:pt x="3231" y="3667"/>
                    </a:lnTo>
                    <a:lnTo>
                      <a:pt x="3224" y="3714"/>
                    </a:lnTo>
                    <a:lnTo>
                      <a:pt x="3234" y="3726"/>
                    </a:lnTo>
                    <a:lnTo>
                      <a:pt x="3254" y="3730"/>
                    </a:lnTo>
                    <a:lnTo>
                      <a:pt x="3228" y="3753"/>
                    </a:lnTo>
                    <a:lnTo>
                      <a:pt x="3178" y="3754"/>
                    </a:lnTo>
                    <a:lnTo>
                      <a:pt x="3160" y="3769"/>
                    </a:lnTo>
                    <a:lnTo>
                      <a:pt x="3153" y="3814"/>
                    </a:lnTo>
                    <a:lnTo>
                      <a:pt x="3158" y="3840"/>
                    </a:lnTo>
                    <a:lnTo>
                      <a:pt x="3174" y="3841"/>
                    </a:lnTo>
                    <a:lnTo>
                      <a:pt x="3199" y="3836"/>
                    </a:lnTo>
                    <a:lnTo>
                      <a:pt x="3209" y="3850"/>
                    </a:lnTo>
                    <a:lnTo>
                      <a:pt x="3204" y="3868"/>
                    </a:lnTo>
                    <a:lnTo>
                      <a:pt x="3207" y="3896"/>
                    </a:lnTo>
                    <a:lnTo>
                      <a:pt x="3184" y="3915"/>
                    </a:lnTo>
                    <a:lnTo>
                      <a:pt x="3164" y="3908"/>
                    </a:lnTo>
                    <a:lnTo>
                      <a:pt x="3123" y="3898"/>
                    </a:lnTo>
                    <a:lnTo>
                      <a:pt x="3087" y="3917"/>
                    </a:lnTo>
                    <a:lnTo>
                      <a:pt x="3077" y="3941"/>
                    </a:lnTo>
                    <a:lnTo>
                      <a:pt x="3077" y="3965"/>
                    </a:lnTo>
                    <a:lnTo>
                      <a:pt x="3063" y="3994"/>
                    </a:lnTo>
                    <a:lnTo>
                      <a:pt x="3032" y="4020"/>
                    </a:lnTo>
                    <a:lnTo>
                      <a:pt x="3008" y="4007"/>
                    </a:lnTo>
                    <a:lnTo>
                      <a:pt x="2990" y="3984"/>
                    </a:lnTo>
                    <a:lnTo>
                      <a:pt x="2982" y="3960"/>
                    </a:lnTo>
                    <a:lnTo>
                      <a:pt x="2969" y="3967"/>
                    </a:lnTo>
                    <a:lnTo>
                      <a:pt x="2959" y="4010"/>
                    </a:lnTo>
                    <a:lnTo>
                      <a:pt x="2965" y="4047"/>
                    </a:lnTo>
                    <a:lnTo>
                      <a:pt x="2996" y="4072"/>
                    </a:lnTo>
                    <a:lnTo>
                      <a:pt x="3018" y="4066"/>
                    </a:lnTo>
                    <a:lnTo>
                      <a:pt x="3029" y="4070"/>
                    </a:lnTo>
                    <a:lnTo>
                      <a:pt x="3031" y="4093"/>
                    </a:lnTo>
                    <a:lnTo>
                      <a:pt x="3015" y="4129"/>
                    </a:lnTo>
                    <a:lnTo>
                      <a:pt x="3020" y="4144"/>
                    </a:lnTo>
                    <a:lnTo>
                      <a:pt x="3040" y="4155"/>
                    </a:lnTo>
                    <a:lnTo>
                      <a:pt x="3058" y="4135"/>
                    </a:lnTo>
                    <a:lnTo>
                      <a:pt x="3072" y="4135"/>
                    </a:lnTo>
                    <a:lnTo>
                      <a:pt x="3087" y="4145"/>
                    </a:lnTo>
                    <a:lnTo>
                      <a:pt x="3121" y="4145"/>
                    </a:lnTo>
                    <a:lnTo>
                      <a:pt x="3142" y="4131"/>
                    </a:lnTo>
                    <a:lnTo>
                      <a:pt x="3151" y="4139"/>
                    </a:lnTo>
                    <a:lnTo>
                      <a:pt x="3140" y="4163"/>
                    </a:lnTo>
                    <a:lnTo>
                      <a:pt x="3113" y="4169"/>
                    </a:lnTo>
                    <a:lnTo>
                      <a:pt x="3072" y="4169"/>
                    </a:lnTo>
                    <a:lnTo>
                      <a:pt x="3057" y="4188"/>
                    </a:lnTo>
                    <a:lnTo>
                      <a:pt x="3037" y="4180"/>
                    </a:lnTo>
                    <a:lnTo>
                      <a:pt x="3025" y="4202"/>
                    </a:lnTo>
                    <a:lnTo>
                      <a:pt x="3036" y="4238"/>
                    </a:lnTo>
                    <a:lnTo>
                      <a:pt x="3063" y="4253"/>
                    </a:lnTo>
                    <a:lnTo>
                      <a:pt x="3085" y="4257"/>
                    </a:lnTo>
                    <a:lnTo>
                      <a:pt x="3108" y="4248"/>
                    </a:lnTo>
                    <a:lnTo>
                      <a:pt x="3119" y="4259"/>
                    </a:lnTo>
                    <a:lnTo>
                      <a:pt x="3110" y="4272"/>
                    </a:lnTo>
                    <a:lnTo>
                      <a:pt x="3072" y="4288"/>
                    </a:lnTo>
                    <a:lnTo>
                      <a:pt x="3032" y="4287"/>
                    </a:lnTo>
                    <a:lnTo>
                      <a:pt x="3013" y="4301"/>
                    </a:lnTo>
                    <a:lnTo>
                      <a:pt x="3010" y="4320"/>
                    </a:lnTo>
                    <a:lnTo>
                      <a:pt x="3026" y="4331"/>
                    </a:lnTo>
                    <a:lnTo>
                      <a:pt x="3056" y="4327"/>
                    </a:lnTo>
                    <a:lnTo>
                      <a:pt x="3090" y="4330"/>
                    </a:lnTo>
                    <a:lnTo>
                      <a:pt x="3090" y="4341"/>
                    </a:lnTo>
                    <a:lnTo>
                      <a:pt x="3068" y="4350"/>
                    </a:lnTo>
                    <a:lnTo>
                      <a:pt x="3034" y="4355"/>
                    </a:lnTo>
                    <a:lnTo>
                      <a:pt x="3036" y="4373"/>
                    </a:lnTo>
                    <a:lnTo>
                      <a:pt x="3048" y="4380"/>
                    </a:lnTo>
                    <a:lnTo>
                      <a:pt x="3090" y="4386"/>
                    </a:lnTo>
                    <a:lnTo>
                      <a:pt x="3137" y="4415"/>
                    </a:lnTo>
                    <a:lnTo>
                      <a:pt x="3164" y="4427"/>
                    </a:lnTo>
                    <a:lnTo>
                      <a:pt x="3164" y="4436"/>
                    </a:lnTo>
                    <a:lnTo>
                      <a:pt x="3167" y="4458"/>
                    </a:lnTo>
                    <a:lnTo>
                      <a:pt x="3144" y="4432"/>
                    </a:lnTo>
                    <a:lnTo>
                      <a:pt x="3110" y="4418"/>
                    </a:lnTo>
                    <a:lnTo>
                      <a:pt x="3081" y="4415"/>
                    </a:lnTo>
                    <a:lnTo>
                      <a:pt x="3053" y="4398"/>
                    </a:lnTo>
                    <a:lnTo>
                      <a:pt x="3023" y="4397"/>
                    </a:lnTo>
                    <a:lnTo>
                      <a:pt x="3002" y="4416"/>
                    </a:lnTo>
                    <a:lnTo>
                      <a:pt x="2997" y="4439"/>
                    </a:lnTo>
                    <a:lnTo>
                      <a:pt x="2984" y="4451"/>
                    </a:lnTo>
                    <a:lnTo>
                      <a:pt x="2985" y="4470"/>
                    </a:lnTo>
                    <a:lnTo>
                      <a:pt x="2997" y="4484"/>
                    </a:lnTo>
                    <a:lnTo>
                      <a:pt x="2993" y="4500"/>
                    </a:lnTo>
                    <a:lnTo>
                      <a:pt x="2977" y="4506"/>
                    </a:lnTo>
                    <a:lnTo>
                      <a:pt x="2961" y="4503"/>
                    </a:lnTo>
                    <a:lnTo>
                      <a:pt x="2942" y="4527"/>
                    </a:lnTo>
                    <a:lnTo>
                      <a:pt x="2932" y="4555"/>
                    </a:lnTo>
                    <a:lnTo>
                      <a:pt x="2937" y="4568"/>
                    </a:lnTo>
                    <a:lnTo>
                      <a:pt x="2927" y="4581"/>
                    </a:lnTo>
                    <a:lnTo>
                      <a:pt x="2899" y="4588"/>
                    </a:lnTo>
                    <a:lnTo>
                      <a:pt x="2898" y="4599"/>
                    </a:lnTo>
                    <a:lnTo>
                      <a:pt x="2935" y="4636"/>
                    </a:lnTo>
                    <a:lnTo>
                      <a:pt x="2965" y="4653"/>
                    </a:lnTo>
                    <a:lnTo>
                      <a:pt x="2980" y="4644"/>
                    </a:lnTo>
                    <a:lnTo>
                      <a:pt x="2988" y="4624"/>
                    </a:lnTo>
                    <a:lnTo>
                      <a:pt x="3012" y="4611"/>
                    </a:lnTo>
                    <a:lnTo>
                      <a:pt x="3056" y="4576"/>
                    </a:lnTo>
                    <a:lnTo>
                      <a:pt x="3090" y="4563"/>
                    </a:lnTo>
                    <a:lnTo>
                      <a:pt x="3125" y="4568"/>
                    </a:lnTo>
                    <a:lnTo>
                      <a:pt x="3141" y="4582"/>
                    </a:lnTo>
                    <a:lnTo>
                      <a:pt x="3140" y="4599"/>
                    </a:lnTo>
                    <a:lnTo>
                      <a:pt x="3125" y="4600"/>
                    </a:lnTo>
                    <a:lnTo>
                      <a:pt x="3104" y="4583"/>
                    </a:lnTo>
                    <a:lnTo>
                      <a:pt x="3085" y="4583"/>
                    </a:lnTo>
                    <a:lnTo>
                      <a:pt x="3073" y="4603"/>
                    </a:lnTo>
                    <a:lnTo>
                      <a:pt x="3028" y="4630"/>
                    </a:lnTo>
                    <a:lnTo>
                      <a:pt x="3009" y="4658"/>
                    </a:lnTo>
                    <a:lnTo>
                      <a:pt x="3002" y="4688"/>
                    </a:lnTo>
                    <a:lnTo>
                      <a:pt x="3012" y="4717"/>
                    </a:lnTo>
                    <a:lnTo>
                      <a:pt x="3004" y="4730"/>
                    </a:lnTo>
                    <a:lnTo>
                      <a:pt x="3004" y="4730"/>
                    </a:lnTo>
                    <a:lnTo>
                      <a:pt x="3003" y="4738"/>
                    </a:lnTo>
                    <a:lnTo>
                      <a:pt x="3002" y="4744"/>
                    </a:lnTo>
                    <a:lnTo>
                      <a:pt x="3001" y="4746"/>
                    </a:lnTo>
                    <a:lnTo>
                      <a:pt x="3001" y="4746"/>
                    </a:lnTo>
                    <a:close/>
                    <a:moveTo>
                      <a:pt x="3156" y="5673"/>
                    </a:moveTo>
                    <a:lnTo>
                      <a:pt x="3169" y="5679"/>
                    </a:lnTo>
                    <a:lnTo>
                      <a:pt x="3172" y="5659"/>
                    </a:lnTo>
                    <a:lnTo>
                      <a:pt x="3156" y="5638"/>
                    </a:lnTo>
                    <a:lnTo>
                      <a:pt x="3172" y="5611"/>
                    </a:lnTo>
                    <a:lnTo>
                      <a:pt x="3161" y="5585"/>
                    </a:lnTo>
                    <a:lnTo>
                      <a:pt x="3123" y="5573"/>
                    </a:lnTo>
                    <a:lnTo>
                      <a:pt x="3115" y="5550"/>
                    </a:lnTo>
                    <a:lnTo>
                      <a:pt x="3093" y="5538"/>
                    </a:lnTo>
                    <a:lnTo>
                      <a:pt x="3054" y="5542"/>
                    </a:lnTo>
                    <a:lnTo>
                      <a:pt x="3030" y="5565"/>
                    </a:lnTo>
                    <a:lnTo>
                      <a:pt x="3035" y="5583"/>
                    </a:lnTo>
                    <a:lnTo>
                      <a:pt x="3058" y="5596"/>
                    </a:lnTo>
                    <a:lnTo>
                      <a:pt x="3075" y="5589"/>
                    </a:lnTo>
                    <a:lnTo>
                      <a:pt x="3100" y="5600"/>
                    </a:lnTo>
                    <a:lnTo>
                      <a:pt x="3103" y="5630"/>
                    </a:lnTo>
                    <a:lnTo>
                      <a:pt x="3131" y="5637"/>
                    </a:lnTo>
                    <a:lnTo>
                      <a:pt x="3156" y="5673"/>
                    </a:lnTo>
                    <a:lnTo>
                      <a:pt x="3156" y="5673"/>
                    </a:lnTo>
                    <a:close/>
                    <a:moveTo>
                      <a:pt x="3770" y="5669"/>
                    </a:moveTo>
                    <a:lnTo>
                      <a:pt x="3732" y="5642"/>
                    </a:lnTo>
                    <a:lnTo>
                      <a:pt x="3712" y="5651"/>
                    </a:lnTo>
                    <a:lnTo>
                      <a:pt x="3686" y="5644"/>
                    </a:lnTo>
                    <a:lnTo>
                      <a:pt x="3661" y="5600"/>
                    </a:lnTo>
                    <a:lnTo>
                      <a:pt x="3626" y="5600"/>
                    </a:lnTo>
                    <a:lnTo>
                      <a:pt x="3570" y="5555"/>
                    </a:lnTo>
                    <a:lnTo>
                      <a:pt x="3550" y="5521"/>
                    </a:lnTo>
                    <a:lnTo>
                      <a:pt x="3513" y="5521"/>
                    </a:lnTo>
                    <a:lnTo>
                      <a:pt x="3471" y="5446"/>
                    </a:lnTo>
                    <a:lnTo>
                      <a:pt x="3411" y="5375"/>
                    </a:lnTo>
                    <a:lnTo>
                      <a:pt x="3389" y="5301"/>
                    </a:lnTo>
                    <a:lnTo>
                      <a:pt x="3357" y="5246"/>
                    </a:lnTo>
                    <a:lnTo>
                      <a:pt x="3355" y="5162"/>
                    </a:lnTo>
                    <a:lnTo>
                      <a:pt x="3330" y="5112"/>
                    </a:lnTo>
                    <a:lnTo>
                      <a:pt x="3315" y="5019"/>
                    </a:lnTo>
                    <a:lnTo>
                      <a:pt x="3308" y="4996"/>
                    </a:lnTo>
                    <a:lnTo>
                      <a:pt x="3323" y="4968"/>
                    </a:lnTo>
                    <a:lnTo>
                      <a:pt x="3320" y="4947"/>
                    </a:lnTo>
                    <a:lnTo>
                      <a:pt x="3290" y="4940"/>
                    </a:lnTo>
                    <a:lnTo>
                      <a:pt x="3264" y="4952"/>
                    </a:lnTo>
                    <a:lnTo>
                      <a:pt x="3243" y="4937"/>
                    </a:lnTo>
                    <a:lnTo>
                      <a:pt x="3251" y="4925"/>
                    </a:lnTo>
                    <a:lnTo>
                      <a:pt x="3297" y="4928"/>
                    </a:lnTo>
                    <a:lnTo>
                      <a:pt x="3335" y="4906"/>
                    </a:lnTo>
                    <a:lnTo>
                      <a:pt x="3342" y="4840"/>
                    </a:lnTo>
                    <a:lnTo>
                      <a:pt x="3334" y="4810"/>
                    </a:lnTo>
                    <a:lnTo>
                      <a:pt x="3305" y="4816"/>
                    </a:lnTo>
                    <a:lnTo>
                      <a:pt x="3274" y="4826"/>
                    </a:lnTo>
                    <a:lnTo>
                      <a:pt x="3286" y="4810"/>
                    </a:lnTo>
                    <a:lnTo>
                      <a:pt x="3332" y="4793"/>
                    </a:lnTo>
                    <a:lnTo>
                      <a:pt x="3341" y="4773"/>
                    </a:lnTo>
                    <a:lnTo>
                      <a:pt x="3327" y="4759"/>
                    </a:lnTo>
                    <a:lnTo>
                      <a:pt x="3264" y="4759"/>
                    </a:lnTo>
                    <a:lnTo>
                      <a:pt x="3181" y="4746"/>
                    </a:lnTo>
                    <a:lnTo>
                      <a:pt x="3149" y="4725"/>
                    </a:lnTo>
                    <a:lnTo>
                      <a:pt x="3123" y="4725"/>
                    </a:lnTo>
                    <a:lnTo>
                      <a:pt x="3062" y="4765"/>
                    </a:lnTo>
                    <a:lnTo>
                      <a:pt x="3004" y="4765"/>
                    </a:lnTo>
                    <a:lnTo>
                      <a:pt x="2983" y="4782"/>
                    </a:lnTo>
                    <a:lnTo>
                      <a:pt x="2939" y="4814"/>
                    </a:lnTo>
                    <a:lnTo>
                      <a:pt x="2935" y="4852"/>
                    </a:lnTo>
                    <a:lnTo>
                      <a:pt x="2924" y="4875"/>
                    </a:lnTo>
                    <a:lnTo>
                      <a:pt x="2933" y="4908"/>
                    </a:lnTo>
                    <a:lnTo>
                      <a:pt x="2962" y="4912"/>
                    </a:lnTo>
                    <a:lnTo>
                      <a:pt x="2975" y="4924"/>
                    </a:lnTo>
                    <a:lnTo>
                      <a:pt x="2967" y="4943"/>
                    </a:lnTo>
                    <a:lnTo>
                      <a:pt x="2937" y="4941"/>
                    </a:lnTo>
                    <a:lnTo>
                      <a:pt x="2901" y="4952"/>
                    </a:lnTo>
                    <a:lnTo>
                      <a:pt x="2872" y="5001"/>
                    </a:lnTo>
                    <a:lnTo>
                      <a:pt x="2870" y="5039"/>
                    </a:lnTo>
                    <a:lnTo>
                      <a:pt x="2885" y="5058"/>
                    </a:lnTo>
                    <a:lnTo>
                      <a:pt x="2913" y="5050"/>
                    </a:lnTo>
                    <a:lnTo>
                      <a:pt x="2956" y="5026"/>
                    </a:lnTo>
                    <a:lnTo>
                      <a:pt x="2963" y="5041"/>
                    </a:lnTo>
                    <a:lnTo>
                      <a:pt x="2933" y="5068"/>
                    </a:lnTo>
                    <a:lnTo>
                      <a:pt x="2926" y="5097"/>
                    </a:lnTo>
                    <a:lnTo>
                      <a:pt x="2945" y="5097"/>
                    </a:lnTo>
                    <a:lnTo>
                      <a:pt x="2967" y="5069"/>
                    </a:lnTo>
                    <a:lnTo>
                      <a:pt x="2989" y="5063"/>
                    </a:lnTo>
                    <a:lnTo>
                      <a:pt x="2996" y="5078"/>
                    </a:lnTo>
                    <a:lnTo>
                      <a:pt x="2970" y="5103"/>
                    </a:lnTo>
                    <a:lnTo>
                      <a:pt x="2963" y="5127"/>
                    </a:lnTo>
                    <a:lnTo>
                      <a:pt x="2988" y="5155"/>
                    </a:lnTo>
                    <a:lnTo>
                      <a:pt x="3023" y="5155"/>
                    </a:lnTo>
                    <a:lnTo>
                      <a:pt x="3002" y="5166"/>
                    </a:lnTo>
                    <a:lnTo>
                      <a:pt x="2980" y="5167"/>
                    </a:lnTo>
                    <a:lnTo>
                      <a:pt x="2957" y="5187"/>
                    </a:lnTo>
                    <a:lnTo>
                      <a:pt x="2958" y="5211"/>
                    </a:lnTo>
                    <a:lnTo>
                      <a:pt x="2977" y="5246"/>
                    </a:lnTo>
                    <a:lnTo>
                      <a:pt x="2962" y="5258"/>
                    </a:lnTo>
                    <a:lnTo>
                      <a:pt x="2945" y="5249"/>
                    </a:lnTo>
                    <a:lnTo>
                      <a:pt x="2914" y="5258"/>
                    </a:lnTo>
                    <a:lnTo>
                      <a:pt x="2889" y="5245"/>
                    </a:lnTo>
                    <a:lnTo>
                      <a:pt x="2867" y="5247"/>
                    </a:lnTo>
                    <a:lnTo>
                      <a:pt x="2838" y="5284"/>
                    </a:lnTo>
                    <a:lnTo>
                      <a:pt x="2839" y="5318"/>
                    </a:lnTo>
                    <a:lnTo>
                      <a:pt x="2848" y="5362"/>
                    </a:lnTo>
                    <a:lnTo>
                      <a:pt x="2841" y="5400"/>
                    </a:lnTo>
                    <a:lnTo>
                      <a:pt x="2850" y="5431"/>
                    </a:lnTo>
                    <a:lnTo>
                      <a:pt x="2896" y="5469"/>
                    </a:lnTo>
                    <a:lnTo>
                      <a:pt x="2897" y="5490"/>
                    </a:lnTo>
                    <a:lnTo>
                      <a:pt x="2943" y="5526"/>
                    </a:lnTo>
                    <a:lnTo>
                      <a:pt x="2974" y="5538"/>
                    </a:lnTo>
                    <a:lnTo>
                      <a:pt x="2990" y="5528"/>
                    </a:lnTo>
                    <a:lnTo>
                      <a:pt x="3018" y="5521"/>
                    </a:lnTo>
                    <a:lnTo>
                      <a:pt x="3046" y="5477"/>
                    </a:lnTo>
                    <a:lnTo>
                      <a:pt x="3035" y="5432"/>
                    </a:lnTo>
                    <a:lnTo>
                      <a:pt x="3042" y="5399"/>
                    </a:lnTo>
                    <a:lnTo>
                      <a:pt x="3063" y="5367"/>
                    </a:lnTo>
                    <a:lnTo>
                      <a:pt x="3048" y="5407"/>
                    </a:lnTo>
                    <a:lnTo>
                      <a:pt x="3046" y="5432"/>
                    </a:lnTo>
                    <a:lnTo>
                      <a:pt x="3061" y="5456"/>
                    </a:lnTo>
                    <a:lnTo>
                      <a:pt x="3073" y="5500"/>
                    </a:lnTo>
                    <a:lnTo>
                      <a:pt x="3094" y="5506"/>
                    </a:lnTo>
                    <a:lnTo>
                      <a:pt x="3116" y="5490"/>
                    </a:lnTo>
                    <a:lnTo>
                      <a:pt x="3116" y="5466"/>
                    </a:lnTo>
                    <a:lnTo>
                      <a:pt x="3135" y="5432"/>
                    </a:lnTo>
                    <a:lnTo>
                      <a:pt x="3143" y="5450"/>
                    </a:lnTo>
                    <a:lnTo>
                      <a:pt x="3138" y="5464"/>
                    </a:lnTo>
                    <a:lnTo>
                      <a:pt x="3140" y="5495"/>
                    </a:lnTo>
                    <a:lnTo>
                      <a:pt x="3173" y="5546"/>
                    </a:lnTo>
                    <a:lnTo>
                      <a:pt x="3212" y="5570"/>
                    </a:lnTo>
                    <a:lnTo>
                      <a:pt x="3240" y="5569"/>
                    </a:lnTo>
                    <a:lnTo>
                      <a:pt x="3262" y="5552"/>
                    </a:lnTo>
                    <a:lnTo>
                      <a:pt x="3279" y="5562"/>
                    </a:lnTo>
                    <a:lnTo>
                      <a:pt x="3271" y="5575"/>
                    </a:lnTo>
                    <a:lnTo>
                      <a:pt x="3252" y="5575"/>
                    </a:lnTo>
                    <a:lnTo>
                      <a:pt x="3241" y="5596"/>
                    </a:lnTo>
                    <a:lnTo>
                      <a:pt x="3217" y="5611"/>
                    </a:lnTo>
                    <a:lnTo>
                      <a:pt x="3211" y="5630"/>
                    </a:lnTo>
                    <a:lnTo>
                      <a:pt x="3242" y="5657"/>
                    </a:lnTo>
                    <a:lnTo>
                      <a:pt x="3245" y="5682"/>
                    </a:lnTo>
                    <a:lnTo>
                      <a:pt x="3224" y="5684"/>
                    </a:lnTo>
                    <a:lnTo>
                      <a:pt x="3205" y="5678"/>
                    </a:lnTo>
                    <a:lnTo>
                      <a:pt x="3206" y="5698"/>
                    </a:lnTo>
                    <a:lnTo>
                      <a:pt x="3224" y="5717"/>
                    </a:lnTo>
                    <a:lnTo>
                      <a:pt x="3275" y="5722"/>
                    </a:lnTo>
                    <a:lnTo>
                      <a:pt x="3310" y="5737"/>
                    </a:lnTo>
                    <a:lnTo>
                      <a:pt x="3345" y="5729"/>
                    </a:lnTo>
                    <a:lnTo>
                      <a:pt x="3388" y="5747"/>
                    </a:lnTo>
                    <a:lnTo>
                      <a:pt x="3385" y="5716"/>
                    </a:lnTo>
                    <a:lnTo>
                      <a:pt x="3404" y="5722"/>
                    </a:lnTo>
                    <a:lnTo>
                      <a:pt x="3416" y="5743"/>
                    </a:lnTo>
                    <a:lnTo>
                      <a:pt x="3429" y="5790"/>
                    </a:lnTo>
                    <a:lnTo>
                      <a:pt x="3456" y="5811"/>
                    </a:lnTo>
                    <a:lnTo>
                      <a:pt x="3478" y="5809"/>
                    </a:lnTo>
                    <a:lnTo>
                      <a:pt x="3502" y="5782"/>
                    </a:lnTo>
                    <a:lnTo>
                      <a:pt x="3495" y="5747"/>
                    </a:lnTo>
                    <a:lnTo>
                      <a:pt x="3450" y="5727"/>
                    </a:lnTo>
                    <a:lnTo>
                      <a:pt x="3435" y="5717"/>
                    </a:lnTo>
                    <a:lnTo>
                      <a:pt x="3449" y="5709"/>
                    </a:lnTo>
                    <a:lnTo>
                      <a:pt x="3474" y="5714"/>
                    </a:lnTo>
                    <a:lnTo>
                      <a:pt x="3508" y="5734"/>
                    </a:lnTo>
                    <a:lnTo>
                      <a:pt x="3522" y="5759"/>
                    </a:lnTo>
                    <a:lnTo>
                      <a:pt x="3538" y="5793"/>
                    </a:lnTo>
                    <a:lnTo>
                      <a:pt x="3550" y="5792"/>
                    </a:lnTo>
                    <a:lnTo>
                      <a:pt x="3558" y="5762"/>
                    </a:lnTo>
                    <a:lnTo>
                      <a:pt x="3572" y="5757"/>
                    </a:lnTo>
                    <a:lnTo>
                      <a:pt x="3591" y="5785"/>
                    </a:lnTo>
                    <a:lnTo>
                      <a:pt x="3629" y="5803"/>
                    </a:lnTo>
                    <a:lnTo>
                      <a:pt x="3654" y="5800"/>
                    </a:lnTo>
                    <a:lnTo>
                      <a:pt x="3654" y="5780"/>
                    </a:lnTo>
                    <a:lnTo>
                      <a:pt x="3625" y="5756"/>
                    </a:lnTo>
                    <a:lnTo>
                      <a:pt x="3625" y="5743"/>
                    </a:lnTo>
                    <a:lnTo>
                      <a:pt x="3640" y="5736"/>
                    </a:lnTo>
                    <a:lnTo>
                      <a:pt x="3673" y="5755"/>
                    </a:lnTo>
                    <a:lnTo>
                      <a:pt x="3687" y="5770"/>
                    </a:lnTo>
                    <a:lnTo>
                      <a:pt x="3697" y="5771"/>
                    </a:lnTo>
                    <a:lnTo>
                      <a:pt x="3707" y="5803"/>
                    </a:lnTo>
                    <a:lnTo>
                      <a:pt x="3728" y="5818"/>
                    </a:lnTo>
                    <a:lnTo>
                      <a:pt x="3743" y="5809"/>
                    </a:lnTo>
                    <a:lnTo>
                      <a:pt x="3749" y="5782"/>
                    </a:lnTo>
                    <a:lnTo>
                      <a:pt x="3736" y="5756"/>
                    </a:lnTo>
                    <a:lnTo>
                      <a:pt x="3716" y="5755"/>
                    </a:lnTo>
                    <a:lnTo>
                      <a:pt x="3698" y="5740"/>
                    </a:lnTo>
                    <a:lnTo>
                      <a:pt x="3704" y="5729"/>
                    </a:lnTo>
                    <a:lnTo>
                      <a:pt x="3721" y="5736"/>
                    </a:lnTo>
                    <a:lnTo>
                      <a:pt x="3740" y="5736"/>
                    </a:lnTo>
                    <a:lnTo>
                      <a:pt x="3762" y="5709"/>
                    </a:lnTo>
                    <a:lnTo>
                      <a:pt x="3771" y="5687"/>
                    </a:lnTo>
                    <a:lnTo>
                      <a:pt x="3770" y="5669"/>
                    </a:lnTo>
                    <a:lnTo>
                      <a:pt x="3770" y="5669"/>
                    </a:lnTo>
                    <a:close/>
                    <a:moveTo>
                      <a:pt x="1197" y="7810"/>
                    </a:moveTo>
                    <a:lnTo>
                      <a:pt x="1181" y="7781"/>
                    </a:lnTo>
                    <a:lnTo>
                      <a:pt x="1193" y="7767"/>
                    </a:lnTo>
                    <a:lnTo>
                      <a:pt x="1189" y="7746"/>
                    </a:lnTo>
                    <a:lnTo>
                      <a:pt x="1166" y="7742"/>
                    </a:lnTo>
                    <a:lnTo>
                      <a:pt x="1145" y="7765"/>
                    </a:lnTo>
                    <a:lnTo>
                      <a:pt x="1146" y="7788"/>
                    </a:lnTo>
                    <a:lnTo>
                      <a:pt x="1171" y="7812"/>
                    </a:lnTo>
                    <a:lnTo>
                      <a:pt x="1179" y="7826"/>
                    </a:lnTo>
                    <a:lnTo>
                      <a:pt x="1193" y="7826"/>
                    </a:lnTo>
                    <a:lnTo>
                      <a:pt x="1197" y="7810"/>
                    </a:lnTo>
                    <a:lnTo>
                      <a:pt x="1197" y="7810"/>
                    </a:lnTo>
                    <a:close/>
                    <a:moveTo>
                      <a:pt x="2084" y="7246"/>
                    </a:moveTo>
                    <a:lnTo>
                      <a:pt x="2100" y="7244"/>
                    </a:lnTo>
                    <a:lnTo>
                      <a:pt x="2098" y="7226"/>
                    </a:lnTo>
                    <a:lnTo>
                      <a:pt x="2080" y="7204"/>
                    </a:lnTo>
                    <a:lnTo>
                      <a:pt x="2062" y="7207"/>
                    </a:lnTo>
                    <a:lnTo>
                      <a:pt x="2061" y="7226"/>
                    </a:lnTo>
                    <a:lnTo>
                      <a:pt x="2084" y="7246"/>
                    </a:lnTo>
                    <a:lnTo>
                      <a:pt x="2084" y="7246"/>
                    </a:lnTo>
                    <a:close/>
                    <a:moveTo>
                      <a:pt x="2772" y="6504"/>
                    </a:moveTo>
                    <a:lnTo>
                      <a:pt x="2808" y="6501"/>
                    </a:lnTo>
                    <a:lnTo>
                      <a:pt x="2853" y="6463"/>
                    </a:lnTo>
                    <a:lnTo>
                      <a:pt x="2884" y="6425"/>
                    </a:lnTo>
                    <a:lnTo>
                      <a:pt x="2884" y="6365"/>
                    </a:lnTo>
                    <a:lnTo>
                      <a:pt x="2906" y="6344"/>
                    </a:lnTo>
                    <a:lnTo>
                      <a:pt x="2918" y="6373"/>
                    </a:lnTo>
                    <a:lnTo>
                      <a:pt x="2908" y="6420"/>
                    </a:lnTo>
                    <a:lnTo>
                      <a:pt x="2933" y="6377"/>
                    </a:lnTo>
                    <a:lnTo>
                      <a:pt x="2933" y="6338"/>
                    </a:lnTo>
                    <a:lnTo>
                      <a:pt x="2901" y="6301"/>
                    </a:lnTo>
                    <a:lnTo>
                      <a:pt x="2777" y="6248"/>
                    </a:lnTo>
                    <a:lnTo>
                      <a:pt x="2721" y="6239"/>
                    </a:lnTo>
                    <a:lnTo>
                      <a:pt x="2685" y="6261"/>
                    </a:lnTo>
                    <a:lnTo>
                      <a:pt x="2663" y="6332"/>
                    </a:lnTo>
                    <a:lnTo>
                      <a:pt x="2662" y="6416"/>
                    </a:lnTo>
                    <a:lnTo>
                      <a:pt x="2684" y="6455"/>
                    </a:lnTo>
                    <a:lnTo>
                      <a:pt x="2693" y="6498"/>
                    </a:lnTo>
                    <a:lnTo>
                      <a:pt x="2704" y="6489"/>
                    </a:lnTo>
                    <a:lnTo>
                      <a:pt x="2730" y="6504"/>
                    </a:lnTo>
                    <a:lnTo>
                      <a:pt x="2721" y="6527"/>
                    </a:lnTo>
                    <a:lnTo>
                      <a:pt x="2747" y="6527"/>
                    </a:lnTo>
                    <a:lnTo>
                      <a:pt x="2772" y="6504"/>
                    </a:lnTo>
                    <a:lnTo>
                      <a:pt x="2772" y="6504"/>
                    </a:lnTo>
                    <a:close/>
                    <a:moveTo>
                      <a:pt x="3079" y="6568"/>
                    </a:moveTo>
                    <a:lnTo>
                      <a:pt x="3091" y="6568"/>
                    </a:lnTo>
                    <a:lnTo>
                      <a:pt x="3100" y="6558"/>
                    </a:lnTo>
                    <a:lnTo>
                      <a:pt x="3138" y="6549"/>
                    </a:lnTo>
                    <a:lnTo>
                      <a:pt x="3157" y="6537"/>
                    </a:lnTo>
                    <a:lnTo>
                      <a:pt x="3113" y="6533"/>
                    </a:lnTo>
                    <a:lnTo>
                      <a:pt x="3082" y="6549"/>
                    </a:lnTo>
                    <a:lnTo>
                      <a:pt x="3079" y="6568"/>
                    </a:lnTo>
                    <a:lnTo>
                      <a:pt x="3079" y="6568"/>
                    </a:lnTo>
                    <a:close/>
                    <a:moveTo>
                      <a:pt x="3573" y="6558"/>
                    </a:moveTo>
                    <a:lnTo>
                      <a:pt x="3584" y="6571"/>
                    </a:lnTo>
                    <a:lnTo>
                      <a:pt x="3609" y="6538"/>
                    </a:lnTo>
                    <a:lnTo>
                      <a:pt x="3607" y="6514"/>
                    </a:lnTo>
                    <a:lnTo>
                      <a:pt x="3585" y="6519"/>
                    </a:lnTo>
                    <a:lnTo>
                      <a:pt x="3572" y="6540"/>
                    </a:lnTo>
                    <a:lnTo>
                      <a:pt x="3573" y="6558"/>
                    </a:lnTo>
                    <a:lnTo>
                      <a:pt x="3573" y="6558"/>
                    </a:lnTo>
                    <a:close/>
                    <a:moveTo>
                      <a:pt x="3507" y="6565"/>
                    </a:moveTo>
                    <a:lnTo>
                      <a:pt x="3532" y="6568"/>
                    </a:lnTo>
                    <a:lnTo>
                      <a:pt x="3547" y="6547"/>
                    </a:lnTo>
                    <a:lnTo>
                      <a:pt x="3536" y="6531"/>
                    </a:lnTo>
                    <a:lnTo>
                      <a:pt x="3518" y="6537"/>
                    </a:lnTo>
                    <a:lnTo>
                      <a:pt x="3507" y="6565"/>
                    </a:lnTo>
                    <a:lnTo>
                      <a:pt x="3507" y="6565"/>
                    </a:lnTo>
                    <a:close/>
                    <a:moveTo>
                      <a:pt x="3915" y="6392"/>
                    </a:moveTo>
                    <a:lnTo>
                      <a:pt x="3929" y="6396"/>
                    </a:lnTo>
                    <a:lnTo>
                      <a:pt x="3948" y="6382"/>
                    </a:lnTo>
                    <a:lnTo>
                      <a:pt x="3995" y="6367"/>
                    </a:lnTo>
                    <a:lnTo>
                      <a:pt x="4008" y="6350"/>
                    </a:lnTo>
                    <a:lnTo>
                      <a:pt x="3977" y="6341"/>
                    </a:lnTo>
                    <a:lnTo>
                      <a:pt x="3932" y="6364"/>
                    </a:lnTo>
                    <a:lnTo>
                      <a:pt x="3915" y="6392"/>
                    </a:lnTo>
                    <a:lnTo>
                      <a:pt x="3915" y="6392"/>
                    </a:lnTo>
                    <a:close/>
                    <a:moveTo>
                      <a:pt x="3751" y="6356"/>
                    </a:moveTo>
                    <a:lnTo>
                      <a:pt x="3765" y="6376"/>
                    </a:lnTo>
                    <a:lnTo>
                      <a:pt x="3786" y="6376"/>
                    </a:lnTo>
                    <a:lnTo>
                      <a:pt x="3792" y="6358"/>
                    </a:lnTo>
                    <a:lnTo>
                      <a:pt x="3766" y="6346"/>
                    </a:lnTo>
                    <a:lnTo>
                      <a:pt x="3751" y="6356"/>
                    </a:lnTo>
                    <a:lnTo>
                      <a:pt x="3751" y="6356"/>
                    </a:lnTo>
                    <a:close/>
                    <a:moveTo>
                      <a:pt x="3647" y="6349"/>
                    </a:moveTo>
                    <a:lnTo>
                      <a:pt x="3669" y="6356"/>
                    </a:lnTo>
                    <a:lnTo>
                      <a:pt x="3685" y="6372"/>
                    </a:lnTo>
                    <a:lnTo>
                      <a:pt x="3716" y="6379"/>
                    </a:lnTo>
                    <a:lnTo>
                      <a:pt x="3702" y="6346"/>
                    </a:lnTo>
                    <a:lnTo>
                      <a:pt x="3671" y="6333"/>
                    </a:lnTo>
                    <a:lnTo>
                      <a:pt x="3647" y="6349"/>
                    </a:lnTo>
                    <a:lnTo>
                      <a:pt x="3647" y="6349"/>
                    </a:lnTo>
                    <a:close/>
                    <a:moveTo>
                      <a:pt x="3594" y="6352"/>
                    </a:moveTo>
                    <a:lnTo>
                      <a:pt x="3599" y="6361"/>
                    </a:lnTo>
                    <a:lnTo>
                      <a:pt x="3620" y="6362"/>
                    </a:lnTo>
                    <a:lnTo>
                      <a:pt x="3634" y="6344"/>
                    </a:lnTo>
                    <a:lnTo>
                      <a:pt x="3618" y="6338"/>
                    </a:lnTo>
                    <a:lnTo>
                      <a:pt x="3594" y="6352"/>
                    </a:lnTo>
                    <a:lnTo>
                      <a:pt x="3594" y="6352"/>
                    </a:lnTo>
                    <a:close/>
                    <a:moveTo>
                      <a:pt x="7254" y="5239"/>
                    </a:moveTo>
                    <a:lnTo>
                      <a:pt x="7255" y="5277"/>
                    </a:lnTo>
                    <a:lnTo>
                      <a:pt x="7271" y="5297"/>
                    </a:lnTo>
                    <a:lnTo>
                      <a:pt x="7278" y="5265"/>
                    </a:lnTo>
                    <a:lnTo>
                      <a:pt x="7267" y="5241"/>
                    </a:lnTo>
                    <a:lnTo>
                      <a:pt x="7254" y="5239"/>
                    </a:lnTo>
                    <a:lnTo>
                      <a:pt x="7254" y="5239"/>
                    </a:lnTo>
                    <a:close/>
                    <a:moveTo>
                      <a:pt x="7187" y="5136"/>
                    </a:moveTo>
                    <a:lnTo>
                      <a:pt x="7187" y="5196"/>
                    </a:lnTo>
                    <a:lnTo>
                      <a:pt x="7203" y="5233"/>
                    </a:lnTo>
                    <a:lnTo>
                      <a:pt x="7199" y="5288"/>
                    </a:lnTo>
                    <a:lnTo>
                      <a:pt x="7210" y="5301"/>
                    </a:lnTo>
                    <a:lnTo>
                      <a:pt x="7229" y="5270"/>
                    </a:lnTo>
                    <a:lnTo>
                      <a:pt x="7221" y="5177"/>
                    </a:lnTo>
                    <a:lnTo>
                      <a:pt x="7198" y="5134"/>
                    </a:lnTo>
                    <a:lnTo>
                      <a:pt x="7187" y="5136"/>
                    </a:lnTo>
                    <a:lnTo>
                      <a:pt x="7187" y="5136"/>
                    </a:lnTo>
                    <a:close/>
                    <a:moveTo>
                      <a:pt x="7140" y="5070"/>
                    </a:moveTo>
                    <a:lnTo>
                      <a:pt x="7156" y="5106"/>
                    </a:lnTo>
                    <a:lnTo>
                      <a:pt x="7175" y="5115"/>
                    </a:lnTo>
                    <a:lnTo>
                      <a:pt x="7176" y="5088"/>
                    </a:lnTo>
                    <a:lnTo>
                      <a:pt x="7153" y="5065"/>
                    </a:lnTo>
                    <a:lnTo>
                      <a:pt x="7140" y="5070"/>
                    </a:lnTo>
                    <a:lnTo>
                      <a:pt x="7140" y="5070"/>
                    </a:lnTo>
                    <a:close/>
                    <a:moveTo>
                      <a:pt x="4025" y="6101"/>
                    </a:moveTo>
                    <a:lnTo>
                      <a:pt x="4038" y="6095"/>
                    </a:lnTo>
                    <a:lnTo>
                      <a:pt x="4043" y="6069"/>
                    </a:lnTo>
                    <a:lnTo>
                      <a:pt x="4026" y="6060"/>
                    </a:lnTo>
                    <a:lnTo>
                      <a:pt x="4025" y="6101"/>
                    </a:lnTo>
                    <a:lnTo>
                      <a:pt x="4025" y="6101"/>
                    </a:lnTo>
                    <a:close/>
                    <a:moveTo>
                      <a:pt x="4191" y="6240"/>
                    </a:moveTo>
                    <a:lnTo>
                      <a:pt x="4191" y="6240"/>
                    </a:lnTo>
                    <a:lnTo>
                      <a:pt x="4192" y="6238"/>
                    </a:lnTo>
                    <a:lnTo>
                      <a:pt x="4194" y="6235"/>
                    </a:lnTo>
                    <a:lnTo>
                      <a:pt x="4202" y="6227"/>
                    </a:lnTo>
                    <a:lnTo>
                      <a:pt x="4212" y="6214"/>
                    </a:lnTo>
                    <a:lnTo>
                      <a:pt x="4185" y="6218"/>
                    </a:lnTo>
                    <a:lnTo>
                      <a:pt x="4191" y="6240"/>
                    </a:lnTo>
                    <a:lnTo>
                      <a:pt x="4191" y="6240"/>
                    </a:lnTo>
                    <a:close/>
                    <a:moveTo>
                      <a:pt x="4162" y="6190"/>
                    </a:moveTo>
                    <a:lnTo>
                      <a:pt x="4155" y="6151"/>
                    </a:lnTo>
                    <a:lnTo>
                      <a:pt x="4101" y="6123"/>
                    </a:lnTo>
                    <a:lnTo>
                      <a:pt x="4079" y="6099"/>
                    </a:lnTo>
                    <a:lnTo>
                      <a:pt x="4072" y="6117"/>
                    </a:lnTo>
                    <a:lnTo>
                      <a:pt x="4106" y="6150"/>
                    </a:lnTo>
                    <a:lnTo>
                      <a:pt x="4162" y="6190"/>
                    </a:lnTo>
                    <a:lnTo>
                      <a:pt x="4162" y="6190"/>
                    </a:lnTo>
                    <a:close/>
                    <a:moveTo>
                      <a:pt x="4249" y="6024"/>
                    </a:moveTo>
                    <a:lnTo>
                      <a:pt x="4266" y="5990"/>
                    </a:lnTo>
                    <a:lnTo>
                      <a:pt x="4258" y="5937"/>
                    </a:lnTo>
                    <a:lnTo>
                      <a:pt x="4195" y="5897"/>
                    </a:lnTo>
                    <a:lnTo>
                      <a:pt x="4155" y="5853"/>
                    </a:lnTo>
                    <a:lnTo>
                      <a:pt x="4121" y="5848"/>
                    </a:lnTo>
                    <a:lnTo>
                      <a:pt x="4084" y="5810"/>
                    </a:lnTo>
                    <a:lnTo>
                      <a:pt x="4049" y="5791"/>
                    </a:lnTo>
                    <a:lnTo>
                      <a:pt x="4037" y="5767"/>
                    </a:lnTo>
                    <a:lnTo>
                      <a:pt x="3994" y="5735"/>
                    </a:lnTo>
                    <a:lnTo>
                      <a:pt x="3970" y="5734"/>
                    </a:lnTo>
                    <a:lnTo>
                      <a:pt x="3952" y="5749"/>
                    </a:lnTo>
                    <a:lnTo>
                      <a:pt x="3955" y="5767"/>
                    </a:lnTo>
                    <a:lnTo>
                      <a:pt x="3931" y="5787"/>
                    </a:lnTo>
                    <a:lnTo>
                      <a:pt x="3951" y="5816"/>
                    </a:lnTo>
                    <a:lnTo>
                      <a:pt x="3980" y="5821"/>
                    </a:lnTo>
                    <a:lnTo>
                      <a:pt x="3974" y="5836"/>
                    </a:lnTo>
                    <a:lnTo>
                      <a:pt x="3956" y="5842"/>
                    </a:lnTo>
                    <a:lnTo>
                      <a:pt x="3931" y="5822"/>
                    </a:lnTo>
                    <a:lnTo>
                      <a:pt x="3918" y="5824"/>
                    </a:lnTo>
                    <a:lnTo>
                      <a:pt x="3930" y="5853"/>
                    </a:lnTo>
                    <a:lnTo>
                      <a:pt x="3989" y="5919"/>
                    </a:lnTo>
                    <a:lnTo>
                      <a:pt x="4023" y="5938"/>
                    </a:lnTo>
                    <a:lnTo>
                      <a:pt x="4044" y="5969"/>
                    </a:lnTo>
                    <a:lnTo>
                      <a:pt x="4061" y="5971"/>
                    </a:lnTo>
                    <a:lnTo>
                      <a:pt x="4063" y="5933"/>
                    </a:lnTo>
                    <a:lnTo>
                      <a:pt x="4088" y="5944"/>
                    </a:lnTo>
                    <a:lnTo>
                      <a:pt x="4117" y="5940"/>
                    </a:lnTo>
                    <a:lnTo>
                      <a:pt x="4128" y="5953"/>
                    </a:lnTo>
                    <a:lnTo>
                      <a:pt x="4138" y="5995"/>
                    </a:lnTo>
                    <a:lnTo>
                      <a:pt x="4132" y="6011"/>
                    </a:lnTo>
                    <a:lnTo>
                      <a:pt x="4152" y="6030"/>
                    </a:lnTo>
                    <a:lnTo>
                      <a:pt x="4197" y="6038"/>
                    </a:lnTo>
                    <a:lnTo>
                      <a:pt x="4214" y="6014"/>
                    </a:lnTo>
                    <a:lnTo>
                      <a:pt x="4249" y="6024"/>
                    </a:lnTo>
                    <a:lnTo>
                      <a:pt x="4249" y="6024"/>
                    </a:lnTo>
                    <a:close/>
                    <a:moveTo>
                      <a:pt x="5063" y="4570"/>
                    </a:moveTo>
                    <a:lnTo>
                      <a:pt x="5076" y="4573"/>
                    </a:lnTo>
                    <a:lnTo>
                      <a:pt x="5068" y="4553"/>
                    </a:lnTo>
                    <a:lnTo>
                      <a:pt x="5070" y="4533"/>
                    </a:lnTo>
                    <a:lnTo>
                      <a:pt x="5091" y="4531"/>
                    </a:lnTo>
                    <a:lnTo>
                      <a:pt x="5104" y="4562"/>
                    </a:lnTo>
                    <a:lnTo>
                      <a:pt x="5122" y="4554"/>
                    </a:lnTo>
                    <a:lnTo>
                      <a:pt x="5137" y="4561"/>
                    </a:lnTo>
                    <a:lnTo>
                      <a:pt x="5161" y="4555"/>
                    </a:lnTo>
                    <a:lnTo>
                      <a:pt x="5174" y="4527"/>
                    </a:lnTo>
                    <a:lnTo>
                      <a:pt x="5207" y="4500"/>
                    </a:lnTo>
                    <a:lnTo>
                      <a:pt x="5241" y="4487"/>
                    </a:lnTo>
                    <a:lnTo>
                      <a:pt x="5245" y="4470"/>
                    </a:lnTo>
                    <a:lnTo>
                      <a:pt x="5228" y="4434"/>
                    </a:lnTo>
                    <a:lnTo>
                      <a:pt x="5182" y="4410"/>
                    </a:lnTo>
                    <a:lnTo>
                      <a:pt x="5176" y="4384"/>
                    </a:lnTo>
                    <a:lnTo>
                      <a:pt x="5146" y="4347"/>
                    </a:lnTo>
                    <a:lnTo>
                      <a:pt x="5126" y="4335"/>
                    </a:lnTo>
                    <a:lnTo>
                      <a:pt x="5101" y="4346"/>
                    </a:lnTo>
                    <a:lnTo>
                      <a:pt x="5071" y="4375"/>
                    </a:lnTo>
                    <a:lnTo>
                      <a:pt x="5043" y="4377"/>
                    </a:lnTo>
                    <a:lnTo>
                      <a:pt x="5009" y="4406"/>
                    </a:lnTo>
                    <a:lnTo>
                      <a:pt x="5011" y="4433"/>
                    </a:lnTo>
                    <a:lnTo>
                      <a:pt x="5033" y="4465"/>
                    </a:lnTo>
                    <a:lnTo>
                      <a:pt x="5038" y="4497"/>
                    </a:lnTo>
                    <a:lnTo>
                      <a:pt x="5033" y="4545"/>
                    </a:lnTo>
                    <a:lnTo>
                      <a:pt x="5063" y="4570"/>
                    </a:lnTo>
                    <a:lnTo>
                      <a:pt x="5063" y="4570"/>
                    </a:lnTo>
                    <a:close/>
                    <a:moveTo>
                      <a:pt x="5167" y="6011"/>
                    </a:moveTo>
                    <a:lnTo>
                      <a:pt x="5167" y="6011"/>
                    </a:lnTo>
                    <a:lnTo>
                      <a:pt x="5170" y="6018"/>
                    </a:lnTo>
                    <a:lnTo>
                      <a:pt x="5174" y="6025"/>
                    </a:lnTo>
                    <a:lnTo>
                      <a:pt x="5197" y="6033"/>
                    </a:lnTo>
                    <a:lnTo>
                      <a:pt x="5217" y="6009"/>
                    </a:lnTo>
                    <a:lnTo>
                      <a:pt x="5213" y="5983"/>
                    </a:lnTo>
                    <a:lnTo>
                      <a:pt x="5196" y="5965"/>
                    </a:lnTo>
                    <a:lnTo>
                      <a:pt x="5176" y="5978"/>
                    </a:lnTo>
                    <a:lnTo>
                      <a:pt x="5176" y="5994"/>
                    </a:lnTo>
                    <a:lnTo>
                      <a:pt x="5167" y="6011"/>
                    </a:lnTo>
                    <a:lnTo>
                      <a:pt x="5167" y="6011"/>
                    </a:lnTo>
                    <a:close/>
                    <a:moveTo>
                      <a:pt x="5807" y="6824"/>
                    </a:moveTo>
                    <a:lnTo>
                      <a:pt x="5810" y="6839"/>
                    </a:lnTo>
                    <a:lnTo>
                      <a:pt x="5832" y="6847"/>
                    </a:lnTo>
                    <a:lnTo>
                      <a:pt x="5835" y="6867"/>
                    </a:lnTo>
                    <a:lnTo>
                      <a:pt x="5873" y="6892"/>
                    </a:lnTo>
                    <a:lnTo>
                      <a:pt x="5907" y="6879"/>
                    </a:lnTo>
                    <a:lnTo>
                      <a:pt x="5921" y="6865"/>
                    </a:lnTo>
                    <a:lnTo>
                      <a:pt x="5907" y="6832"/>
                    </a:lnTo>
                    <a:lnTo>
                      <a:pt x="5881" y="6825"/>
                    </a:lnTo>
                    <a:lnTo>
                      <a:pt x="5854" y="6832"/>
                    </a:lnTo>
                    <a:lnTo>
                      <a:pt x="5830" y="6824"/>
                    </a:lnTo>
                    <a:lnTo>
                      <a:pt x="5807" y="6824"/>
                    </a:lnTo>
                    <a:lnTo>
                      <a:pt x="5807" y="6824"/>
                    </a:lnTo>
                    <a:close/>
                    <a:moveTo>
                      <a:pt x="5691" y="4550"/>
                    </a:moveTo>
                    <a:lnTo>
                      <a:pt x="5684" y="4516"/>
                    </a:lnTo>
                    <a:lnTo>
                      <a:pt x="5666" y="4498"/>
                    </a:lnTo>
                    <a:lnTo>
                      <a:pt x="5667" y="4474"/>
                    </a:lnTo>
                    <a:lnTo>
                      <a:pt x="5684" y="4460"/>
                    </a:lnTo>
                    <a:lnTo>
                      <a:pt x="5673" y="4436"/>
                    </a:lnTo>
                    <a:lnTo>
                      <a:pt x="5643" y="4428"/>
                    </a:lnTo>
                    <a:lnTo>
                      <a:pt x="5617" y="4441"/>
                    </a:lnTo>
                    <a:lnTo>
                      <a:pt x="5607" y="4500"/>
                    </a:lnTo>
                    <a:lnTo>
                      <a:pt x="5620" y="4523"/>
                    </a:lnTo>
                    <a:lnTo>
                      <a:pt x="5647" y="4526"/>
                    </a:lnTo>
                    <a:lnTo>
                      <a:pt x="5666" y="4548"/>
                    </a:lnTo>
                    <a:lnTo>
                      <a:pt x="5691" y="4550"/>
                    </a:lnTo>
                    <a:lnTo>
                      <a:pt x="5691" y="4550"/>
                    </a:lnTo>
                    <a:close/>
                    <a:moveTo>
                      <a:pt x="5634" y="4301"/>
                    </a:moveTo>
                    <a:lnTo>
                      <a:pt x="5665" y="4268"/>
                    </a:lnTo>
                    <a:lnTo>
                      <a:pt x="5684" y="4279"/>
                    </a:lnTo>
                    <a:lnTo>
                      <a:pt x="5715" y="4256"/>
                    </a:lnTo>
                    <a:lnTo>
                      <a:pt x="5708" y="4238"/>
                    </a:lnTo>
                    <a:lnTo>
                      <a:pt x="5714" y="4219"/>
                    </a:lnTo>
                    <a:lnTo>
                      <a:pt x="5733" y="4209"/>
                    </a:lnTo>
                    <a:lnTo>
                      <a:pt x="5724" y="4200"/>
                    </a:lnTo>
                    <a:lnTo>
                      <a:pt x="5698" y="4202"/>
                    </a:lnTo>
                    <a:lnTo>
                      <a:pt x="5651" y="4237"/>
                    </a:lnTo>
                    <a:lnTo>
                      <a:pt x="5632" y="4276"/>
                    </a:lnTo>
                    <a:lnTo>
                      <a:pt x="5634" y="4301"/>
                    </a:lnTo>
                    <a:lnTo>
                      <a:pt x="5634" y="4301"/>
                    </a:lnTo>
                    <a:close/>
                    <a:moveTo>
                      <a:pt x="5782" y="4341"/>
                    </a:moveTo>
                    <a:lnTo>
                      <a:pt x="5817" y="4371"/>
                    </a:lnTo>
                    <a:lnTo>
                      <a:pt x="5861" y="4378"/>
                    </a:lnTo>
                    <a:lnTo>
                      <a:pt x="5885" y="4372"/>
                    </a:lnTo>
                    <a:lnTo>
                      <a:pt x="5883" y="4353"/>
                    </a:lnTo>
                    <a:lnTo>
                      <a:pt x="5835" y="4346"/>
                    </a:lnTo>
                    <a:lnTo>
                      <a:pt x="5803" y="4332"/>
                    </a:lnTo>
                    <a:lnTo>
                      <a:pt x="5782" y="4341"/>
                    </a:lnTo>
                    <a:lnTo>
                      <a:pt x="5782" y="4341"/>
                    </a:lnTo>
                    <a:close/>
                    <a:moveTo>
                      <a:pt x="6112" y="4586"/>
                    </a:moveTo>
                    <a:lnTo>
                      <a:pt x="6116" y="4619"/>
                    </a:lnTo>
                    <a:lnTo>
                      <a:pt x="6093" y="4650"/>
                    </a:lnTo>
                    <a:lnTo>
                      <a:pt x="6074" y="4664"/>
                    </a:lnTo>
                    <a:lnTo>
                      <a:pt x="6069" y="4696"/>
                    </a:lnTo>
                    <a:lnTo>
                      <a:pt x="6085" y="4718"/>
                    </a:lnTo>
                    <a:lnTo>
                      <a:pt x="6104" y="4715"/>
                    </a:lnTo>
                    <a:lnTo>
                      <a:pt x="6138" y="4685"/>
                    </a:lnTo>
                    <a:lnTo>
                      <a:pt x="6159" y="4674"/>
                    </a:lnTo>
                    <a:lnTo>
                      <a:pt x="6183" y="4635"/>
                    </a:lnTo>
                    <a:lnTo>
                      <a:pt x="6210" y="4623"/>
                    </a:lnTo>
                    <a:lnTo>
                      <a:pt x="6239" y="4585"/>
                    </a:lnTo>
                    <a:lnTo>
                      <a:pt x="6236" y="4558"/>
                    </a:lnTo>
                    <a:lnTo>
                      <a:pt x="6220" y="4549"/>
                    </a:lnTo>
                    <a:lnTo>
                      <a:pt x="6185" y="4545"/>
                    </a:lnTo>
                    <a:lnTo>
                      <a:pt x="6136" y="4558"/>
                    </a:lnTo>
                    <a:lnTo>
                      <a:pt x="6112" y="4586"/>
                    </a:lnTo>
                    <a:lnTo>
                      <a:pt x="6112" y="4586"/>
                    </a:lnTo>
                    <a:close/>
                    <a:moveTo>
                      <a:pt x="6235" y="4274"/>
                    </a:moveTo>
                    <a:lnTo>
                      <a:pt x="6205" y="4314"/>
                    </a:lnTo>
                    <a:lnTo>
                      <a:pt x="6197" y="4367"/>
                    </a:lnTo>
                    <a:lnTo>
                      <a:pt x="6177" y="4409"/>
                    </a:lnTo>
                    <a:lnTo>
                      <a:pt x="6181" y="4434"/>
                    </a:lnTo>
                    <a:lnTo>
                      <a:pt x="6221" y="4440"/>
                    </a:lnTo>
                    <a:lnTo>
                      <a:pt x="6234" y="4458"/>
                    </a:lnTo>
                    <a:lnTo>
                      <a:pt x="6269" y="4462"/>
                    </a:lnTo>
                    <a:lnTo>
                      <a:pt x="6297" y="4474"/>
                    </a:lnTo>
                    <a:lnTo>
                      <a:pt x="6326" y="4464"/>
                    </a:lnTo>
                    <a:lnTo>
                      <a:pt x="6327" y="4441"/>
                    </a:lnTo>
                    <a:lnTo>
                      <a:pt x="6300" y="4392"/>
                    </a:lnTo>
                    <a:lnTo>
                      <a:pt x="6292" y="4346"/>
                    </a:lnTo>
                    <a:lnTo>
                      <a:pt x="6253" y="4311"/>
                    </a:lnTo>
                    <a:lnTo>
                      <a:pt x="6235" y="4274"/>
                    </a:lnTo>
                    <a:lnTo>
                      <a:pt x="6235" y="4274"/>
                    </a:lnTo>
                    <a:close/>
                    <a:moveTo>
                      <a:pt x="6001" y="3702"/>
                    </a:moveTo>
                    <a:lnTo>
                      <a:pt x="5993" y="3674"/>
                    </a:lnTo>
                    <a:lnTo>
                      <a:pt x="5995" y="3653"/>
                    </a:lnTo>
                    <a:lnTo>
                      <a:pt x="5971" y="3643"/>
                    </a:lnTo>
                    <a:lnTo>
                      <a:pt x="5934" y="3650"/>
                    </a:lnTo>
                    <a:lnTo>
                      <a:pt x="5926" y="3666"/>
                    </a:lnTo>
                    <a:lnTo>
                      <a:pt x="5944" y="3677"/>
                    </a:lnTo>
                    <a:lnTo>
                      <a:pt x="5952" y="3703"/>
                    </a:lnTo>
                    <a:lnTo>
                      <a:pt x="5978" y="3716"/>
                    </a:lnTo>
                    <a:lnTo>
                      <a:pt x="6001" y="3702"/>
                    </a:lnTo>
                    <a:lnTo>
                      <a:pt x="6001" y="3702"/>
                    </a:lnTo>
                    <a:close/>
                    <a:moveTo>
                      <a:pt x="6104" y="3273"/>
                    </a:moveTo>
                    <a:lnTo>
                      <a:pt x="6088" y="3267"/>
                    </a:lnTo>
                    <a:lnTo>
                      <a:pt x="6074" y="3251"/>
                    </a:lnTo>
                    <a:lnTo>
                      <a:pt x="6077" y="3315"/>
                    </a:lnTo>
                    <a:lnTo>
                      <a:pt x="6100" y="3323"/>
                    </a:lnTo>
                    <a:lnTo>
                      <a:pt x="6117" y="3307"/>
                    </a:lnTo>
                    <a:lnTo>
                      <a:pt x="6130" y="3318"/>
                    </a:lnTo>
                    <a:lnTo>
                      <a:pt x="6135" y="3354"/>
                    </a:lnTo>
                    <a:lnTo>
                      <a:pt x="6151" y="3372"/>
                    </a:lnTo>
                    <a:lnTo>
                      <a:pt x="6154" y="3338"/>
                    </a:lnTo>
                    <a:lnTo>
                      <a:pt x="6144" y="3300"/>
                    </a:lnTo>
                    <a:lnTo>
                      <a:pt x="6166" y="3285"/>
                    </a:lnTo>
                    <a:lnTo>
                      <a:pt x="6166" y="3265"/>
                    </a:lnTo>
                    <a:lnTo>
                      <a:pt x="6143" y="3243"/>
                    </a:lnTo>
                    <a:lnTo>
                      <a:pt x="6143" y="3221"/>
                    </a:lnTo>
                    <a:lnTo>
                      <a:pt x="6134" y="3192"/>
                    </a:lnTo>
                    <a:lnTo>
                      <a:pt x="6110" y="3208"/>
                    </a:lnTo>
                    <a:lnTo>
                      <a:pt x="6094" y="3208"/>
                    </a:lnTo>
                    <a:lnTo>
                      <a:pt x="6083" y="3222"/>
                    </a:lnTo>
                    <a:lnTo>
                      <a:pt x="6109" y="3248"/>
                    </a:lnTo>
                    <a:lnTo>
                      <a:pt x="6104" y="3273"/>
                    </a:lnTo>
                    <a:lnTo>
                      <a:pt x="6104" y="3273"/>
                    </a:lnTo>
                    <a:close/>
                    <a:moveTo>
                      <a:pt x="6050" y="3071"/>
                    </a:moveTo>
                    <a:lnTo>
                      <a:pt x="6006" y="3060"/>
                    </a:lnTo>
                    <a:lnTo>
                      <a:pt x="5995" y="3039"/>
                    </a:lnTo>
                    <a:lnTo>
                      <a:pt x="5974" y="3033"/>
                    </a:lnTo>
                    <a:lnTo>
                      <a:pt x="5959" y="3047"/>
                    </a:lnTo>
                    <a:lnTo>
                      <a:pt x="5964" y="3069"/>
                    </a:lnTo>
                    <a:lnTo>
                      <a:pt x="6004" y="3086"/>
                    </a:lnTo>
                    <a:lnTo>
                      <a:pt x="6037" y="3088"/>
                    </a:lnTo>
                    <a:lnTo>
                      <a:pt x="6050" y="3071"/>
                    </a:lnTo>
                    <a:lnTo>
                      <a:pt x="6050" y="3071"/>
                    </a:lnTo>
                    <a:close/>
                    <a:moveTo>
                      <a:pt x="6055" y="3036"/>
                    </a:moveTo>
                    <a:lnTo>
                      <a:pt x="6055" y="3036"/>
                    </a:lnTo>
                    <a:lnTo>
                      <a:pt x="6058" y="3037"/>
                    </a:lnTo>
                    <a:lnTo>
                      <a:pt x="6063" y="3040"/>
                    </a:lnTo>
                    <a:lnTo>
                      <a:pt x="6071" y="3044"/>
                    </a:lnTo>
                    <a:lnTo>
                      <a:pt x="6111" y="3037"/>
                    </a:lnTo>
                    <a:lnTo>
                      <a:pt x="6136" y="3040"/>
                    </a:lnTo>
                    <a:lnTo>
                      <a:pt x="6166" y="3027"/>
                    </a:lnTo>
                    <a:lnTo>
                      <a:pt x="6171" y="3014"/>
                    </a:lnTo>
                    <a:lnTo>
                      <a:pt x="6118" y="3006"/>
                    </a:lnTo>
                    <a:lnTo>
                      <a:pt x="6096" y="2992"/>
                    </a:lnTo>
                    <a:lnTo>
                      <a:pt x="6074" y="2998"/>
                    </a:lnTo>
                    <a:lnTo>
                      <a:pt x="6055" y="3036"/>
                    </a:lnTo>
                    <a:lnTo>
                      <a:pt x="6055" y="3036"/>
                    </a:lnTo>
                    <a:close/>
                    <a:moveTo>
                      <a:pt x="6443" y="3859"/>
                    </a:moveTo>
                    <a:lnTo>
                      <a:pt x="6470" y="3821"/>
                    </a:lnTo>
                    <a:lnTo>
                      <a:pt x="6456" y="3806"/>
                    </a:lnTo>
                    <a:lnTo>
                      <a:pt x="6426" y="3808"/>
                    </a:lnTo>
                    <a:lnTo>
                      <a:pt x="6405" y="3827"/>
                    </a:lnTo>
                    <a:lnTo>
                      <a:pt x="6417" y="3855"/>
                    </a:lnTo>
                    <a:lnTo>
                      <a:pt x="6443" y="3859"/>
                    </a:lnTo>
                    <a:lnTo>
                      <a:pt x="6443" y="3859"/>
                    </a:lnTo>
                    <a:close/>
                    <a:moveTo>
                      <a:pt x="6545" y="3833"/>
                    </a:moveTo>
                    <a:lnTo>
                      <a:pt x="6567" y="3812"/>
                    </a:lnTo>
                    <a:lnTo>
                      <a:pt x="6573" y="3789"/>
                    </a:lnTo>
                    <a:lnTo>
                      <a:pt x="6537" y="3783"/>
                    </a:lnTo>
                    <a:lnTo>
                      <a:pt x="6522" y="3796"/>
                    </a:lnTo>
                    <a:lnTo>
                      <a:pt x="6496" y="3806"/>
                    </a:lnTo>
                    <a:lnTo>
                      <a:pt x="6509" y="3821"/>
                    </a:lnTo>
                    <a:lnTo>
                      <a:pt x="6545" y="3833"/>
                    </a:lnTo>
                    <a:lnTo>
                      <a:pt x="6545" y="3833"/>
                    </a:lnTo>
                    <a:close/>
                    <a:moveTo>
                      <a:pt x="6697" y="3855"/>
                    </a:moveTo>
                    <a:lnTo>
                      <a:pt x="6712" y="3844"/>
                    </a:lnTo>
                    <a:lnTo>
                      <a:pt x="6678" y="3826"/>
                    </a:lnTo>
                    <a:lnTo>
                      <a:pt x="6636" y="3843"/>
                    </a:lnTo>
                    <a:lnTo>
                      <a:pt x="6649" y="3853"/>
                    </a:lnTo>
                    <a:lnTo>
                      <a:pt x="6697" y="3855"/>
                    </a:lnTo>
                    <a:lnTo>
                      <a:pt x="6697" y="3855"/>
                    </a:lnTo>
                    <a:close/>
                    <a:moveTo>
                      <a:pt x="6942" y="3777"/>
                    </a:moveTo>
                    <a:lnTo>
                      <a:pt x="6957" y="3819"/>
                    </a:lnTo>
                    <a:lnTo>
                      <a:pt x="6974" y="3828"/>
                    </a:lnTo>
                    <a:lnTo>
                      <a:pt x="6990" y="3810"/>
                    </a:lnTo>
                    <a:lnTo>
                      <a:pt x="6969" y="3787"/>
                    </a:lnTo>
                    <a:lnTo>
                      <a:pt x="6942" y="3777"/>
                    </a:lnTo>
                    <a:lnTo>
                      <a:pt x="6942" y="3777"/>
                    </a:lnTo>
                    <a:close/>
                    <a:moveTo>
                      <a:pt x="6799" y="3752"/>
                    </a:moveTo>
                    <a:lnTo>
                      <a:pt x="6836" y="3750"/>
                    </a:lnTo>
                    <a:lnTo>
                      <a:pt x="6856" y="3725"/>
                    </a:lnTo>
                    <a:lnTo>
                      <a:pt x="6826" y="3714"/>
                    </a:lnTo>
                    <a:lnTo>
                      <a:pt x="6806" y="3721"/>
                    </a:lnTo>
                    <a:lnTo>
                      <a:pt x="6809" y="3736"/>
                    </a:lnTo>
                    <a:lnTo>
                      <a:pt x="6799" y="3752"/>
                    </a:lnTo>
                    <a:lnTo>
                      <a:pt x="6799" y="3752"/>
                    </a:lnTo>
                    <a:close/>
                    <a:moveTo>
                      <a:pt x="6688" y="3607"/>
                    </a:moveTo>
                    <a:lnTo>
                      <a:pt x="6688" y="3591"/>
                    </a:lnTo>
                    <a:lnTo>
                      <a:pt x="6670" y="3590"/>
                    </a:lnTo>
                    <a:lnTo>
                      <a:pt x="6629" y="3620"/>
                    </a:lnTo>
                    <a:lnTo>
                      <a:pt x="6629" y="3639"/>
                    </a:lnTo>
                    <a:lnTo>
                      <a:pt x="6661" y="3653"/>
                    </a:lnTo>
                    <a:lnTo>
                      <a:pt x="6669" y="3640"/>
                    </a:lnTo>
                    <a:lnTo>
                      <a:pt x="6663" y="3629"/>
                    </a:lnTo>
                    <a:lnTo>
                      <a:pt x="6667" y="3620"/>
                    </a:lnTo>
                    <a:lnTo>
                      <a:pt x="6688" y="3607"/>
                    </a:lnTo>
                    <a:lnTo>
                      <a:pt x="6688" y="3607"/>
                    </a:lnTo>
                    <a:close/>
                    <a:moveTo>
                      <a:pt x="6778" y="3583"/>
                    </a:moveTo>
                    <a:lnTo>
                      <a:pt x="6772" y="3562"/>
                    </a:lnTo>
                    <a:lnTo>
                      <a:pt x="6736" y="3560"/>
                    </a:lnTo>
                    <a:lnTo>
                      <a:pt x="6725" y="3576"/>
                    </a:lnTo>
                    <a:lnTo>
                      <a:pt x="6732" y="3604"/>
                    </a:lnTo>
                    <a:lnTo>
                      <a:pt x="6756" y="3605"/>
                    </a:lnTo>
                    <a:lnTo>
                      <a:pt x="6775" y="3594"/>
                    </a:lnTo>
                    <a:lnTo>
                      <a:pt x="6778" y="3583"/>
                    </a:lnTo>
                    <a:lnTo>
                      <a:pt x="6778" y="3583"/>
                    </a:lnTo>
                    <a:close/>
                    <a:moveTo>
                      <a:pt x="6792" y="3599"/>
                    </a:moveTo>
                    <a:lnTo>
                      <a:pt x="6800" y="3607"/>
                    </a:lnTo>
                    <a:lnTo>
                      <a:pt x="6814" y="3602"/>
                    </a:lnTo>
                    <a:lnTo>
                      <a:pt x="6847" y="3575"/>
                    </a:lnTo>
                    <a:lnTo>
                      <a:pt x="6849" y="3552"/>
                    </a:lnTo>
                    <a:lnTo>
                      <a:pt x="6832" y="3532"/>
                    </a:lnTo>
                    <a:lnTo>
                      <a:pt x="6801" y="3534"/>
                    </a:lnTo>
                    <a:lnTo>
                      <a:pt x="6798" y="3559"/>
                    </a:lnTo>
                    <a:lnTo>
                      <a:pt x="6804" y="3579"/>
                    </a:lnTo>
                    <a:lnTo>
                      <a:pt x="6792" y="3599"/>
                    </a:lnTo>
                    <a:lnTo>
                      <a:pt x="6792" y="3599"/>
                    </a:lnTo>
                    <a:close/>
                    <a:moveTo>
                      <a:pt x="6689" y="3496"/>
                    </a:moveTo>
                    <a:lnTo>
                      <a:pt x="6714" y="3464"/>
                    </a:lnTo>
                    <a:lnTo>
                      <a:pt x="6707" y="3450"/>
                    </a:lnTo>
                    <a:lnTo>
                      <a:pt x="6684" y="3444"/>
                    </a:lnTo>
                    <a:lnTo>
                      <a:pt x="6659" y="3455"/>
                    </a:lnTo>
                    <a:lnTo>
                      <a:pt x="6631" y="3462"/>
                    </a:lnTo>
                    <a:lnTo>
                      <a:pt x="6633" y="3471"/>
                    </a:lnTo>
                    <a:lnTo>
                      <a:pt x="6674" y="3484"/>
                    </a:lnTo>
                    <a:lnTo>
                      <a:pt x="6689" y="3496"/>
                    </a:lnTo>
                    <a:lnTo>
                      <a:pt x="6689" y="3496"/>
                    </a:lnTo>
                    <a:close/>
                    <a:moveTo>
                      <a:pt x="6851" y="3417"/>
                    </a:moveTo>
                    <a:lnTo>
                      <a:pt x="6865" y="3410"/>
                    </a:lnTo>
                    <a:lnTo>
                      <a:pt x="6863" y="3399"/>
                    </a:lnTo>
                    <a:lnTo>
                      <a:pt x="6850" y="3379"/>
                    </a:lnTo>
                    <a:lnTo>
                      <a:pt x="6877" y="3374"/>
                    </a:lnTo>
                    <a:lnTo>
                      <a:pt x="6879" y="3360"/>
                    </a:lnTo>
                    <a:lnTo>
                      <a:pt x="6856" y="3335"/>
                    </a:lnTo>
                    <a:lnTo>
                      <a:pt x="6815" y="3329"/>
                    </a:lnTo>
                    <a:lnTo>
                      <a:pt x="6798" y="3340"/>
                    </a:lnTo>
                    <a:lnTo>
                      <a:pt x="6801" y="3363"/>
                    </a:lnTo>
                    <a:lnTo>
                      <a:pt x="6792" y="3365"/>
                    </a:lnTo>
                    <a:lnTo>
                      <a:pt x="6767" y="3350"/>
                    </a:lnTo>
                    <a:lnTo>
                      <a:pt x="6756" y="3357"/>
                    </a:lnTo>
                    <a:lnTo>
                      <a:pt x="6774" y="3386"/>
                    </a:lnTo>
                    <a:lnTo>
                      <a:pt x="6792" y="3399"/>
                    </a:lnTo>
                    <a:lnTo>
                      <a:pt x="6826" y="3400"/>
                    </a:lnTo>
                    <a:lnTo>
                      <a:pt x="6851" y="3417"/>
                    </a:lnTo>
                    <a:lnTo>
                      <a:pt x="6851" y="3417"/>
                    </a:lnTo>
                    <a:close/>
                    <a:moveTo>
                      <a:pt x="6728" y="1944"/>
                    </a:moveTo>
                    <a:lnTo>
                      <a:pt x="6744" y="1940"/>
                    </a:lnTo>
                    <a:lnTo>
                      <a:pt x="6742" y="1918"/>
                    </a:lnTo>
                    <a:lnTo>
                      <a:pt x="6719" y="1907"/>
                    </a:lnTo>
                    <a:lnTo>
                      <a:pt x="6705" y="1916"/>
                    </a:lnTo>
                    <a:lnTo>
                      <a:pt x="6728" y="1944"/>
                    </a:lnTo>
                    <a:lnTo>
                      <a:pt x="6728" y="1944"/>
                    </a:lnTo>
                    <a:close/>
                    <a:moveTo>
                      <a:pt x="6536" y="2243"/>
                    </a:moveTo>
                    <a:lnTo>
                      <a:pt x="6543" y="2264"/>
                    </a:lnTo>
                    <a:lnTo>
                      <a:pt x="6560" y="2267"/>
                    </a:lnTo>
                    <a:lnTo>
                      <a:pt x="6591" y="2253"/>
                    </a:lnTo>
                    <a:lnTo>
                      <a:pt x="6601" y="2231"/>
                    </a:lnTo>
                    <a:lnTo>
                      <a:pt x="6598" y="2186"/>
                    </a:lnTo>
                    <a:lnTo>
                      <a:pt x="6573" y="2164"/>
                    </a:lnTo>
                    <a:lnTo>
                      <a:pt x="6552" y="2162"/>
                    </a:lnTo>
                    <a:lnTo>
                      <a:pt x="6535" y="2181"/>
                    </a:lnTo>
                    <a:lnTo>
                      <a:pt x="6539" y="2210"/>
                    </a:lnTo>
                    <a:lnTo>
                      <a:pt x="6536" y="2243"/>
                    </a:lnTo>
                    <a:lnTo>
                      <a:pt x="6536" y="2243"/>
                    </a:lnTo>
                    <a:close/>
                    <a:moveTo>
                      <a:pt x="7296" y="2182"/>
                    </a:moveTo>
                    <a:lnTo>
                      <a:pt x="7312" y="2183"/>
                    </a:lnTo>
                    <a:lnTo>
                      <a:pt x="7343" y="2171"/>
                    </a:lnTo>
                    <a:lnTo>
                      <a:pt x="7367" y="2146"/>
                    </a:lnTo>
                    <a:lnTo>
                      <a:pt x="7382" y="2143"/>
                    </a:lnTo>
                    <a:lnTo>
                      <a:pt x="7384" y="2158"/>
                    </a:lnTo>
                    <a:lnTo>
                      <a:pt x="7374" y="2177"/>
                    </a:lnTo>
                    <a:lnTo>
                      <a:pt x="7409" y="2153"/>
                    </a:lnTo>
                    <a:lnTo>
                      <a:pt x="7439" y="2119"/>
                    </a:lnTo>
                    <a:lnTo>
                      <a:pt x="7441" y="2089"/>
                    </a:lnTo>
                    <a:lnTo>
                      <a:pt x="7460" y="2076"/>
                    </a:lnTo>
                    <a:lnTo>
                      <a:pt x="7459" y="2037"/>
                    </a:lnTo>
                    <a:lnTo>
                      <a:pt x="7447" y="2025"/>
                    </a:lnTo>
                    <a:lnTo>
                      <a:pt x="7429" y="2034"/>
                    </a:lnTo>
                    <a:lnTo>
                      <a:pt x="7418" y="2049"/>
                    </a:lnTo>
                    <a:lnTo>
                      <a:pt x="7386" y="2076"/>
                    </a:lnTo>
                    <a:lnTo>
                      <a:pt x="7345" y="2097"/>
                    </a:lnTo>
                    <a:lnTo>
                      <a:pt x="7311" y="2144"/>
                    </a:lnTo>
                    <a:lnTo>
                      <a:pt x="7296" y="2182"/>
                    </a:lnTo>
                    <a:lnTo>
                      <a:pt x="7296" y="2182"/>
                    </a:lnTo>
                    <a:close/>
                    <a:moveTo>
                      <a:pt x="7632" y="2207"/>
                    </a:moveTo>
                    <a:lnTo>
                      <a:pt x="7669" y="2200"/>
                    </a:lnTo>
                    <a:lnTo>
                      <a:pt x="7685" y="2176"/>
                    </a:lnTo>
                    <a:lnTo>
                      <a:pt x="7661" y="2169"/>
                    </a:lnTo>
                    <a:lnTo>
                      <a:pt x="7633" y="2182"/>
                    </a:lnTo>
                    <a:lnTo>
                      <a:pt x="7624" y="2198"/>
                    </a:lnTo>
                    <a:lnTo>
                      <a:pt x="7632" y="2207"/>
                    </a:lnTo>
                    <a:lnTo>
                      <a:pt x="7632" y="2207"/>
                    </a:lnTo>
                    <a:close/>
                    <a:moveTo>
                      <a:pt x="7684" y="2283"/>
                    </a:moveTo>
                    <a:lnTo>
                      <a:pt x="7700" y="2283"/>
                    </a:lnTo>
                    <a:lnTo>
                      <a:pt x="7713" y="2275"/>
                    </a:lnTo>
                    <a:lnTo>
                      <a:pt x="7720" y="2256"/>
                    </a:lnTo>
                    <a:lnTo>
                      <a:pt x="7691" y="2245"/>
                    </a:lnTo>
                    <a:lnTo>
                      <a:pt x="7677" y="2220"/>
                    </a:lnTo>
                    <a:lnTo>
                      <a:pt x="7664" y="2219"/>
                    </a:lnTo>
                    <a:lnTo>
                      <a:pt x="7661" y="2234"/>
                    </a:lnTo>
                    <a:lnTo>
                      <a:pt x="7678" y="2254"/>
                    </a:lnTo>
                    <a:lnTo>
                      <a:pt x="7684" y="2283"/>
                    </a:lnTo>
                    <a:lnTo>
                      <a:pt x="7684" y="2283"/>
                    </a:lnTo>
                    <a:close/>
                    <a:moveTo>
                      <a:pt x="7388" y="2365"/>
                    </a:moveTo>
                    <a:lnTo>
                      <a:pt x="7423" y="2351"/>
                    </a:lnTo>
                    <a:lnTo>
                      <a:pt x="7421" y="2334"/>
                    </a:lnTo>
                    <a:lnTo>
                      <a:pt x="7399" y="2317"/>
                    </a:lnTo>
                    <a:lnTo>
                      <a:pt x="7383" y="2340"/>
                    </a:lnTo>
                    <a:lnTo>
                      <a:pt x="7346" y="2353"/>
                    </a:lnTo>
                    <a:lnTo>
                      <a:pt x="7356" y="2368"/>
                    </a:lnTo>
                    <a:lnTo>
                      <a:pt x="7388" y="2365"/>
                    </a:lnTo>
                    <a:lnTo>
                      <a:pt x="7388" y="2365"/>
                    </a:lnTo>
                    <a:close/>
                    <a:moveTo>
                      <a:pt x="7558" y="2370"/>
                    </a:moveTo>
                    <a:lnTo>
                      <a:pt x="7572" y="2353"/>
                    </a:lnTo>
                    <a:lnTo>
                      <a:pt x="7575" y="2327"/>
                    </a:lnTo>
                    <a:lnTo>
                      <a:pt x="7563" y="2316"/>
                    </a:lnTo>
                    <a:lnTo>
                      <a:pt x="7566" y="2278"/>
                    </a:lnTo>
                    <a:lnTo>
                      <a:pt x="7545" y="2278"/>
                    </a:lnTo>
                    <a:lnTo>
                      <a:pt x="7529" y="2294"/>
                    </a:lnTo>
                    <a:lnTo>
                      <a:pt x="7520" y="2320"/>
                    </a:lnTo>
                    <a:lnTo>
                      <a:pt x="7492" y="2342"/>
                    </a:lnTo>
                    <a:lnTo>
                      <a:pt x="7498" y="2354"/>
                    </a:lnTo>
                    <a:lnTo>
                      <a:pt x="7517" y="2347"/>
                    </a:lnTo>
                    <a:lnTo>
                      <a:pt x="7537" y="2329"/>
                    </a:lnTo>
                    <a:lnTo>
                      <a:pt x="7550" y="2338"/>
                    </a:lnTo>
                    <a:lnTo>
                      <a:pt x="7558" y="2370"/>
                    </a:lnTo>
                    <a:lnTo>
                      <a:pt x="7558" y="2370"/>
                    </a:lnTo>
                    <a:close/>
                    <a:moveTo>
                      <a:pt x="7572" y="2540"/>
                    </a:moveTo>
                    <a:lnTo>
                      <a:pt x="7598" y="2535"/>
                    </a:lnTo>
                    <a:lnTo>
                      <a:pt x="7615" y="2552"/>
                    </a:lnTo>
                    <a:lnTo>
                      <a:pt x="7647" y="2552"/>
                    </a:lnTo>
                    <a:lnTo>
                      <a:pt x="7669" y="2544"/>
                    </a:lnTo>
                    <a:lnTo>
                      <a:pt x="7704" y="2549"/>
                    </a:lnTo>
                    <a:lnTo>
                      <a:pt x="7729" y="2543"/>
                    </a:lnTo>
                    <a:lnTo>
                      <a:pt x="7742" y="2520"/>
                    </a:lnTo>
                    <a:lnTo>
                      <a:pt x="7742" y="2507"/>
                    </a:lnTo>
                    <a:lnTo>
                      <a:pt x="7731" y="2503"/>
                    </a:lnTo>
                    <a:lnTo>
                      <a:pt x="7738" y="2487"/>
                    </a:lnTo>
                    <a:lnTo>
                      <a:pt x="7728" y="2457"/>
                    </a:lnTo>
                    <a:lnTo>
                      <a:pt x="7701" y="2458"/>
                    </a:lnTo>
                    <a:lnTo>
                      <a:pt x="7683" y="2476"/>
                    </a:lnTo>
                    <a:lnTo>
                      <a:pt x="7688" y="2493"/>
                    </a:lnTo>
                    <a:lnTo>
                      <a:pt x="7676" y="2500"/>
                    </a:lnTo>
                    <a:lnTo>
                      <a:pt x="7660" y="2495"/>
                    </a:lnTo>
                    <a:lnTo>
                      <a:pt x="7648" y="2480"/>
                    </a:lnTo>
                    <a:lnTo>
                      <a:pt x="7635" y="2479"/>
                    </a:lnTo>
                    <a:lnTo>
                      <a:pt x="7620" y="2499"/>
                    </a:lnTo>
                    <a:lnTo>
                      <a:pt x="7603" y="2508"/>
                    </a:lnTo>
                    <a:lnTo>
                      <a:pt x="7577" y="2504"/>
                    </a:lnTo>
                    <a:lnTo>
                      <a:pt x="7562" y="2528"/>
                    </a:lnTo>
                    <a:lnTo>
                      <a:pt x="7572" y="2540"/>
                    </a:lnTo>
                    <a:lnTo>
                      <a:pt x="7572" y="2540"/>
                    </a:lnTo>
                    <a:close/>
                    <a:moveTo>
                      <a:pt x="4501" y="1529"/>
                    </a:moveTo>
                    <a:lnTo>
                      <a:pt x="4535" y="1535"/>
                    </a:lnTo>
                    <a:lnTo>
                      <a:pt x="4559" y="1557"/>
                    </a:lnTo>
                    <a:lnTo>
                      <a:pt x="4578" y="1556"/>
                    </a:lnTo>
                    <a:lnTo>
                      <a:pt x="4626" y="1534"/>
                    </a:lnTo>
                    <a:lnTo>
                      <a:pt x="4630" y="1516"/>
                    </a:lnTo>
                    <a:lnTo>
                      <a:pt x="4612" y="1507"/>
                    </a:lnTo>
                    <a:lnTo>
                      <a:pt x="4566" y="1519"/>
                    </a:lnTo>
                    <a:lnTo>
                      <a:pt x="4539" y="1509"/>
                    </a:lnTo>
                    <a:lnTo>
                      <a:pt x="4519" y="1495"/>
                    </a:lnTo>
                    <a:lnTo>
                      <a:pt x="4498" y="1500"/>
                    </a:lnTo>
                    <a:lnTo>
                      <a:pt x="4491" y="1519"/>
                    </a:lnTo>
                    <a:lnTo>
                      <a:pt x="4501" y="1529"/>
                    </a:lnTo>
                    <a:lnTo>
                      <a:pt x="4501" y="1529"/>
                    </a:lnTo>
                    <a:close/>
                    <a:moveTo>
                      <a:pt x="4418" y="800"/>
                    </a:moveTo>
                    <a:lnTo>
                      <a:pt x="4406" y="786"/>
                    </a:lnTo>
                    <a:lnTo>
                      <a:pt x="4407" y="761"/>
                    </a:lnTo>
                    <a:lnTo>
                      <a:pt x="4450" y="724"/>
                    </a:lnTo>
                    <a:lnTo>
                      <a:pt x="4508" y="721"/>
                    </a:lnTo>
                    <a:lnTo>
                      <a:pt x="4555" y="733"/>
                    </a:lnTo>
                    <a:lnTo>
                      <a:pt x="4570" y="767"/>
                    </a:lnTo>
                    <a:lnTo>
                      <a:pt x="4550" y="794"/>
                    </a:lnTo>
                    <a:lnTo>
                      <a:pt x="4508" y="806"/>
                    </a:lnTo>
                    <a:lnTo>
                      <a:pt x="4444" y="806"/>
                    </a:lnTo>
                    <a:lnTo>
                      <a:pt x="4444" y="806"/>
                    </a:lnTo>
                    <a:lnTo>
                      <a:pt x="4418" y="800"/>
                    </a:lnTo>
                    <a:lnTo>
                      <a:pt x="4418" y="800"/>
                    </a:lnTo>
                    <a:close/>
                    <a:moveTo>
                      <a:pt x="5483" y="251"/>
                    </a:moveTo>
                    <a:lnTo>
                      <a:pt x="5515" y="217"/>
                    </a:lnTo>
                    <a:lnTo>
                      <a:pt x="5534" y="188"/>
                    </a:lnTo>
                    <a:lnTo>
                      <a:pt x="5584" y="184"/>
                    </a:lnTo>
                    <a:lnTo>
                      <a:pt x="5625" y="196"/>
                    </a:lnTo>
                    <a:lnTo>
                      <a:pt x="5610" y="217"/>
                    </a:lnTo>
                    <a:lnTo>
                      <a:pt x="5606" y="241"/>
                    </a:lnTo>
                    <a:lnTo>
                      <a:pt x="5578" y="269"/>
                    </a:lnTo>
                    <a:lnTo>
                      <a:pt x="5537" y="277"/>
                    </a:lnTo>
                    <a:lnTo>
                      <a:pt x="5502" y="269"/>
                    </a:lnTo>
                    <a:lnTo>
                      <a:pt x="5483" y="251"/>
                    </a:lnTo>
                    <a:lnTo>
                      <a:pt x="5483" y="251"/>
                    </a:lnTo>
                    <a:close/>
                    <a:moveTo>
                      <a:pt x="6248" y="734"/>
                    </a:moveTo>
                    <a:lnTo>
                      <a:pt x="6306" y="700"/>
                    </a:lnTo>
                    <a:lnTo>
                      <a:pt x="6329" y="666"/>
                    </a:lnTo>
                    <a:lnTo>
                      <a:pt x="6333" y="633"/>
                    </a:lnTo>
                    <a:lnTo>
                      <a:pt x="6375" y="592"/>
                    </a:lnTo>
                    <a:lnTo>
                      <a:pt x="6442" y="544"/>
                    </a:lnTo>
                    <a:lnTo>
                      <a:pt x="6487" y="518"/>
                    </a:lnTo>
                    <a:lnTo>
                      <a:pt x="6503" y="489"/>
                    </a:lnTo>
                    <a:lnTo>
                      <a:pt x="6499" y="453"/>
                    </a:lnTo>
                    <a:lnTo>
                      <a:pt x="6442" y="421"/>
                    </a:lnTo>
                    <a:lnTo>
                      <a:pt x="6389" y="371"/>
                    </a:lnTo>
                    <a:lnTo>
                      <a:pt x="6359" y="316"/>
                    </a:lnTo>
                    <a:lnTo>
                      <a:pt x="6362" y="279"/>
                    </a:lnTo>
                    <a:lnTo>
                      <a:pt x="6380" y="243"/>
                    </a:lnTo>
                    <a:lnTo>
                      <a:pt x="6381" y="215"/>
                    </a:lnTo>
                    <a:lnTo>
                      <a:pt x="6365" y="205"/>
                    </a:lnTo>
                    <a:lnTo>
                      <a:pt x="6279" y="206"/>
                    </a:lnTo>
                    <a:lnTo>
                      <a:pt x="6216" y="186"/>
                    </a:lnTo>
                    <a:lnTo>
                      <a:pt x="6172" y="155"/>
                    </a:lnTo>
                    <a:lnTo>
                      <a:pt x="6103" y="70"/>
                    </a:lnTo>
                    <a:lnTo>
                      <a:pt x="6052" y="31"/>
                    </a:lnTo>
                    <a:lnTo>
                      <a:pt x="5995" y="2"/>
                    </a:lnTo>
                    <a:lnTo>
                      <a:pt x="5970" y="0"/>
                    </a:lnTo>
                    <a:lnTo>
                      <a:pt x="5961" y="16"/>
                    </a:lnTo>
                    <a:lnTo>
                      <a:pt x="5953" y="44"/>
                    </a:lnTo>
                    <a:lnTo>
                      <a:pt x="5961" y="69"/>
                    </a:lnTo>
                    <a:lnTo>
                      <a:pt x="5959" y="117"/>
                    </a:lnTo>
                    <a:lnTo>
                      <a:pt x="5930" y="157"/>
                    </a:lnTo>
                    <a:lnTo>
                      <a:pt x="5900" y="208"/>
                    </a:lnTo>
                    <a:lnTo>
                      <a:pt x="5864" y="253"/>
                    </a:lnTo>
                    <a:lnTo>
                      <a:pt x="5858" y="287"/>
                    </a:lnTo>
                    <a:lnTo>
                      <a:pt x="5864" y="423"/>
                    </a:lnTo>
                    <a:lnTo>
                      <a:pt x="5888" y="458"/>
                    </a:lnTo>
                    <a:lnTo>
                      <a:pt x="5919" y="476"/>
                    </a:lnTo>
                    <a:lnTo>
                      <a:pt x="5923" y="509"/>
                    </a:lnTo>
                    <a:lnTo>
                      <a:pt x="5911" y="604"/>
                    </a:lnTo>
                    <a:lnTo>
                      <a:pt x="5894" y="640"/>
                    </a:lnTo>
                    <a:lnTo>
                      <a:pt x="5883" y="670"/>
                    </a:lnTo>
                    <a:lnTo>
                      <a:pt x="5893" y="693"/>
                    </a:lnTo>
                    <a:lnTo>
                      <a:pt x="5911" y="688"/>
                    </a:lnTo>
                    <a:lnTo>
                      <a:pt x="5931" y="653"/>
                    </a:lnTo>
                    <a:lnTo>
                      <a:pt x="5975" y="637"/>
                    </a:lnTo>
                    <a:lnTo>
                      <a:pt x="5990" y="648"/>
                    </a:lnTo>
                    <a:lnTo>
                      <a:pt x="6000" y="682"/>
                    </a:lnTo>
                    <a:lnTo>
                      <a:pt x="6050" y="718"/>
                    </a:lnTo>
                    <a:lnTo>
                      <a:pt x="6077" y="718"/>
                    </a:lnTo>
                    <a:lnTo>
                      <a:pt x="6093" y="700"/>
                    </a:lnTo>
                    <a:lnTo>
                      <a:pt x="6121" y="707"/>
                    </a:lnTo>
                    <a:lnTo>
                      <a:pt x="6166" y="733"/>
                    </a:lnTo>
                    <a:lnTo>
                      <a:pt x="6210" y="739"/>
                    </a:lnTo>
                    <a:lnTo>
                      <a:pt x="6248" y="734"/>
                    </a:lnTo>
                    <a:lnTo>
                      <a:pt x="6248" y="734"/>
                    </a:lnTo>
                    <a:close/>
                    <a:moveTo>
                      <a:pt x="6089" y="972"/>
                    </a:moveTo>
                    <a:lnTo>
                      <a:pt x="6092" y="987"/>
                    </a:lnTo>
                    <a:lnTo>
                      <a:pt x="6123" y="1006"/>
                    </a:lnTo>
                    <a:lnTo>
                      <a:pt x="6159" y="1009"/>
                    </a:lnTo>
                    <a:lnTo>
                      <a:pt x="6193" y="983"/>
                    </a:lnTo>
                    <a:lnTo>
                      <a:pt x="6232" y="949"/>
                    </a:lnTo>
                    <a:lnTo>
                      <a:pt x="6256" y="936"/>
                    </a:lnTo>
                    <a:lnTo>
                      <a:pt x="6270" y="889"/>
                    </a:lnTo>
                    <a:lnTo>
                      <a:pt x="6291" y="838"/>
                    </a:lnTo>
                    <a:lnTo>
                      <a:pt x="6283" y="815"/>
                    </a:lnTo>
                    <a:lnTo>
                      <a:pt x="6211" y="776"/>
                    </a:lnTo>
                    <a:lnTo>
                      <a:pt x="6150" y="766"/>
                    </a:lnTo>
                    <a:lnTo>
                      <a:pt x="6099" y="778"/>
                    </a:lnTo>
                    <a:lnTo>
                      <a:pt x="6068" y="792"/>
                    </a:lnTo>
                    <a:lnTo>
                      <a:pt x="6036" y="779"/>
                    </a:lnTo>
                    <a:lnTo>
                      <a:pt x="6015" y="780"/>
                    </a:lnTo>
                    <a:lnTo>
                      <a:pt x="5986" y="804"/>
                    </a:lnTo>
                    <a:lnTo>
                      <a:pt x="5943" y="805"/>
                    </a:lnTo>
                    <a:lnTo>
                      <a:pt x="5933" y="815"/>
                    </a:lnTo>
                    <a:lnTo>
                      <a:pt x="5947" y="837"/>
                    </a:lnTo>
                    <a:lnTo>
                      <a:pt x="5989" y="846"/>
                    </a:lnTo>
                    <a:lnTo>
                      <a:pt x="6006" y="875"/>
                    </a:lnTo>
                    <a:lnTo>
                      <a:pt x="6042" y="892"/>
                    </a:lnTo>
                    <a:lnTo>
                      <a:pt x="6064" y="926"/>
                    </a:lnTo>
                    <a:lnTo>
                      <a:pt x="6107" y="941"/>
                    </a:lnTo>
                    <a:lnTo>
                      <a:pt x="6170" y="939"/>
                    </a:lnTo>
                    <a:lnTo>
                      <a:pt x="6193" y="947"/>
                    </a:lnTo>
                    <a:lnTo>
                      <a:pt x="6179" y="957"/>
                    </a:lnTo>
                    <a:lnTo>
                      <a:pt x="6130" y="972"/>
                    </a:lnTo>
                    <a:lnTo>
                      <a:pt x="6089" y="972"/>
                    </a:lnTo>
                    <a:lnTo>
                      <a:pt x="6089" y="972"/>
                    </a:lnTo>
                    <a:close/>
                    <a:moveTo>
                      <a:pt x="7250" y="1077"/>
                    </a:moveTo>
                    <a:lnTo>
                      <a:pt x="7250" y="1104"/>
                    </a:lnTo>
                    <a:lnTo>
                      <a:pt x="7208" y="1159"/>
                    </a:lnTo>
                    <a:lnTo>
                      <a:pt x="7159" y="1172"/>
                    </a:lnTo>
                    <a:lnTo>
                      <a:pt x="7118" y="1211"/>
                    </a:lnTo>
                    <a:lnTo>
                      <a:pt x="7086" y="1236"/>
                    </a:lnTo>
                    <a:lnTo>
                      <a:pt x="7055" y="1240"/>
                    </a:lnTo>
                    <a:lnTo>
                      <a:pt x="7021" y="1211"/>
                    </a:lnTo>
                    <a:lnTo>
                      <a:pt x="7000" y="1192"/>
                    </a:lnTo>
                    <a:lnTo>
                      <a:pt x="6968" y="1195"/>
                    </a:lnTo>
                    <a:lnTo>
                      <a:pt x="6941" y="1186"/>
                    </a:lnTo>
                    <a:lnTo>
                      <a:pt x="6906" y="1195"/>
                    </a:lnTo>
                    <a:lnTo>
                      <a:pt x="6824" y="1190"/>
                    </a:lnTo>
                    <a:lnTo>
                      <a:pt x="6781" y="1165"/>
                    </a:lnTo>
                    <a:lnTo>
                      <a:pt x="6759" y="1149"/>
                    </a:lnTo>
                    <a:lnTo>
                      <a:pt x="6713" y="1165"/>
                    </a:lnTo>
                    <a:lnTo>
                      <a:pt x="6672" y="1186"/>
                    </a:lnTo>
                    <a:lnTo>
                      <a:pt x="6641" y="1177"/>
                    </a:lnTo>
                    <a:lnTo>
                      <a:pt x="6604" y="1154"/>
                    </a:lnTo>
                    <a:lnTo>
                      <a:pt x="6562" y="1149"/>
                    </a:lnTo>
                    <a:lnTo>
                      <a:pt x="6538" y="1124"/>
                    </a:lnTo>
                    <a:lnTo>
                      <a:pt x="6517" y="1058"/>
                    </a:lnTo>
                    <a:lnTo>
                      <a:pt x="6492" y="1025"/>
                    </a:lnTo>
                    <a:lnTo>
                      <a:pt x="6470" y="1021"/>
                    </a:lnTo>
                    <a:lnTo>
                      <a:pt x="6440" y="1038"/>
                    </a:lnTo>
                    <a:lnTo>
                      <a:pt x="6411" y="1014"/>
                    </a:lnTo>
                    <a:lnTo>
                      <a:pt x="6382" y="1001"/>
                    </a:lnTo>
                    <a:lnTo>
                      <a:pt x="6374" y="1018"/>
                    </a:lnTo>
                    <a:lnTo>
                      <a:pt x="6382" y="1043"/>
                    </a:lnTo>
                    <a:lnTo>
                      <a:pt x="6364" y="1050"/>
                    </a:lnTo>
                    <a:lnTo>
                      <a:pt x="6351" y="1037"/>
                    </a:lnTo>
                    <a:lnTo>
                      <a:pt x="6315" y="1014"/>
                    </a:lnTo>
                    <a:lnTo>
                      <a:pt x="6322" y="996"/>
                    </a:lnTo>
                    <a:lnTo>
                      <a:pt x="6361" y="972"/>
                    </a:lnTo>
                    <a:lnTo>
                      <a:pt x="6366" y="950"/>
                    </a:lnTo>
                    <a:lnTo>
                      <a:pt x="6352" y="897"/>
                    </a:lnTo>
                    <a:lnTo>
                      <a:pt x="6362" y="865"/>
                    </a:lnTo>
                    <a:lnTo>
                      <a:pt x="6402" y="829"/>
                    </a:lnTo>
                    <a:lnTo>
                      <a:pt x="6388" y="807"/>
                    </a:lnTo>
                    <a:lnTo>
                      <a:pt x="6366" y="807"/>
                    </a:lnTo>
                    <a:lnTo>
                      <a:pt x="6333" y="787"/>
                    </a:lnTo>
                    <a:lnTo>
                      <a:pt x="6329" y="759"/>
                    </a:lnTo>
                    <a:lnTo>
                      <a:pt x="6346" y="706"/>
                    </a:lnTo>
                    <a:lnTo>
                      <a:pt x="6376" y="679"/>
                    </a:lnTo>
                    <a:lnTo>
                      <a:pt x="6421" y="668"/>
                    </a:lnTo>
                    <a:lnTo>
                      <a:pt x="6425" y="641"/>
                    </a:lnTo>
                    <a:lnTo>
                      <a:pt x="6440" y="616"/>
                    </a:lnTo>
                    <a:lnTo>
                      <a:pt x="6483" y="599"/>
                    </a:lnTo>
                    <a:lnTo>
                      <a:pt x="6538" y="562"/>
                    </a:lnTo>
                    <a:lnTo>
                      <a:pt x="6553" y="521"/>
                    </a:lnTo>
                    <a:lnTo>
                      <a:pt x="6566" y="511"/>
                    </a:lnTo>
                    <a:lnTo>
                      <a:pt x="6631" y="517"/>
                    </a:lnTo>
                    <a:lnTo>
                      <a:pt x="6677" y="550"/>
                    </a:lnTo>
                    <a:lnTo>
                      <a:pt x="6735" y="628"/>
                    </a:lnTo>
                    <a:lnTo>
                      <a:pt x="6750" y="661"/>
                    </a:lnTo>
                    <a:lnTo>
                      <a:pt x="6732" y="716"/>
                    </a:lnTo>
                    <a:lnTo>
                      <a:pt x="6748" y="730"/>
                    </a:lnTo>
                    <a:lnTo>
                      <a:pt x="6739" y="761"/>
                    </a:lnTo>
                    <a:lnTo>
                      <a:pt x="6721" y="790"/>
                    </a:lnTo>
                    <a:lnTo>
                      <a:pt x="6726" y="816"/>
                    </a:lnTo>
                    <a:lnTo>
                      <a:pt x="6744" y="802"/>
                    </a:lnTo>
                    <a:lnTo>
                      <a:pt x="6765" y="756"/>
                    </a:lnTo>
                    <a:lnTo>
                      <a:pt x="6772" y="715"/>
                    </a:lnTo>
                    <a:lnTo>
                      <a:pt x="6773" y="685"/>
                    </a:lnTo>
                    <a:lnTo>
                      <a:pt x="6787" y="657"/>
                    </a:lnTo>
                    <a:lnTo>
                      <a:pt x="6783" y="636"/>
                    </a:lnTo>
                    <a:lnTo>
                      <a:pt x="6739" y="583"/>
                    </a:lnTo>
                    <a:lnTo>
                      <a:pt x="6733" y="561"/>
                    </a:lnTo>
                    <a:lnTo>
                      <a:pt x="6739" y="538"/>
                    </a:lnTo>
                    <a:lnTo>
                      <a:pt x="6796" y="530"/>
                    </a:lnTo>
                    <a:lnTo>
                      <a:pt x="6862" y="537"/>
                    </a:lnTo>
                    <a:lnTo>
                      <a:pt x="6967" y="625"/>
                    </a:lnTo>
                    <a:lnTo>
                      <a:pt x="6984" y="629"/>
                    </a:lnTo>
                    <a:lnTo>
                      <a:pt x="7003" y="643"/>
                    </a:lnTo>
                    <a:lnTo>
                      <a:pt x="7005" y="682"/>
                    </a:lnTo>
                    <a:lnTo>
                      <a:pt x="7034" y="700"/>
                    </a:lnTo>
                    <a:lnTo>
                      <a:pt x="7042" y="748"/>
                    </a:lnTo>
                    <a:lnTo>
                      <a:pt x="7042" y="793"/>
                    </a:lnTo>
                    <a:lnTo>
                      <a:pt x="7092" y="845"/>
                    </a:lnTo>
                    <a:lnTo>
                      <a:pt x="7129" y="896"/>
                    </a:lnTo>
                    <a:lnTo>
                      <a:pt x="7127" y="915"/>
                    </a:lnTo>
                    <a:lnTo>
                      <a:pt x="7095" y="916"/>
                    </a:lnTo>
                    <a:lnTo>
                      <a:pt x="7073" y="902"/>
                    </a:lnTo>
                    <a:lnTo>
                      <a:pt x="7053" y="903"/>
                    </a:lnTo>
                    <a:lnTo>
                      <a:pt x="7058" y="944"/>
                    </a:lnTo>
                    <a:lnTo>
                      <a:pt x="7096" y="970"/>
                    </a:lnTo>
                    <a:lnTo>
                      <a:pt x="7142" y="977"/>
                    </a:lnTo>
                    <a:lnTo>
                      <a:pt x="7183" y="1022"/>
                    </a:lnTo>
                    <a:lnTo>
                      <a:pt x="7207" y="1029"/>
                    </a:lnTo>
                    <a:lnTo>
                      <a:pt x="7250" y="1077"/>
                    </a:lnTo>
                    <a:lnTo>
                      <a:pt x="7250" y="1077"/>
                    </a:lnTo>
                    <a:close/>
                    <a:moveTo>
                      <a:pt x="13508" y="120"/>
                    </a:moveTo>
                    <a:lnTo>
                      <a:pt x="13523" y="55"/>
                    </a:lnTo>
                    <a:lnTo>
                      <a:pt x="13570" y="8"/>
                    </a:lnTo>
                    <a:lnTo>
                      <a:pt x="13582" y="18"/>
                    </a:lnTo>
                    <a:lnTo>
                      <a:pt x="13584" y="47"/>
                    </a:lnTo>
                    <a:lnTo>
                      <a:pt x="13595" y="61"/>
                    </a:lnTo>
                    <a:lnTo>
                      <a:pt x="13568" y="80"/>
                    </a:lnTo>
                    <a:lnTo>
                      <a:pt x="13547" y="105"/>
                    </a:lnTo>
                    <a:lnTo>
                      <a:pt x="13508" y="120"/>
                    </a:lnTo>
                    <a:lnTo>
                      <a:pt x="13508" y="120"/>
                    </a:lnTo>
                    <a:close/>
                    <a:moveTo>
                      <a:pt x="13877" y="706"/>
                    </a:moveTo>
                    <a:lnTo>
                      <a:pt x="13891" y="768"/>
                    </a:lnTo>
                    <a:lnTo>
                      <a:pt x="13951" y="845"/>
                    </a:lnTo>
                    <a:lnTo>
                      <a:pt x="13967" y="878"/>
                    </a:lnTo>
                    <a:lnTo>
                      <a:pt x="14084" y="919"/>
                    </a:lnTo>
                    <a:lnTo>
                      <a:pt x="14173" y="928"/>
                    </a:lnTo>
                    <a:lnTo>
                      <a:pt x="14232" y="956"/>
                    </a:lnTo>
                    <a:lnTo>
                      <a:pt x="14291" y="958"/>
                    </a:lnTo>
                    <a:lnTo>
                      <a:pt x="14335" y="944"/>
                    </a:lnTo>
                    <a:lnTo>
                      <a:pt x="14385" y="959"/>
                    </a:lnTo>
                    <a:lnTo>
                      <a:pt x="14416" y="947"/>
                    </a:lnTo>
                    <a:lnTo>
                      <a:pt x="14483" y="906"/>
                    </a:lnTo>
                    <a:lnTo>
                      <a:pt x="14496" y="861"/>
                    </a:lnTo>
                    <a:lnTo>
                      <a:pt x="14522" y="824"/>
                    </a:lnTo>
                    <a:lnTo>
                      <a:pt x="14509" y="776"/>
                    </a:lnTo>
                    <a:lnTo>
                      <a:pt x="14479" y="764"/>
                    </a:lnTo>
                    <a:lnTo>
                      <a:pt x="14455" y="767"/>
                    </a:lnTo>
                    <a:lnTo>
                      <a:pt x="14446" y="742"/>
                    </a:lnTo>
                    <a:lnTo>
                      <a:pt x="14448" y="722"/>
                    </a:lnTo>
                    <a:lnTo>
                      <a:pt x="14430" y="702"/>
                    </a:lnTo>
                    <a:lnTo>
                      <a:pt x="14403" y="719"/>
                    </a:lnTo>
                    <a:lnTo>
                      <a:pt x="14350" y="706"/>
                    </a:lnTo>
                    <a:lnTo>
                      <a:pt x="14268" y="722"/>
                    </a:lnTo>
                    <a:lnTo>
                      <a:pt x="14217" y="759"/>
                    </a:lnTo>
                    <a:lnTo>
                      <a:pt x="14182" y="767"/>
                    </a:lnTo>
                    <a:lnTo>
                      <a:pt x="14169" y="748"/>
                    </a:lnTo>
                    <a:lnTo>
                      <a:pt x="14161" y="719"/>
                    </a:lnTo>
                    <a:lnTo>
                      <a:pt x="14138" y="721"/>
                    </a:lnTo>
                    <a:lnTo>
                      <a:pt x="14100" y="729"/>
                    </a:lnTo>
                    <a:lnTo>
                      <a:pt x="14044" y="729"/>
                    </a:lnTo>
                    <a:lnTo>
                      <a:pt x="14018" y="719"/>
                    </a:lnTo>
                    <a:lnTo>
                      <a:pt x="14018" y="748"/>
                    </a:lnTo>
                    <a:lnTo>
                      <a:pt x="13995" y="772"/>
                    </a:lnTo>
                    <a:lnTo>
                      <a:pt x="13932" y="758"/>
                    </a:lnTo>
                    <a:lnTo>
                      <a:pt x="13908" y="734"/>
                    </a:lnTo>
                    <a:lnTo>
                      <a:pt x="13904" y="711"/>
                    </a:lnTo>
                    <a:lnTo>
                      <a:pt x="13877" y="706"/>
                    </a:lnTo>
                    <a:lnTo>
                      <a:pt x="13877" y="706"/>
                    </a:lnTo>
                    <a:close/>
                    <a:moveTo>
                      <a:pt x="12556" y="1294"/>
                    </a:moveTo>
                    <a:lnTo>
                      <a:pt x="12520" y="1211"/>
                    </a:lnTo>
                    <a:lnTo>
                      <a:pt x="12511" y="1169"/>
                    </a:lnTo>
                    <a:lnTo>
                      <a:pt x="12482" y="1148"/>
                    </a:lnTo>
                    <a:lnTo>
                      <a:pt x="12421" y="1142"/>
                    </a:lnTo>
                    <a:lnTo>
                      <a:pt x="12393" y="1098"/>
                    </a:lnTo>
                    <a:lnTo>
                      <a:pt x="12363" y="1075"/>
                    </a:lnTo>
                    <a:lnTo>
                      <a:pt x="12343" y="1067"/>
                    </a:lnTo>
                    <a:lnTo>
                      <a:pt x="12351" y="1094"/>
                    </a:lnTo>
                    <a:lnTo>
                      <a:pt x="12383" y="1144"/>
                    </a:lnTo>
                    <a:lnTo>
                      <a:pt x="12431" y="1191"/>
                    </a:lnTo>
                    <a:lnTo>
                      <a:pt x="12479" y="1261"/>
                    </a:lnTo>
                    <a:lnTo>
                      <a:pt x="12507" y="1331"/>
                    </a:lnTo>
                    <a:lnTo>
                      <a:pt x="12539" y="1347"/>
                    </a:lnTo>
                    <a:lnTo>
                      <a:pt x="12558" y="1334"/>
                    </a:lnTo>
                    <a:lnTo>
                      <a:pt x="12556" y="1294"/>
                    </a:lnTo>
                    <a:lnTo>
                      <a:pt x="12556" y="1294"/>
                    </a:lnTo>
                    <a:close/>
                    <a:moveTo>
                      <a:pt x="13225" y="1370"/>
                    </a:moveTo>
                    <a:lnTo>
                      <a:pt x="13202" y="1373"/>
                    </a:lnTo>
                    <a:lnTo>
                      <a:pt x="13182" y="1356"/>
                    </a:lnTo>
                    <a:lnTo>
                      <a:pt x="13179" y="1332"/>
                    </a:lnTo>
                    <a:lnTo>
                      <a:pt x="13187" y="1313"/>
                    </a:lnTo>
                    <a:lnTo>
                      <a:pt x="13206" y="1326"/>
                    </a:lnTo>
                    <a:lnTo>
                      <a:pt x="13220" y="1347"/>
                    </a:lnTo>
                    <a:lnTo>
                      <a:pt x="13253" y="1358"/>
                    </a:lnTo>
                    <a:lnTo>
                      <a:pt x="13266" y="1383"/>
                    </a:lnTo>
                    <a:lnTo>
                      <a:pt x="13264" y="1398"/>
                    </a:lnTo>
                    <a:lnTo>
                      <a:pt x="13292" y="1394"/>
                    </a:lnTo>
                    <a:lnTo>
                      <a:pt x="13322" y="1348"/>
                    </a:lnTo>
                    <a:lnTo>
                      <a:pt x="13354" y="1284"/>
                    </a:lnTo>
                    <a:lnTo>
                      <a:pt x="13410" y="1227"/>
                    </a:lnTo>
                    <a:lnTo>
                      <a:pt x="13451" y="1218"/>
                    </a:lnTo>
                    <a:lnTo>
                      <a:pt x="13482" y="1195"/>
                    </a:lnTo>
                    <a:lnTo>
                      <a:pt x="13496" y="1204"/>
                    </a:lnTo>
                    <a:lnTo>
                      <a:pt x="13483" y="1229"/>
                    </a:lnTo>
                    <a:lnTo>
                      <a:pt x="13517" y="1234"/>
                    </a:lnTo>
                    <a:lnTo>
                      <a:pt x="13544" y="1248"/>
                    </a:lnTo>
                    <a:lnTo>
                      <a:pt x="13570" y="1234"/>
                    </a:lnTo>
                    <a:lnTo>
                      <a:pt x="13571" y="1204"/>
                    </a:lnTo>
                    <a:lnTo>
                      <a:pt x="13624" y="1177"/>
                    </a:lnTo>
                    <a:lnTo>
                      <a:pt x="13651" y="1148"/>
                    </a:lnTo>
                    <a:lnTo>
                      <a:pt x="13634" y="1134"/>
                    </a:lnTo>
                    <a:lnTo>
                      <a:pt x="13590" y="1137"/>
                    </a:lnTo>
                    <a:lnTo>
                      <a:pt x="13537" y="1161"/>
                    </a:lnTo>
                    <a:lnTo>
                      <a:pt x="13491" y="1131"/>
                    </a:lnTo>
                    <a:lnTo>
                      <a:pt x="13434" y="1117"/>
                    </a:lnTo>
                    <a:lnTo>
                      <a:pt x="13415" y="1093"/>
                    </a:lnTo>
                    <a:lnTo>
                      <a:pt x="13373" y="1089"/>
                    </a:lnTo>
                    <a:lnTo>
                      <a:pt x="13367" y="1071"/>
                    </a:lnTo>
                    <a:lnTo>
                      <a:pt x="13313" y="1020"/>
                    </a:lnTo>
                    <a:lnTo>
                      <a:pt x="13287" y="1005"/>
                    </a:lnTo>
                    <a:lnTo>
                      <a:pt x="13272" y="948"/>
                    </a:lnTo>
                    <a:lnTo>
                      <a:pt x="13266" y="921"/>
                    </a:lnTo>
                    <a:lnTo>
                      <a:pt x="13240" y="891"/>
                    </a:lnTo>
                    <a:lnTo>
                      <a:pt x="13233" y="856"/>
                    </a:lnTo>
                    <a:lnTo>
                      <a:pt x="13196" y="837"/>
                    </a:lnTo>
                    <a:lnTo>
                      <a:pt x="13196" y="821"/>
                    </a:lnTo>
                    <a:lnTo>
                      <a:pt x="13216" y="811"/>
                    </a:lnTo>
                    <a:lnTo>
                      <a:pt x="13198" y="788"/>
                    </a:lnTo>
                    <a:lnTo>
                      <a:pt x="13218" y="773"/>
                    </a:lnTo>
                    <a:lnTo>
                      <a:pt x="13228" y="766"/>
                    </a:lnTo>
                    <a:lnTo>
                      <a:pt x="13226" y="740"/>
                    </a:lnTo>
                    <a:lnTo>
                      <a:pt x="13211" y="730"/>
                    </a:lnTo>
                    <a:lnTo>
                      <a:pt x="13182" y="711"/>
                    </a:lnTo>
                    <a:lnTo>
                      <a:pt x="13119" y="712"/>
                    </a:lnTo>
                    <a:lnTo>
                      <a:pt x="13078" y="702"/>
                    </a:lnTo>
                    <a:lnTo>
                      <a:pt x="13047" y="674"/>
                    </a:lnTo>
                    <a:lnTo>
                      <a:pt x="13010" y="674"/>
                    </a:lnTo>
                    <a:lnTo>
                      <a:pt x="12974" y="660"/>
                    </a:lnTo>
                    <a:lnTo>
                      <a:pt x="12964" y="670"/>
                    </a:lnTo>
                    <a:lnTo>
                      <a:pt x="13015" y="716"/>
                    </a:lnTo>
                    <a:lnTo>
                      <a:pt x="13042" y="723"/>
                    </a:lnTo>
                    <a:lnTo>
                      <a:pt x="13058" y="742"/>
                    </a:lnTo>
                    <a:lnTo>
                      <a:pt x="13015" y="742"/>
                    </a:lnTo>
                    <a:lnTo>
                      <a:pt x="13004" y="734"/>
                    </a:lnTo>
                    <a:lnTo>
                      <a:pt x="12976" y="734"/>
                    </a:lnTo>
                    <a:lnTo>
                      <a:pt x="12958" y="760"/>
                    </a:lnTo>
                    <a:lnTo>
                      <a:pt x="12966" y="798"/>
                    </a:lnTo>
                    <a:lnTo>
                      <a:pt x="12986" y="834"/>
                    </a:lnTo>
                    <a:lnTo>
                      <a:pt x="12997" y="882"/>
                    </a:lnTo>
                    <a:lnTo>
                      <a:pt x="13051" y="937"/>
                    </a:lnTo>
                    <a:lnTo>
                      <a:pt x="13063" y="958"/>
                    </a:lnTo>
                    <a:lnTo>
                      <a:pt x="13046" y="971"/>
                    </a:lnTo>
                    <a:lnTo>
                      <a:pt x="13007" y="977"/>
                    </a:lnTo>
                    <a:lnTo>
                      <a:pt x="12969" y="937"/>
                    </a:lnTo>
                    <a:lnTo>
                      <a:pt x="12952" y="887"/>
                    </a:lnTo>
                    <a:lnTo>
                      <a:pt x="12925" y="872"/>
                    </a:lnTo>
                    <a:lnTo>
                      <a:pt x="12891" y="881"/>
                    </a:lnTo>
                    <a:lnTo>
                      <a:pt x="12874" y="892"/>
                    </a:lnTo>
                    <a:lnTo>
                      <a:pt x="12860" y="881"/>
                    </a:lnTo>
                    <a:lnTo>
                      <a:pt x="12828" y="873"/>
                    </a:lnTo>
                    <a:lnTo>
                      <a:pt x="12825" y="838"/>
                    </a:lnTo>
                    <a:lnTo>
                      <a:pt x="12815" y="810"/>
                    </a:lnTo>
                    <a:lnTo>
                      <a:pt x="12780" y="805"/>
                    </a:lnTo>
                    <a:lnTo>
                      <a:pt x="12744" y="773"/>
                    </a:lnTo>
                    <a:lnTo>
                      <a:pt x="12695" y="768"/>
                    </a:lnTo>
                    <a:lnTo>
                      <a:pt x="12675" y="756"/>
                    </a:lnTo>
                    <a:lnTo>
                      <a:pt x="12660" y="725"/>
                    </a:lnTo>
                    <a:lnTo>
                      <a:pt x="12622" y="740"/>
                    </a:lnTo>
                    <a:lnTo>
                      <a:pt x="12595" y="762"/>
                    </a:lnTo>
                    <a:lnTo>
                      <a:pt x="12597" y="813"/>
                    </a:lnTo>
                    <a:lnTo>
                      <a:pt x="12586" y="823"/>
                    </a:lnTo>
                    <a:lnTo>
                      <a:pt x="12590" y="870"/>
                    </a:lnTo>
                    <a:lnTo>
                      <a:pt x="12578" y="910"/>
                    </a:lnTo>
                    <a:lnTo>
                      <a:pt x="12540" y="941"/>
                    </a:lnTo>
                    <a:lnTo>
                      <a:pt x="12536" y="963"/>
                    </a:lnTo>
                    <a:lnTo>
                      <a:pt x="12578" y="1021"/>
                    </a:lnTo>
                    <a:lnTo>
                      <a:pt x="12600" y="1024"/>
                    </a:lnTo>
                    <a:lnTo>
                      <a:pt x="12624" y="1043"/>
                    </a:lnTo>
                    <a:lnTo>
                      <a:pt x="12610" y="1055"/>
                    </a:lnTo>
                    <a:lnTo>
                      <a:pt x="12588" y="1058"/>
                    </a:lnTo>
                    <a:lnTo>
                      <a:pt x="12594" y="1093"/>
                    </a:lnTo>
                    <a:lnTo>
                      <a:pt x="12620" y="1100"/>
                    </a:lnTo>
                    <a:lnTo>
                      <a:pt x="12634" y="1131"/>
                    </a:lnTo>
                    <a:lnTo>
                      <a:pt x="12633" y="1154"/>
                    </a:lnTo>
                    <a:lnTo>
                      <a:pt x="12653" y="1172"/>
                    </a:lnTo>
                    <a:lnTo>
                      <a:pt x="12693" y="1185"/>
                    </a:lnTo>
                    <a:lnTo>
                      <a:pt x="12705" y="1204"/>
                    </a:lnTo>
                    <a:lnTo>
                      <a:pt x="12698" y="1217"/>
                    </a:lnTo>
                    <a:lnTo>
                      <a:pt x="12713" y="1234"/>
                    </a:lnTo>
                    <a:lnTo>
                      <a:pt x="12730" y="1225"/>
                    </a:lnTo>
                    <a:lnTo>
                      <a:pt x="12753" y="1229"/>
                    </a:lnTo>
                    <a:lnTo>
                      <a:pt x="12767" y="1247"/>
                    </a:lnTo>
                    <a:lnTo>
                      <a:pt x="12743" y="1265"/>
                    </a:lnTo>
                    <a:lnTo>
                      <a:pt x="12732" y="1257"/>
                    </a:lnTo>
                    <a:lnTo>
                      <a:pt x="12707" y="1257"/>
                    </a:lnTo>
                    <a:lnTo>
                      <a:pt x="12698" y="1276"/>
                    </a:lnTo>
                    <a:lnTo>
                      <a:pt x="12709" y="1306"/>
                    </a:lnTo>
                    <a:lnTo>
                      <a:pt x="12812" y="1376"/>
                    </a:lnTo>
                    <a:lnTo>
                      <a:pt x="12867" y="1397"/>
                    </a:lnTo>
                    <a:lnTo>
                      <a:pt x="12917" y="1392"/>
                    </a:lnTo>
                    <a:lnTo>
                      <a:pt x="12947" y="1416"/>
                    </a:lnTo>
                    <a:lnTo>
                      <a:pt x="12977" y="1437"/>
                    </a:lnTo>
                    <a:lnTo>
                      <a:pt x="12989" y="1470"/>
                    </a:lnTo>
                    <a:lnTo>
                      <a:pt x="13021" y="1500"/>
                    </a:lnTo>
                    <a:lnTo>
                      <a:pt x="13067" y="1499"/>
                    </a:lnTo>
                    <a:lnTo>
                      <a:pt x="13119" y="1481"/>
                    </a:lnTo>
                    <a:lnTo>
                      <a:pt x="13163" y="1484"/>
                    </a:lnTo>
                    <a:lnTo>
                      <a:pt x="13196" y="1505"/>
                    </a:lnTo>
                    <a:lnTo>
                      <a:pt x="13227" y="1499"/>
                    </a:lnTo>
                    <a:lnTo>
                      <a:pt x="13243" y="1468"/>
                    </a:lnTo>
                    <a:lnTo>
                      <a:pt x="13243" y="1437"/>
                    </a:lnTo>
                    <a:lnTo>
                      <a:pt x="13223" y="1397"/>
                    </a:lnTo>
                    <a:lnTo>
                      <a:pt x="13225" y="1370"/>
                    </a:lnTo>
                    <a:lnTo>
                      <a:pt x="13225" y="1370"/>
                    </a:lnTo>
                    <a:close/>
                    <a:moveTo>
                      <a:pt x="13242" y="703"/>
                    </a:moveTo>
                    <a:lnTo>
                      <a:pt x="13292" y="703"/>
                    </a:lnTo>
                    <a:lnTo>
                      <a:pt x="13346" y="700"/>
                    </a:lnTo>
                    <a:lnTo>
                      <a:pt x="13381" y="706"/>
                    </a:lnTo>
                    <a:lnTo>
                      <a:pt x="13465" y="748"/>
                    </a:lnTo>
                    <a:lnTo>
                      <a:pt x="13504" y="752"/>
                    </a:lnTo>
                    <a:lnTo>
                      <a:pt x="13533" y="744"/>
                    </a:lnTo>
                    <a:lnTo>
                      <a:pt x="13615" y="754"/>
                    </a:lnTo>
                    <a:lnTo>
                      <a:pt x="13701" y="780"/>
                    </a:lnTo>
                    <a:lnTo>
                      <a:pt x="13702" y="797"/>
                    </a:lnTo>
                    <a:lnTo>
                      <a:pt x="13664" y="807"/>
                    </a:lnTo>
                    <a:lnTo>
                      <a:pt x="13642" y="832"/>
                    </a:lnTo>
                    <a:lnTo>
                      <a:pt x="13642" y="866"/>
                    </a:lnTo>
                    <a:lnTo>
                      <a:pt x="13676" y="906"/>
                    </a:lnTo>
                    <a:lnTo>
                      <a:pt x="13717" y="916"/>
                    </a:lnTo>
                    <a:lnTo>
                      <a:pt x="13718" y="959"/>
                    </a:lnTo>
                    <a:lnTo>
                      <a:pt x="13726" y="985"/>
                    </a:lnTo>
                    <a:lnTo>
                      <a:pt x="13708" y="1015"/>
                    </a:lnTo>
                    <a:lnTo>
                      <a:pt x="13700" y="1061"/>
                    </a:lnTo>
                    <a:lnTo>
                      <a:pt x="13671" y="1090"/>
                    </a:lnTo>
                    <a:lnTo>
                      <a:pt x="13660" y="1113"/>
                    </a:lnTo>
                    <a:lnTo>
                      <a:pt x="13627" y="1087"/>
                    </a:lnTo>
                    <a:lnTo>
                      <a:pt x="13608" y="1089"/>
                    </a:lnTo>
                    <a:lnTo>
                      <a:pt x="13571" y="1116"/>
                    </a:lnTo>
                    <a:lnTo>
                      <a:pt x="13535" y="1118"/>
                    </a:lnTo>
                    <a:lnTo>
                      <a:pt x="13458" y="1080"/>
                    </a:lnTo>
                    <a:lnTo>
                      <a:pt x="13417" y="1043"/>
                    </a:lnTo>
                    <a:lnTo>
                      <a:pt x="13341" y="979"/>
                    </a:lnTo>
                    <a:lnTo>
                      <a:pt x="13330" y="933"/>
                    </a:lnTo>
                    <a:lnTo>
                      <a:pt x="13340" y="903"/>
                    </a:lnTo>
                    <a:lnTo>
                      <a:pt x="13343" y="871"/>
                    </a:lnTo>
                    <a:lnTo>
                      <a:pt x="13351" y="854"/>
                    </a:lnTo>
                    <a:lnTo>
                      <a:pt x="13334" y="823"/>
                    </a:lnTo>
                    <a:lnTo>
                      <a:pt x="13314" y="811"/>
                    </a:lnTo>
                    <a:lnTo>
                      <a:pt x="13308" y="778"/>
                    </a:lnTo>
                    <a:lnTo>
                      <a:pt x="13288" y="766"/>
                    </a:lnTo>
                    <a:lnTo>
                      <a:pt x="13264" y="737"/>
                    </a:lnTo>
                    <a:lnTo>
                      <a:pt x="13242" y="703"/>
                    </a:lnTo>
                    <a:lnTo>
                      <a:pt x="13242" y="703"/>
                    </a:lnTo>
                    <a:close/>
                    <a:moveTo>
                      <a:pt x="7550" y="1590"/>
                    </a:moveTo>
                    <a:lnTo>
                      <a:pt x="7550" y="1590"/>
                    </a:lnTo>
                    <a:lnTo>
                      <a:pt x="7555" y="1588"/>
                    </a:lnTo>
                    <a:lnTo>
                      <a:pt x="7571" y="1582"/>
                    </a:lnTo>
                    <a:lnTo>
                      <a:pt x="7594" y="1575"/>
                    </a:lnTo>
                    <a:lnTo>
                      <a:pt x="7616" y="1530"/>
                    </a:lnTo>
                    <a:lnTo>
                      <a:pt x="7653" y="1478"/>
                    </a:lnTo>
                    <a:lnTo>
                      <a:pt x="7679" y="1463"/>
                    </a:lnTo>
                    <a:lnTo>
                      <a:pt x="7673" y="1442"/>
                    </a:lnTo>
                    <a:lnTo>
                      <a:pt x="7678" y="1414"/>
                    </a:lnTo>
                    <a:lnTo>
                      <a:pt x="7753" y="1363"/>
                    </a:lnTo>
                    <a:lnTo>
                      <a:pt x="7782" y="1358"/>
                    </a:lnTo>
                    <a:lnTo>
                      <a:pt x="7801" y="1376"/>
                    </a:lnTo>
                    <a:lnTo>
                      <a:pt x="7826" y="1372"/>
                    </a:lnTo>
                    <a:lnTo>
                      <a:pt x="7842" y="1340"/>
                    </a:lnTo>
                    <a:lnTo>
                      <a:pt x="7857" y="1314"/>
                    </a:lnTo>
                    <a:lnTo>
                      <a:pt x="7895" y="1300"/>
                    </a:lnTo>
                    <a:lnTo>
                      <a:pt x="7950" y="1256"/>
                    </a:lnTo>
                    <a:lnTo>
                      <a:pt x="7960" y="1228"/>
                    </a:lnTo>
                    <a:lnTo>
                      <a:pt x="7982" y="1211"/>
                    </a:lnTo>
                    <a:lnTo>
                      <a:pt x="8012" y="1144"/>
                    </a:lnTo>
                    <a:lnTo>
                      <a:pt x="8003" y="1107"/>
                    </a:lnTo>
                    <a:lnTo>
                      <a:pt x="7958" y="1055"/>
                    </a:lnTo>
                    <a:lnTo>
                      <a:pt x="7938" y="1014"/>
                    </a:lnTo>
                    <a:lnTo>
                      <a:pt x="7936" y="983"/>
                    </a:lnTo>
                    <a:lnTo>
                      <a:pt x="7882" y="947"/>
                    </a:lnTo>
                    <a:lnTo>
                      <a:pt x="7849" y="944"/>
                    </a:lnTo>
                    <a:lnTo>
                      <a:pt x="7833" y="953"/>
                    </a:lnTo>
                    <a:lnTo>
                      <a:pt x="7808" y="938"/>
                    </a:lnTo>
                    <a:lnTo>
                      <a:pt x="7766" y="921"/>
                    </a:lnTo>
                    <a:lnTo>
                      <a:pt x="7725" y="881"/>
                    </a:lnTo>
                    <a:lnTo>
                      <a:pt x="7707" y="876"/>
                    </a:lnTo>
                    <a:lnTo>
                      <a:pt x="7698" y="891"/>
                    </a:lnTo>
                    <a:lnTo>
                      <a:pt x="7673" y="882"/>
                    </a:lnTo>
                    <a:lnTo>
                      <a:pt x="7665" y="858"/>
                    </a:lnTo>
                    <a:lnTo>
                      <a:pt x="7639" y="828"/>
                    </a:lnTo>
                    <a:lnTo>
                      <a:pt x="7616" y="829"/>
                    </a:lnTo>
                    <a:lnTo>
                      <a:pt x="7610" y="860"/>
                    </a:lnTo>
                    <a:lnTo>
                      <a:pt x="7594" y="858"/>
                    </a:lnTo>
                    <a:lnTo>
                      <a:pt x="7560" y="815"/>
                    </a:lnTo>
                    <a:lnTo>
                      <a:pt x="7540" y="801"/>
                    </a:lnTo>
                    <a:lnTo>
                      <a:pt x="7538" y="818"/>
                    </a:lnTo>
                    <a:lnTo>
                      <a:pt x="7563" y="847"/>
                    </a:lnTo>
                    <a:lnTo>
                      <a:pt x="7567" y="870"/>
                    </a:lnTo>
                    <a:lnTo>
                      <a:pt x="7543" y="889"/>
                    </a:lnTo>
                    <a:lnTo>
                      <a:pt x="7547" y="920"/>
                    </a:lnTo>
                    <a:lnTo>
                      <a:pt x="7528" y="918"/>
                    </a:lnTo>
                    <a:lnTo>
                      <a:pt x="7514" y="895"/>
                    </a:lnTo>
                    <a:lnTo>
                      <a:pt x="7507" y="783"/>
                    </a:lnTo>
                    <a:lnTo>
                      <a:pt x="7474" y="767"/>
                    </a:lnTo>
                    <a:lnTo>
                      <a:pt x="7440" y="760"/>
                    </a:lnTo>
                    <a:lnTo>
                      <a:pt x="7395" y="739"/>
                    </a:lnTo>
                    <a:lnTo>
                      <a:pt x="7372" y="739"/>
                    </a:lnTo>
                    <a:lnTo>
                      <a:pt x="7352" y="766"/>
                    </a:lnTo>
                    <a:lnTo>
                      <a:pt x="7359" y="798"/>
                    </a:lnTo>
                    <a:lnTo>
                      <a:pt x="7394" y="821"/>
                    </a:lnTo>
                    <a:lnTo>
                      <a:pt x="7419" y="852"/>
                    </a:lnTo>
                    <a:lnTo>
                      <a:pt x="7405" y="866"/>
                    </a:lnTo>
                    <a:lnTo>
                      <a:pt x="7377" y="864"/>
                    </a:lnTo>
                    <a:lnTo>
                      <a:pt x="7365" y="842"/>
                    </a:lnTo>
                    <a:lnTo>
                      <a:pt x="7342" y="824"/>
                    </a:lnTo>
                    <a:lnTo>
                      <a:pt x="7328" y="826"/>
                    </a:lnTo>
                    <a:lnTo>
                      <a:pt x="7334" y="848"/>
                    </a:lnTo>
                    <a:lnTo>
                      <a:pt x="7345" y="877"/>
                    </a:lnTo>
                    <a:lnTo>
                      <a:pt x="7336" y="887"/>
                    </a:lnTo>
                    <a:lnTo>
                      <a:pt x="7336" y="926"/>
                    </a:lnTo>
                    <a:lnTo>
                      <a:pt x="7352" y="944"/>
                    </a:lnTo>
                    <a:lnTo>
                      <a:pt x="7378" y="950"/>
                    </a:lnTo>
                    <a:lnTo>
                      <a:pt x="7392" y="970"/>
                    </a:lnTo>
                    <a:lnTo>
                      <a:pt x="7386" y="999"/>
                    </a:lnTo>
                    <a:lnTo>
                      <a:pt x="7423" y="1085"/>
                    </a:lnTo>
                    <a:lnTo>
                      <a:pt x="7449" y="1111"/>
                    </a:lnTo>
                    <a:lnTo>
                      <a:pt x="7480" y="1111"/>
                    </a:lnTo>
                    <a:lnTo>
                      <a:pt x="7459" y="1130"/>
                    </a:lnTo>
                    <a:lnTo>
                      <a:pt x="7426" y="1136"/>
                    </a:lnTo>
                    <a:lnTo>
                      <a:pt x="7410" y="1194"/>
                    </a:lnTo>
                    <a:lnTo>
                      <a:pt x="7439" y="1254"/>
                    </a:lnTo>
                    <a:lnTo>
                      <a:pt x="7451" y="1299"/>
                    </a:lnTo>
                    <a:lnTo>
                      <a:pt x="7449" y="1341"/>
                    </a:lnTo>
                    <a:lnTo>
                      <a:pt x="7467" y="1355"/>
                    </a:lnTo>
                    <a:lnTo>
                      <a:pt x="7473" y="1388"/>
                    </a:lnTo>
                    <a:lnTo>
                      <a:pt x="7460" y="1407"/>
                    </a:lnTo>
                    <a:lnTo>
                      <a:pt x="7482" y="1457"/>
                    </a:lnTo>
                    <a:lnTo>
                      <a:pt x="7500" y="1509"/>
                    </a:lnTo>
                    <a:lnTo>
                      <a:pt x="7530" y="1537"/>
                    </a:lnTo>
                    <a:lnTo>
                      <a:pt x="7529" y="1570"/>
                    </a:lnTo>
                    <a:lnTo>
                      <a:pt x="7550" y="1590"/>
                    </a:lnTo>
                    <a:lnTo>
                      <a:pt x="7550" y="1590"/>
                    </a:lnTo>
                    <a:close/>
                    <a:moveTo>
                      <a:pt x="8210" y="1211"/>
                    </a:moveTo>
                    <a:lnTo>
                      <a:pt x="8239" y="1186"/>
                    </a:lnTo>
                    <a:lnTo>
                      <a:pt x="8240" y="1169"/>
                    </a:lnTo>
                    <a:lnTo>
                      <a:pt x="8227" y="1160"/>
                    </a:lnTo>
                    <a:lnTo>
                      <a:pt x="8239" y="1142"/>
                    </a:lnTo>
                    <a:lnTo>
                      <a:pt x="8257" y="1136"/>
                    </a:lnTo>
                    <a:lnTo>
                      <a:pt x="8247" y="1117"/>
                    </a:lnTo>
                    <a:lnTo>
                      <a:pt x="8222" y="1120"/>
                    </a:lnTo>
                    <a:lnTo>
                      <a:pt x="8197" y="1152"/>
                    </a:lnTo>
                    <a:lnTo>
                      <a:pt x="8201" y="1171"/>
                    </a:lnTo>
                    <a:lnTo>
                      <a:pt x="8182" y="1177"/>
                    </a:lnTo>
                    <a:lnTo>
                      <a:pt x="8175" y="1204"/>
                    </a:lnTo>
                    <a:lnTo>
                      <a:pt x="8192" y="1217"/>
                    </a:lnTo>
                    <a:lnTo>
                      <a:pt x="8210" y="1211"/>
                    </a:lnTo>
                    <a:lnTo>
                      <a:pt x="8210" y="1211"/>
                    </a:lnTo>
                    <a:close/>
                    <a:moveTo>
                      <a:pt x="8254" y="1214"/>
                    </a:moveTo>
                    <a:lnTo>
                      <a:pt x="8270" y="1190"/>
                    </a:lnTo>
                    <a:lnTo>
                      <a:pt x="8314" y="1194"/>
                    </a:lnTo>
                    <a:lnTo>
                      <a:pt x="8334" y="1161"/>
                    </a:lnTo>
                    <a:lnTo>
                      <a:pt x="8363" y="1162"/>
                    </a:lnTo>
                    <a:lnTo>
                      <a:pt x="8375" y="1152"/>
                    </a:lnTo>
                    <a:lnTo>
                      <a:pt x="8398" y="1159"/>
                    </a:lnTo>
                    <a:lnTo>
                      <a:pt x="8412" y="1198"/>
                    </a:lnTo>
                    <a:lnTo>
                      <a:pt x="8393" y="1231"/>
                    </a:lnTo>
                    <a:lnTo>
                      <a:pt x="8370" y="1210"/>
                    </a:lnTo>
                    <a:lnTo>
                      <a:pt x="8351" y="1231"/>
                    </a:lnTo>
                    <a:lnTo>
                      <a:pt x="8306" y="1237"/>
                    </a:lnTo>
                    <a:lnTo>
                      <a:pt x="8256" y="1234"/>
                    </a:lnTo>
                    <a:lnTo>
                      <a:pt x="8254" y="1214"/>
                    </a:lnTo>
                    <a:lnTo>
                      <a:pt x="8254" y="1214"/>
                    </a:lnTo>
                    <a:close/>
                    <a:moveTo>
                      <a:pt x="8601" y="1538"/>
                    </a:moveTo>
                    <a:lnTo>
                      <a:pt x="8601" y="1565"/>
                    </a:lnTo>
                    <a:lnTo>
                      <a:pt x="8633" y="1606"/>
                    </a:lnTo>
                    <a:lnTo>
                      <a:pt x="8626" y="1619"/>
                    </a:lnTo>
                    <a:lnTo>
                      <a:pt x="8629" y="1635"/>
                    </a:lnTo>
                    <a:lnTo>
                      <a:pt x="8660" y="1620"/>
                    </a:lnTo>
                    <a:lnTo>
                      <a:pt x="8672" y="1585"/>
                    </a:lnTo>
                    <a:lnTo>
                      <a:pt x="8650" y="1536"/>
                    </a:lnTo>
                    <a:lnTo>
                      <a:pt x="8615" y="1531"/>
                    </a:lnTo>
                    <a:lnTo>
                      <a:pt x="8601" y="1538"/>
                    </a:lnTo>
                    <a:lnTo>
                      <a:pt x="8601" y="1538"/>
                    </a:lnTo>
                    <a:close/>
                    <a:moveTo>
                      <a:pt x="11788" y="2573"/>
                    </a:moveTo>
                    <a:lnTo>
                      <a:pt x="11806" y="2564"/>
                    </a:lnTo>
                    <a:lnTo>
                      <a:pt x="11812" y="2525"/>
                    </a:lnTo>
                    <a:lnTo>
                      <a:pt x="11808" y="2497"/>
                    </a:lnTo>
                    <a:lnTo>
                      <a:pt x="11763" y="2519"/>
                    </a:lnTo>
                    <a:lnTo>
                      <a:pt x="11751" y="2529"/>
                    </a:lnTo>
                    <a:lnTo>
                      <a:pt x="11759" y="2559"/>
                    </a:lnTo>
                    <a:lnTo>
                      <a:pt x="11775" y="2560"/>
                    </a:lnTo>
                    <a:lnTo>
                      <a:pt x="11788" y="2573"/>
                    </a:lnTo>
                    <a:lnTo>
                      <a:pt x="11788" y="2573"/>
                    </a:lnTo>
                    <a:close/>
                    <a:moveTo>
                      <a:pt x="11362" y="3049"/>
                    </a:moveTo>
                    <a:lnTo>
                      <a:pt x="11406" y="3049"/>
                    </a:lnTo>
                    <a:lnTo>
                      <a:pt x="11420" y="3038"/>
                    </a:lnTo>
                    <a:lnTo>
                      <a:pt x="11434" y="3040"/>
                    </a:lnTo>
                    <a:lnTo>
                      <a:pt x="11436" y="3026"/>
                    </a:lnTo>
                    <a:lnTo>
                      <a:pt x="11414" y="3004"/>
                    </a:lnTo>
                    <a:lnTo>
                      <a:pt x="11378" y="2979"/>
                    </a:lnTo>
                    <a:lnTo>
                      <a:pt x="11352" y="2977"/>
                    </a:lnTo>
                    <a:lnTo>
                      <a:pt x="11336" y="2992"/>
                    </a:lnTo>
                    <a:lnTo>
                      <a:pt x="11338" y="3007"/>
                    </a:lnTo>
                    <a:lnTo>
                      <a:pt x="11362" y="3023"/>
                    </a:lnTo>
                    <a:lnTo>
                      <a:pt x="11362" y="3023"/>
                    </a:lnTo>
                    <a:lnTo>
                      <a:pt x="11362" y="3049"/>
                    </a:lnTo>
                    <a:lnTo>
                      <a:pt x="11362" y="3049"/>
                    </a:lnTo>
                    <a:close/>
                    <a:moveTo>
                      <a:pt x="10172" y="2837"/>
                    </a:moveTo>
                    <a:lnTo>
                      <a:pt x="10210" y="2846"/>
                    </a:lnTo>
                    <a:lnTo>
                      <a:pt x="10231" y="2857"/>
                    </a:lnTo>
                    <a:lnTo>
                      <a:pt x="10255" y="2843"/>
                    </a:lnTo>
                    <a:lnTo>
                      <a:pt x="10261" y="2816"/>
                    </a:lnTo>
                    <a:lnTo>
                      <a:pt x="10278" y="2802"/>
                    </a:lnTo>
                    <a:lnTo>
                      <a:pt x="10278" y="2780"/>
                    </a:lnTo>
                    <a:lnTo>
                      <a:pt x="10259" y="2760"/>
                    </a:lnTo>
                    <a:lnTo>
                      <a:pt x="10258" y="2703"/>
                    </a:lnTo>
                    <a:lnTo>
                      <a:pt x="10238" y="2680"/>
                    </a:lnTo>
                    <a:lnTo>
                      <a:pt x="10221" y="2644"/>
                    </a:lnTo>
                    <a:lnTo>
                      <a:pt x="10220" y="2623"/>
                    </a:lnTo>
                    <a:lnTo>
                      <a:pt x="10195" y="2617"/>
                    </a:lnTo>
                    <a:lnTo>
                      <a:pt x="10132" y="2635"/>
                    </a:lnTo>
                    <a:lnTo>
                      <a:pt x="10071" y="2672"/>
                    </a:lnTo>
                    <a:lnTo>
                      <a:pt x="10039" y="2673"/>
                    </a:lnTo>
                    <a:lnTo>
                      <a:pt x="10030" y="2688"/>
                    </a:lnTo>
                    <a:lnTo>
                      <a:pt x="10041" y="2724"/>
                    </a:lnTo>
                    <a:lnTo>
                      <a:pt x="10068" y="2742"/>
                    </a:lnTo>
                    <a:lnTo>
                      <a:pt x="10076" y="2771"/>
                    </a:lnTo>
                    <a:lnTo>
                      <a:pt x="10061" y="2787"/>
                    </a:lnTo>
                    <a:lnTo>
                      <a:pt x="10029" y="2785"/>
                    </a:lnTo>
                    <a:lnTo>
                      <a:pt x="10023" y="2795"/>
                    </a:lnTo>
                    <a:lnTo>
                      <a:pt x="10039" y="2815"/>
                    </a:lnTo>
                    <a:lnTo>
                      <a:pt x="10088" y="2817"/>
                    </a:lnTo>
                    <a:lnTo>
                      <a:pt x="10172" y="2837"/>
                    </a:lnTo>
                    <a:lnTo>
                      <a:pt x="10172" y="2837"/>
                    </a:lnTo>
                    <a:close/>
                    <a:moveTo>
                      <a:pt x="13658" y="1798"/>
                    </a:moveTo>
                    <a:lnTo>
                      <a:pt x="13674" y="1785"/>
                    </a:lnTo>
                    <a:lnTo>
                      <a:pt x="13667" y="1773"/>
                    </a:lnTo>
                    <a:lnTo>
                      <a:pt x="13679" y="1740"/>
                    </a:lnTo>
                    <a:lnTo>
                      <a:pt x="13698" y="1711"/>
                    </a:lnTo>
                    <a:lnTo>
                      <a:pt x="13690" y="1678"/>
                    </a:lnTo>
                    <a:lnTo>
                      <a:pt x="13644" y="1631"/>
                    </a:lnTo>
                    <a:lnTo>
                      <a:pt x="13628" y="1590"/>
                    </a:lnTo>
                    <a:lnTo>
                      <a:pt x="13603" y="1585"/>
                    </a:lnTo>
                    <a:lnTo>
                      <a:pt x="13564" y="1595"/>
                    </a:lnTo>
                    <a:lnTo>
                      <a:pt x="13532" y="1627"/>
                    </a:lnTo>
                    <a:lnTo>
                      <a:pt x="13535" y="1656"/>
                    </a:lnTo>
                    <a:lnTo>
                      <a:pt x="13559" y="1693"/>
                    </a:lnTo>
                    <a:lnTo>
                      <a:pt x="13554" y="1712"/>
                    </a:lnTo>
                    <a:lnTo>
                      <a:pt x="13566" y="1734"/>
                    </a:lnTo>
                    <a:lnTo>
                      <a:pt x="13595" y="1742"/>
                    </a:lnTo>
                    <a:lnTo>
                      <a:pt x="13626" y="1784"/>
                    </a:lnTo>
                    <a:lnTo>
                      <a:pt x="13658" y="1798"/>
                    </a:lnTo>
                    <a:lnTo>
                      <a:pt x="13658" y="1798"/>
                    </a:lnTo>
                    <a:close/>
                    <a:moveTo>
                      <a:pt x="13757" y="2054"/>
                    </a:moveTo>
                    <a:lnTo>
                      <a:pt x="13780" y="2042"/>
                    </a:lnTo>
                    <a:lnTo>
                      <a:pt x="13806" y="2002"/>
                    </a:lnTo>
                    <a:lnTo>
                      <a:pt x="13858" y="1971"/>
                    </a:lnTo>
                    <a:lnTo>
                      <a:pt x="13909" y="1982"/>
                    </a:lnTo>
                    <a:lnTo>
                      <a:pt x="13978" y="1983"/>
                    </a:lnTo>
                    <a:lnTo>
                      <a:pt x="14026" y="1974"/>
                    </a:lnTo>
                    <a:lnTo>
                      <a:pt x="14105" y="1975"/>
                    </a:lnTo>
                    <a:lnTo>
                      <a:pt x="14137" y="1953"/>
                    </a:lnTo>
                    <a:lnTo>
                      <a:pt x="14190" y="1949"/>
                    </a:lnTo>
                    <a:lnTo>
                      <a:pt x="14225" y="1958"/>
                    </a:lnTo>
                    <a:lnTo>
                      <a:pt x="14256" y="1931"/>
                    </a:lnTo>
                    <a:lnTo>
                      <a:pt x="14225" y="1904"/>
                    </a:lnTo>
                    <a:lnTo>
                      <a:pt x="14211" y="1872"/>
                    </a:lnTo>
                    <a:lnTo>
                      <a:pt x="14169" y="1820"/>
                    </a:lnTo>
                    <a:lnTo>
                      <a:pt x="14101" y="1764"/>
                    </a:lnTo>
                    <a:lnTo>
                      <a:pt x="14054" y="1760"/>
                    </a:lnTo>
                    <a:lnTo>
                      <a:pt x="14008" y="1748"/>
                    </a:lnTo>
                    <a:lnTo>
                      <a:pt x="13975" y="1715"/>
                    </a:lnTo>
                    <a:lnTo>
                      <a:pt x="13944" y="1715"/>
                    </a:lnTo>
                    <a:lnTo>
                      <a:pt x="13922" y="1729"/>
                    </a:lnTo>
                    <a:lnTo>
                      <a:pt x="13874" y="1710"/>
                    </a:lnTo>
                    <a:lnTo>
                      <a:pt x="13848" y="1710"/>
                    </a:lnTo>
                    <a:lnTo>
                      <a:pt x="13821" y="1747"/>
                    </a:lnTo>
                    <a:lnTo>
                      <a:pt x="13782" y="1801"/>
                    </a:lnTo>
                    <a:lnTo>
                      <a:pt x="13793" y="1838"/>
                    </a:lnTo>
                    <a:lnTo>
                      <a:pt x="13792" y="1909"/>
                    </a:lnTo>
                    <a:lnTo>
                      <a:pt x="13770" y="1990"/>
                    </a:lnTo>
                    <a:lnTo>
                      <a:pt x="13736" y="2020"/>
                    </a:lnTo>
                    <a:lnTo>
                      <a:pt x="13733" y="2050"/>
                    </a:lnTo>
                    <a:lnTo>
                      <a:pt x="13757" y="2054"/>
                    </a:lnTo>
                    <a:lnTo>
                      <a:pt x="13757" y="2054"/>
                    </a:lnTo>
                    <a:close/>
                    <a:moveTo>
                      <a:pt x="12941" y="1885"/>
                    </a:moveTo>
                    <a:lnTo>
                      <a:pt x="12954" y="1915"/>
                    </a:lnTo>
                    <a:lnTo>
                      <a:pt x="12973" y="1941"/>
                    </a:lnTo>
                    <a:lnTo>
                      <a:pt x="13009" y="1940"/>
                    </a:lnTo>
                    <a:lnTo>
                      <a:pt x="13041" y="1965"/>
                    </a:lnTo>
                    <a:lnTo>
                      <a:pt x="13081" y="1969"/>
                    </a:lnTo>
                    <a:lnTo>
                      <a:pt x="13115" y="2001"/>
                    </a:lnTo>
                    <a:lnTo>
                      <a:pt x="13137" y="2002"/>
                    </a:lnTo>
                    <a:lnTo>
                      <a:pt x="13139" y="1978"/>
                    </a:lnTo>
                    <a:lnTo>
                      <a:pt x="13090" y="1932"/>
                    </a:lnTo>
                    <a:lnTo>
                      <a:pt x="13056" y="1920"/>
                    </a:lnTo>
                    <a:lnTo>
                      <a:pt x="13015" y="1919"/>
                    </a:lnTo>
                    <a:lnTo>
                      <a:pt x="12973" y="1882"/>
                    </a:lnTo>
                    <a:lnTo>
                      <a:pt x="12949" y="1875"/>
                    </a:lnTo>
                    <a:lnTo>
                      <a:pt x="12941" y="1885"/>
                    </a:lnTo>
                    <a:lnTo>
                      <a:pt x="12941" y="1885"/>
                    </a:lnTo>
                    <a:close/>
                    <a:moveTo>
                      <a:pt x="14031" y="2968"/>
                    </a:moveTo>
                    <a:lnTo>
                      <a:pt x="14061" y="3008"/>
                    </a:lnTo>
                    <a:lnTo>
                      <a:pt x="14088" y="3018"/>
                    </a:lnTo>
                    <a:lnTo>
                      <a:pt x="14091" y="3000"/>
                    </a:lnTo>
                    <a:lnTo>
                      <a:pt x="14138" y="2987"/>
                    </a:lnTo>
                    <a:lnTo>
                      <a:pt x="14147" y="2970"/>
                    </a:lnTo>
                    <a:lnTo>
                      <a:pt x="14135" y="2948"/>
                    </a:lnTo>
                    <a:lnTo>
                      <a:pt x="14121" y="2909"/>
                    </a:lnTo>
                    <a:lnTo>
                      <a:pt x="14108" y="2916"/>
                    </a:lnTo>
                    <a:lnTo>
                      <a:pt x="14102" y="2944"/>
                    </a:lnTo>
                    <a:lnTo>
                      <a:pt x="14070" y="2966"/>
                    </a:lnTo>
                    <a:lnTo>
                      <a:pt x="14070" y="2966"/>
                    </a:lnTo>
                    <a:lnTo>
                      <a:pt x="14051" y="2968"/>
                    </a:lnTo>
                    <a:lnTo>
                      <a:pt x="14038" y="2968"/>
                    </a:lnTo>
                    <a:lnTo>
                      <a:pt x="14033" y="2968"/>
                    </a:lnTo>
                    <a:lnTo>
                      <a:pt x="14031" y="2968"/>
                    </a:lnTo>
                    <a:lnTo>
                      <a:pt x="14031" y="2968"/>
                    </a:lnTo>
                    <a:close/>
                    <a:moveTo>
                      <a:pt x="17852" y="2671"/>
                    </a:moveTo>
                    <a:lnTo>
                      <a:pt x="17865" y="2670"/>
                    </a:lnTo>
                    <a:lnTo>
                      <a:pt x="17872" y="2643"/>
                    </a:lnTo>
                    <a:lnTo>
                      <a:pt x="17861" y="2615"/>
                    </a:lnTo>
                    <a:lnTo>
                      <a:pt x="17843" y="2613"/>
                    </a:lnTo>
                    <a:lnTo>
                      <a:pt x="17838" y="2627"/>
                    </a:lnTo>
                    <a:lnTo>
                      <a:pt x="17852" y="2671"/>
                    </a:lnTo>
                    <a:lnTo>
                      <a:pt x="17852" y="2671"/>
                    </a:lnTo>
                    <a:close/>
                    <a:moveTo>
                      <a:pt x="17828" y="2699"/>
                    </a:moveTo>
                    <a:lnTo>
                      <a:pt x="17844" y="2707"/>
                    </a:lnTo>
                    <a:lnTo>
                      <a:pt x="17842" y="2680"/>
                    </a:lnTo>
                    <a:lnTo>
                      <a:pt x="17827" y="2654"/>
                    </a:lnTo>
                    <a:lnTo>
                      <a:pt x="17805" y="2652"/>
                    </a:lnTo>
                    <a:lnTo>
                      <a:pt x="17803" y="2669"/>
                    </a:lnTo>
                    <a:lnTo>
                      <a:pt x="17828" y="2699"/>
                    </a:lnTo>
                    <a:lnTo>
                      <a:pt x="17828" y="2699"/>
                    </a:lnTo>
                    <a:close/>
                    <a:moveTo>
                      <a:pt x="17798" y="2716"/>
                    </a:moveTo>
                    <a:lnTo>
                      <a:pt x="17826" y="2753"/>
                    </a:lnTo>
                    <a:lnTo>
                      <a:pt x="17843" y="2786"/>
                    </a:lnTo>
                    <a:lnTo>
                      <a:pt x="17852" y="2771"/>
                    </a:lnTo>
                    <a:lnTo>
                      <a:pt x="17840" y="2727"/>
                    </a:lnTo>
                    <a:lnTo>
                      <a:pt x="17809" y="2702"/>
                    </a:lnTo>
                    <a:lnTo>
                      <a:pt x="17796" y="2702"/>
                    </a:lnTo>
                    <a:lnTo>
                      <a:pt x="17798" y="2716"/>
                    </a:lnTo>
                    <a:lnTo>
                      <a:pt x="17798" y="2716"/>
                    </a:lnTo>
                    <a:close/>
                    <a:moveTo>
                      <a:pt x="17712" y="2695"/>
                    </a:moveTo>
                    <a:lnTo>
                      <a:pt x="17730" y="2731"/>
                    </a:lnTo>
                    <a:lnTo>
                      <a:pt x="17752" y="2746"/>
                    </a:lnTo>
                    <a:lnTo>
                      <a:pt x="17762" y="2728"/>
                    </a:lnTo>
                    <a:lnTo>
                      <a:pt x="17772" y="2722"/>
                    </a:lnTo>
                    <a:lnTo>
                      <a:pt x="17762" y="2686"/>
                    </a:lnTo>
                    <a:lnTo>
                      <a:pt x="17741" y="2676"/>
                    </a:lnTo>
                    <a:lnTo>
                      <a:pt x="17736" y="2685"/>
                    </a:lnTo>
                    <a:lnTo>
                      <a:pt x="17712" y="2695"/>
                    </a:lnTo>
                    <a:lnTo>
                      <a:pt x="17712" y="2695"/>
                    </a:lnTo>
                    <a:close/>
                    <a:moveTo>
                      <a:pt x="18665" y="2303"/>
                    </a:moveTo>
                    <a:lnTo>
                      <a:pt x="18700" y="2321"/>
                    </a:lnTo>
                    <a:lnTo>
                      <a:pt x="18740" y="2311"/>
                    </a:lnTo>
                    <a:lnTo>
                      <a:pt x="18760" y="2278"/>
                    </a:lnTo>
                    <a:lnTo>
                      <a:pt x="18754" y="2241"/>
                    </a:lnTo>
                    <a:lnTo>
                      <a:pt x="18727" y="2209"/>
                    </a:lnTo>
                    <a:lnTo>
                      <a:pt x="18737" y="2198"/>
                    </a:lnTo>
                    <a:lnTo>
                      <a:pt x="18724" y="2166"/>
                    </a:lnTo>
                    <a:lnTo>
                      <a:pt x="18688" y="2142"/>
                    </a:lnTo>
                    <a:lnTo>
                      <a:pt x="18681" y="2156"/>
                    </a:lnTo>
                    <a:lnTo>
                      <a:pt x="18653" y="2154"/>
                    </a:lnTo>
                    <a:lnTo>
                      <a:pt x="18622" y="2137"/>
                    </a:lnTo>
                    <a:lnTo>
                      <a:pt x="18587" y="2136"/>
                    </a:lnTo>
                    <a:lnTo>
                      <a:pt x="18582" y="2151"/>
                    </a:lnTo>
                    <a:lnTo>
                      <a:pt x="18561" y="2155"/>
                    </a:lnTo>
                    <a:lnTo>
                      <a:pt x="18567" y="2167"/>
                    </a:lnTo>
                    <a:lnTo>
                      <a:pt x="18541" y="2169"/>
                    </a:lnTo>
                    <a:lnTo>
                      <a:pt x="18530" y="2199"/>
                    </a:lnTo>
                    <a:lnTo>
                      <a:pt x="18532" y="2258"/>
                    </a:lnTo>
                    <a:lnTo>
                      <a:pt x="18548" y="2267"/>
                    </a:lnTo>
                    <a:lnTo>
                      <a:pt x="18580" y="2262"/>
                    </a:lnTo>
                    <a:lnTo>
                      <a:pt x="18622" y="2271"/>
                    </a:lnTo>
                    <a:lnTo>
                      <a:pt x="18665" y="2303"/>
                    </a:lnTo>
                    <a:lnTo>
                      <a:pt x="18665" y="2303"/>
                    </a:lnTo>
                    <a:close/>
                    <a:moveTo>
                      <a:pt x="18876" y="2224"/>
                    </a:moveTo>
                    <a:lnTo>
                      <a:pt x="18897" y="2204"/>
                    </a:lnTo>
                    <a:lnTo>
                      <a:pt x="18903" y="2179"/>
                    </a:lnTo>
                    <a:lnTo>
                      <a:pt x="18873" y="2188"/>
                    </a:lnTo>
                    <a:lnTo>
                      <a:pt x="18862" y="2204"/>
                    </a:lnTo>
                    <a:lnTo>
                      <a:pt x="18876" y="2224"/>
                    </a:lnTo>
                    <a:lnTo>
                      <a:pt x="18876" y="2224"/>
                    </a:lnTo>
                    <a:close/>
                    <a:moveTo>
                      <a:pt x="19111" y="11406"/>
                    </a:moveTo>
                    <a:lnTo>
                      <a:pt x="19106" y="11367"/>
                    </a:lnTo>
                    <a:lnTo>
                      <a:pt x="19112" y="11329"/>
                    </a:lnTo>
                    <a:lnTo>
                      <a:pt x="19098" y="11298"/>
                    </a:lnTo>
                    <a:lnTo>
                      <a:pt x="19087" y="11259"/>
                    </a:lnTo>
                    <a:lnTo>
                      <a:pt x="19094" y="11203"/>
                    </a:lnTo>
                    <a:lnTo>
                      <a:pt x="19125" y="11175"/>
                    </a:lnTo>
                    <a:lnTo>
                      <a:pt x="19141" y="11184"/>
                    </a:lnTo>
                    <a:lnTo>
                      <a:pt x="19141" y="11208"/>
                    </a:lnTo>
                    <a:lnTo>
                      <a:pt x="19161" y="11222"/>
                    </a:lnTo>
                    <a:lnTo>
                      <a:pt x="19227" y="11215"/>
                    </a:lnTo>
                    <a:lnTo>
                      <a:pt x="19235" y="11199"/>
                    </a:lnTo>
                    <a:lnTo>
                      <a:pt x="19251" y="11196"/>
                    </a:lnTo>
                    <a:lnTo>
                      <a:pt x="19261" y="11212"/>
                    </a:lnTo>
                    <a:lnTo>
                      <a:pt x="19253" y="11225"/>
                    </a:lnTo>
                    <a:lnTo>
                      <a:pt x="19255" y="11251"/>
                    </a:lnTo>
                    <a:lnTo>
                      <a:pt x="19291" y="11289"/>
                    </a:lnTo>
                    <a:lnTo>
                      <a:pt x="19296" y="11320"/>
                    </a:lnTo>
                    <a:lnTo>
                      <a:pt x="19316" y="11341"/>
                    </a:lnTo>
                    <a:lnTo>
                      <a:pt x="19317" y="11317"/>
                    </a:lnTo>
                    <a:lnTo>
                      <a:pt x="19310" y="11299"/>
                    </a:lnTo>
                    <a:lnTo>
                      <a:pt x="19313" y="11264"/>
                    </a:lnTo>
                    <a:lnTo>
                      <a:pt x="19313" y="11224"/>
                    </a:lnTo>
                    <a:lnTo>
                      <a:pt x="19280" y="11197"/>
                    </a:lnTo>
                    <a:lnTo>
                      <a:pt x="19272" y="11151"/>
                    </a:lnTo>
                    <a:lnTo>
                      <a:pt x="19259" y="11123"/>
                    </a:lnTo>
                    <a:lnTo>
                      <a:pt x="19235" y="11135"/>
                    </a:lnTo>
                    <a:lnTo>
                      <a:pt x="19212" y="11135"/>
                    </a:lnTo>
                    <a:lnTo>
                      <a:pt x="19166" y="11105"/>
                    </a:lnTo>
                    <a:lnTo>
                      <a:pt x="19159" y="11055"/>
                    </a:lnTo>
                    <a:lnTo>
                      <a:pt x="19136" y="11015"/>
                    </a:lnTo>
                    <a:lnTo>
                      <a:pt x="19094" y="10978"/>
                    </a:lnTo>
                    <a:lnTo>
                      <a:pt x="19068" y="10972"/>
                    </a:lnTo>
                    <a:lnTo>
                      <a:pt x="19041" y="10939"/>
                    </a:lnTo>
                    <a:lnTo>
                      <a:pt x="19026" y="10879"/>
                    </a:lnTo>
                    <a:lnTo>
                      <a:pt x="19000" y="10835"/>
                    </a:lnTo>
                    <a:lnTo>
                      <a:pt x="18988" y="10793"/>
                    </a:lnTo>
                    <a:lnTo>
                      <a:pt x="18989" y="10737"/>
                    </a:lnTo>
                    <a:lnTo>
                      <a:pt x="18983" y="10672"/>
                    </a:lnTo>
                    <a:lnTo>
                      <a:pt x="18962" y="10637"/>
                    </a:lnTo>
                    <a:lnTo>
                      <a:pt x="18970" y="10579"/>
                    </a:lnTo>
                    <a:lnTo>
                      <a:pt x="18967" y="10545"/>
                    </a:lnTo>
                    <a:lnTo>
                      <a:pt x="18943" y="10502"/>
                    </a:lnTo>
                    <a:lnTo>
                      <a:pt x="18959" y="10479"/>
                    </a:lnTo>
                    <a:lnTo>
                      <a:pt x="18965" y="10455"/>
                    </a:lnTo>
                    <a:lnTo>
                      <a:pt x="18964" y="10434"/>
                    </a:lnTo>
                    <a:lnTo>
                      <a:pt x="18981" y="10432"/>
                    </a:lnTo>
                    <a:lnTo>
                      <a:pt x="19000" y="10436"/>
                    </a:lnTo>
                    <a:lnTo>
                      <a:pt x="19040" y="10427"/>
                    </a:lnTo>
                    <a:lnTo>
                      <a:pt x="19080" y="10432"/>
                    </a:lnTo>
                    <a:lnTo>
                      <a:pt x="19116" y="10456"/>
                    </a:lnTo>
                    <a:lnTo>
                      <a:pt x="19140" y="10505"/>
                    </a:lnTo>
                    <a:lnTo>
                      <a:pt x="19176" y="10518"/>
                    </a:lnTo>
                    <a:lnTo>
                      <a:pt x="19207" y="10539"/>
                    </a:lnTo>
                    <a:lnTo>
                      <a:pt x="19238" y="10587"/>
                    </a:lnTo>
                    <a:lnTo>
                      <a:pt x="19257" y="10596"/>
                    </a:lnTo>
                    <a:lnTo>
                      <a:pt x="19241" y="10552"/>
                    </a:lnTo>
                    <a:lnTo>
                      <a:pt x="19206" y="10508"/>
                    </a:lnTo>
                    <a:lnTo>
                      <a:pt x="19156" y="10473"/>
                    </a:lnTo>
                    <a:lnTo>
                      <a:pt x="19130" y="10426"/>
                    </a:lnTo>
                    <a:lnTo>
                      <a:pt x="19100" y="10384"/>
                    </a:lnTo>
                    <a:lnTo>
                      <a:pt x="19100" y="10362"/>
                    </a:lnTo>
                    <a:lnTo>
                      <a:pt x="19080" y="10345"/>
                    </a:lnTo>
                    <a:lnTo>
                      <a:pt x="19049" y="10284"/>
                    </a:lnTo>
                    <a:lnTo>
                      <a:pt x="19033" y="10245"/>
                    </a:lnTo>
                    <a:lnTo>
                      <a:pt x="19011" y="10233"/>
                    </a:lnTo>
                    <a:lnTo>
                      <a:pt x="19005" y="10199"/>
                    </a:lnTo>
                    <a:lnTo>
                      <a:pt x="18955" y="10138"/>
                    </a:lnTo>
                    <a:lnTo>
                      <a:pt x="18908" y="10055"/>
                    </a:lnTo>
                    <a:lnTo>
                      <a:pt x="18896" y="10013"/>
                    </a:lnTo>
                    <a:lnTo>
                      <a:pt x="18836" y="9933"/>
                    </a:lnTo>
                    <a:lnTo>
                      <a:pt x="18805" y="9873"/>
                    </a:lnTo>
                    <a:lnTo>
                      <a:pt x="18780" y="9856"/>
                    </a:lnTo>
                    <a:lnTo>
                      <a:pt x="18780" y="9820"/>
                    </a:lnTo>
                    <a:lnTo>
                      <a:pt x="18761" y="9789"/>
                    </a:lnTo>
                    <a:lnTo>
                      <a:pt x="18739" y="9779"/>
                    </a:lnTo>
                    <a:lnTo>
                      <a:pt x="18737" y="9795"/>
                    </a:lnTo>
                    <a:lnTo>
                      <a:pt x="18717" y="9792"/>
                    </a:lnTo>
                    <a:lnTo>
                      <a:pt x="18709" y="9778"/>
                    </a:lnTo>
                    <a:lnTo>
                      <a:pt x="18717" y="9750"/>
                    </a:lnTo>
                    <a:lnTo>
                      <a:pt x="18706" y="9725"/>
                    </a:lnTo>
                    <a:lnTo>
                      <a:pt x="18674" y="9705"/>
                    </a:lnTo>
                    <a:lnTo>
                      <a:pt x="18644" y="9668"/>
                    </a:lnTo>
                    <a:lnTo>
                      <a:pt x="18626" y="9622"/>
                    </a:lnTo>
                    <a:lnTo>
                      <a:pt x="18610" y="9595"/>
                    </a:lnTo>
                    <a:lnTo>
                      <a:pt x="18605" y="9559"/>
                    </a:lnTo>
                    <a:lnTo>
                      <a:pt x="18613" y="9532"/>
                    </a:lnTo>
                    <a:lnTo>
                      <a:pt x="18620" y="9538"/>
                    </a:lnTo>
                    <a:lnTo>
                      <a:pt x="18612" y="9488"/>
                    </a:lnTo>
                    <a:lnTo>
                      <a:pt x="18605" y="9433"/>
                    </a:lnTo>
                    <a:lnTo>
                      <a:pt x="18595" y="9395"/>
                    </a:lnTo>
                    <a:lnTo>
                      <a:pt x="18561" y="9380"/>
                    </a:lnTo>
                    <a:lnTo>
                      <a:pt x="18525" y="9340"/>
                    </a:lnTo>
                    <a:lnTo>
                      <a:pt x="18521" y="9319"/>
                    </a:lnTo>
                    <a:lnTo>
                      <a:pt x="18503" y="9299"/>
                    </a:lnTo>
                    <a:lnTo>
                      <a:pt x="18503" y="9283"/>
                    </a:lnTo>
                    <a:lnTo>
                      <a:pt x="18518" y="9279"/>
                    </a:lnTo>
                    <a:lnTo>
                      <a:pt x="18550" y="9311"/>
                    </a:lnTo>
                    <a:lnTo>
                      <a:pt x="18582" y="9358"/>
                    </a:lnTo>
                    <a:lnTo>
                      <a:pt x="18568" y="9315"/>
                    </a:lnTo>
                    <a:lnTo>
                      <a:pt x="18528" y="9255"/>
                    </a:lnTo>
                    <a:lnTo>
                      <a:pt x="18488" y="9213"/>
                    </a:lnTo>
                    <a:lnTo>
                      <a:pt x="18474" y="9213"/>
                    </a:lnTo>
                    <a:lnTo>
                      <a:pt x="18464" y="9184"/>
                    </a:lnTo>
                    <a:lnTo>
                      <a:pt x="18395" y="9129"/>
                    </a:lnTo>
                    <a:lnTo>
                      <a:pt x="18371" y="9091"/>
                    </a:lnTo>
                    <a:lnTo>
                      <a:pt x="18373" y="9033"/>
                    </a:lnTo>
                    <a:lnTo>
                      <a:pt x="18354" y="9011"/>
                    </a:lnTo>
                    <a:lnTo>
                      <a:pt x="18303" y="8992"/>
                    </a:lnTo>
                    <a:lnTo>
                      <a:pt x="18279" y="8944"/>
                    </a:lnTo>
                    <a:lnTo>
                      <a:pt x="18267" y="8928"/>
                    </a:lnTo>
                    <a:lnTo>
                      <a:pt x="18254" y="8946"/>
                    </a:lnTo>
                    <a:lnTo>
                      <a:pt x="18267" y="8961"/>
                    </a:lnTo>
                    <a:lnTo>
                      <a:pt x="18268" y="8986"/>
                    </a:lnTo>
                    <a:lnTo>
                      <a:pt x="18248" y="8993"/>
                    </a:lnTo>
                    <a:lnTo>
                      <a:pt x="18223" y="8975"/>
                    </a:lnTo>
                    <a:lnTo>
                      <a:pt x="18196" y="8978"/>
                    </a:lnTo>
                    <a:lnTo>
                      <a:pt x="18240" y="9025"/>
                    </a:lnTo>
                    <a:lnTo>
                      <a:pt x="18298" y="9060"/>
                    </a:lnTo>
                    <a:lnTo>
                      <a:pt x="18316" y="9086"/>
                    </a:lnTo>
                    <a:lnTo>
                      <a:pt x="18311" y="9125"/>
                    </a:lnTo>
                    <a:lnTo>
                      <a:pt x="18327" y="9110"/>
                    </a:lnTo>
                    <a:lnTo>
                      <a:pt x="18347" y="9107"/>
                    </a:lnTo>
                    <a:lnTo>
                      <a:pt x="18355" y="9131"/>
                    </a:lnTo>
                    <a:lnTo>
                      <a:pt x="18342" y="9147"/>
                    </a:lnTo>
                    <a:lnTo>
                      <a:pt x="18319" y="9156"/>
                    </a:lnTo>
                    <a:lnTo>
                      <a:pt x="18325" y="9179"/>
                    </a:lnTo>
                    <a:lnTo>
                      <a:pt x="18351" y="9180"/>
                    </a:lnTo>
                    <a:lnTo>
                      <a:pt x="18359" y="9215"/>
                    </a:lnTo>
                    <a:lnTo>
                      <a:pt x="18332" y="9230"/>
                    </a:lnTo>
                    <a:lnTo>
                      <a:pt x="18306" y="9225"/>
                    </a:lnTo>
                    <a:lnTo>
                      <a:pt x="18285" y="9198"/>
                    </a:lnTo>
                    <a:lnTo>
                      <a:pt x="18263" y="9218"/>
                    </a:lnTo>
                    <a:lnTo>
                      <a:pt x="18244" y="9264"/>
                    </a:lnTo>
                    <a:lnTo>
                      <a:pt x="18275" y="9298"/>
                    </a:lnTo>
                    <a:lnTo>
                      <a:pt x="18285" y="9339"/>
                    </a:lnTo>
                    <a:lnTo>
                      <a:pt x="18320" y="9382"/>
                    </a:lnTo>
                    <a:lnTo>
                      <a:pt x="18349" y="9435"/>
                    </a:lnTo>
                    <a:lnTo>
                      <a:pt x="18353" y="9508"/>
                    </a:lnTo>
                    <a:lnTo>
                      <a:pt x="18365" y="9524"/>
                    </a:lnTo>
                    <a:lnTo>
                      <a:pt x="18372" y="9579"/>
                    </a:lnTo>
                    <a:lnTo>
                      <a:pt x="18395" y="9660"/>
                    </a:lnTo>
                    <a:lnTo>
                      <a:pt x="18422" y="9715"/>
                    </a:lnTo>
                    <a:lnTo>
                      <a:pt x="18459" y="9734"/>
                    </a:lnTo>
                    <a:lnTo>
                      <a:pt x="18463" y="9750"/>
                    </a:lnTo>
                    <a:lnTo>
                      <a:pt x="18446" y="9761"/>
                    </a:lnTo>
                    <a:lnTo>
                      <a:pt x="18531" y="9844"/>
                    </a:lnTo>
                    <a:lnTo>
                      <a:pt x="18558" y="9853"/>
                    </a:lnTo>
                    <a:lnTo>
                      <a:pt x="18598" y="9912"/>
                    </a:lnTo>
                    <a:lnTo>
                      <a:pt x="18610" y="9968"/>
                    </a:lnTo>
                    <a:lnTo>
                      <a:pt x="18606" y="10013"/>
                    </a:lnTo>
                    <a:lnTo>
                      <a:pt x="18632" y="10058"/>
                    </a:lnTo>
                    <a:lnTo>
                      <a:pt x="18632" y="10093"/>
                    </a:lnTo>
                    <a:lnTo>
                      <a:pt x="18661" y="10112"/>
                    </a:lnTo>
                    <a:lnTo>
                      <a:pt x="18693" y="10148"/>
                    </a:lnTo>
                    <a:lnTo>
                      <a:pt x="18684" y="10159"/>
                    </a:lnTo>
                    <a:lnTo>
                      <a:pt x="18687" y="10184"/>
                    </a:lnTo>
                    <a:lnTo>
                      <a:pt x="18725" y="10245"/>
                    </a:lnTo>
                    <a:lnTo>
                      <a:pt x="18734" y="10283"/>
                    </a:lnTo>
                    <a:lnTo>
                      <a:pt x="18752" y="10329"/>
                    </a:lnTo>
                    <a:lnTo>
                      <a:pt x="18756" y="10393"/>
                    </a:lnTo>
                    <a:lnTo>
                      <a:pt x="18768" y="10415"/>
                    </a:lnTo>
                    <a:lnTo>
                      <a:pt x="18764" y="10449"/>
                    </a:lnTo>
                    <a:lnTo>
                      <a:pt x="18771" y="10505"/>
                    </a:lnTo>
                    <a:lnTo>
                      <a:pt x="18798" y="10572"/>
                    </a:lnTo>
                    <a:lnTo>
                      <a:pt x="18791" y="10597"/>
                    </a:lnTo>
                    <a:lnTo>
                      <a:pt x="18796" y="10642"/>
                    </a:lnTo>
                    <a:lnTo>
                      <a:pt x="18829" y="10672"/>
                    </a:lnTo>
                    <a:lnTo>
                      <a:pt x="18891" y="10751"/>
                    </a:lnTo>
                    <a:lnTo>
                      <a:pt x="18891" y="10784"/>
                    </a:lnTo>
                    <a:lnTo>
                      <a:pt x="18918" y="10830"/>
                    </a:lnTo>
                    <a:lnTo>
                      <a:pt x="18912" y="10902"/>
                    </a:lnTo>
                    <a:lnTo>
                      <a:pt x="18920" y="10958"/>
                    </a:lnTo>
                    <a:lnTo>
                      <a:pt x="18949" y="11012"/>
                    </a:lnTo>
                    <a:lnTo>
                      <a:pt x="18957" y="11048"/>
                    </a:lnTo>
                    <a:lnTo>
                      <a:pt x="19002" y="11106"/>
                    </a:lnTo>
                    <a:lnTo>
                      <a:pt x="19007" y="11132"/>
                    </a:lnTo>
                    <a:lnTo>
                      <a:pt x="18998" y="11187"/>
                    </a:lnTo>
                    <a:lnTo>
                      <a:pt x="18993" y="11259"/>
                    </a:lnTo>
                    <a:lnTo>
                      <a:pt x="19007" y="11302"/>
                    </a:lnTo>
                    <a:lnTo>
                      <a:pt x="19043" y="11327"/>
                    </a:lnTo>
                    <a:lnTo>
                      <a:pt x="19068" y="11379"/>
                    </a:lnTo>
                    <a:lnTo>
                      <a:pt x="19111" y="11406"/>
                    </a:lnTo>
                    <a:lnTo>
                      <a:pt x="19111" y="11406"/>
                    </a:lnTo>
                    <a:close/>
                    <a:moveTo>
                      <a:pt x="17365" y="8982"/>
                    </a:moveTo>
                    <a:lnTo>
                      <a:pt x="17377" y="8978"/>
                    </a:lnTo>
                    <a:lnTo>
                      <a:pt x="17381" y="8961"/>
                    </a:lnTo>
                    <a:lnTo>
                      <a:pt x="17391" y="8950"/>
                    </a:lnTo>
                    <a:lnTo>
                      <a:pt x="17406" y="8954"/>
                    </a:lnTo>
                    <a:lnTo>
                      <a:pt x="17428" y="8979"/>
                    </a:lnTo>
                    <a:lnTo>
                      <a:pt x="17456" y="8987"/>
                    </a:lnTo>
                    <a:lnTo>
                      <a:pt x="17475" y="8967"/>
                    </a:lnTo>
                    <a:lnTo>
                      <a:pt x="17486" y="8948"/>
                    </a:lnTo>
                    <a:lnTo>
                      <a:pt x="17473" y="8929"/>
                    </a:lnTo>
                    <a:lnTo>
                      <a:pt x="17474" y="8908"/>
                    </a:lnTo>
                    <a:lnTo>
                      <a:pt x="17494" y="8889"/>
                    </a:lnTo>
                    <a:lnTo>
                      <a:pt x="17499" y="8873"/>
                    </a:lnTo>
                    <a:lnTo>
                      <a:pt x="17471" y="8874"/>
                    </a:lnTo>
                    <a:lnTo>
                      <a:pt x="17466" y="8888"/>
                    </a:lnTo>
                    <a:lnTo>
                      <a:pt x="17448" y="8900"/>
                    </a:lnTo>
                    <a:lnTo>
                      <a:pt x="17440" y="8891"/>
                    </a:lnTo>
                    <a:lnTo>
                      <a:pt x="17455" y="8870"/>
                    </a:lnTo>
                    <a:lnTo>
                      <a:pt x="17457" y="8856"/>
                    </a:lnTo>
                    <a:lnTo>
                      <a:pt x="17448" y="8849"/>
                    </a:lnTo>
                    <a:lnTo>
                      <a:pt x="17411" y="8856"/>
                    </a:lnTo>
                    <a:lnTo>
                      <a:pt x="17388" y="8844"/>
                    </a:lnTo>
                    <a:lnTo>
                      <a:pt x="17369" y="8860"/>
                    </a:lnTo>
                    <a:lnTo>
                      <a:pt x="17360" y="8891"/>
                    </a:lnTo>
                    <a:lnTo>
                      <a:pt x="17338" y="8911"/>
                    </a:lnTo>
                    <a:lnTo>
                      <a:pt x="17338" y="8936"/>
                    </a:lnTo>
                    <a:lnTo>
                      <a:pt x="17365" y="8982"/>
                    </a:lnTo>
                    <a:lnTo>
                      <a:pt x="17365" y="8982"/>
                    </a:lnTo>
                    <a:close/>
                    <a:moveTo>
                      <a:pt x="17253" y="8956"/>
                    </a:moveTo>
                    <a:lnTo>
                      <a:pt x="17266" y="8951"/>
                    </a:lnTo>
                    <a:lnTo>
                      <a:pt x="17266" y="8942"/>
                    </a:lnTo>
                    <a:lnTo>
                      <a:pt x="17276" y="8930"/>
                    </a:lnTo>
                    <a:lnTo>
                      <a:pt x="17295" y="8943"/>
                    </a:lnTo>
                    <a:lnTo>
                      <a:pt x="17307" y="8933"/>
                    </a:lnTo>
                    <a:lnTo>
                      <a:pt x="17296" y="8910"/>
                    </a:lnTo>
                    <a:lnTo>
                      <a:pt x="17310" y="8890"/>
                    </a:lnTo>
                    <a:lnTo>
                      <a:pt x="17303" y="8869"/>
                    </a:lnTo>
                    <a:lnTo>
                      <a:pt x="17292" y="8870"/>
                    </a:lnTo>
                    <a:lnTo>
                      <a:pt x="17273" y="8891"/>
                    </a:lnTo>
                    <a:lnTo>
                      <a:pt x="17240" y="8905"/>
                    </a:lnTo>
                    <a:lnTo>
                      <a:pt x="17239" y="8932"/>
                    </a:lnTo>
                    <a:lnTo>
                      <a:pt x="17253" y="8956"/>
                    </a:lnTo>
                    <a:lnTo>
                      <a:pt x="17253" y="8956"/>
                    </a:lnTo>
                    <a:close/>
                    <a:moveTo>
                      <a:pt x="17487" y="9069"/>
                    </a:moveTo>
                    <a:lnTo>
                      <a:pt x="17493" y="9078"/>
                    </a:lnTo>
                    <a:lnTo>
                      <a:pt x="17513" y="9063"/>
                    </a:lnTo>
                    <a:lnTo>
                      <a:pt x="17520" y="9042"/>
                    </a:lnTo>
                    <a:lnTo>
                      <a:pt x="17502" y="9027"/>
                    </a:lnTo>
                    <a:lnTo>
                      <a:pt x="17497" y="9035"/>
                    </a:lnTo>
                    <a:lnTo>
                      <a:pt x="17500" y="9047"/>
                    </a:lnTo>
                    <a:lnTo>
                      <a:pt x="17487" y="9069"/>
                    </a:lnTo>
                    <a:lnTo>
                      <a:pt x="17487" y="9069"/>
                    </a:lnTo>
                    <a:close/>
                    <a:moveTo>
                      <a:pt x="17451" y="9029"/>
                    </a:moveTo>
                    <a:lnTo>
                      <a:pt x="17450" y="9048"/>
                    </a:lnTo>
                    <a:lnTo>
                      <a:pt x="17464" y="9071"/>
                    </a:lnTo>
                    <a:lnTo>
                      <a:pt x="17471" y="9055"/>
                    </a:lnTo>
                    <a:lnTo>
                      <a:pt x="17469" y="9029"/>
                    </a:lnTo>
                    <a:lnTo>
                      <a:pt x="17461" y="9021"/>
                    </a:lnTo>
                    <a:lnTo>
                      <a:pt x="17451" y="9029"/>
                    </a:lnTo>
                    <a:lnTo>
                      <a:pt x="17451" y="9029"/>
                    </a:lnTo>
                    <a:close/>
                    <a:moveTo>
                      <a:pt x="17459" y="9186"/>
                    </a:moveTo>
                    <a:lnTo>
                      <a:pt x="17478" y="9154"/>
                    </a:lnTo>
                    <a:lnTo>
                      <a:pt x="17497" y="9149"/>
                    </a:lnTo>
                    <a:lnTo>
                      <a:pt x="17508" y="9122"/>
                    </a:lnTo>
                    <a:lnTo>
                      <a:pt x="17501" y="9112"/>
                    </a:lnTo>
                    <a:lnTo>
                      <a:pt x="17509" y="9092"/>
                    </a:lnTo>
                    <a:lnTo>
                      <a:pt x="17459" y="9104"/>
                    </a:lnTo>
                    <a:lnTo>
                      <a:pt x="17431" y="9143"/>
                    </a:lnTo>
                    <a:lnTo>
                      <a:pt x="17434" y="9168"/>
                    </a:lnTo>
                    <a:lnTo>
                      <a:pt x="17459" y="9186"/>
                    </a:lnTo>
                    <a:lnTo>
                      <a:pt x="17459" y="9186"/>
                    </a:lnTo>
                    <a:close/>
                    <a:moveTo>
                      <a:pt x="18770" y="7185"/>
                    </a:moveTo>
                    <a:lnTo>
                      <a:pt x="18785" y="7187"/>
                    </a:lnTo>
                    <a:lnTo>
                      <a:pt x="18809" y="7152"/>
                    </a:lnTo>
                    <a:lnTo>
                      <a:pt x="18811" y="7128"/>
                    </a:lnTo>
                    <a:lnTo>
                      <a:pt x="18790" y="7132"/>
                    </a:lnTo>
                    <a:lnTo>
                      <a:pt x="18772" y="7158"/>
                    </a:lnTo>
                    <a:lnTo>
                      <a:pt x="18770" y="7185"/>
                    </a:lnTo>
                    <a:lnTo>
                      <a:pt x="18770" y="7185"/>
                    </a:lnTo>
                    <a:close/>
                    <a:moveTo>
                      <a:pt x="20862" y="6967"/>
                    </a:moveTo>
                    <a:lnTo>
                      <a:pt x="20874" y="6971"/>
                    </a:lnTo>
                    <a:lnTo>
                      <a:pt x="20869" y="6933"/>
                    </a:lnTo>
                    <a:lnTo>
                      <a:pt x="20853" y="6901"/>
                    </a:lnTo>
                    <a:lnTo>
                      <a:pt x="20864" y="6885"/>
                    </a:lnTo>
                    <a:lnTo>
                      <a:pt x="20864" y="6861"/>
                    </a:lnTo>
                    <a:lnTo>
                      <a:pt x="20881" y="6820"/>
                    </a:lnTo>
                    <a:lnTo>
                      <a:pt x="20907" y="6790"/>
                    </a:lnTo>
                    <a:lnTo>
                      <a:pt x="20950" y="6759"/>
                    </a:lnTo>
                    <a:lnTo>
                      <a:pt x="20966" y="6750"/>
                    </a:lnTo>
                    <a:lnTo>
                      <a:pt x="20957" y="6713"/>
                    </a:lnTo>
                    <a:lnTo>
                      <a:pt x="20939" y="6671"/>
                    </a:lnTo>
                    <a:lnTo>
                      <a:pt x="20899" y="6626"/>
                    </a:lnTo>
                    <a:lnTo>
                      <a:pt x="20881" y="6619"/>
                    </a:lnTo>
                    <a:lnTo>
                      <a:pt x="20862" y="6638"/>
                    </a:lnTo>
                    <a:lnTo>
                      <a:pt x="20858" y="6655"/>
                    </a:lnTo>
                    <a:lnTo>
                      <a:pt x="20844" y="6665"/>
                    </a:lnTo>
                    <a:lnTo>
                      <a:pt x="20802" y="6714"/>
                    </a:lnTo>
                    <a:lnTo>
                      <a:pt x="20785" y="6721"/>
                    </a:lnTo>
                    <a:lnTo>
                      <a:pt x="20765" y="6754"/>
                    </a:lnTo>
                    <a:lnTo>
                      <a:pt x="20783" y="6752"/>
                    </a:lnTo>
                    <a:lnTo>
                      <a:pt x="20815" y="6741"/>
                    </a:lnTo>
                    <a:lnTo>
                      <a:pt x="20819" y="6746"/>
                    </a:lnTo>
                    <a:lnTo>
                      <a:pt x="20810" y="6776"/>
                    </a:lnTo>
                    <a:lnTo>
                      <a:pt x="20821" y="6830"/>
                    </a:lnTo>
                    <a:lnTo>
                      <a:pt x="20839" y="6856"/>
                    </a:lnTo>
                    <a:lnTo>
                      <a:pt x="20842" y="6894"/>
                    </a:lnTo>
                    <a:lnTo>
                      <a:pt x="20826" y="6915"/>
                    </a:lnTo>
                    <a:lnTo>
                      <a:pt x="20832" y="6935"/>
                    </a:lnTo>
                    <a:lnTo>
                      <a:pt x="20862" y="6967"/>
                    </a:lnTo>
                    <a:lnTo>
                      <a:pt x="20862" y="6967"/>
                    </a:lnTo>
                    <a:close/>
                    <a:moveTo>
                      <a:pt x="22094" y="8048"/>
                    </a:moveTo>
                    <a:lnTo>
                      <a:pt x="22112" y="8075"/>
                    </a:lnTo>
                    <a:lnTo>
                      <a:pt x="22144" y="8076"/>
                    </a:lnTo>
                    <a:lnTo>
                      <a:pt x="22182" y="8110"/>
                    </a:lnTo>
                    <a:lnTo>
                      <a:pt x="22233" y="8125"/>
                    </a:lnTo>
                    <a:lnTo>
                      <a:pt x="22252" y="8142"/>
                    </a:lnTo>
                    <a:lnTo>
                      <a:pt x="22297" y="8132"/>
                    </a:lnTo>
                    <a:lnTo>
                      <a:pt x="22283" y="8119"/>
                    </a:lnTo>
                    <a:lnTo>
                      <a:pt x="22232" y="8099"/>
                    </a:lnTo>
                    <a:lnTo>
                      <a:pt x="22209" y="8080"/>
                    </a:lnTo>
                    <a:lnTo>
                      <a:pt x="22176" y="8076"/>
                    </a:lnTo>
                    <a:lnTo>
                      <a:pt x="22152" y="8048"/>
                    </a:lnTo>
                    <a:lnTo>
                      <a:pt x="22110" y="8037"/>
                    </a:lnTo>
                    <a:lnTo>
                      <a:pt x="22094" y="8048"/>
                    </a:lnTo>
                    <a:lnTo>
                      <a:pt x="22094" y="8048"/>
                    </a:lnTo>
                    <a:close/>
                    <a:moveTo>
                      <a:pt x="21740" y="7964"/>
                    </a:moveTo>
                    <a:lnTo>
                      <a:pt x="21767" y="7976"/>
                    </a:lnTo>
                    <a:lnTo>
                      <a:pt x="21795" y="7975"/>
                    </a:lnTo>
                    <a:lnTo>
                      <a:pt x="21814" y="7995"/>
                    </a:lnTo>
                    <a:lnTo>
                      <a:pt x="21812" y="8007"/>
                    </a:lnTo>
                    <a:lnTo>
                      <a:pt x="21845" y="8049"/>
                    </a:lnTo>
                    <a:lnTo>
                      <a:pt x="21869" y="8054"/>
                    </a:lnTo>
                    <a:lnTo>
                      <a:pt x="21898" y="8086"/>
                    </a:lnTo>
                    <a:lnTo>
                      <a:pt x="21914" y="8088"/>
                    </a:lnTo>
                    <a:lnTo>
                      <a:pt x="21929" y="8081"/>
                    </a:lnTo>
                    <a:lnTo>
                      <a:pt x="21961" y="8113"/>
                    </a:lnTo>
                    <a:lnTo>
                      <a:pt x="21998" y="8118"/>
                    </a:lnTo>
                    <a:lnTo>
                      <a:pt x="22005" y="8105"/>
                    </a:lnTo>
                    <a:lnTo>
                      <a:pt x="21985" y="8067"/>
                    </a:lnTo>
                    <a:lnTo>
                      <a:pt x="21949" y="8054"/>
                    </a:lnTo>
                    <a:lnTo>
                      <a:pt x="21902" y="8019"/>
                    </a:lnTo>
                    <a:lnTo>
                      <a:pt x="21890" y="7988"/>
                    </a:lnTo>
                    <a:lnTo>
                      <a:pt x="21858" y="7985"/>
                    </a:lnTo>
                    <a:lnTo>
                      <a:pt x="21827" y="7938"/>
                    </a:lnTo>
                    <a:lnTo>
                      <a:pt x="21827" y="7926"/>
                    </a:lnTo>
                    <a:lnTo>
                      <a:pt x="21844" y="7912"/>
                    </a:lnTo>
                    <a:lnTo>
                      <a:pt x="21808" y="7907"/>
                    </a:lnTo>
                    <a:lnTo>
                      <a:pt x="21787" y="7915"/>
                    </a:lnTo>
                    <a:lnTo>
                      <a:pt x="21763" y="7915"/>
                    </a:lnTo>
                    <a:lnTo>
                      <a:pt x="21739" y="7944"/>
                    </a:lnTo>
                    <a:lnTo>
                      <a:pt x="21740" y="7964"/>
                    </a:lnTo>
                    <a:lnTo>
                      <a:pt x="21740" y="7964"/>
                    </a:lnTo>
                    <a:close/>
                    <a:moveTo>
                      <a:pt x="20897" y="9732"/>
                    </a:moveTo>
                    <a:lnTo>
                      <a:pt x="20912" y="9732"/>
                    </a:lnTo>
                    <a:lnTo>
                      <a:pt x="20925" y="9716"/>
                    </a:lnTo>
                    <a:lnTo>
                      <a:pt x="20918" y="9686"/>
                    </a:lnTo>
                    <a:lnTo>
                      <a:pt x="20899" y="9665"/>
                    </a:lnTo>
                    <a:lnTo>
                      <a:pt x="20876" y="9685"/>
                    </a:lnTo>
                    <a:lnTo>
                      <a:pt x="20876" y="9706"/>
                    </a:lnTo>
                    <a:lnTo>
                      <a:pt x="20897" y="9732"/>
                    </a:lnTo>
                    <a:lnTo>
                      <a:pt x="20897" y="9732"/>
                    </a:lnTo>
                    <a:close/>
                    <a:moveTo>
                      <a:pt x="20717" y="9687"/>
                    </a:moveTo>
                    <a:lnTo>
                      <a:pt x="20715" y="9715"/>
                    </a:lnTo>
                    <a:lnTo>
                      <a:pt x="20730" y="9728"/>
                    </a:lnTo>
                    <a:lnTo>
                      <a:pt x="20765" y="9725"/>
                    </a:lnTo>
                    <a:lnTo>
                      <a:pt x="20771" y="9702"/>
                    </a:lnTo>
                    <a:lnTo>
                      <a:pt x="20737" y="9674"/>
                    </a:lnTo>
                    <a:lnTo>
                      <a:pt x="20717" y="9687"/>
                    </a:lnTo>
                    <a:lnTo>
                      <a:pt x="20717" y="9687"/>
                    </a:lnTo>
                    <a:close/>
                    <a:moveTo>
                      <a:pt x="20813" y="9973"/>
                    </a:moveTo>
                    <a:lnTo>
                      <a:pt x="20825" y="9975"/>
                    </a:lnTo>
                    <a:lnTo>
                      <a:pt x="20825" y="9936"/>
                    </a:lnTo>
                    <a:lnTo>
                      <a:pt x="20830" y="9909"/>
                    </a:lnTo>
                    <a:lnTo>
                      <a:pt x="20858" y="9894"/>
                    </a:lnTo>
                    <a:lnTo>
                      <a:pt x="20878" y="9864"/>
                    </a:lnTo>
                    <a:lnTo>
                      <a:pt x="20877" y="9828"/>
                    </a:lnTo>
                    <a:lnTo>
                      <a:pt x="20881" y="9801"/>
                    </a:lnTo>
                    <a:lnTo>
                      <a:pt x="20900" y="9784"/>
                    </a:lnTo>
                    <a:lnTo>
                      <a:pt x="20890" y="9751"/>
                    </a:lnTo>
                    <a:lnTo>
                      <a:pt x="20836" y="9703"/>
                    </a:lnTo>
                    <a:lnTo>
                      <a:pt x="20828" y="9730"/>
                    </a:lnTo>
                    <a:lnTo>
                      <a:pt x="20832" y="9791"/>
                    </a:lnTo>
                    <a:lnTo>
                      <a:pt x="20828" y="9825"/>
                    </a:lnTo>
                    <a:lnTo>
                      <a:pt x="20800" y="9835"/>
                    </a:lnTo>
                    <a:lnTo>
                      <a:pt x="20780" y="9867"/>
                    </a:lnTo>
                    <a:lnTo>
                      <a:pt x="20760" y="9869"/>
                    </a:lnTo>
                    <a:lnTo>
                      <a:pt x="20756" y="9879"/>
                    </a:lnTo>
                    <a:lnTo>
                      <a:pt x="20782" y="9909"/>
                    </a:lnTo>
                    <a:lnTo>
                      <a:pt x="20782" y="9935"/>
                    </a:lnTo>
                    <a:lnTo>
                      <a:pt x="20763" y="9946"/>
                    </a:lnTo>
                    <a:lnTo>
                      <a:pt x="20771" y="9957"/>
                    </a:lnTo>
                    <a:lnTo>
                      <a:pt x="20802" y="9955"/>
                    </a:lnTo>
                    <a:lnTo>
                      <a:pt x="20813" y="9973"/>
                    </a:lnTo>
                    <a:lnTo>
                      <a:pt x="20813" y="9973"/>
                    </a:lnTo>
                    <a:close/>
                    <a:moveTo>
                      <a:pt x="20781" y="10183"/>
                    </a:moveTo>
                    <a:lnTo>
                      <a:pt x="20781" y="10183"/>
                    </a:lnTo>
                    <a:lnTo>
                      <a:pt x="20781" y="10181"/>
                    </a:lnTo>
                    <a:lnTo>
                      <a:pt x="20782" y="10178"/>
                    </a:lnTo>
                    <a:lnTo>
                      <a:pt x="20788" y="10171"/>
                    </a:lnTo>
                    <a:lnTo>
                      <a:pt x="20797" y="10162"/>
                    </a:lnTo>
                    <a:lnTo>
                      <a:pt x="20781" y="10129"/>
                    </a:lnTo>
                    <a:lnTo>
                      <a:pt x="20779" y="10099"/>
                    </a:lnTo>
                    <a:lnTo>
                      <a:pt x="20770" y="10094"/>
                    </a:lnTo>
                    <a:lnTo>
                      <a:pt x="20770" y="10125"/>
                    </a:lnTo>
                    <a:lnTo>
                      <a:pt x="20758" y="10159"/>
                    </a:lnTo>
                    <a:lnTo>
                      <a:pt x="20781" y="10183"/>
                    </a:lnTo>
                    <a:lnTo>
                      <a:pt x="20781" y="10183"/>
                    </a:lnTo>
                    <a:close/>
                    <a:moveTo>
                      <a:pt x="20788" y="10249"/>
                    </a:moveTo>
                    <a:lnTo>
                      <a:pt x="20805" y="10242"/>
                    </a:lnTo>
                    <a:lnTo>
                      <a:pt x="20799" y="10221"/>
                    </a:lnTo>
                    <a:lnTo>
                      <a:pt x="20774" y="10212"/>
                    </a:lnTo>
                    <a:lnTo>
                      <a:pt x="20765" y="10218"/>
                    </a:lnTo>
                    <a:lnTo>
                      <a:pt x="20771" y="10234"/>
                    </a:lnTo>
                    <a:lnTo>
                      <a:pt x="20788" y="10249"/>
                    </a:lnTo>
                    <a:lnTo>
                      <a:pt x="20788" y="10249"/>
                    </a:lnTo>
                    <a:close/>
                    <a:moveTo>
                      <a:pt x="20728" y="10298"/>
                    </a:moveTo>
                    <a:lnTo>
                      <a:pt x="20737" y="10294"/>
                    </a:lnTo>
                    <a:lnTo>
                      <a:pt x="20731" y="10283"/>
                    </a:lnTo>
                    <a:lnTo>
                      <a:pt x="20717" y="10279"/>
                    </a:lnTo>
                    <a:lnTo>
                      <a:pt x="20710" y="10293"/>
                    </a:lnTo>
                    <a:lnTo>
                      <a:pt x="20728" y="10298"/>
                    </a:lnTo>
                    <a:lnTo>
                      <a:pt x="20728" y="10298"/>
                    </a:lnTo>
                    <a:close/>
                    <a:moveTo>
                      <a:pt x="20751" y="10379"/>
                    </a:moveTo>
                    <a:lnTo>
                      <a:pt x="20764" y="10370"/>
                    </a:lnTo>
                    <a:lnTo>
                      <a:pt x="20776" y="10353"/>
                    </a:lnTo>
                    <a:lnTo>
                      <a:pt x="20778" y="10323"/>
                    </a:lnTo>
                    <a:lnTo>
                      <a:pt x="20768" y="10310"/>
                    </a:lnTo>
                    <a:lnTo>
                      <a:pt x="20757" y="10335"/>
                    </a:lnTo>
                    <a:lnTo>
                      <a:pt x="20751" y="10379"/>
                    </a:lnTo>
                    <a:lnTo>
                      <a:pt x="20751" y="10379"/>
                    </a:lnTo>
                    <a:close/>
                    <a:moveTo>
                      <a:pt x="20705" y="10587"/>
                    </a:moveTo>
                    <a:lnTo>
                      <a:pt x="20719" y="10578"/>
                    </a:lnTo>
                    <a:lnTo>
                      <a:pt x="20703" y="10567"/>
                    </a:lnTo>
                    <a:lnTo>
                      <a:pt x="20692" y="10573"/>
                    </a:lnTo>
                    <a:lnTo>
                      <a:pt x="20705" y="10587"/>
                    </a:lnTo>
                    <a:lnTo>
                      <a:pt x="20705" y="10587"/>
                    </a:lnTo>
                    <a:close/>
                    <a:moveTo>
                      <a:pt x="20696" y="10709"/>
                    </a:moveTo>
                    <a:lnTo>
                      <a:pt x="20705" y="10683"/>
                    </a:lnTo>
                    <a:lnTo>
                      <a:pt x="20698" y="10663"/>
                    </a:lnTo>
                    <a:lnTo>
                      <a:pt x="20687" y="10680"/>
                    </a:lnTo>
                    <a:lnTo>
                      <a:pt x="20696" y="10709"/>
                    </a:lnTo>
                    <a:lnTo>
                      <a:pt x="20696" y="10709"/>
                    </a:lnTo>
                    <a:close/>
                    <a:moveTo>
                      <a:pt x="20687" y="10734"/>
                    </a:moveTo>
                    <a:lnTo>
                      <a:pt x="20693" y="10755"/>
                    </a:lnTo>
                    <a:lnTo>
                      <a:pt x="20704" y="10735"/>
                    </a:lnTo>
                    <a:lnTo>
                      <a:pt x="20687" y="10734"/>
                    </a:lnTo>
                    <a:lnTo>
                      <a:pt x="20687" y="10734"/>
                    </a:lnTo>
                    <a:close/>
                    <a:moveTo>
                      <a:pt x="20656" y="10793"/>
                    </a:moveTo>
                    <a:lnTo>
                      <a:pt x="20660" y="10806"/>
                    </a:lnTo>
                    <a:lnTo>
                      <a:pt x="20675" y="10810"/>
                    </a:lnTo>
                    <a:lnTo>
                      <a:pt x="20679" y="10793"/>
                    </a:lnTo>
                    <a:lnTo>
                      <a:pt x="20663" y="10786"/>
                    </a:lnTo>
                    <a:lnTo>
                      <a:pt x="20656" y="10793"/>
                    </a:lnTo>
                    <a:lnTo>
                      <a:pt x="20656" y="10793"/>
                    </a:lnTo>
                    <a:close/>
                    <a:moveTo>
                      <a:pt x="20628" y="10938"/>
                    </a:moveTo>
                    <a:lnTo>
                      <a:pt x="20640" y="10919"/>
                    </a:lnTo>
                    <a:lnTo>
                      <a:pt x="20645" y="10864"/>
                    </a:lnTo>
                    <a:lnTo>
                      <a:pt x="20634" y="10861"/>
                    </a:lnTo>
                    <a:lnTo>
                      <a:pt x="20630" y="10890"/>
                    </a:lnTo>
                    <a:lnTo>
                      <a:pt x="20616" y="10934"/>
                    </a:lnTo>
                    <a:lnTo>
                      <a:pt x="20628" y="10938"/>
                    </a:lnTo>
                    <a:lnTo>
                      <a:pt x="20628" y="10938"/>
                    </a:lnTo>
                    <a:close/>
                    <a:moveTo>
                      <a:pt x="20332" y="11326"/>
                    </a:moveTo>
                    <a:lnTo>
                      <a:pt x="20350" y="11333"/>
                    </a:lnTo>
                    <a:lnTo>
                      <a:pt x="20386" y="11298"/>
                    </a:lnTo>
                    <a:lnTo>
                      <a:pt x="20411" y="11257"/>
                    </a:lnTo>
                    <a:lnTo>
                      <a:pt x="20433" y="11240"/>
                    </a:lnTo>
                    <a:lnTo>
                      <a:pt x="20434" y="11206"/>
                    </a:lnTo>
                    <a:lnTo>
                      <a:pt x="20444" y="11169"/>
                    </a:lnTo>
                    <a:lnTo>
                      <a:pt x="20480" y="11122"/>
                    </a:lnTo>
                    <a:lnTo>
                      <a:pt x="20463" y="11131"/>
                    </a:lnTo>
                    <a:lnTo>
                      <a:pt x="20428" y="11137"/>
                    </a:lnTo>
                    <a:lnTo>
                      <a:pt x="20411" y="11171"/>
                    </a:lnTo>
                    <a:lnTo>
                      <a:pt x="20398" y="11184"/>
                    </a:lnTo>
                    <a:lnTo>
                      <a:pt x="20388" y="11214"/>
                    </a:lnTo>
                    <a:lnTo>
                      <a:pt x="20374" y="11229"/>
                    </a:lnTo>
                    <a:lnTo>
                      <a:pt x="20369" y="11249"/>
                    </a:lnTo>
                    <a:lnTo>
                      <a:pt x="20343" y="11277"/>
                    </a:lnTo>
                    <a:lnTo>
                      <a:pt x="20332" y="11326"/>
                    </a:lnTo>
                    <a:lnTo>
                      <a:pt x="20332" y="11326"/>
                    </a:lnTo>
                    <a:close/>
                    <a:moveTo>
                      <a:pt x="20012" y="11704"/>
                    </a:moveTo>
                    <a:lnTo>
                      <a:pt x="20029" y="11696"/>
                    </a:lnTo>
                    <a:lnTo>
                      <a:pt x="20038" y="11660"/>
                    </a:lnTo>
                    <a:lnTo>
                      <a:pt x="20062" y="11640"/>
                    </a:lnTo>
                    <a:lnTo>
                      <a:pt x="20057" y="11596"/>
                    </a:lnTo>
                    <a:lnTo>
                      <a:pt x="20073" y="11580"/>
                    </a:lnTo>
                    <a:lnTo>
                      <a:pt x="20075" y="11562"/>
                    </a:lnTo>
                    <a:lnTo>
                      <a:pt x="20092" y="11549"/>
                    </a:lnTo>
                    <a:lnTo>
                      <a:pt x="20109" y="11557"/>
                    </a:lnTo>
                    <a:lnTo>
                      <a:pt x="20133" y="11535"/>
                    </a:lnTo>
                    <a:lnTo>
                      <a:pt x="20157" y="11484"/>
                    </a:lnTo>
                    <a:lnTo>
                      <a:pt x="20191" y="11444"/>
                    </a:lnTo>
                    <a:lnTo>
                      <a:pt x="20229" y="11439"/>
                    </a:lnTo>
                    <a:lnTo>
                      <a:pt x="20256" y="11423"/>
                    </a:lnTo>
                    <a:lnTo>
                      <a:pt x="20254" y="11388"/>
                    </a:lnTo>
                    <a:lnTo>
                      <a:pt x="20243" y="11355"/>
                    </a:lnTo>
                    <a:lnTo>
                      <a:pt x="20221" y="11361"/>
                    </a:lnTo>
                    <a:lnTo>
                      <a:pt x="20184" y="11402"/>
                    </a:lnTo>
                    <a:lnTo>
                      <a:pt x="20177" y="11429"/>
                    </a:lnTo>
                    <a:lnTo>
                      <a:pt x="20156" y="11431"/>
                    </a:lnTo>
                    <a:lnTo>
                      <a:pt x="20132" y="11448"/>
                    </a:lnTo>
                    <a:lnTo>
                      <a:pt x="20114" y="11441"/>
                    </a:lnTo>
                    <a:lnTo>
                      <a:pt x="20102" y="11415"/>
                    </a:lnTo>
                    <a:lnTo>
                      <a:pt x="20095" y="11419"/>
                    </a:lnTo>
                    <a:lnTo>
                      <a:pt x="20082" y="11448"/>
                    </a:lnTo>
                    <a:lnTo>
                      <a:pt x="20093" y="11466"/>
                    </a:lnTo>
                    <a:lnTo>
                      <a:pt x="20080" y="11489"/>
                    </a:lnTo>
                    <a:lnTo>
                      <a:pt x="20060" y="11524"/>
                    </a:lnTo>
                    <a:lnTo>
                      <a:pt x="20044" y="11523"/>
                    </a:lnTo>
                    <a:lnTo>
                      <a:pt x="20047" y="11542"/>
                    </a:lnTo>
                    <a:lnTo>
                      <a:pt x="20038" y="11575"/>
                    </a:lnTo>
                    <a:lnTo>
                      <a:pt x="20010" y="11591"/>
                    </a:lnTo>
                    <a:lnTo>
                      <a:pt x="20007" y="11610"/>
                    </a:lnTo>
                    <a:lnTo>
                      <a:pt x="20023" y="11628"/>
                    </a:lnTo>
                    <a:lnTo>
                      <a:pt x="20009" y="11640"/>
                    </a:lnTo>
                    <a:lnTo>
                      <a:pt x="20003" y="11666"/>
                    </a:lnTo>
                    <a:lnTo>
                      <a:pt x="20012" y="11704"/>
                    </a:lnTo>
                    <a:lnTo>
                      <a:pt x="20012" y="11704"/>
                    </a:lnTo>
                    <a:close/>
                    <a:moveTo>
                      <a:pt x="19871" y="11931"/>
                    </a:moveTo>
                    <a:lnTo>
                      <a:pt x="19871" y="11931"/>
                    </a:lnTo>
                    <a:lnTo>
                      <a:pt x="19871" y="11922"/>
                    </a:lnTo>
                    <a:lnTo>
                      <a:pt x="19871" y="11905"/>
                    </a:lnTo>
                    <a:lnTo>
                      <a:pt x="19872" y="11883"/>
                    </a:lnTo>
                    <a:lnTo>
                      <a:pt x="19887" y="11801"/>
                    </a:lnTo>
                    <a:lnTo>
                      <a:pt x="19901" y="11794"/>
                    </a:lnTo>
                    <a:lnTo>
                      <a:pt x="19944" y="11754"/>
                    </a:lnTo>
                    <a:lnTo>
                      <a:pt x="19951" y="11717"/>
                    </a:lnTo>
                    <a:lnTo>
                      <a:pt x="19941" y="11717"/>
                    </a:lnTo>
                    <a:lnTo>
                      <a:pt x="19916" y="11723"/>
                    </a:lnTo>
                    <a:lnTo>
                      <a:pt x="19897" y="11717"/>
                    </a:lnTo>
                    <a:lnTo>
                      <a:pt x="19881" y="11702"/>
                    </a:lnTo>
                    <a:lnTo>
                      <a:pt x="19871" y="11714"/>
                    </a:lnTo>
                    <a:lnTo>
                      <a:pt x="19864" y="11754"/>
                    </a:lnTo>
                    <a:lnTo>
                      <a:pt x="19856" y="11790"/>
                    </a:lnTo>
                    <a:lnTo>
                      <a:pt x="19850" y="11840"/>
                    </a:lnTo>
                    <a:lnTo>
                      <a:pt x="19833" y="11874"/>
                    </a:lnTo>
                    <a:lnTo>
                      <a:pt x="19840" y="11895"/>
                    </a:lnTo>
                    <a:lnTo>
                      <a:pt x="19871" y="11931"/>
                    </a:lnTo>
                    <a:lnTo>
                      <a:pt x="19871" y="11931"/>
                    </a:lnTo>
                    <a:close/>
                    <a:moveTo>
                      <a:pt x="352" y="9185"/>
                    </a:moveTo>
                    <a:lnTo>
                      <a:pt x="352" y="9185"/>
                    </a:lnTo>
                    <a:lnTo>
                      <a:pt x="349" y="9189"/>
                    </a:lnTo>
                    <a:lnTo>
                      <a:pt x="345" y="9200"/>
                    </a:lnTo>
                    <a:lnTo>
                      <a:pt x="340" y="9215"/>
                    </a:lnTo>
                    <a:lnTo>
                      <a:pt x="374" y="9233"/>
                    </a:lnTo>
                    <a:lnTo>
                      <a:pt x="384" y="9216"/>
                    </a:lnTo>
                    <a:lnTo>
                      <a:pt x="352" y="918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íśļiḑé">
                <a:extLst>
                  <a:ext uri="{FF2B5EF4-FFF2-40B4-BE49-F238E27FC236}">
                    <a16:creationId xmlns="" xmlns:a16="http://schemas.microsoft.com/office/drawing/2014/main" id="{85C5C5BE-183A-4EB1-8EE6-AA656E79DE00}"/>
                  </a:ext>
                </a:extLst>
              </p:cNvPr>
              <p:cNvSpPr/>
              <p:nvPr/>
            </p:nvSpPr>
            <p:spPr bwMode="auto">
              <a:xfrm>
                <a:off x="3540538" y="3042413"/>
                <a:ext cx="131191" cy="227311"/>
              </a:xfrm>
              <a:custGeom>
                <a:avLst/>
                <a:gdLst>
                  <a:gd name="T0" fmla="*/ 0 w 813"/>
                  <a:gd name="T1" fmla="*/ 780 h 1400"/>
                  <a:gd name="T2" fmla="*/ 64 w 813"/>
                  <a:gd name="T3" fmla="*/ 699 h 1400"/>
                  <a:gd name="T4" fmla="*/ 108 w 813"/>
                  <a:gd name="T5" fmla="*/ 640 h 1400"/>
                  <a:gd name="T6" fmla="*/ 170 w 813"/>
                  <a:gd name="T7" fmla="*/ 569 h 1400"/>
                  <a:gd name="T8" fmla="*/ 212 w 813"/>
                  <a:gd name="T9" fmla="*/ 455 h 1400"/>
                  <a:gd name="T10" fmla="*/ 212 w 813"/>
                  <a:gd name="T11" fmla="*/ 381 h 1400"/>
                  <a:gd name="T12" fmla="*/ 276 w 813"/>
                  <a:gd name="T13" fmla="*/ 391 h 1400"/>
                  <a:gd name="T14" fmla="*/ 328 w 813"/>
                  <a:gd name="T15" fmla="*/ 428 h 1400"/>
                  <a:gd name="T16" fmla="*/ 395 w 813"/>
                  <a:gd name="T17" fmla="*/ 430 h 1400"/>
                  <a:gd name="T18" fmla="*/ 509 w 813"/>
                  <a:gd name="T19" fmla="*/ 430 h 1400"/>
                  <a:gd name="T20" fmla="*/ 528 w 813"/>
                  <a:gd name="T21" fmla="*/ 358 h 1400"/>
                  <a:gd name="T22" fmla="*/ 454 w 813"/>
                  <a:gd name="T23" fmla="*/ 294 h 1400"/>
                  <a:gd name="T24" fmla="*/ 523 w 813"/>
                  <a:gd name="T25" fmla="*/ 272 h 1400"/>
                  <a:gd name="T26" fmla="*/ 590 w 813"/>
                  <a:gd name="T27" fmla="*/ 180 h 1400"/>
                  <a:gd name="T28" fmla="*/ 651 w 813"/>
                  <a:gd name="T29" fmla="*/ 139 h 1400"/>
                  <a:gd name="T30" fmla="*/ 651 w 813"/>
                  <a:gd name="T31" fmla="*/ 81 h 1400"/>
                  <a:gd name="T32" fmla="*/ 654 w 813"/>
                  <a:gd name="T33" fmla="*/ 10 h 1400"/>
                  <a:gd name="T34" fmla="*/ 706 w 813"/>
                  <a:gd name="T35" fmla="*/ 25 h 1400"/>
                  <a:gd name="T36" fmla="*/ 720 w 813"/>
                  <a:gd name="T37" fmla="*/ 77 h 1400"/>
                  <a:gd name="T38" fmla="*/ 813 w 813"/>
                  <a:gd name="T39" fmla="*/ 143 h 1400"/>
                  <a:gd name="T40" fmla="*/ 751 w 813"/>
                  <a:gd name="T41" fmla="*/ 205 h 1400"/>
                  <a:gd name="T42" fmla="*/ 729 w 813"/>
                  <a:gd name="T43" fmla="*/ 243 h 1400"/>
                  <a:gd name="T44" fmla="*/ 708 w 813"/>
                  <a:gd name="T45" fmla="*/ 377 h 1400"/>
                  <a:gd name="T46" fmla="*/ 745 w 813"/>
                  <a:gd name="T47" fmla="*/ 494 h 1400"/>
                  <a:gd name="T48" fmla="*/ 757 w 813"/>
                  <a:gd name="T49" fmla="*/ 554 h 1400"/>
                  <a:gd name="T50" fmla="*/ 722 w 813"/>
                  <a:gd name="T51" fmla="*/ 605 h 1400"/>
                  <a:gd name="T52" fmla="*/ 647 w 813"/>
                  <a:gd name="T53" fmla="*/ 720 h 1400"/>
                  <a:gd name="T54" fmla="*/ 616 w 813"/>
                  <a:gd name="T55" fmla="*/ 760 h 1400"/>
                  <a:gd name="T56" fmla="*/ 547 w 813"/>
                  <a:gd name="T57" fmla="*/ 781 h 1400"/>
                  <a:gd name="T58" fmla="*/ 487 w 813"/>
                  <a:gd name="T59" fmla="*/ 847 h 1400"/>
                  <a:gd name="T60" fmla="*/ 500 w 813"/>
                  <a:gd name="T61" fmla="*/ 928 h 1400"/>
                  <a:gd name="T62" fmla="*/ 493 w 813"/>
                  <a:gd name="T63" fmla="*/ 992 h 1400"/>
                  <a:gd name="T64" fmla="*/ 573 w 813"/>
                  <a:gd name="T65" fmla="*/ 1032 h 1400"/>
                  <a:gd name="T66" fmla="*/ 719 w 813"/>
                  <a:gd name="T67" fmla="*/ 1142 h 1400"/>
                  <a:gd name="T68" fmla="*/ 533 w 813"/>
                  <a:gd name="T69" fmla="*/ 1196 h 1400"/>
                  <a:gd name="T70" fmla="*/ 412 w 813"/>
                  <a:gd name="T71" fmla="*/ 1265 h 1400"/>
                  <a:gd name="T72" fmla="*/ 347 w 813"/>
                  <a:gd name="T73" fmla="*/ 1356 h 1400"/>
                  <a:gd name="T74" fmla="*/ 290 w 813"/>
                  <a:gd name="T75" fmla="*/ 1327 h 1400"/>
                  <a:gd name="T76" fmla="*/ 268 w 813"/>
                  <a:gd name="T77" fmla="*/ 1386 h 1400"/>
                  <a:gd name="T78" fmla="*/ 213 w 813"/>
                  <a:gd name="T79" fmla="*/ 1400 h 1400"/>
                  <a:gd name="T80" fmla="*/ 229 w 813"/>
                  <a:gd name="T81" fmla="*/ 1327 h 1400"/>
                  <a:gd name="T82" fmla="*/ 163 w 813"/>
                  <a:gd name="T83" fmla="*/ 1331 h 1400"/>
                  <a:gd name="T84" fmla="*/ 157 w 813"/>
                  <a:gd name="T85" fmla="*/ 1296 h 1400"/>
                  <a:gd name="T86" fmla="*/ 183 w 813"/>
                  <a:gd name="T87" fmla="*/ 1177 h 1400"/>
                  <a:gd name="T88" fmla="*/ 263 w 813"/>
                  <a:gd name="T89" fmla="*/ 1139 h 1400"/>
                  <a:gd name="T90" fmla="*/ 166 w 813"/>
                  <a:gd name="T91" fmla="*/ 1156 h 1400"/>
                  <a:gd name="T92" fmla="*/ 152 w 813"/>
                  <a:gd name="T93" fmla="*/ 1059 h 1400"/>
                  <a:gd name="T94" fmla="*/ 172 w 813"/>
                  <a:gd name="T95" fmla="*/ 959 h 1400"/>
                  <a:gd name="T96" fmla="*/ 203 w 813"/>
                  <a:gd name="T97" fmla="*/ 914 h 1400"/>
                  <a:gd name="T98" fmla="*/ 163 w 813"/>
                  <a:gd name="T99" fmla="*/ 940 h 1400"/>
                  <a:gd name="T100" fmla="*/ 92 w 813"/>
                  <a:gd name="T101" fmla="*/ 926 h 1400"/>
                  <a:gd name="T102" fmla="*/ 52 w 813"/>
                  <a:gd name="T103" fmla="*/ 932 h 1400"/>
                  <a:gd name="T104" fmla="*/ 12 w 813"/>
                  <a:gd name="T105" fmla="*/ 887 h 1400"/>
                  <a:gd name="T106" fmla="*/ 0 w 813"/>
                  <a:gd name="T107" fmla="*/ 879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13" h="1400">
                    <a:moveTo>
                      <a:pt x="0" y="879"/>
                    </a:moveTo>
                    <a:lnTo>
                      <a:pt x="0" y="780"/>
                    </a:lnTo>
                    <a:lnTo>
                      <a:pt x="44" y="743"/>
                    </a:lnTo>
                    <a:lnTo>
                      <a:pt x="64" y="699"/>
                    </a:lnTo>
                    <a:lnTo>
                      <a:pt x="64" y="669"/>
                    </a:lnTo>
                    <a:lnTo>
                      <a:pt x="108" y="640"/>
                    </a:lnTo>
                    <a:lnTo>
                      <a:pt x="138" y="583"/>
                    </a:lnTo>
                    <a:lnTo>
                      <a:pt x="170" y="569"/>
                    </a:lnTo>
                    <a:lnTo>
                      <a:pt x="197" y="484"/>
                    </a:lnTo>
                    <a:lnTo>
                      <a:pt x="212" y="455"/>
                    </a:lnTo>
                    <a:lnTo>
                      <a:pt x="210" y="437"/>
                    </a:lnTo>
                    <a:lnTo>
                      <a:pt x="212" y="381"/>
                    </a:lnTo>
                    <a:lnTo>
                      <a:pt x="245" y="341"/>
                    </a:lnTo>
                    <a:lnTo>
                      <a:pt x="276" y="391"/>
                    </a:lnTo>
                    <a:lnTo>
                      <a:pt x="303" y="405"/>
                    </a:lnTo>
                    <a:lnTo>
                      <a:pt x="328" y="428"/>
                    </a:lnTo>
                    <a:lnTo>
                      <a:pt x="358" y="415"/>
                    </a:lnTo>
                    <a:lnTo>
                      <a:pt x="395" y="430"/>
                    </a:lnTo>
                    <a:lnTo>
                      <a:pt x="463" y="423"/>
                    </a:lnTo>
                    <a:lnTo>
                      <a:pt x="509" y="430"/>
                    </a:lnTo>
                    <a:lnTo>
                      <a:pt x="530" y="384"/>
                    </a:lnTo>
                    <a:lnTo>
                      <a:pt x="528" y="358"/>
                    </a:lnTo>
                    <a:lnTo>
                      <a:pt x="491" y="321"/>
                    </a:lnTo>
                    <a:lnTo>
                      <a:pt x="454" y="294"/>
                    </a:lnTo>
                    <a:lnTo>
                      <a:pt x="484" y="277"/>
                    </a:lnTo>
                    <a:lnTo>
                      <a:pt x="523" y="272"/>
                    </a:lnTo>
                    <a:lnTo>
                      <a:pt x="590" y="218"/>
                    </a:lnTo>
                    <a:lnTo>
                      <a:pt x="590" y="180"/>
                    </a:lnTo>
                    <a:lnTo>
                      <a:pt x="617" y="143"/>
                    </a:lnTo>
                    <a:lnTo>
                      <a:pt x="651" y="139"/>
                    </a:lnTo>
                    <a:lnTo>
                      <a:pt x="664" y="106"/>
                    </a:lnTo>
                    <a:lnTo>
                      <a:pt x="651" y="81"/>
                    </a:lnTo>
                    <a:lnTo>
                      <a:pt x="654" y="47"/>
                    </a:lnTo>
                    <a:lnTo>
                      <a:pt x="654" y="10"/>
                    </a:lnTo>
                    <a:lnTo>
                      <a:pt x="676" y="0"/>
                    </a:lnTo>
                    <a:lnTo>
                      <a:pt x="706" y="25"/>
                    </a:lnTo>
                    <a:lnTo>
                      <a:pt x="706" y="60"/>
                    </a:lnTo>
                    <a:lnTo>
                      <a:pt x="720" y="77"/>
                    </a:lnTo>
                    <a:lnTo>
                      <a:pt x="775" y="90"/>
                    </a:lnTo>
                    <a:lnTo>
                      <a:pt x="813" y="143"/>
                    </a:lnTo>
                    <a:lnTo>
                      <a:pt x="807" y="143"/>
                    </a:lnTo>
                    <a:lnTo>
                      <a:pt x="751" y="205"/>
                    </a:lnTo>
                    <a:lnTo>
                      <a:pt x="731" y="201"/>
                    </a:lnTo>
                    <a:lnTo>
                      <a:pt x="729" y="243"/>
                    </a:lnTo>
                    <a:lnTo>
                      <a:pt x="706" y="328"/>
                    </a:lnTo>
                    <a:lnTo>
                      <a:pt x="708" y="377"/>
                    </a:lnTo>
                    <a:lnTo>
                      <a:pt x="743" y="404"/>
                    </a:lnTo>
                    <a:lnTo>
                      <a:pt x="745" y="494"/>
                    </a:lnTo>
                    <a:lnTo>
                      <a:pt x="772" y="514"/>
                    </a:lnTo>
                    <a:lnTo>
                      <a:pt x="757" y="554"/>
                    </a:lnTo>
                    <a:lnTo>
                      <a:pt x="713" y="592"/>
                    </a:lnTo>
                    <a:lnTo>
                      <a:pt x="722" y="605"/>
                    </a:lnTo>
                    <a:lnTo>
                      <a:pt x="637" y="694"/>
                    </a:lnTo>
                    <a:lnTo>
                      <a:pt x="647" y="720"/>
                    </a:lnTo>
                    <a:lnTo>
                      <a:pt x="623" y="742"/>
                    </a:lnTo>
                    <a:lnTo>
                      <a:pt x="616" y="760"/>
                    </a:lnTo>
                    <a:lnTo>
                      <a:pt x="581" y="759"/>
                    </a:lnTo>
                    <a:lnTo>
                      <a:pt x="547" y="781"/>
                    </a:lnTo>
                    <a:lnTo>
                      <a:pt x="532" y="818"/>
                    </a:lnTo>
                    <a:lnTo>
                      <a:pt x="487" y="847"/>
                    </a:lnTo>
                    <a:lnTo>
                      <a:pt x="487" y="889"/>
                    </a:lnTo>
                    <a:lnTo>
                      <a:pt x="500" y="928"/>
                    </a:lnTo>
                    <a:lnTo>
                      <a:pt x="483" y="947"/>
                    </a:lnTo>
                    <a:lnTo>
                      <a:pt x="493" y="992"/>
                    </a:lnTo>
                    <a:lnTo>
                      <a:pt x="556" y="1003"/>
                    </a:lnTo>
                    <a:lnTo>
                      <a:pt x="573" y="1032"/>
                    </a:lnTo>
                    <a:lnTo>
                      <a:pt x="699" y="1104"/>
                    </a:lnTo>
                    <a:lnTo>
                      <a:pt x="719" y="1142"/>
                    </a:lnTo>
                    <a:lnTo>
                      <a:pt x="651" y="1186"/>
                    </a:lnTo>
                    <a:lnTo>
                      <a:pt x="533" y="1196"/>
                    </a:lnTo>
                    <a:lnTo>
                      <a:pt x="472" y="1250"/>
                    </a:lnTo>
                    <a:lnTo>
                      <a:pt x="412" y="1265"/>
                    </a:lnTo>
                    <a:lnTo>
                      <a:pt x="361" y="1317"/>
                    </a:lnTo>
                    <a:lnTo>
                      <a:pt x="347" y="1356"/>
                    </a:lnTo>
                    <a:lnTo>
                      <a:pt x="309" y="1314"/>
                    </a:lnTo>
                    <a:lnTo>
                      <a:pt x="290" y="1327"/>
                    </a:lnTo>
                    <a:lnTo>
                      <a:pt x="299" y="1346"/>
                    </a:lnTo>
                    <a:lnTo>
                      <a:pt x="268" y="1386"/>
                    </a:lnTo>
                    <a:lnTo>
                      <a:pt x="248" y="1371"/>
                    </a:lnTo>
                    <a:lnTo>
                      <a:pt x="213" y="1400"/>
                    </a:lnTo>
                    <a:lnTo>
                      <a:pt x="198" y="1377"/>
                    </a:lnTo>
                    <a:lnTo>
                      <a:pt x="229" y="1327"/>
                    </a:lnTo>
                    <a:lnTo>
                      <a:pt x="193" y="1314"/>
                    </a:lnTo>
                    <a:lnTo>
                      <a:pt x="163" y="1331"/>
                    </a:lnTo>
                    <a:lnTo>
                      <a:pt x="148" y="1327"/>
                    </a:lnTo>
                    <a:lnTo>
                      <a:pt x="157" y="1296"/>
                    </a:lnTo>
                    <a:lnTo>
                      <a:pt x="159" y="1226"/>
                    </a:lnTo>
                    <a:lnTo>
                      <a:pt x="183" y="1177"/>
                    </a:lnTo>
                    <a:lnTo>
                      <a:pt x="227" y="1173"/>
                    </a:lnTo>
                    <a:lnTo>
                      <a:pt x="263" y="1139"/>
                    </a:lnTo>
                    <a:lnTo>
                      <a:pt x="229" y="1157"/>
                    </a:lnTo>
                    <a:lnTo>
                      <a:pt x="166" y="1156"/>
                    </a:lnTo>
                    <a:lnTo>
                      <a:pt x="154" y="1141"/>
                    </a:lnTo>
                    <a:lnTo>
                      <a:pt x="152" y="1059"/>
                    </a:lnTo>
                    <a:lnTo>
                      <a:pt x="193" y="992"/>
                    </a:lnTo>
                    <a:lnTo>
                      <a:pt x="172" y="959"/>
                    </a:lnTo>
                    <a:lnTo>
                      <a:pt x="194" y="944"/>
                    </a:lnTo>
                    <a:lnTo>
                      <a:pt x="203" y="914"/>
                    </a:lnTo>
                    <a:lnTo>
                      <a:pt x="182" y="917"/>
                    </a:lnTo>
                    <a:lnTo>
                      <a:pt x="163" y="940"/>
                    </a:lnTo>
                    <a:lnTo>
                      <a:pt x="108" y="948"/>
                    </a:lnTo>
                    <a:lnTo>
                      <a:pt x="92" y="926"/>
                    </a:lnTo>
                    <a:lnTo>
                      <a:pt x="54" y="905"/>
                    </a:lnTo>
                    <a:lnTo>
                      <a:pt x="52" y="932"/>
                    </a:lnTo>
                    <a:lnTo>
                      <a:pt x="28" y="948"/>
                    </a:lnTo>
                    <a:lnTo>
                      <a:pt x="12" y="887"/>
                    </a:lnTo>
                    <a:lnTo>
                      <a:pt x="4" y="891"/>
                    </a:lnTo>
                    <a:lnTo>
                      <a:pt x="0" y="87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ïSlíďe">
                <a:extLst>
                  <a:ext uri="{FF2B5EF4-FFF2-40B4-BE49-F238E27FC236}">
                    <a16:creationId xmlns="" xmlns:a16="http://schemas.microsoft.com/office/drawing/2014/main" id="{A13855AB-7E2F-463A-BD9F-59E25A2FAE3A}"/>
                  </a:ext>
                </a:extLst>
              </p:cNvPr>
              <p:cNvSpPr/>
              <p:nvPr/>
            </p:nvSpPr>
            <p:spPr bwMode="auto">
              <a:xfrm>
                <a:off x="2470231" y="2747559"/>
                <a:ext cx="857284" cy="403963"/>
              </a:xfrm>
              <a:custGeom>
                <a:avLst/>
                <a:gdLst>
                  <a:gd name="T0" fmla="*/ 178 w 5280"/>
                  <a:gd name="T1" fmla="*/ 761 h 2490"/>
                  <a:gd name="T2" fmla="*/ 320 w 5280"/>
                  <a:gd name="T3" fmla="*/ 600 h 2490"/>
                  <a:gd name="T4" fmla="*/ 379 w 5280"/>
                  <a:gd name="T5" fmla="*/ 493 h 2490"/>
                  <a:gd name="T6" fmla="*/ 597 w 5280"/>
                  <a:gd name="T7" fmla="*/ 425 h 2490"/>
                  <a:gd name="T8" fmla="*/ 724 w 5280"/>
                  <a:gd name="T9" fmla="*/ 460 h 2490"/>
                  <a:gd name="T10" fmla="*/ 909 w 5280"/>
                  <a:gd name="T11" fmla="*/ 454 h 2490"/>
                  <a:gd name="T12" fmla="*/ 1114 w 5280"/>
                  <a:gd name="T13" fmla="*/ 634 h 2490"/>
                  <a:gd name="T14" fmla="*/ 1295 w 5280"/>
                  <a:gd name="T15" fmla="*/ 605 h 2490"/>
                  <a:gd name="T16" fmla="*/ 1496 w 5280"/>
                  <a:gd name="T17" fmla="*/ 605 h 2490"/>
                  <a:gd name="T18" fmla="*/ 1544 w 5280"/>
                  <a:gd name="T19" fmla="*/ 395 h 2490"/>
                  <a:gd name="T20" fmla="*/ 1427 w 5280"/>
                  <a:gd name="T21" fmla="*/ 199 h 2490"/>
                  <a:gd name="T22" fmla="*/ 1536 w 5280"/>
                  <a:gd name="T23" fmla="*/ 74 h 2490"/>
                  <a:gd name="T24" fmla="*/ 1654 w 5280"/>
                  <a:gd name="T25" fmla="*/ 29 h 2490"/>
                  <a:gd name="T26" fmla="*/ 1873 w 5280"/>
                  <a:gd name="T27" fmla="*/ 93 h 2490"/>
                  <a:gd name="T28" fmla="*/ 2087 w 5280"/>
                  <a:gd name="T29" fmla="*/ 138 h 2490"/>
                  <a:gd name="T30" fmla="*/ 2150 w 5280"/>
                  <a:gd name="T31" fmla="*/ 292 h 2490"/>
                  <a:gd name="T32" fmla="*/ 2285 w 5280"/>
                  <a:gd name="T33" fmla="*/ 406 h 2490"/>
                  <a:gd name="T34" fmla="*/ 2474 w 5280"/>
                  <a:gd name="T35" fmla="*/ 410 h 2490"/>
                  <a:gd name="T36" fmla="*/ 2699 w 5280"/>
                  <a:gd name="T37" fmla="*/ 337 h 2490"/>
                  <a:gd name="T38" fmla="*/ 2977 w 5280"/>
                  <a:gd name="T39" fmla="*/ 397 h 2490"/>
                  <a:gd name="T40" fmla="*/ 3193 w 5280"/>
                  <a:gd name="T41" fmla="*/ 505 h 2490"/>
                  <a:gd name="T42" fmla="*/ 3436 w 5280"/>
                  <a:gd name="T43" fmla="*/ 567 h 2490"/>
                  <a:gd name="T44" fmla="*/ 3689 w 5280"/>
                  <a:gd name="T45" fmla="*/ 561 h 2490"/>
                  <a:gd name="T46" fmla="*/ 3954 w 5280"/>
                  <a:gd name="T47" fmla="*/ 449 h 2490"/>
                  <a:gd name="T48" fmla="*/ 4081 w 5280"/>
                  <a:gd name="T49" fmla="*/ 294 h 2490"/>
                  <a:gd name="T50" fmla="*/ 4243 w 5280"/>
                  <a:gd name="T51" fmla="*/ 233 h 2490"/>
                  <a:gd name="T52" fmla="*/ 4409 w 5280"/>
                  <a:gd name="T53" fmla="*/ 294 h 2490"/>
                  <a:gd name="T54" fmla="*/ 4551 w 5280"/>
                  <a:gd name="T55" fmla="*/ 550 h 2490"/>
                  <a:gd name="T56" fmla="*/ 4634 w 5280"/>
                  <a:gd name="T57" fmla="*/ 858 h 2490"/>
                  <a:gd name="T58" fmla="*/ 4904 w 5280"/>
                  <a:gd name="T59" fmla="*/ 762 h 2490"/>
                  <a:gd name="T60" fmla="*/ 5153 w 5280"/>
                  <a:gd name="T61" fmla="*/ 831 h 2490"/>
                  <a:gd name="T62" fmla="*/ 5266 w 5280"/>
                  <a:gd name="T63" fmla="*/ 1041 h 2490"/>
                  <a:gd name="T64" fmla="*/ 5154 w 5280"/>
                  <a:gd name="T65" fmla="*/ 1081 h 2490"/>
                  <a:gd name="T66" fmla="*/ 4941 w 5280"/>
                  <a:gd name="T67" fmla="*/ 1142 h 2490"/>
                  <a:gd name="T68" fmla="*/ 4858 w 5280"/>
                  <a:gd name="T69" fmla="*/ 1217 h 2490"/>
                  <a:gd name="T70" fmla="*/ 4693 w 5280"/>
                  <a:gd name="T71" fmla="*/ 1433 h 2490"/>
                  <a:gd name="T72" fmla="*/ 4488 w 5280"/>
                  <a:gd name="T73" fmla="*/ 1559 h 2490"/>
                  <a:gd name="T74" fmla="*/ 4309 w 5280"/>
                  <a:gd name="T75" fmla="*/ 1570 h 2490"/>
                  <a:gd name="T76" fmla="*/ 4091 w 5280"/>
                  <a:gd name="T77" fmla="*/ 1693 h 2490"/>
                  <a:gd name="T78" fmla="*/ 4222 w 5280"/>
                  <a:gd name="T79" fmla="*/ 1901 h 2490"/>
                  <a:gd name="T80" fmla="*/ 3973 w 5280"/>
                  <a:gd name="T81" fmla="*/ 2165 h 2490"/>
                  <a:gd name="T82" fmla="*/ 3674 w 5280"/>
                  <a:gd name="T83" fmla="*/ 2258 h 2490"/>
                  <a:gd name="T84" fmla="*/ 3247 w 5280"/>
                  <a:gd name="T85" fmla="*/ 2489 h 2490"/>
                  <a:gd name="T86" fmla="*/ 3017 w 5280"/>
                  <a:gd name="T87" fmla="*/ 2461 h 2490"/>
                  <a:gd name="T88" fmla="*/ 2588 w 5280"/>
                  <a:gd name="T89" fmla="*/ 2277 h 2490"/>
                  <a:gd name="T90" fmla="*/ 2249 w 5280"/>
                  <a:gd name="T91" fmla="*/ 2312 h 2490"/>
                  <a:gd name="T92" fmla="*/ 1742 w 5280"/>
                  <a:gd name="T93" fmla="*/ 2320 h 2490"/>
                  <a:gd name="T94" fmla="*/ 1573 w 5280"/>
                  <a:gd name="T95" fmla="*/ 2061 h 2490"/>
                  <a:gd name="T96" fmla="*/ 1492 w 5280"/>
                  <a:gd name="T97" fmla="*/ 1951 h 2490"/>
                  <a:gd name="T98" fmla="*/ 1292 w 5280"/>
                  <a:gd name="T99" fmla="*/ 1877 h 2490"/>
                  <a:gd name="T100" fmla="*/ 1050 w 5280"/>
                  <a:gd name="T101" fmla="*/ 1795 h 2490"/>
                  <a:gd name="T102" fmla="*/ 672 w 5280"/>
                  <a:gd name="T103" fmla="*/ 1697 h 2490"/>
                  <a:gd name="T104" fmla="*/ 692 w 5280"/>
                  <a:gd name="T105" fmla="*/ 1553 h 2490"/>
                  <a:gd name="T106" fmla="*/ 629 w 5280"/>
                  <a:gd name="T107" fmla="*/ 1384 h 2490"/>
                  <a:gd name="T108" fmla="*/ 538 w 5280"/>
                  <a:gd name="T109" fmla="*/ 1222 h 2490"/>
                  <a:gd name="T110" fmla="*/ 403 w 5280"/>
                  <a:gd name="T111" fmla="*/ 1179 h 2490"/>
                  <a:gd name="T112" fmla="*/ 264 w 5280"/>
                  <a:gd name="T113" fmla="*/ 1151 h 2490"/>
                  <a:gd name="T114" fmla="*/ 186 w 5280"/>
                  <a:gd name="T115" fmla="*/ 1127 h 2490"/>
                  <a:gd name="T116" fmla="*/ 55 w 5280"/>
                  <a:gd name="T117" fmla="*/ 1001 h 2490"/>
                  <a:gd name="T118" fmla="*/ 13 w 5280"/>
                  <a:gd name="T119" fmla="*/ 954 h 2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280" h="2490">
                    <a:moveTo>
                      <a:pt x="0" y="886"/>
                    </a:moveTo>
                    <a:lnTo>
                      <a:pt x="28" y="822"/>
                    </a:lnTo>
                    <a:lnTo>
                      <a:pt x="58" y="807"/>
                    </a:lnTo>
                    <a:lnTo>
                      <a:pt x="138" y="810"/>
                    </a:lnTo>
                    <a:lnTo>
                      <a:pt x="148" y="793"/>
                    </a:lnTo>
                    <a:lnTo>
                      <a:pt x="178" y="761"/>
                    </a:lnTo>
                    <a:lnTo>
                      <a:pt x="232" y="741"/>
                    </a:lnTo>
                    <a:lnTo>
                      <a:pt x="234" y="706"/>
                    </a:lnTo>
                    <a:lnTo>
                      <a:pt x="246" y="672"/>
                    </a:lnTo>
                    <a:lnTo>
                      <a:pt x="292" y="652"/>
                    </a:lnTo>
                    <a:lnTo>
                      <a:pt x="293" y="628"/>
                    </a:lnTo>
                    <a:lnTo>
                      <a:pt x="320" y="600"/>
                    </a:lnTo>
                    <a:lnTo>
                      <a:pt x="349" y="593"/>
                    </a:lnTo>
                    <a:lnTo>
                      <a:pt x="373" y="560"/>
                    </a:lnTo>
                    <a:lnTo>
                      <a:pt x="387" y="547"/>
                    </a:lnTo>
                    <a:lnTo>
                      <a:pt x="369" y="532"/>
                    </a:lnTo>
                    <a:lnTo>
                      <a:pt x="368" y="508"/>
                    </a:lnTo>
                    <a:lnTo>
                      <a:pt x="379" y="493"/>
                    </a:lnTo>
                    <a:lnTo>
                      <a:pt x="436" y="510"/>
                    </a:lnTo>
                    <a:lnTo>
                      <a:pt x="459" y="497"/>
                    </a:lnTo>
                    <a:lnTo>
                      <a:pt x="477" y="452"/>
                    </a:lnTo>
                    <a:lnTo>
                      <a:pt x="503" y="442"/>
                    </a:lnTo>
                    <a:lnTo>
                      <a:pt x="564" y="434"/>
                    </a:lnTo>
                    <a:lnTo>
                      <a:pt x="597" y="425"/>
                    </a:lnTo>
                    <a:lnTo>
                      <a:pt x="626" y="424"/>
                    </a:lnTo>
                    <a:lnTo>
                      <a:pt x="665" y="426"/>
                    </a:lnTo>
                    <a:lnTo>
                      <a:pt x="690" y="411"/>
                    </a:lnTo>
                    <a:lnTo>
                      <a:pt x="700" y="412"/>
                    </a:lnTo>
                    <a:lnTo>
                      <a:pt x="720" y="440"/>
                    </a:lnTo>
                    <a:lnTo>
                      <a:pt x="724" y="460"/>
                    </a:lnTo>
                    <a:lnTo>
                      <a:pt x="744" y="481"/>
                    </a:lnTo>
                    <a:lnTo>
                      <a:pt x="780" y="479"/>
                    </a:lnTo>
                    <a:lnTo>
                      <a:pt x="798" y="473"/>
                    </a:lnTo>
                    <a:lnTo>
                      <a:pt x="829" y="475"/>
                    </a:lnTo>
                    <a:lnTo>
                      <a:pt x="855" y="457"/>
                    </a:lnTo>
                    <a:lnTo>
                      <a:pt x="909" y="454"/>
                    </a:lnTo>
                    <a:lnTo>
                      <a:pt x="920" y="481"/>
                    </a:lnTo>
                    <a:lnTo>
                      <a:pt x="927" y="510"/>
                    </a:lnTo>
                    <a:lnTo>
                      <a:pt x="936" y="531"/>
                    </a:lnTo>
                    <a:lnTo>
                      <a:pt x="1020" y="580"/>
                    </a:lnTo>
                    <a:lnTo>
                      <a:pt x="1052" y="605"/>
                    </a:lnTo>
                    <a:lnTo>
                      <a:pt x="1114" y="634"/>
                    </a:lnTo>
                    <a:lnTo>
                      <a:pt x="1135" y="622"/>
                    </a:lnTo>
                    <a:lnTo>
                      <a:pt x="1170" y="609"/>
                    </a:lnTo>
                    <a:lnTo>
                      <a:pt x="1207" y="582"/>
                    </a:lnTo>
                    <a:lnTo>
                      <a:pt x="1237" y="579"/>
                    </a:lnTo>
                    <a:lnTo>
                      <a:pt x="1269" y="587"/>
                    </a:lnTo>
                    <a:lnTo>
                      <a:pt x="1295" y="605"/>
                    </a:lnTo>
                    <a:lnTo>
                      <a:pt x="1322" y="597"/>
                    </a:lnTo>
                    <a:lnTo>
                      <a:pt x="1396" y="598"/>
                    </a:lnTo>
                    <a:lnTo>
                      <a:pt x="1424" y="611"/>
                    </a:lnTo>
                    <a:lnTo>
                      <a:pt x="1456" y="608"/>
                    </a:lnTo>
                    <a:lnTo>
                      <a:pt x="1464" y="599"/>
                    </a:lnTo>
                    <a:lnTo>
                      <a:pt x="1496" y="605"/>
                    </a:lnTo>
                    <a:lnTo>
                      <a:pt x="1554" y="598"/>
                    </a:lnTo>
                    <a:lnTo>
                      <a:pt x="1585" y="547"/>
                    </a:lnTo>
                    <a:lnTo>
                      <a:pt x="1567" y="525"/>
                    </a:lnTo>
                    <a:lnTo>
                      <a:pt x="1533" y="501"/>
                    </a:lnTo>
                    <a:lnTo>
                      <a:pt x="1534" y="450"/>
                    </a:lnTo>
                    <a:lnTo>
                      <a:pt x="1544" y="395"/>
                    </a:lnTo>
                    <a:lnTo>
                      <a:pt x="1538" y="372"/>
                    </a:lnTo>
                    <a:lnTo>
                      <a:pt x="1505" y="362"/>
                    </a:lnTo>
                    <a:lnTo>
                      <a:pt x="1489" y="339"/>
                    </a:lnTo>
                    <a:lnTo>
                      <a:pt x="1439" y="326"/>
                    </a:lnTo>
                    <a:lnTo>
                      <a:pt x="1425" y="284"/>
                    </a:lnTo>
                    <a:lnTo>
                      <a:pt x="1427" y="199"/>
                    </a:lnTo>
                    <a:lnTo>
                      <a:pt x="1461" y="160"/>
                    </a:lnTo>
                    <a:lnTo>
                      <a:pt x="1461" y="134"/>
                    </a:lnTo>
                    <a:lnTo>
                      <a:pt x="1479" y="106"/>
                    </a:lnTo>
                    <a:lnTo>
                      <a:pt x="1507" y="96"/>
                    </a:lnTo>
                    <a:lnTo>
                      <a:pt x="1524" y="103"/>
                    </a:lnTo>
                    <a:lnTo>
                      <a:pt x="1536" y="74"/>
                    </a:lnTo>
                    <a:lnTo>
                      <a:pt x="1527" y="45"/>
                    </a:lnTo>
                    <a:lnTo>
                      <a:pt x="1531" y="18"/>
                    </a:lnTo>
                    <a:lnTo>
                      <a:pt x="1553" y="0"/>
                    </a:lnTo>
                    <a:lnTo>
                      <a:pt x="1587" y="1"/>
                    </a:lnTo>
                    <a:lnTo>
                      <a:pt x="1609" y="16"/>
                    </a:lnTo>
                    <a:lnTo>
                      <a:pt x="1654" y="29"/>
                    </a:lnTo>
                    <a:lnTo>
                      <a:pt x="1700" y="50"/>
                    </a:lnTo>
                    <a:lnTo>
                      <a:pt x="1706" y="62"/>
                    </a:lnTo>
                    <a:lnTo>
                      <a:pt x="1746" y="76"/>
                    </a:lnTo>
                    <a:lnTo>
                      <a:pt x="1788" y="79"/>
                    </a:lnTo>
                    <a:lnTo>
                      <a:pt x="1851" y="77"/>
                    </a:lnTo>
                    <a:lnTo>
                      <a:pt x="1873" y="93"/>
                    </a:lnTo>
                    <a:lnTo>
                      <a:pt x="1890" y="109"/>
                    </a:lnTo>
                    <a:lnTo>
                      <a:pt x="1934" y="113"/>
                    </a:lnTo>
                    <a:lnTo>
                      <a:pt x="1957" y="124"/>
                    </a:lnTo>
                    <a:lnTo>
                      <a:pt x="1987" y="129"/>
                    </a:lnTo>
                    <a:lnTo>
                      <a:pt x="2059" y="127"/>
                    </a:lnTo>
                    <a:lnTo>
                      <a:pt x="2087" y="138"/>
                    </a:lnTo>
                    <a:lnTo>
                      <a:pt x="2099" y="165"/>
                    </a:lnTo>
                    <a:lnTo>
                      <a:pt x="2099" y="187"/>
                    </a:lnTo>
                    <a:lnTo>
                      <a:pt x="2116" y="211"/>
                    </a:lnTo>
                    <a:lnTo>
                      <a:pt x="2116" y="235"/>
                    </a:lnTo>
                    <a:lnTo>
                      <a:pt x="2132" y="254"/>
                    </a:lnTo>
                    <a:lnTo>
                      <a:pt x="2150" y="292"/>
                    </a:lnTo>
                    <a:lnTo>
                      <a:pt x="2149" y="323"/>
                    </a:lnTo>
                    <a:lnTo>
                      <a:pt x="2169" y="340"/>
                    </a:lnTo>
                    <a:lnTo>
                      <a:pt x="2190" y="341"/>
                    </a:lnTo>
                    <a:lnTo>
                      <a:pt x="2225" y="372"/>
                    </a:lnTo>
                    <a:lnTo>
                      <a:pt x="2235" y="390"/>
                    </a:lnTo>
                    <a:lnTo>
                      <a:pt x="2285" y="406"/>
                    </a:lnTo>
                    <a:lnTo>
                      <a:pt x="2338" y="433"/>
                    </a:lnTo>
                    <a:lnTo>
                      <a:pt x="2361" y="434"/>
                    </a:lnTo>
                    <a:lnTo>
                      <a:pt x="2374" y="422"/>
                    </a:lnTo>
                    <a:lnTo>
                      <a:pt x="2426" y="424"/>
                    </a:lnTo>
                    <a:lnTo>
                      <a:pt x="2450" y="409"/>
                    </a:lnTo>
                    <a:lnTo>
                      <a:pt x="2474" y="410"/>
                    </a:lnTo>
                    <a:lnTo>
                      <a:pt x="2496" y="417"/>
                    </a:lnTo>
                    <a:lnTo>
                      <a:pt x="2518" y="410"/>
                    </a:lnTo>
                    <a:lnTo>
                      <a:pt x="2547" y="378"/>
                    </a:lnTo>
                    <a:lnTo>
                      <a:pt x="2597" y="363"/>
                    </a:lnTo>
                    <a:lnTo>
                      <a:pt x="2664" y="358"/>
                    </a:lnTo>
                    <a:lnTo>
                      <a:pt x="2699" y="337"/>
                    </a:lnTo>
                    <a:lnTo>
                      <a:pt x="2744" y="335"/>
                    </a:lnTo>
                    <a:lnTo>
                      <a:pt x="2787" y="323"/>
                    </a:lnTo>
                    <a:lnTo>
                      <a:pt x="2825" y="344"/>
                    </a:lnTo>
                    <a:lnTo>
                      <a:pt x="2875" y="349"/>
                    </a:lnTo>
                    <a:lnTo>
                      <a:pt x="2942" y="347"/>
                    </a:lnTo>
                    <a:lnTo>
                      <a:pt x="2977" y="397"/>
                    </a:lnTo>
                    <a:lnTo>
                      <a:pt x="3037" y="420"/>
                    </a:lnTo>
                    <a:lnTo>
                      <a:pt x="3087" y="419"/>
                    </a:lnTo>
                    <a:lnTo>
                      <a:pt x="3122" y="411"/>
                    </a:lnTo>
                    <a:lnTo>
                      <a:pt x="3139" y="426"/>
                    </a:lnTo>
                    <a:lnTo>
                      <a:pt x="3158" y="481"/>
                    </a:lnTo>
                    <a:lnTo>
                      <a:pt x="3193" y="505"/>
                    </a:lnTo>
                    <a:lnTo>
                      <a:pt x="3213" y="517"/>
                    </a:lnTo>
                    <a:lnTo>
                      <a:pt x="3236" y="522"/>
                    </a:lnTo>
                    <a:lnTo>
                      <a:pt x="3266" y="554"/>
                    </a:lnTo>
                    <a:lnTo>
                      <a:pt x="3291" y="555"/>
                    </a:lnTo>
                    <a:lnTo>
                      <a:pt x="3368" y="548"/>
                    </a:lnTo>
                    <a:lnTo>
                      <a:pt x="3436" y="567"/>
                    </a:lnTo>
                    <a:lnTo>
                      <a:pt x="3539" y="566"/>
                    </a:lnTo>
                    <a:lnTo>
                      <a:pt x="3582" y="560"/>
                    </a:lnTo>
                    <a:lnTo>
                      <a:pt x="3600" y="547"/>
                    </a:lnTo>
                    <a:lnTo>
                      <a:pt x="3638" y="547"/>
                    </a:lnTo>
                    <a:lnTo>
                      <a:pt x="3669" y="563"/>
                    </a:lnTo>
                    <a:lnTo>
                      <a:pt x="3689" y="561"/>
                    </a:lnTo>
                    <a:lnTo>
                      <a:pt x="3717" y="519"/>
                    </a:lnTo>
                    <a:lnTo>
                      <a:pt x="3780" y="482"/>
                    </a:lnTo>
                    <a:lnTo>
                      <a:pt x="3821" y="483"/>
                    </a:lnTo>
                    <a:lnTo>
                      <a:pt x="3847" y="451"/>
                    </a:lnTo>
                    <a:lnTo>
                      <a:pt x="3875" y="448"/>
                    </a:lnTo>
                    <a:lnTo>
                      <a:pt x="3954" y="449"/>
                    </a:lnTo>
                    <a:lnTo>
                      <a:pt x="3988" y="418"/>
                    </a:lnTo>
                    <a:lnTo>
                      <a:pt x="3998" y="384"/>
                    </a:lnTo>
                    <a:lnTo>
                      <a:pt x="3998" y="370"/>
                    </a:lnTo>
                    <a:lnTo>
                      <a:pt x="4020" y="335"/>
                    </a:lnTo>
                    <a:lnTo>
                      <a:pt x="4056" y="320"/>
                    </a:lnTo>
                    <a:lnTo>
                      <a:pt x="4081" y="294"/>
                    </a:lnTo>
                    <a:lnTo>
                      <a:pt x="4094" y="258"/>
                    </a:lnTo>
                    <a:lnTo>
                      <a:pt x="4120" y="233"/>
                    </a:lnTo>
                    <a:lnTo>
                      <a:pt x="4149" y="233"/>
                    </a:lnTo>
                    <a:lnTo>
                      <a:pt x="4161" y="242"/>
                    </a:lnTo>
                    <a:lnTo>
                      <a:pt x="4211" y="229"/>
                    </a:lnTo>
                    <a:lnTo>
                      <a:pt x="4243" y="233"/>
                    </a:lnTo>
                    <a:lnTo>
                      <a:pt x="4284" y="259"/>
                    </a:lnTo>
                    <a:lnTo>
                      <a:pt x="4304" y="289"/>
                    </a:lnTo>
                    <a:lnTo>
                      <a:pt x="4329" y="298"/>
                    </a:lnTo>
                    <a:lnTo>
                      <a:pt x="4361" y="281"/>
                    </a:lnTo>
                    <a:lnTo>
                      <a:pt x="4379" y="295"/>
                    </a:lnTo>
                    <a:lnTo>
                      <a:pt x="4409" y="294"/>
                    </a:lnTo>
                    <a:lnTo>
                      <a:pt x="4447" y="271"/>
                    </a:lnTo>
                    <a:lnTo>
                      <a:pt x="4448" y="254"/>
                    </a:lnTo>
                    <a:lnTo>
                      <a:pt x="4506" y="244"/>
                    </a:lnTo>
                    <a:lnTo>
                      <a:pt x="4570" y="264"/>
                    </a:lnTo>
                    <a:lnTo>
                      <a:pt x="4588" y="284"/>
                    </a:lnTo>
                    <a:lnTo>
                      <a:pt x="4551" y="550"/>
                    </a:lnTo>
                    <a:lnTo>
                      <a:pt x="4558" y="606"/>
                    </a:lnTo>
                    <a:lnTo>
                      <a:pt x="4543" y="656"/>
                    </a:lnTo>
                    <a:lnTo>
                      <a:pt x="4548" y="691"/>
                    </a:lnTo>
                    <a:lnTo>
                      <a:pt x="4526" y="765"/>
                    </a:lnTo>
                    <a:lnTo>
                      <a:pt x="4553" y="819"/>
                    </a:lnTo>
                    <a:lnTo>
                      <a:pt x="4634" y="858"/>
                    </a:lnTo>
                    <a:lnTo>
                      <a:pt x="4689" y="816"/>
                    </a:lnTo>
                    <a:lnTo>
                      <a:pt x="4758" y="816"/>
                    </a:lnTo>
                    <a:lnTo>
                      <a:pt x="4833" y="828"/>
                    </a:lnTo>
                    <a:lnTo>
                      <a:pt x="4867" y="863"/>
                    </a:lnTo>
                    <a:lnTo>
                      <a:pt x="4909" y="799"/>
                    </a:lnTo>
                    <a:lnTo>
                      <a:pt x="4904" y="762"/>
                    </a:lnTo>
                    <a:lnTo>
                      <a:pt x="4907" y="730"/>
                    </a:lnTo>
                    <a:lnTo>
                      <a:pt x="4953" y="715"/>
                    </a:lnTo>
                    <a:lnTo>
                      <a:pt x="4970" y="700"/>
                    </a:lnTo>
                    <a:lnTo>
                      <a:pt x="5047" y="719"/>
                    </a:lnTo>
                    <a:lnTo>
                      <a:pt x="5092" y="774"/>
                    </a:lnTo>
                    <a:lnTo>
                      <a:pt x="5153" y="831"/>
                    </a:lnTo>
                    <a:lnTo>
                      <a:pt x="5203" y="893"/>
                    </a:lnTo>
                    <a:lnTo>
                      <a:pt x="5266" y="938"/>
                    </a:lnTo>
                    <a:lnTo>
                      <a:pt x="5267" y="968"/>
                    </a:lnTo>
                    <a:lnTo>
                      <a:pt x="5280" y="992"/>
                    </a:lnTo>
                    <a:lnTo>
                      <a:pt x="5279" y="1021"/>
                    </a:lnTo>
                    <a:lnTo>
                      <a:pt x="5266" y="1041"/>
                    </a:lnTo>
                    <a:lnTo>
                      <a:pt x="5265" y="1064"/>
                    </a:lnTo>
                    <a:lnTo>
                      <a:pt x="5251" y="1085"/>
                    </a:lnTo>
                    <a:lnTo>
                      <a:pt x="5225" y="1079"/>
                    </a:lnTo>
                    <a:lnTo>
                      <a:pt x="5210" y="1063"/>
                    </a:lnTo>
                    <a:lnTo>
                      <a:pt x="5174" y="1068"/>
                    </a:lnTo>
                    <a:lnTo>
                      <a:pt x="5154" y="1081"/>
                    </a:lnTo>
                    <a:lnTo>
                      <a:pt x="5106" y="1061"/>
                    </a:lnTo>
                    <a:lnTo>
                      <a:pt x="5076" y="1067"/>
                    </a:lnTo>
                    <a:lnTo>
                      <a:pt x="5045" y="1110"/>
                    </a:lnTo>
                    <a:lnTo>
                      <a:pt x="4998" y="1147"/>
                    </a:lnTo>
                    <a:lnTo>
                      <a:pt x="4971" y="1165"/>
                    </a:lnTo>
                    <a:lnTo>
                      <a:pt x="4941" y="1142"/>
                    </a:lnTo>
                    <a:lnTo>
                      <a:pt x="4927" y="1146"/>
                    </a:lnTo>
                    <a:lnTo>
                      <a:pt x="4926" y="1178"/>
                    </a:lnTo>
                    <a:lnTo>
                      <a:pt x="4914" y="1196"/>
                    </a:lnTo>
                    <a:lnTo>
                      <a:pt x="4890" y="1199"/>
                    </a:lnTo>
                    <a:lnTo>
                      <a:pt x="4872" y="1196"/>
                    </a:lnTo>
                    <a:lnTo>
                      <a:pt x="4858" y="1217"/>
                    </a:lnTo>
                    <a:lnTo>
                      <a:pt x="4829" y="1263"/>
                    </a:lnTo>
                    <a:lnTo>
                      <a:pt x="4821" y="1315"/>
                    </a:lnTo>
                    <a:lnTo>
                      <a:pt x="4823" y="1351"/>
                    </a:lnTo>
                    <a:lnTo>
                      <a:pt x="4805" y="1372"/>
                    </a:lnTo>
                    <a:lnTo>
                      <a:pt x="4769" y="1381"/>
                    </a:lnTo>
                    <a:lnTo>
                      <a:pt x="4693" y="1433"/>
                    </a:lnTo>
                    <a:lnTo>
                      <a:pt x="4652" y="1433"/>
                    </a:lnTo>
                    <a:lnTo>
                      <a:pt x="4611" y="1425"/>
                    </a:lnTo>
                    <a:lnTo>
                      <a:pt x="4590" y="1439"/>
                    </a:lnTo>
                    <a:lnTo>
                      <a:pt x="4558" y="1507"/>
                    </a:lnTo>
                    <a:lnTo>
                      <a:pt x="4526" y="1530"/>
                    </a:lnTo>
                    <a:lnTo>
                      <a:pt x="4488" y="1559"/>
                    </a:lnTo>
                    <a:lnTo>
                      <a:pt x="4465" y="1584"/>
                    </a:lnTo>
                    <a:lnTo>
                      <a:pt x="4455" y="1611"/>
                    </a:lnTo>
                    <a:lnTo>
                      <a:pt x="4438" y="1615"/>
                    </a:lnTo>
                    <a:lnTo>
                      <a:pt x="4402" y="1597"/>
                    </a:lnTo>
                    <a:lnTo>
                      <a:pt x="4360" y="1588"/>
                    </a:lnTo>
                    <a:lnTo>
                      <a:pt x="4309" y="1570"/>
                    </a:lnTo>
                    <a:lnTo>
                      <a:pt x="4267" y="1541"/>
                    </a:lnTo>
                    <a:lnTo>
                      <a:pt x="4224" y="1539"/>
                    </a:lnTo>
                    <a:lnTo>
                      <a:pt x="4158" y="1553"/>
                    </a:lnTo>
                    <a:lnTo>
                      <a:pt x="4119" y="1582"/>
                    </a:lnTo>
                    <a:lnTo>
                      <a:pt x="4094" y="1618"/>
                    </a:lnTo>
                    <a:lnTo>
                      <a:pt x="4091" y="1693"/>
                    </a:lnTo>
                    <a:lnTo>
                      <a:pt x="4095" y="1730"/>
                    </a:lnTo>
                    <a:lnTo>
                      <a:pt x="4093" y="1754"/>
                    </a:lnTo>
                    <a:lnTo>
                      <a:pt x="4169" y="1804"/>
                    </a:lnTo>
                    <a:lnTo>
                      <a:pt x="4239" y="1847"/>
                    </a:lnTo>
                    <a:lnTo>
                      <a:pt x="4239" y="1869"/>
                    </a:lnTo>
                    <a:lnTo>
                      <a:pt x="4222" y="1901"/>
                    </a:lnTo>
                    <a:lnTo>
                      <a:pt x="4200" y="1933"/>
                    </a:lnTo>
                    <a:lnTo>
                      <a:pt x="4125" y="2018"/>
                    </a:lnTo>
                    <a:lnTo>
                      <a:pt x="4081" y="2091"/>
                    </a:lnTo>
                    <a:lnTo>
                      <a:pt x="4056" y="2147"/>
                    </a:lnTo>
                    <a:lnTo>
                      <a:pt x="4027" y="2147"/>
                    </a:lnTo>
                    <a:lnTo>
                      <a:pt x="3973" y="2165"/>
                    </a:lnTo>
                    <a:lnTo>
                      <a:pt x="3933" y="2167"/>
                    </a:lnTo>
                    <a:lnTo>
                      <a:pt x="3886" y="2198"/>
                    </a:lnTo>
                    <a:lnTo>
                      <a:pt x="3840" y="2233"/>
                    </a:lnTo>
                    <a:lnTo>
                      <a:pt x="3792" y="2235"/>
                    </a:lnTo>
                    <a:lnTo>
                      <a:pt x="3721" y="2242"/>
                    </a:lnTo>
                    <a:lnTo>
                      <a:pt x="3674" y="2258"/>
                    </a:lnTo>
                    <a:lnTo>
                      <a:pt x="3618" y="2275"/>
                    </a:lnTo>
                    <a:lnTo>
                      <a:pt x="3496" y="2318"/>
                    </a:lnTo>
                    <a:lnTo>
                      <a:pt x="3399" y="2350"/>
                    </a:lnTo>
                    <a:lnTo>
                      <a:pt x="3352" y="2403"/>
                    </a:lnTo>
                    <a:lnTo>
                      <a:pt x="3278" y="2463"/>
                    </a:lnTo>
                    <a:lnTo>
                      <a:pt x="3247" y="2489"/>
                    </a:lnTo>
                    <a:lnTo>
                      <a:pt x="3206" y="2490"/>
                    </a:lnTo>
                    <a:lnTo>
                      <a:pt x="3156" y="2475"/>
                    </a:lnTo>
                    <a:lnTo>
                      <a:pt x="3156" y="2457"/>
                    </a:lnTo>
                    <a:lnTo>
                      <a:pt x="3149" y="2431"/>
                    </a:lnTo>
                    <a:lnTo>
                      <a:pt x="3077" y="2452"/>
                    </a:lnTo>
                    <a:lnTo>
                      <a:pt x="3017" y="2461"/>
                    </a:lnTo>
                    <a:lnTo>
                      <a:pt x="2955" y="2428"/>
                    </a:lnTo>
                    <a:lnTo>
                      <a:pt x="2906" y="2424"/>
                    </a:lnTo>
                    <a:lnTo>
                      <a:pt x="2798" y="2383"/>
                    </a:lnTo>
                    <a:lnTo>
                      <a:pt x="2690" y="2333"/>
                    </a:lnTo>
                    <a:lnTo>
                      <a:pt x="2634" y="2278"/>
                    </a:lnTo>
                    <a:lnTo>
                      <a:pt x="2588" y="2277"/>
                    </a:lnTo>
                    <a:lnTo>
                      <a:pt x="2465" y="2263"/>
                    </a:lnTo>
                    <a:lnTo>
                      <a:pt x="2361" y="2265"/>
                    </a:lnTo>
                    <a:lnTo>
                      <a:pt x="2335" y="2259"/>
                    </a:lnTo>
                    <a:lnTo>
                      <a:pt x="2316" y="2272"/>
                    </a:lnTo>
                    <a:lnTo>
                      <a:pt x="2306" y="2290"/>
                    </a:lnTo>
                    <a:lnTo>
                      <a:pt x="2249" y="2312"/>
                    </a:lnTo>
                    <a:lnTo>
                      <a:pt x="2168" y="2320"/>
                    </a:lnTo>
                    <a:lnTo>
                      <a:pt x="2026" y="2308"/>
                    </a:lnTo>
                    <a:lnTo>
                      <a:pt x="1923" y="2314"/>
                    </a:lnTo>
                    <a:lnTo>
                      <a:pt x="1843" y="2309"/>
                    </a:lnTo>
                    <a:lnTo>
                      <a:pt x="1776" y="2316"/>
                    </a:lnTo>
                    <a:lnTo>
                      <a:pt x="1742" y="2320"/>
                    </a:lnTo>
                    <a:lnTo>
                      <a:pt x="1712" y="2310"/>
                    </a:lnTo>
                    <a:lnTo>
                      <a:pt x="1674" y="2236"/>
                    </a:lnTo>
                    <a:lnTo>
                      <a:pt x="1658" y="2199"/>
                    </a:lnTo>
                    <a:lnTo>
                      <a:pt x="1622" y="2146"/>
                    </a:lnTo>
                    <a:lnTo>
                      <a:pt x="1594" y="2110"/>
                    </a:lnTo>
                    <a:lnTo>
                      <a:pt x="1573" y="2061"/>
                    </a:lnTo>
                    <a:lnTo>
                      <a:pt x="1571" y="2039"/>
                    </a:lnTo>
                    <a:lnTo>
                      <a:pt x="1546" y="2013"/>
                    </a:lnTo>
                    <a:lnTo>
                      <a:pt x="1521" y="2003"/>
                    </a:lnTo>
                    <a:lnTo>
                      <a:pt x="1503" y="2001"/>
                    </a:lnTo>
                    <a:lnTo>
                      <a:pt x="1496" y="1982"/>
                    </a:lnTo>
                    <a:lnTo>
                      <a:pt x="1492" y="1951"/>
                    </a:lnTo>
                    <a:lnTo>
                      <a:pt x="1480" y="1947"/>
                    </a:lnTo>
                    <a:lnTo>
                      <a:pt x="1464" y="1951"/>
                    </a:lnTo>
                    <a:lnTo>
                      <a:pt x="1417" y="1950"/>
                    </a:lnTo>
                    <a:lnTo>
                      <a:pt x="1376" y="1926"/>
                    </a:lnTo>
                    <a:lnTo>
                      <a:pt x="1313" y="1881"/>
                    </a:lnTo>
                    <a:lnTo>
                      <a:pt x="1292" y="1877"/>
                    </a:lnTo>
                    <a:lnTo>
                      <a:pt x="1276" y="1877"/>
                    </a:lnTo>
                    <a:lnTo>
                      <a:pt x="1245" y="1872"/>
                    </a:lnTo>
                    <a:lnTo>
                      <a:pt x="1231" y="1852"/>
                    </a:lnTo>
                    <a:lnTo>
                      <a:pt x="1179" y="1817"/>
                    </a:lnTo>
                    <a:lnTo>
                      <a:pt x="1062" y="1792"/>
                    </a:lnTo>
                    <a:lnTo>
                      <a:pt x="1050" y="1795"/>
                    </a:lnTo>
                    <a:lnTo>
                      <a:pt x="1036" y="1807"/>
                    </a:lnTo>
                    <a:lnTo>
                      <a:pt x="989" y="1811"/>
                    </a:lnTo>
                    <a:lnTo>
                      <a:pt x="914" y="1813"/>
                    </a:lnTo>
                    <a:lnTo>
                      <a:pt x="747" y="1777"/>
                    </a:lnTo>
                    <a:lnTo>
                      <a:pt x="710" y="1756"/>
                    </a:lnTo>
                    <a:lnTo>
                      <a:pt x="672" y="1697"/>
                    </a:lnTo>
                    <a:lnTo>
                      <a:pt x="666" y="1670"/>
                    </a:lnTo>
                    <a:lnTo>
                      <a:pt x="666" y="1645"/>
                    </a:lnTo>
                    <a:lnTo>
                      <a:pt x="676" y="1626"/>
                    </a:lnTo>
                    <a:lnTo>
                      <a:pt x="701" y="1608"/>
                    </a:lnTo>
                    <a:lnTo>
                      <a:pt x="711" y="1577"/>
                    </a:lnTo>
                    <a:lnTo>
                      <a:pt x="692" y="1553"/>
                    </a:lnTo>
                    <a:lnTo>
                      <a:pt x="683" y="1513"/>
                    </a:lnTo>
                    <a:lnTo>
                      <a:pt x="691" y="1491"/>
                    </a:lnTo>
                    <a:lnTo>
                      <a:pt x="689" y="1453"/>
                    </a:lnTo>
                    <a:lnTo>
                      <a:pt x="675" y="1432"/>
                    </a:lnTo>
                    <a:lnTo>
                      <a:pt x="653" y="1397"/>
                    </a:lnTo>
                    <a:lnTo>
                      <a:pt x="629" y="1384"/>
                    </a:lnTo>
                    <a:lnTo>
                      <a:pt x="601" y="1362"/>
                    </a:lnTo>
                    <a:lnTo>
                      <a:pt x="590" y="1332"/>
                    </a:lnTo>
                    <a:lnTo>
                      <a:pt x="572" y="1307"/>
                    </a:lnTo>
                    <a:lnTo>
                      <a:pt x="562" y="1277"/>
                    </a:lnTo>
                    <a:lnTo>
                      <a:pt x="558" y="1250"/>
                    </a:lnTo>
                    <a:lnTo>
                      <a:pt x="538" y="1222"/>
                    </a:lnTo>
                    <a:lnTo>
                      <a:pt x="512" y="1200"/>
                    </a:lnTo>
                    <a:lnTo>
                      <a:pt x="486" y="1192"/>
                    </a:lnTo>
                    <a:lnTo>
                      <a:pt x="474" y="1172"/>
                    </a:lnTo>
                    <a:lnTo>
                      <a:pt x="445" y="1160"/>
                    </a:lnTo>
                    <a:lnTo>
                      <a:pt x="419" y="1162"/>
                    </a:lnTo>
                    <a:lnTo>
                      <a:pt x="403" y="1179"/>
                    </a:lnTo>
                    <a:lnTo>
                      <a:pt x="383" y="1187"/>
                    </a:lnTo>
                    <a:lnTo>
                      <a:pt x="366" y="1180"/>
                    </a:lnTo>
                    <a:lnTo>
                      <a:pt x="339" y="1150"/>
                    </a:lnTo>
                    <a:lnTo>
                      <a:pt x="330" y="1135"/>
                    </a:lnTo>
                    <a:lnTo>
                      <a:pt x="298" y="1135"/>
                    </a:lnTo>
                    <a:lnTo>
                      <a:pt x="264" y="1151"/>
                    </a:lnTo>
                    <a:lnTo>
                      <a:pt x="251" y="1166"/>
                    </a:lnTo>
                    <a:lnTo>
                      <a:pt x="244" y="1186"/>
                    </a:lnTo>
                    <a:lnTo>
                      <a:pt x="229" y="1186"/>
                    </a:lnTo>
                    <a:lnTo>
                      <a:pt x="195" y="1165"/>
                    </a:lnTo>
                    <a:lnTo>
                      <a:pt x="186" y="1140"/>
                    </a:lnTo>
                    <a:lnTo>
                      <a:pt x="186" y="1127"/>
                    </a:lnTo>
                    <a:lnTo>
                      <a:pt x="161" y="1098"/>
                    </a:lnTo>
                    <a:lnTo>
                      <a:pt x="127" y="1076"/>
                    </a:lnTo>
                    <a:lnTo>
                      <a:pt x="102" y="1047"/>
                    </a:lnTo>
                    <a:lnTo>
                      <a:pt x="82" y="1039"/>
                    </a:lnTo>
                    <a:lnTo>
                      <a:pt x="64" y="1023"/>
                    </a:lnTo>
                    <a:lnTo>
                      <a:pt x="55" y="1001"/>
                    </a:lnTo>
                    <a:lnTo>
                      <a:pt x="54" y="978"/>
                    </a:lnTo>
                    <a:lnTo>
                      <a:pt x="45" y="960"/>
                    </a:lnTo>
                    <a:lnTo>
                      <a:pt x="39" y="963"/>
                    </a:lnTo>
                    <a:lnTo>
                      <a:pt x="37" y="973"/>
                    </a:lnTo>
                    <a:lnTo>
                      <a:pt x="26" y="976"/>
                    </a:lnTo>
                    <a:lnTo>
                      <a:pt x="13" y="954"/>
                    </a:lnTo>
                    <a:lnTo>
                      <a:pt x="3" y="945"/>
                    </a:lnTo>
                    <a:lnTo>
                      <a:pt x="4" y="905"/>
                    </a:lnTo>
                    <a:lnTo>
                      <a:pt x="0" y="88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íṥḻiḍe">
                <a:extLst>
                  <a:ext uri="{FF2B5EF4-FFF2-40B4-BE49-F238E27FC236}">
                    <a16:creationId xmlns="" xmlns:a16="http://schemas.microsoft.com/office/drawing/2014/main" id="{66E01C59-3446-4C1D-860F-3562BC6B44BD}"/>
                  </a:ext>
                </a:extLst>
              </p:cNvPr>
              <p:cNvSpPr/>
              <p:nvPr/>
            </p:nvSpPr>
            <p:spPr bwMode="auto">
              <a:xfrm>
                <a:off x="1403821" y="2674819"/>
                <a:ext cx="1056019" cy="554637"/>
              </a:xfrm>
              <a:custGeom>
                <a:avLst/>
                <a:gdLst>
                  <a:gd name="T0" fmla="*/ 158 w 6505"/>
                  <a:gd name="T1" fmla="*/ 1989 h 3417"/>
                  <a:gd name="T2" fmla="*/ 7 w 6505"/>
                  <a:gd name="T3" fmla="*/ 1591 h 3417"/>
                  <a:gd name="T4" fmla="*/ 311 w 6505"/>
                  <a:gd name="T5" fmla="*/ 1532 h 3417"/>
                  <a:gd name="T6" fmla="*/ 461 w 6505"/>
                  <a:gd name="T7" fmla="*/ 1227 h 3417"/>
                  <a:gd name="T8" fmla="*/ 630 w 6505"/>
                  <a:gd name="T9" fmla="*/ 1157 h 3417"/>
                  <a:gd name="T10" fmla="*/ 749 w 6505"/>
                  <a:gd name="T11" fmla="*/ 1125 h 3417"/>
                  <a:gd name="T12" fmla="*/ 1034 w 6505"/>
                  <a:gd name="T13" fmla="*/ 1224 h 3417"/>
                  <a:gd name="T14" fmla="*/ 1228 w 6505"/>
                  <a:gd name="T15" fmla="*/ 1291 h 3417"/>
                  <a:gd name="T16" fmla="*/ 1481 w 6505"/>
                  <a:gd name="T17" fmla="*/ 1225 h 3417"/>
                  <a:gd name="T18" fmla="*/ 1710 w 6505"/>
                  <a:gd name="T19" fmla="*/ 1216 h 3417"/>
                  <a:gd name="T20" fmla="*/ 1874 w 6505"/>
                  <a:gd name="T21" fmla="*/ 1307 h 3417"/>
                  <a:gd name="T22" fmla="*/ 2186 w 6505"/>
                  <a:gd name="T23" fmla="*/ 1296 h 3417"/>
                  <a:gd name="T24" fmla="*/ 2085 w 6505"/>
                  <a:gd name="T25" fmla="*/ 1025 h 3417"/>
                  <a:gd name="T26" fmla="*/ 2064 w 6505"/>
                  <a:gd name="T27" fmla="*/ 851 h 3417"/>
                  <a:gd name="T28" fmla="*/ 2199 w 6505"/>
                  <a:gd name="T29" fmla="*/ 640 h 3417"/>
                  <a:gd name="T30" fmla="*/ 2074 w 6505"/>
                  <a:gd name="T31" fmla="*/ 573 h 3417"/>
                  <a:gd name="T32" fmla="*/ 2182 w 6505"/>
                  <a:gd name="T33" fmla="*/ 487 h 3417"/>
                  <a:gd name="T34" fmla="*/ 2385 w 6505"/>
                  <a:gd name="T35" fmla="*/ 419 h 3417"/>
                  <a:gd name="T36" fmla="*/ 2686 w 6505"/>
                  <a:gd name="T37" fmla="*/ 336 h 3417"/>
                  <a:gd name="T38" fmla="*/ 2857 w 6505"/>
                  <a:gd name="T39" fmla="*/ 233 h 3417"/>
                  <a:gd name="T40" fmla="*/ 3130 w 6505"/>
                  <a:gd name="T41" fmla="*/ 94 h 3417"/>
                  <a:gd name="T42" fmla="*/ 3354 w 6505"/>
                  <a:gd name="T43" fmla="*/ 13 h 3417"/>
                  <a:gd name="T44" fmla="*/ 3596 w 6505"/>
                  <a:gd name="T45" fmla="*/ 157 h 3417"/>
                  <a:gd name="T46" fmla="*/ 3670 w 6505"/>
                  <a:gd name="T47" fmla="*/ 304 h 3417"/>
                  <a:gd name="T48" fmla="*/ 3810 w 6505"/>
                  <a:gd name="T49" fmla="*/ 264 h 3417"/>
                  <a:gd name="T50" fmla="*/ 3979 w 6505"/>
                  <a:gd name="T51" fmla="*/ 327 h 3417"/>
                  <a:gd name="T52" fmla="*/ 4093 w 6505"/>
                  <a:gd name="T53" fmla="*/ 408 h 3417"/>
                  <a:gd name="T54" fmla="*/ 4347 w 6505"/>
                  <a:gd name="T55" fmla="*/ 290 h 3417"/>
                  <a:gd name="T56" fmla="*/ 4512 w 6505"/>
                  <a:gd name="T57" fmla="*/ 241 h 3417"/>
                  <a:gd name="T58" fmla="*/ 5294 w 6505"/>
                  <a:gd name="T59" fmla="*/ 940 h 3417"/>
                  <a:gd name="T60" fmla="*/ 5513 w 6505"/>
                  <a:gd name="T61" fmla="*/ 1013 h 3417"/>
                  <a:gd name="T62" fmla="*/ 5778 w 6505"/>
                  <a:gd name="T63" fmla="*/ 954 h 3417"/>
                  <a:gd name="T64" fmla="*/ 6056 w 6505"/>
                  <a:gd name="T65" fmla="*/ 1143 h 3417"/>
                  <a:gd name="T66" fmla="*/ 6161 w 6505"/>
                  <a:gd name="T67" fmla="*/ 1280 h 3417"/>
                  <a:gd name="T68" fmla="*/ 6379 w 6505"/>
                  <a:gd name="T69" fmla="*/ 1264 h 3417"/>
                  <a:gd name="T70" fmla="*/ 6410 w 6505"/>
                  <a:gd name="T71" fmla="*/ 1478 h 3417"/>
                  <a:gd name="T72" fmla="*/ 6321 w 6505"/>
                  <a:gd name="T73" fmla="*/ 1850 h 3417"/>
                  <a:gd name="T74" fmla="*/ 5997 w 6505"/>
                  <a:gd name="T75" fmla="*/ 1868 h 3417"/>
                  <a:gd name="T76" fmla="*/ 5901 w 6505"/>
                  <a:gd name="T77" fmla="*/ 2248 h 3417"/>
                  <a:gd name="T78" fmla="*/ 5769 w 6505"/>
                  <a:gd name="T79" fmla="*/ 2341 h 3417"/>
                  <a:gd name="T80" fmla="*/ 5612 w 6505"/>
                  <a:gd name="T81" fmla="*/ 2450 h 3417"/>
                  <a:gd name="T82" fmla="*/ 5706 w 6505"/>
                  <a:gd name="T83" fmla="*/ 2710 h 3417"/>
                  <a:gd name="T84" fmla="*/ 5703 w 6505"/>
                  <a:gd name="T85" fmla="*/ 2985 h 3417"/>
                  <a:gd name="T86" fmla="*/ 5093 w 6505"/>
                  <a:gd name="T87" fmla="*/ 2887 h 3417"/>
                  <a:gd name="T88" fmla="*/ 4678 w 6505"/>
                  <a:gd name="T89" fmla="*/ 2880 h 3417"/>
                  <a:gd name="T90" fmla="*/ 4315 w 6505"/>
                  <a:gd name="T91" fmla="*/ 3002 h 3417"/>
                  <a:gd name="T92" fmla="*/ 4091 w 6505"/>
                  <a:gd name="T93" fmla="*/ 3127 h 3417"/>
                  <a:gd name="T94" fmla="*/ 3674 w 6505"/>
                  <a:gd name="T95" fmla="*/ 3357 h 3417"/>
                  <a:gd name="T96" fmla="*/ 2892 w 6505"/>
                  <a:gd name="T97" fmla="*/ 2789 h 3417"/>
                  <a:gd name="T98" fmla="*/ 1598 w 6505"/>
                  <a:gd name="T99" fmla="*/ 3289 h 3417"/>
                  <a:gd name="T100" fmla="*/ 1188 w 6505"/>
                  <a:gd name="T101" fmla="*/ 3130 h 3417"/>
                  <a:gd name="T102" fmla="*/ 1018 w 6505"/>
                  <a:gd name="T103" fmla="*/ 3056 h 3417"/>
                  <a:gd name="T104" fmla="*/ 873 w 6505"/>
                  <a:gd name="T105" fmla="*/ 2880 h 3417"/>
                  <a:gd name="T106" fmla="*/ 755 w 6505"/>
                  <a:gd name="T107" fmla="*/ 2729 h 3417"/>
                  <a:gd name="T108" fmla="*/ 942 w 6505"/>
                  <a:gd name="T109" fmla="*/ 2726 h 3417"/>
                  <a:gd name="T110" fmla="*/ 865 w 6505"/>
                  <a:gd name="T111" fmla="*/ 2569 h 3417"/>
                  <a:gd name="T112" fmla="*/ 1094 w 6505"/>
                  <a:gd name="T113" fmla="*/ 2529 h 3417"/>
                  <a:gd name="T114" fmla="*/ 1138 w 6505"/>
                  <a:gd name="T115" fmla="*/ 2417 h 3417"/>
                  <a:gd name="T116" fmla="*/ 1126 w 6505"/>
                  <a:gd name="T117" fmla="*/ 2231 h 3417"/>
                  <a:gd name="T118" fmla="*/ 958 w 6505"/>
                  <a:gd name="T119" fmla="*/ 2199 h 3417"/>
                  <a:gd name="T120" fmla="*/ 860 w 6505"/>
                  <a:gd name="T121" fmla="*/ 2159 h 3417"/>
                  <a:gd name="T122" fmla="*/ 696 w 6505"/>
                  <a:gd name="T123" fmla="*/ 2204 h 3417"/>
                  <a:gd name="T124" fmla="*/ 553 w 6505"/>
                  <a:gd name="T125" fmla="*/ 2292 h 3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505" h="3417">
                    <a:moveTo>
                      <a:pt x="499" y="2293"/>
                    </a:moveTo>
                    <a:lnTo>
                      <a:pt x="455" y="2264"/>
                    </a:lnTo>
                    <a:lnTo>
                      <a:pt x="410" y="2279"/>
                    </a:lnTo>
                    <a:lnTo>
                      <a:pt x="348" y="2237"/>
                    </a:lnTo>
                    <a:lnTo>
                      <a:pt x="352" y="2209"/>
                    </a:lnTo>
                    <a:lnTo>
                      <a:pt x="417" y="2209"/>
                    </a:lnTo>
                    <a:lnTo>
                      <a:pt x="348" y="2093"/>
                    </a:lnTo>
                    <a:lnTo>
                      <a:pt x="269" y="2019"/>
                    </a:lnTo>
                    <a:lnTo>
                      <a:pt x="158" y="1989"/>
                    </a:lnTo>
                    <a:lnTo>
                      <a:pt x="144" y="2014"/>
                    </a:lnTo>
                    <a:lnTo>
                      <a:pt x="89" y="1967"/>
                    </a:lnTo>
                    <a:lnTo>
                      <a:pt x="100" y="1941"/>
                    </a:lnTo>
                    <a:lnTo>
                      <a:pt x="70" y="1893"/>
                    </a:lnTo>
                    <a:lnTo>
                      <a:pt x="0" y="1866"/>
                    </a:lnTo>
                    <a:lnTo>
                      <a:pt x="26" y="1807"/>
                    </a:lnTo>
                    <a:lnTo>
                      <a:pt x="40" y="1701"/>
                    </a:lnTo>
                    <a:lnTo>
                      <a:pt x="15" y="1675"/>
                    </a:lnTo>
                    <a:lnTo>
                      <a:pt x="7" y="1591"/>
                    </a:lnTo>
                    <a:lnTo>
                      <a:pt x="39" y="1575"/>
                    </a:lnTo>
                    <a:lnTo>
                      <a:pt x="85" y="1518"/>
                    </a:lnTo>
                    <a:lnTo>
                      <a:pt x="85" y="1475"/>
                    </a:lnTo>
                    <a:lnTo>
                      <a:pt x="109" y="1443"/>
                    </a:lnTo>
                    <a:lnTo>
                      <a:pt x="201" y="1526"/>
                    </a:lnTo>
                    <a:lnTo>
                      <a:pt x="212" y="1557"/>
                    </a:lnTo>
                    <a:lnTo>
                      <a:pt x="263" y="1589"/>
                    </a:lnTo>
                    <a:lnTo>
                      <a:pt x="317" y="1584"/>
                    </a:lnTo>
                    <a:lnTo>
                      <a:pt x="311" y="1532"/>
                    </a:lnTo>
                    <a:lnTo>
                      <a:pt x="331" y="1515"/>
                    </a:lnTo>
                    <a:lnTo>
                      <a:pt x="292" y="1378"/>
                    </a:lnTo>
                    <a:lnTo>
                      <a:pt x="346" y="1372"/>
                    </a:lnTo>
                    <a:lnTo>
                      <a:pt x="401" y="1372"/>
                    </a:lnTo>
                    <a:lnTo>
                      <a:pt x="401" y="1331"/>
                    </a:lnTo>
                    <a:lnTo>
                      <a:pt x="376" y="1300"/>
                    </a:lnTo>
                    <a:lnTo>
                      <a:pt x="387" y="1261"/>
                    </a:lnTo>
                    <a:lnTo>
                      <a:pt x="438" y="1229"/>
                    </a:lnTo>
                    <a:lnTo>
                      <a:pt x="461" y="1227"/>
                    </a:lnTo>
                    <a:lnTo>
                      <a:pt x="477" y="1182"/>
                    </a:lnTo>
                    <a:lnTo>
                      <a:pt x="503" y="1162"/>
                    </a:lnTo>
                    <a:lnTo>
                      <a:pt x="539" y="1171"/>
                    </a:lnTo>
                    <a:lnTo>
                      <a:pt x="544" y="1141"/>
                    </a:lnTo>
                    <a:lnTo>
                      <a:pt x="535" y="1110"/>
                    </a:lnTo>
                    <a:lnTo>
                      <a:pt x="544" y="1088"/>
                    </a:lnTo>
                    <a:lnTo>
                      <a:pt x="594" y="1118"/>
                    </a:lnTo>
                    <a:lnTo>
                      <a:pt x="635" y="1134"/>
                    </a:lnTo>
                    <a:lnTo>
                      <a:pt x="630" y="1157"/>
                    </a:lnTo>
                    <a:lnTo>
                      <a:pt x="607" y="1186"/>
                    </a:lnTo>
                    <a:lnTo>
                      <a:pt x="624" y="1202"/>
                    </a:lnTo>
                    <a:lnTo>
                      <a:pt x="656" y="1184"/>
                    </a:lnTo>
                    <a:lnTo>
                      <a:pt x="664" y="1158"/>
                    </a:lnTo>
                    <a:lnTo>
                      <a:pt x="688" y="1144"/>
                    </a:lnTo>
                    <a:lnTo>
                      <a:pt x="689" y="1173"/>
                    </a:lnTo>
                    <a:lnTo>
                      <a:pt x="711" y="1150"/>
                    </a:lnTo>
                    <a:lnTo>
                      <a:pt x="717" y="1128"/>
                    </a:lnTo>
                    <a:lnTo>
                      <a:pt x="749" y="1125"/>
                    </a:lnTo>
                    <a:lnTo>
                      <a:pt x="785" y="1100"/>
                    </a:lnTo>
                    <a:lnTo>
                      <a:pt x="816" y="1099"/>
                    </a:lnTo>
                    <a:lnTo>
                      <a:pt x="835" y="1145"/>
                    </a:lnTo>
                    <a:lnTo>
                      <a:pt x="873" y="1170"/>
                    </a:lnTo>
                    <a:lnTo>
                      <a:pt x="934" y="1151"/>
                    </a:lnTo>
                    <a:lnTo>
                      <a:pt x="963" y="1152"/>
                    </a:lnTo>
                    <a:lnTo>
                      <a:pt x="980" y="1178"/>
                    </a:lnTo>
                    <a:lnTo>
                      <a:pt x="1000" y="1180"/>
                    </a:lnTo>
                    <a:lnTo>
                      <a:pt x="1034" y="1224"/>
                    </a:lnTo>
                    <a:lnTo>
                      <a:pt x="1071" y="1224"/>
                    </a:lnTo>
                    <a:lnTo>
                      <a:pt x="1099" y="1260"/>
                    </a:lnTo>
                    <a:lnTo>
                      <a:pt x="1146" y="1295"/>
                    </a:lnTo>
                    <a:lnTo>
                      <a:pt x="1174" y="1298"/>
                    </a:lnTo>
                    <a:lnTo>
                      <a:pt x="1187" y="1321"/>
                    </a:lnTo>
                    <a:lnTo>
                      <a:pt x="1189" y="1360"/>
                    </a:lnTo>
                    <a:lnTo>
                      <a:pt x="1210" y="1367"/>
                    </a:lnTo>
                    <a:lnTo>
                      <a:pt x="1231" y="1333"/>
                    </a:lnTo>
                    <a:lnTo>
                      <a:pt x="1228" y="1291"/>
                    </a:lnTo>
                    <a:lnTo>
                      <a:pt x="1261" y="1270"/>
                    </a:lnTo>
                    <a:lnTo>
                      <a:pt x="1285" y="1304"/>
                    </a:lnTo>
                    <a:lnTo>
                      <a:pt x="1350" y="1313"/>
                    </a:lnTo>
                    <a:lnTo>
                      <a:pt x="1370" y="1345"/>
                    </a:lnTo>
                    <a:lnTo>
                      <a:pt x="1397" y="1356"/>
                    </a:lnTo>
                    <a:lnTo>
                      <a:pt x="1439" y="1325"/>
                    </a:lnTo>
                    <a:lnTo>
                      <a:pt x="1442" y="1261"/>
                    </a:lnTo>
                    <a:lnTo>
                      <a:pt x="1478" y="1257"/>
                    </a:lnTo>
                    <a:lnTo>
                      <a:pt x="1481" y="1225"/>
                    </a:lnTo>
                    <a:lnTo>
                      <a:pt x="1508" y="1216"/>
                    </a:lnTo>
                    <a:lnTo>
                      <a:pt x="1527" y="1242"/>
                    </a:lnTo>
                    <a:lnTo>
                      <a:pt x="1543" y="1213"/>
                    </a:lnTo>
                    <a:lnTo>
                      <a:pt x="1582" y="1207"/>
                    </a:lnTo>
                    <a:lnTo>
                      <a:pt x="1631" y="1253"/>
                    </a:lnTo>
                    <a:lnTo>
                      <a:pt x="1641" y="1271"/>
                    </a:lnTo>
                    <a:lnTo>
                      <a:pt x="1689" y="1267"/>
                    </a:lnTo>
                    <a:lnTo>
                      <a:pt x="1683" y="1225"/>
                    </a:lnTo>
                    <a:lnTo>
                      <a:pt x="1710" y="1216"/>
                    </a:lnTo>
                    <a:lnTo>
                      <a:pt x="1748" y="1220"/>
                    </a:lnTo>
                    <a:lnTo>
                      <a:pt x="1767" y="1196"/>
                    </a:lnTo>
                    <a:lnTo>
                      <a:pt x="1808" y="1219"/>
                    </a:lnTo>
                    <a:lnTo>
                      <a:pt x="1833" y="1231"/>
                    </a:lnTo>
                    <a:lnTo>
                      <a:pt x="1821" y="1255"/>
                    </a:lnTo>
                    <a:lnTo>
                      <a:pt x="1796" y="1268"/>
                    </a:lnTo>
                    <a:lnTo>
                      <a:pt x="1828" y="1307"/>
                    </a:lnTo>
                    <a:lnTo>
                      <a:pt x="1859" y="1317"/>
                    </a:lnTo>
                    <a:lnTo>
                      <a:pt x="1874" y="1307"/>
                    </a:lnTo>
                    <a:lnTo>
                      <a:pt x="1897" y="1321"/>
                    </a:lnTo>
                    <a:lnTo>
                      <a:pt x="1950" y="1318"/>
                    </a:lnTo>
                    <a:lnTo>
                      <a:pt x="2009" y="1352"/>
                    </a:lnTo>
                    <a:lnTo>
                      <a:pt x="2048" y="1344"/>
                    </a:lnTo>
                    <a:lnTo>
                      <a:pt x="2065" y="1309"/>
                    </a:lnTo>
                    <a:lnTo>
                      <a:pt x="2068" y="1275"/>
                    </a:lnTo>
                    <a:lnTo>
                      <a:pt x="2085" y="1260"/>
                    </a:lnTo>
                    <a:lnTo>
                      <a:pt x="2138" y="1292"/>
                    </a:lnTo>
                    <a:lnTo>
                      <a:pt x="2186" y="1296"/>
                    </a:lnTo>
                    <a:lnTo>
                      <a:pt x="2244" y="1276"/>
                    </a:lnTo>
                    <a:lnTo>
                      <a:pt x="2260" y="1248"/>
                    </a:lnTo>
                    <a:lnTo>
                      <a:pt x="2251" y="1114"/>
                    </a:lnTo>
                    <a:lnTo>
                      <a:pt x="2235" y="1101"/>
                    </a:lnTo>
                    <a:lnTo>
                      <a:pt x="2185" y="1100"/>
                    </a:lnTo>
                    <a:lnTo>
                      <a:pt x="2153" y="1075"/>
                    </a:lnTo>
                    <a:lnTo>
                      <a:pt x="2147" y="1056"/>
                    </a:lnTo>
                    <a:lnTo>
                      <a:pt x="2108" y="1047"/>
                    </a:lnTo>
                    <a:lnTo>
                      <a:pt x="2085" y="1025"/>
                    </a:lnTo>
                    <a:lnTo>
                      <a:pt x="2044" y="1025"/>
                    </a:lnTo>
                    <a:lnTo>
                      <a:pt x="2042" y="1003"/>
                    </a:lnTo>
                    <a:lnTo>
                      <a:pt x="2031" y="982"/>
                    </a:lnTo>
                    <a:lnTo>
                      <a:pt x="2036" y="965"/>
                    </a:lnTo>
                    <a:lnTo>
                      <a:pt x="2067" y="961"/>
                    </a:lnTo>
                    <a:lnTo>
                      <a:pt x="2073" y="925"/>
                    </a:lnTo>
                    <a:lnTo>
                      <a:pt x="2099" y="894"/>
                    </a:lnTo>
                    <a:lnTo>
                      <a:pt x="2089" y="855"/>
                    </a:lnTo>
                    <a:lnTo>
                      <a:pt x="2064" y="851"/>
                    </a:lnTo>
                    <a:lnTo>
                      <a:pt x="2062" y="814"/>
                    </a:lnTo>
                    <a:lnTo>
                      <a:pt x="2100" y="758"/>
                    </a:lnTo>
                    <a:lnTo>
                      <a:pt x="2139" y="723"/>
                    </a:lnTo>
                    <a:lnTo>
                      <a:pt x="2211" y="715"/>
                    </a:lnTo>
                    <a:lnTo>
                      <a:pt x="2240" y="725"/>
                    </a:lnTo>
                    <a:lnTo>
                      <a:pt x="2259" y="712"/>
                    </a:lnTo>
                    <a:lnTo>
                      <a:pt x="2260" y="677"/>
                    </a:lnTo>
                    <a:lnTo>
                      <a:pt x="2227" y="668"/>
                    </a:lnTo>
                    <a:lnTo>
                      <a:pt x="2199" y="640"/>
                    </a:lnTo>
                    <a:lnTo>
                      <a:pt x="2173" y="641"/>
                    </a:lnTo>
                    <a:lnTo>
                      <a:pt x="2151" y="657"/>
                    </a:lnTo>
                    <a:lnTo>
                      <a:pt x="2117" y="643"/>
                    </a:lnTo>
                    <a:lnTo>
                      <a:pt x="2074" y="641"/>
                    </a:lnTo>
                    <a:lnTo>
                      <a:pt x="2070" y="619"/>
                    </a:lnTo>
                    <a:lnTo>
                      <a:pt x="2085" y="606"/>
                    </a:lnTo>
                    <a:lnTo>
                      <a:pt x="2131" y="604"/>
                    </a:lnTo>
                    <a:lnTo>
                      <a:pt x="2117" y="567"/>
                    </a:lnTo>
                    <a:lnTo>
                      <a:pt x="2074" y="573"/>
                    </a:lnTo>
                    <a:lnTo>
                      <a:pt x="2043" y="565"/>
                    </a:lnTo>
                    <a:lnTo>
                      <a:pt x="2059" y="547"/>
                    </a:lnTo>
                    <a:lnTo>
                      <a:pt x="2040" y="507"/>
                    </a:lnTo>
                    <a:lnTo>
                      <a:pt x="2053" y="496"/>
                    </a:lnTo>
                    <a:lnTo>
                      <a:pt x="2089" y="493"/>
                    </a:lnTo>
                    <a:lnTo>
                      <a:pt x="2107" y="472"/>
                    </a:lnTo>
                    <a:lnTo>
                      <a:pt x="2132" y="473"/>
                    </a:lnTo>
                    <a:lnTo>
                      <a:pt x="2143" y="492"/>
                    </a:lnTo>
                    <a:lnTo>
                      <a:pt x="2182" y="487"/>
                    </a:lnTo>
                    <a:lnTo>
                      <a:pt x="2213" y="509"/>
                    </a:lnTo>
                    <a:lnTo>
                      <a:pt x="2227" y="492"/>
                    </a:lnTo>
                    <a:lnTo>
                      <a:pt x="2227" y="471"/>
                    </a:lnTo>
                    <a:lnTo>
                      <a:pt x="2256" y="453"/>
                    </a:lnTo>
                    <a:lnTo>
                      <a:pt x="2287" y="454"/>
                    </a:lnTo>
                    <a:lnTo>
                      <a:pt x="2307" y="485"/>
                    </a:lnTo>
                    <a:lnTo>
                      <a:pt x="2323" y="462"/>
                    </a:lnTo>
                    <a:lnTo>
                      <a:pt x="2327" y="437"/>
                    </a:lnTo>
                    <a:lnTo>
                      <a:pt x="2385" y="419"/>
                    </a:lnTo>
                    <a:lnTo>
                      <a:pt x="2426" y="416"/>
                    </a:lnTo>
                    <a:lnTo>
                      <a:pt x="2469" y="394"/>
                    </a:lnTo>
                    <a:lnTo>
                      <a:pt x="2514" y="391"/>
                    </a:lnTo>
                    <a:lnTo>
                      <a:pt x="2522" y="376"/>
                    </a:lnTo>
                    <a:lnTo>
                      <a:pt x="2568" y="348"/>
                    </a:lnTo>
                    <a:lnTo>
                      <a:pt x="2610" y="347"/>
                    </a:lnTo>
                    <a:lnTo>
                      <a:pt x="2637" y="328"/>
                    </a:lnTo>
                    <a:lnTo>
                      <a:pt x="2662" y="325"/>
                    </a:lnTo>
                    <a:lnTo>
                      <a:pt x="2686" y="336"/>
                    </a:lnTo>
                    <a:lnTo>
                      <a:pt x="2699" y="323"/>
                    </a:lnTo>
                    <a:lnTo>
                      <a:pt x="2698" y="287"/>
                    </a:lnTo>
                    <a:lnTo>
                      <a:pt x="2717" y="270"/>
                    </a:lnTo>
                    <a:lnTo>
                      <a:pt x="2754" y="270"/>
                    </a:lnTo>
                    <a:lnTo>
                      <a:pt x="2759" y="248"/>
                    </a:lnTo>
                    <a:lnTo>
                      <a:pt x="2781" y="230"/>
                    </a:lnTo>
                    <a:lnTo>
                      <a:pt x="2800" y="246"/>
                    </a:lnTo>
                    <a:lnTo>
                      <a:pt x="2824" y="251"/>
                    </a:lnTo>
                    <a:lnTo>
                      <a:pt x="2857" y="233"/>
                    </a:lnTo>
                    <a:lnTo>
                      <a:pt x="2895" y="220"/>
                    </a:lnTo>
                    <a:lnTo>
                      <a:pt x="2968" y="171"/>
                    </a:lnTo>
                    <a:lnTo>
                      <a:pt x="2984" y="171"/>
                    </a:lnTo>
                    <a:lnTo>
                      <a:pt x="3000" y="160"/>
                    </a:lnTo>
                    <a:lnTo>
                      <a:pt x="3040" y="153"/>
                    </a:lnTo>
                    <a:lnTo>
                      <a:pt x="3064" y="122"/>
                    </a:lnTo>
                    <a:lnTo>
                      <a:pt x="3086" y="128"/>
                    </a:lnTo>
                    <a:lnTo>
                      <a:pt x="3131" y="119"/>
                    </a:lnTo>
                    <a:lnTo>
                      <a:pt x="3130" y="94"/>
                    </a:lnTo>
                    <a:lnTo>
                      <a:pt x="3114" y="67"/>
                    </a:lnTo>
                    <a:lnTo>
                      <a:pt x="3133" y="58"/>
                    </a:lnTo>
                    <a:lnTo>
                      <a:pt x="3179" y="56"/>
                    </a:lnTo>
                    <a:lnTo>
                      <a:pt x="3188" y="22"/>
                    </a:lnTo>
                    <a:lnTo>
                      <a:pt x="3219" y="5"/>
                    </a:lnTo>
                    <a:lnTo>
                      <a:pt x="3240" y="9"/>
                    </a:lnTo>
                    <a:lnTo>
                      <a:pt x="3266" y="0"/>
                    </a:lnTo>
                    <a:lnTo>
                      <a:pt x="3308" y="17"/>
                    </a:lnTo>
                    <a:lnTo>
                      <a:pt x="3354" y="13"/>
                    </a:lnTo>
                    <a:lnTo>
                      <a:pt x="3396" y="40"/>
                    </a:lnTo>
                    <a:lnTo>
                      <a:pt x="3437" y="40"/>
                    </a:lnTo>
                    <a:lnTo>
                      <a:pt x="3475" y="23"/>
                    </a:lnTo>
                    <a:lnTo>
                      <a:pt x="3510" y="26"/>
                    </a:lnTo>
                    <a:lnTo>
                      <a:pt x="3524" y="68"/>
                    </a:lnTo>
                    <a:lnTo>
                      <a:pt x="3537" y="79"/>
                    </a:lnTo>
                    <a:lnTo>
                      <a:pt x="3550" y="115"/>
                    </a:lnTo>
                    <a:lnTo>
                      <a:pt x="3573" y="144"/>
                    </a:lnTo>
                    <a:lnTo>
                      <a:pt x="3596" y="157"/>
                    </a:lnTo>
                    <a:lnTo>
                      <a:pt x="3600" y="175"/>
                    </a:lnTo>
                    <a:lnTo>
                      <a:pt x="3591" y="205"/>
                    </a:lnTo>
                    <a:lnTo>
                      <a:pt x="3598" y="238"/>
                    </a:lnTo>
                    <a:lnTo>
                      <a:pt x="3596" y="250"/>
                    </a:lnTo>
                    <a:lnTo>
                      <a:pt x="3569" y="257"/>
                    </a:lnTo>
                    <a:lnTo>
                      <a:pt x="3585" y="290"/>
                    </a:lnTo>
                    <a:lnTo>
                      <a:pt x="3605" y="305"/>
                    </a:lnTo>
                    <a:lnTo>
                      <a:pt x="3643" y="282"/>
                    </a:lnTo>
                    <a:lnTo>
                      <a:pt x="3670" y="304"/>
                    </a:lnTo>
                    <a:lnTo>
                      <a:pt x="3688" y="297"/>
                    </a:lnTo>
                    <a:lnTo>
                      <a:pt x="3695" y="264"/>
                    </a:lnTo>
                    <a:lnTo>
                      <a:pt x="3716" y="254"/>
                    </a:lnTo>
                    <a:lnTo>
                      <a:pt x="3728" y="289"/>
                    </a:lnTo>
                    <a:lnTo>
                      <a:pt x="3749" y="289"/>
                    </a:lnTo>
                    <a:lnTo>
                      <a:pt x="3753" y="263"/>
                    </a:lnTo>
                    <a:lnTo>
                      <a:pt x="3740" y="228"/>
                    </a:lnTo>
                    <a:lnTo>
                      <a:pt x="3751" y="220"/>
                    </a:lnTo>
                    <a:lnTo>
                      <a:pt x="3810" y="264"/>
                    </a:lnTo>
                    <a:lnTo>
                      <a:pt x="3817" y="318"/>
                    </a:lnTo>
                    <a:lnTo>
                      <a:pt x="3838" y="361"/>
                    </a:lnTo>
                    <a:lnTo>
                      <a:pt x="3859" y="359"/>
                    </a:lnTo>
                    <a:lnTo>
                      <a:pt x="3884" y="333"/>
                    </a:lnTo>
                    <a:lnTo>
                      <a:pt x="3865" y="324"/>
                    </a:lnTo>
                    <a:lnTo>
                      <a:pt x="3855" y="305"/>
                    </a:lnTo>
                    <a:lnTo>
                      <a:pt x="3893" y="297"/>
                    </a:lnTo>
                    <a:lnTo>
                      <a:pt x="3958" y="327"/>
                    </a:lnTo>
                    <a:lnTo>
                      <a:pt x="3979" y="327"/>
                    </a:lnTo>
                    <a:lnTo>
                      <a:pt x="4005" y="307"/>
                    </a:lnTo>
                    <a:lnTo>
                      <a:pt x="4024" y="317"/>
                    </a:lnTo>
                    <a:lnTo>
                      <a:pt x="4010" y="351"/>
                    </a:lnTo>
                    <a:lnTo>
                      <a:pt x="3989" y="370"/>
                    </a:lnTo>
                    <a:lnTo>
                      <a:pt x="3989" y="414"/>
                    </a:lnTo>
                    <a:lnTo>
                      <a:pt x="4011" y="445"/>
                    </a:lnTo>
                    <a:lnTo>
                      <a:pt x="4035" y="443"/>
                    </a:lnTo>
                    <a:lnTo>
                      <a:pt x="4054" y="418"/>
                    </a:lnTo>
                    <a:lnTo>
                      <a:pt x="4093" y="408"/>
                    </a:lnTo>
                    <a:lnTo>
                      <a:pt x="4162" y="424"/>
                    </a:lnTo>
                    <a:lnTo>
                      <a:pt x="4179" y="435"/>
                    </a:lnTo>
                    <a:lnTo>
                      <a:pt x="4199" y="421"/>
                    </a:lnTo>
                    <a:lnTo>
                      <a:pt x="4193" y="382"/>
                    </a:lnTo>
                    <a:lnTo>
                      <a:pt x="4225" y="370"/>
                    </a:lnTo>
                    <a:lnTo>
                      <a:pt x="4275" y="363"/>
                    </a:lnTo>
                    <a:lnTo>
                      <a:pt x="4307" y="342"/>
                    </a:lnTo>
                    <a:lnTo>
                      <a:pt x="4321" y="312"/>
                    </a:lnTo>
                    <a:lnTo>
                      <a:pt x="4347" y="290"/>
                    </a:lnTo>
                    <a:lnTo>
                      <a:pt x="4350" y="266"/>
                    </a:lnTo>
                    <a:lnTo>
                      <a:pt x="4388" y="228"/>
                    </a:lnTo>
                    <a:lnTo>
                      <a:pt x="4415" y="218"/>
                    </a:lnTo>
                    <a:lnTo>
                      <a:pt x="4442" y="191"/>
                    </a:lnTo>
                    <a:lnTo>
                      <a:pt x="4479" y="181"/>
                    </a:lnTo>
                    <a:lnTo>
                      <a:pt x="4523" y="168"/>
                    </a:lnTo>
                    <a:lnTo>
                      <a:pt x="4541" y="179"/>
                    </a:lnTo>
                    <a:lnTo>
                      <a:pt x="4540" y="209"/>
                    </a:lnTo>
                    <a:lnTo>
                      <a:pt x="4512" y="241"/>
                    </a:lnTo>
                    <a:lnTo>
                      <a:pt x="4485" y="248"/>
                    </a:lnTo>
                    <a:lnTo>
                      <a:pt x="4498" y="273"/>
                    </a:lnTo>
                    <a:lnTo>
                      <a:pt x="4806" y="504"/>
                    </a:lnTo>
                    <a:lnTo>
                      <a:pt x="5226" y="1031"/>
                    </a:lnTo>
                    <a:lnTo>
                      <a:pt x="5268" y="1023"/>
                    </a:lnTo>
                    <a:lnTo>
                      <a:pt x="5296" y="1006"/>
                    </a:lnTo>
                    <a:lnTo>
                      <a:pt x="5303" y="985"/>
                    </a:lnTo>
                    <a:lnTo>
                      <a:pt x="5295" y="978"/>
                    </a:lnTo>
                    <a:lnTo>
                      <a:pt x="5294" y="940"/>
                    </a:lnTo>
                    <a:lnTo>
                      <a:pt x="5320" y="927"/>
                    </a:lnTo>
                    <a:lnTo>
                      <a:pt x="5370" y="950"/>
                    </a:lnTo>
                    <a:lnTo>
                      <a:pt x="5364" y="974"/>
                    </a:lnTo>
                    <a:lnTo>
                      <a:pt x="5368" y="998"/>
                    </a:lnTo>
                    <a:lnTo>
                      <a:pt x="5407" y="1008"/>
                    </a:lnTo>
                    <a:lnTo>
                      <a:pt x="5431" y="1034"/>
                    </a:lnTo>
                    <a:lnTo>
                      <a:pt x="5461" y="1034"/>
                    </a:lnTo>
                    <a:lnTo>
                      <a:pt x="5485" y="1018"/>
                    </a:lnTo>
                    <a:lnTo>
                      <a:pt x="5513" y="1013"/>
                    </a:lnTo>
                    <a:lnTo>
                      <a:pt x="5557" y="1038"/>
                    </a:lnTo>
                    <a:lnTo>
                      <a:pt x="5595" y="1021"/>
                    </a:lnTo>
                    <a:lnTo>
                      <a:pt x="5622" y="1027"/>
                    </a:lnTo>
                    <a:lnTo>
                      <a:pt x="5656" y="1014"/>
                    </a:lnTo>
                    <a:lnTo>
                      <a:pt x="5665" y="999"/>
                    </a:lnTo>
                    <a:lnTo>
                      <a:pt x="5653" y="981"/>
                    </a:lnTo>
                    <a:lnTo>
                      <a:pt x="5659" y="963"/>
                    </a:lnTo>
                    <a:lnTo>
                      <a:pt x="5717" y="954"/>
                    </a:lnTo>
                    <a:lnTo>
                      <a:pt x="5778" y="954"/>
                    </a:lnTo>
                    <a:lnTo>
                      <a:pt x="5829" y="968"/>
                    </a:lnTo>
                    <a:lnTo>
                      <a:pt x="5879" y="1006"/>
                    </a:lnTo>
                    <a:lnTo>
                      <a:pt x="5907" y="1055"/>
                    </a:lnTo>
                    <a:lnTo>
                      <a:pt x="5926" y="1094"/>
                    </a:lnTo>
                    <a:lnTo>
                      <a:pt x="5942" y="1096"/>
                    </a:lnTo>
                    <a:lnTo>
                      <a:pt x="5978" y="1106"/>
                    </a:lnTo>
                    <a:lnTo>
                      <a:pt x="6018" y="1131"/>
                    </a:lnTo>
                    <a:lnTo>
                      <a:pt x="6030" y="1131"/>
                    </a:lnTo>
                    <a:lnTo>
                      <a:pt x="6056" y="1143"/>
                    </a:lnTo>
                    <a:lnTo>
                      <a:pt x="6057" y="1163"/>
                    </a:lnTo>
                    <a:lnTo>
                      <a:pt x="6051" y="1180"/>
                    </a:lnTo>
                    <a:lnTo>
                      <a:pt x="6052" y="1206"/>
                    </a:lnTo>
                    <a:lnTo>
                      <a:pt x="6061" y="1230"/>
                    </a:lnTo>
                    <a:lnTo>
                      <a:pt x="6078" y="1245"/>
                    </a:lnTo>
                    <a:lnTo>
                      <a:pt x="6085" y="1255"/>
                    </a:lnTo>
                    <a:lnTo>
                      <a:pt x="6100" y="1254"/>
                    </a:lnTo>
                    <a:lnTo>
                      <a:pt x="6135" y="1268"/>
                    </a:lnTo>
                    <a:lnTo>
                      <a:pt x="6161" y="1280"/>
                    </a:lnTo>
                    <a:lnTo>
                      <a:pt x="6170" y="1265"/>
                    </a:lnTo>
                    <a:lnTo>
                      <a:pt x="6197" y="1249"/>
                    </a:lnTo>
                    <a:lnTo>
                      <a:pt x="6278" y="1244"/>
                    </a:lnTo>
                    <a:lnTo>
                      <a:pt x="6315" y="1233"/>
                    </a:lnTo>
                    <a:lnTo>
                      <a:pt x="6332" y="1204"/>
                    </a:lnTo>
                    <a:lnTo>
                      <a:pt x="6365" y="1186"/>
                    </a:lnTo>
                    <a:lnTo>
                      <a:pt x="6384" y="1194"/>
                    </a:lnTo>
                    <a:lnTo>
                      <a:pt x="6369" y="1236"/>
                    </a:lnTo>
                    <a:lnTo>
                      <a:pt x="6379" y="1264"/>
                    </a:lnTo>
                    <a:lnTo>
                      <a:pt x="6404" y="1270"/>
                    </a:lnTo>
                    <a:lnTo>
                      <a:pt x="6442" y="1304"/>
                    </a:lnTo>
                    <a:lnTo>
                      <a:pt x="6493" y="1321"/>
                    </a:lnTo>
                    <a:lnTo>
                      <a:pt x="6505" y="1336"/>
                    </a:lnTo>
                    <a:lnTo>
                      <a:pt x="6474" y="1369"/>
                    </a:lnTo>
                    <a:lnTo>
                      <a:pt x="6447" y="1384"/>
                    </a:lnTo>
                    <a:lnTo>
                      <a:pt x="6401" y="1431"/>
                    </a:lnTo>
                    <a:lnTo>
                      <a:pt x="6400" y="1459"/>
                    </a:lnTo>
                    <a:lnTo>
                      <a:pt x="6410" y="1478"/>
                    </a:lnTo>
                    <a:lnTo>
                      <a:pt x="6389" y="1515"/>
                    </a:lnTo>
                    <a:lnTo>
                      <a:pt x="6339" y="1533"/>
                    </a:lnTo>
                    <a:lnTo>
                      <a:pt x="6308" y="1555"/>
                    </a:lnTo>
                    <a:lnTo>
                      <a:pt x="6302" y="1595"/>
                    </a:lnTo>
                    <a:lnTo>
                      <a:pt x="6304" y="1668"/>
                    </a:lnTo>
                    <a:lnTo>
                      <a:pt x="6338" y="1736"/>
                    </a:lnTo>
                    <a:lnTo>
                      <a:pt x="6369" y="1779"/>
                    </a:lnTo>
                    <a:lnTo>
                      <a:pt x="6364" y="1801"/>
                    </a:lnTo>
                    <a:lnTo>
                      <a:pt x="6321" y="1850"/>
                    </a:lnTo>
                    <a:lnTo>
                      <a:pt x="6284" y="1863"/>
                    </a:lnTo>
                    <a:lnTo>
                      <a:pt x="6254" y="1898"/>
                    </a:lnTo>
                    <a:lnTo>
                      <a:pt x="6230" y="1906"/>
                    </a:lnTo>
                    <a:lnTo>
                      <a:pt x="6214" y="1900"/>
                    </a:lnTo>
                    <a:lnTo>
                      <a:pt x="6205" y="1881"/>
                    </a:lnTo>
                    <a:lnTo>
                      <a:pt x="6176" y="1881"/>
                    </a:lnTo>
                    <a:lnTo>
                      <a:pt x="6110" y="1896"/>
                    </a:lnTo>
                    <a:lnTo>
                      <a:pt x="6063" y="1892"/>
                    </a:lnTo>
                    <a:lnTo>
                      <a:pt x="5997" y="1868"/>
                    </a:lnTo>
                    <a:lnTo>
                      <a:pt x="5957" y="1863"/>
                    </a:lnTo>
                    <a:lnTo>
                      <a:pt x="5938" y="1866"/>
                    </a:lnTo>
                    <a:lnTo>
                      <a:pt x="5924" y="1943"/>
                    </a:lnTo>
                    <a:lnTo>
                      <a:pt x="5908" y="1993"/>
                    </a:lnTo>
                    <a:lnTo>
                      <a:pt x="5906" y="2032"/>
                    </a:lnTo>
                    <a:lnTo>
                      <a:pt x="5890" y="2130"/>
                    </a:lnTo>
                    <a:lnTo>
                      <a:pt x="5890" y="2206"/>
                    </a:lnTo>
                    <a:lnTo>
                      <a:pt x="5881" y="2232"/>
                    </a:lnTo>
                    <a:lnTo>
                      <a:pt x="5901" y="2248"/>
                    </a:lnTo>
                    <a:lnTo>
                      <a:pt x="5940" y="2264"/>
                    </a:lnTo>
                    <a:lnTo>
                      <a:pt x="5925" y="2299"/>
                    </a:lnTo>
                    <a:lnTo>
                      <a:pt x="5920" y="2326"/>
                    </a:lnTo>
                    <a:lnTo>
                      <a:pt x="5899" y="2326"/>
                    </a:lnTo>
                    <a:lnTo>
                      <a:pt x="5878" y="2338"/>
                    </a:lnTo>
                    <a:lnTo>
                      <a:pt x="5852" y="2338"/>
                    </a:lnTo>
                    <a:lnTo>
                      <a:pt x="5832" y="2322"/>
                    </a:lnTo>
                    <a:lnTo>
                      <a:pt x="5809" y="2331"/>
                    </a:lnTo>
                    <a:lnTo>
                      <a:pt x="5769" y="2341"/>
                    </a:lnTo>
                    <a:lnTo>
                      <a:pt x="5693" y="2357"/>
                    </a:lnTo>
                    <a:lnTo>
                      <a:pt x="5641" y="2377"/>
                    </a:lnTo>
                    <a:lnTo>
                      <a:pt x="5616" y="2376"/>
                    </a:lnTo>
                    <a:lnTo>
                      <a:pt x="5596" y="2366"/>
                    </a:lnTo>
                    <a:lnTo>
                      <a:pt x="5567" y="2377"/>
                    </a:lnTo>
                    <a:lnTo>
                      <a:pt x="5536" y="2407"/>
                    </a:lnTo>
                    <a:lnTo>
                      <a:pt x="5535" y="2431"/>
                    </a:lnTo>
                    <a:lnTo>
                      <a:pt x="5565" y="2453"/>
                    </a:lnTo>
                    <a:lnTo>
                      <a:pt x="5612" y="2450"/>
                    </a:lnTo>
                    <a:lnTo>
                      <a:pt x="5651" y="2455"/>
                    </a:lnTo>
                    <a:lnTo>
                      <a:pt x="5652" y="2471"/>
                    </a:lnTo>
                    <a:lnTo>
                      <a:pt x="5629" y="2495"/>
                    </a:lnTo>
                    <a:lnTo>
                      <a:pt x="5644" y="2546"/>
                    </a:lnTo>
                    <a:lnTo>
                      <a:pt x="5647" y="2571"/>
                    </a:lnTo>
                    <a:lnTo>
                      <a:pt x="5661" y="2594"/>
                    </a:lnTo>
                    <a:lnTo>
                      <a:pt x="5668" y="2630"/>
                    </a:lnTo>
                    <a:lnTo>
                      <a:pt x="5699" y="2681"/>
                    </a:lnTo>
                    <a:lnTo>
                      <a:pt x="5706" y="2710"/>
                    </a:lnTo>
                    <a:lnTo>
                      <a:pt x="5743" y="2737"/>
                    </a:lnTo>
                    <a:lnTo>
                      <a:pt x="5757" y="2807"/>
                    </a:lnTo>
                    <a:lnTo>
                      <a:pt x="5735" y="2825"/>
                    </a:lnTo>
                    <a:lnTo>
                      <a:pt x="5724" y="2856"/>
                    </a:lnTo>
                    <a:lnTo>
                      <a:pt x="5754" y="2890"/>
                    </a:lnTo>
                    <a:lnTo>
                      <a:pt x="5739" y="2898"/>
                    </a:lnTo>
                    <a:lnTo>
                      <a:pt x="5733" y="2918"/>
                    </a:lnTo>
                    <a:lnTo>
                      <a:pt x="5702" y="2940"/>
                    </a:lnTo>
                    <a:lnTo>
                      <a:pt x="5703" y="2985"/>
                    </a:lnTo>
                    <a:lnTo>
                      <a:pt x="5671" y="3003"/>
                    </a:lnTo>
                    <a:lnTo>
                      <a:pt x="5594" y="2984"/>
                    </a:lnTo>
                    <a:lnTo>
                      <a:pt x="5521" y="2899"/>
                    </a:lnTo>
                    <a:lnTo>
                      <a:pt x="5490" y="2907"/>
                    </a:lnTo>
                    <a:lnTo>
                      <a:pt x="5419" y="2879"/>
                    </a:lnTo>
                    <a:lnTo>
                      <a:pt x="5314" y="2873"/>
                    </a:lnTo>
                    <a:lnTo>
                      <a:pt x="5262" y="2891"/>
                    </a:lnTo>
                    <a:lnTo>
                      <a:pt x="5174" y="2867"/>
                    </a:lnTo>
                    <a:lnTo>
                      <a:pt x="5093" y="2887"/>
                    </a:lnTo>
                    <a:lnTo>
                      <a:pt x="5051" y="2893"/>
                    </a:lnTo>
                    <a:lnTo>
                      <a:pt x="5012" y="2881"/>
                    </a:lnTo>
                    <a:lnTo>
                      <a:pt x="4981" y="2909"/>
                    </a:lnTo>
                    <a:lnTo>
                      <a:pt x="4949" y="2922"/>
                    </a:lnTo>
                    <a:lnTo>
                      <a:pt x="4856" y="2910"/>
                    </a:lnTo>
                    <a:lnTo>
                      <a:pt x="4786" y="2891"/>
                    </a:lnTo>
                    <a:lnTo>
                      <a:pt x="4751" y="2870"/>
                    </a:lnTo>
                    <a:lnTo>
                      <a:pt x="4697" y="2872"/>
                    </a:lnTo>
                    <a:lnTo>
                      <a:pt x="4678" y="2880"/>
                    </a:lnTo>
                    <a:lnTo>
                      <a:pt x="4637" y="2878"/>
                    </a:lnTo>
                    <a:lnTo>
                      <a:pt x="4605" y="2872"/>
                    </a:lnTo>
                    <a:lnTo>
                      <a:pt x="4586" y="2882"/>
                    </a:lnTo>
                    <a:lnTo>
                      <a:pt x="4589" y="2919"/>
                    </a:lnTo>
                    <a:lnTo>
                      <a:pt x="4599" y="2958"/>
                    </a:lnTo>
                    <a:lnTo>
                      <a:pt x="4600" y="3003"/>
                    </a:lnTo>
                    <a:lnTo>
                      <a:pt x="4547" y="3011"/>
                    </a:lnTo>
                    <a:lnTo>
                      <a:pt x="4441" y="3014"/>
                    </a:lnTo>
                    <a:lnTo>
                      <a:pt x="4315" y="3002"/>
                    </a:lnTo>
                    <a:lnTo>
                      <a:pt x="4285" y="2985"/>
                    </a:lnTo>
                    <a:lnTo>
                      <a:pt x="4229" y="2977"/>
                    </a:lnTo>
                    <a:lnTo>
                      <a:pt x="4196" y="3011"/>
                    </a:lnTo>
                    <a:lnTo>
                      <a:pt x="4208" y="3032"/>
                    </a:lnTo>
                    <a:lnTo>
                      <a:pt x="4171" y="3056"/>
                    </a:lnTo>
                    <a:lnTo>
                      <a:pt x="4165" y="3071"/>
                    </a:lnTo>
                    <a:lnTo>
                      <a:pt x="4155" y="3070"/>
                    </a:lnTo>
                    <a:lnTo>
                      <a:pt x="4120" y="3114"/>
                    </a:lnTo>
                    <a:lnTo>
                      <a:pt x="4091" y="3127"/>
                    </a:lnTo>
                    <a:lnTo>
                      <a:pt x="4024" y="3207"/>
                    </a:lnTo>
                    <a:lnTo>
                      <a:pt x="4001" y="3254"/>
                    </a:lnTo>
                    <a:lnTo>
                      <a:pt x="3981" y="3277"/>
                    </a:lnTo>
                    <a:lnTo>
                      <a:pt x="3946" y="3341"/>
                    </a:lnTo>
                    <a:lnTo>
                      <a:pt x="3878" y="3405"/>
                    </a:lnTo>
                    <a:lnTo>
                      <a:pt x="3860" y="3393"/>
                    </a:lnTo>
                    <a:lnTo>
                      <a:pt x="3783" y="3354"/>
                    </a:lnTo>
                    <a:lnTo>
                      <a:pt x="3725" y="3347"/>
                    </a:lnTo>
                    <a:lnTo>
                      <a:pt x="3674" y="3357"/>
                    </a:lnTo>
                    <a:lnTo>
                      <a:pt x="3597" y="3398"/>
                    </a:lnTo>
                    <a:lnTo>
                      <a:pt x="3562" y="3394"/>
                    </a:lnTo>
                    <a:lnTo>
                      <a:pt x="3490" y="3196"/>
                    </a:lnTo>
                    <a:lnTo>
                      <a:pt x="3370" y="3181"/>
                    </a:lnTo>
                    <a:lnTo>
                      <a:pt x="3364" y="2939"/>
                    </a:lnTo>
                    <a:lnTo>
                      <a:pt x="3304" y="2958"/>
                    </a:lnTo>
                    <a:lnTo>
                      <a:pt x="3261" y="2854"/>
                    </a:lnTo>
                    <a:lnTo>
                      <a:pt x="3174" y="2788"/>
                    </a:lnTo>
                    <a:lnTo>
                      <a:pt x="2892" y="2789"/>
                    </a:lnTo>
                    <a:lnTo>
                      <a:pt x="2638" y="2817"/>
                    </a:lnTo>
                    <a:lnTo>
                      <a:pt x="2494" y="2730"/>
                    </a:lnTo>
                    <a:lnTo>
                      <a:pt x="2389" y="2691"/>
                    </a:lnTo>
                    <a:lnTo>
                      <a:pt x="2117" y="2498"/>
                    </a:lnTo>
                    <a:lnTo>
                      <a:pt x="1665" y="2585"/>
                    </a:lnTo>
                    <a:lnTo>
                      <a:pt x="1804" y="3400"/>
                    </a:lnTo>
                    <a:lnTo>
                      <a:pt x="1779" y="3402"/>
                    </a:lnTo>
                    <a:lnTo>
                      <a:pt x="1709" y="3417"/>
                    </a:lnTo>
                    <a:lnTo>
                      <a:pt x="1598" y="3289"/>
                    </a:lnTo>
                    <a:lnTo>
                      <a:pt x="1477" y="3219"/>
                    </a:lnTo>
                    <a:lnTo>
                      <a:pt x="1366" y="3202"/>
                    </a:lnTo>
                    <a:lnTo>
                      <a:pt x="1283" y="3231"/>
                    </a:lnTo>
                    <a:lnTo>
                      <a:pt x="1177" y="3327"/>
                    </a:lnTo>
                    <a:lnTo>
                      <a:pt x="1173" y="3282"/>
                    </a:lnTo>
                    <a:lnTo>
                      <a:pt x="1164" y="3242"/>
                    </a:lnTo>
                    <a:lnTo>
                      <a:pt x="1184" y="3194"/>
                    </a:lnTo>
                    <a:lnTo>
                      <a:pt x="1190" y="3147"/>
                    </a:lnTo>
                    <a:lnTo>
                      <a:pt x="1188" y="3130"/>
                    </a:lnTo>
                    <a:lnTo>
                      <a:pt x="1193" y="3117"/>
                    </a:lnTo>
                    <a:lnTo>
                      <a:pt x="1181" y="3109"/>
                    </a:lnTo>
                    <a:lnTo>
                      <a:pt x="1144" y="3111"/>
                    </a:lnTo>
                    <a:lnTo>
                      <a:pt x="1117" y="3100"/>
                    </a:lnTo>
                    <a:lnTo>
                      <a:pt x="1087" y="3093"/>
                    </a:lnTo>
                    <a:lnTo>
                      <a:pt x="1061" y="3103"/>
                    </a:lnTo>
                    <a:lnTo>
                      <a:pt x="1046" y="3098"/>
                    </a:lnTo>
                    <a:lnTo>
                      <a:pt x="1032" y="3069"/>
                    </a:lnTo>
                    <a:lnTo>
                      <a:pt x="1018" y="3056"/>
                    </a:lnTo>
                    <a:lnTo>
                      <a:pt x="1003" y="3028"/>
                    </a:lnTo>
                    <a:lnTo>
                      <a:pt x="988" y="3020"/>
                    </a:lnTo>
                    <a:lnTo>
                      <a:pt x="977" y="3026"/>
                    </a:lnTo>
                    <a:lnTo>
                      <a:pt x="945" y="3033"/>
                    </a:lnTo>
                    <a:lnTo>
                      <a:pt x="930" y="3032"/>
                    </a:lnTo>
                    <a:lnTo>
                      <a:pt x="933" y="2990"/>
                    </a:lnTo>
                    <a:lnTo>
                      <a:pt x="930" y="2957"/>
                    </a:lnTo>
                    <a:lnTo>
                      <a:pt x="882" y="2901"/>
                    </a:lnTo>
                    <a:lnTo>
                      <a:pt x="873" y="2880"/>
                    </a:lnTo>
                    <a:lnTo>
                      <a:pt x="859" y="2875"/>
                    </a:lnTo>
                    <a:lnTo>
                      <a:pt x="847" y="2839"/>
                    </a:lnTo>
                    <a:lnTo>
                      <a:pt x="828" y="2826"/>
                    </a:lnTo>
                    <a:lnTo>
                      <a:pt x="815" y="2800"/>
                    </a:lnTo>
                    <a:lnTo>
                      <a:pt x="785" y="2789"/>
                    </a:lnTo>
                    <a:lnTo>
                      <a:pt x="759" y="2787"/>
                    </a:lnTo>
                    <a:lnTo>
                      <a:pt x="738" y="2762"/>
                    </a:lnTo>
                    <a:lnTo>
                      <a:pt x="740" y="2746"/>
                    </a:lnTo>
                    <a:lnTo>
                      <a:pt x="755" y="2729"/>
                    </a:lnTo>
                    <a:lnTo>
                      <a:pt x="772" y="2735"/>
                    </a:lnTo>
                    <a:lnTo>
                      <a:pt x="822" y="2731"/>
                    </a:lnTo>
                    <a:lnTo>
                      <a:pt x="836" y="2738"/>
                    </a:lnTo>
                    <a:lnTo>
                      <a:pt x="856" y="2737"/>
                    </a:lnTo>
                    <a:lnTo>
                      <a:pt x="870" y="2745"/>
                    </a:lnTo>
                    <a:lnTo>
                      <a:pt x="889" y="2730"/>
                    </a:lnTo>
                    <a:lnTo>
                      <a:pt x="904" y="2723"/>
                    </a:lnTo>
                    <a:lnTo>
                      <a:pt x="932" y="2734"/>
                    </a:lnTo>
                    <a:lnTo>
                      <a:pt x="942" y="2726"/>
                    </a:lnTo>
                    <a:lnTo>
                      <a:pt x="933" y="2708"/>
                    </a:lnTo>
                    <a:lnTo>
                      <a:pt x="900" y="2710"/>
                    </a:lnTo>
                    <a:lnTo>
                      <a:pt x="890" y="2703"/>
                    </a:lnTo>
                    <a:lnTo>
                      <a:pt x="889" y="2678"/>
                    </a:lnTo>
                    <a:lnTo>
                      <a:pt x="856" y="2640"/>
                    </a:lnTo>
                    <a:lnTo>
                      <a:pt x="853" y="2623"/>
                    </a:lnTo>
                    <a:lnTo>
                      <a:pt x="870" y="2612"/>
                    </a:lnTo>
                    <a:lnTo>
                      <a:pt x="870" y="2585"/>
                    </a:lnTo>
                    <a:lnTo>
                      <a:pt x="865" y="2569"/>
                    </a:lnTo>
                    <a:lnTo>
                      <a:pt x="885" y="2548"/>
                    </a:lnTo>
                    <a:lnTo>
                      <a:pt x="922" y="2536"/>
                    </a:lnTo>
                    <a:lnTo>
                      <a:pt x="953" y="2526"/>
                    </a:lnTo>
                    <a:lnTo>
                      <a:pt x="979" y="2539"/>
                    </a:lnTo>
                    <a:lnTo>
                      <a:pt x="1013" y="2529"/>
                    </a:lnTo>
                    <a:lnTo>
                      <a:pt x="1040" y="2525"/>
                    </a:lnTo>
                    <a:lnTo>
                      <a:pt x="1056" y="2539"/>
                    </a:lnTo>
                    <a:lnTo>
                      <a:pt x="1070" y="2529"/>
                    </a:lnTo>
                    <a:lnTo>
                      <a:pt x="1094" y="2529"/>
                    </a:lnTo>
                    <a:lnTo>
                      <a:pt x="1121" y="2560"/>
                    </a:lnTo>
                    <a:lnTo>
                      <a:pt x="1148" y="2560"/>
                    </a:lnTo>
                    <a:lnTo>
                      <a:pt x="1184" y="2542"/>
                    </a:lnTo>
                    <a:lnTo>
                      <a:pt x="1190" y="2526"/>
                    </a:lnTo>
                    <a:lnTo>
                      <a:pt x="1166" y="2518"/>
                    </a:lnTo>
                    <a:lnTo>
                      <a:pt x="1133" y="2511"/>
                    </a:lnTo>
                    <a:lnTo>
                      <a:pt x="1110" y="2466"/>
                    </a:lnTo>
                    <a:lnTo>
                      <a:pt x="1115" y="2426"/>
                    </a:lnTo>
                    <a:lnTo>
                      <a:pt x="1138" y="2417"/>
                    </a:lnTo>
                    <a:lnTo>
                      <a:pt x="1151" y="2401"/>
                    </a:lnTo>
                    <a:lnTo>
                      <a:pt x="1140" y="2391"/>
                    </a:lnTo>
                    <a:lnTo>
                      <a:pt x="1130" y="2375"/>
                    </a:lnTo>
                    <a:lnTo>
                      <a:pt x="1124" y="2360"/>
                    </a:lnTo>
                    <a:lnTo>
                      <a:pt x="1143" y="2324"/>
                    </a:lnTo>
                    <a:lnTo>
                      <a:pt x="1146" y="2299"/>
                    </a:lnTo>
                    <a:lnTo>
                      <a:pt x="1119" y="2272"/>
                    </a:lnTo>
                    <a:lnTo>
                      <a:pt x="1111" y="2253"/>
                    </a:lnTo>
                    <a:lnTo>
                      <a:pt x="1126" y="2231"/>
                    </a:lnTo>
                    <a:lnTo>
                      <a:pt x="1125" y="2222"/>
                    </a:lnTo>
                    <a:lnTo>
                      <a:pt x="1102" y="2217"/>
                    </a:lnTo>
                    <a:lnTo>
                      <a:pt x="1089" y="2193"/>
                    </a:lnTo>
                    <a:lnTo>
                      <a:pt x="1083" y="2179"/>
                    </a:lnTo>
                    <a:lnTo>
                      <a:pt x="1025" y="2176"/>
                    </a:lnTo>
                    <a:lnTo>
                      <a:pt x="1003" y="2172"/>
                    </a:lnTo>
                    <a:lnTo>
                      <a:pt x="981" y="2178"/>
                    </a:lnTo>
                    <a:lnTo>
                      <a:pt x="977" y="2189"/>
                    </a:lnTo>
                    <a:lnTo>
                      <a:pt x="958" y="2199"/>
                    </a:lnTo>
                    <a:lnTo>
                      <a:pt x="957" y="2216"/>
                    </a:lnTo>
                    <a:lnTo>
                      <a:pt x="941" y="2225"/>
                    </a:lnTo>
                    <a:lnTo>
                      <a:pt x="916" y="2216"/>
                    </a:lnTo>
                    <a:lnTo>
                      <a:pt x="914" y="2201"/>
                    </a:lnTo>
                    <a:lnTo>
                      <a:pt x="893" y="2202"/>
                    </a:lnTo>
                    <a:lnTo>
                      <a:pt x="882" y="2214"/>
                    </a:lnTo>
                    <a:lnTo>
                      <a:pt x="867" y="2194"/>
                    </a:lnTo>
                    <a:lnTo>
                      <a:pt x="868" y="2168"/>
                    </a:lnTo>
                    <a:lnTo>
                      <a:pt x="860" y="2159"/>
                    </a:lnTo>
                    <a:lnTo>
                      <a:pt x="847" y="2171"/>
                    </a:lnTo>
                    <a:lnTo>
                      <a:pt x="826" y="2171"/>
                    </a:lnTo>
                    <a:lnTo>
                      <a:pt x="809" y="2159"/>
                    </a:lnTo>
                    <a:lnTo>
                      <a:pt x="765" y="2160"/>
                    </a:lnTo>
                    <a:lnTo>
                      <a:pt x="741" y="2184"/>
                    </a:lnTo>
                    <a:lnTo>
                      <a:pt x="733" y="2210"/>
                    </a:lnTo>
                    <a:lnTo>
                      <a:pt x="724" y="2215"/>
                    </a:lnTo>
                    <a:lnTo>
                      <a:pt x="711" y="2204"/>
                    </a:lnTo>
                    <a:lnTo>
                      <a:pt x="696" y="2204"/>
                    </a:lnTo>
                    <a:lnTo>
                      <a:pt x="676" y="2231"/>
                    </a:lnTo>
                    <a:lnTo>
                      <a:pt x="657" y="2229"/>
                    </a:lnTo>
                    <a:lnTo>
                      <a:pt x="644" y="2251"/>
                    </a:lnTo>
                    <a:lnTo>
                      <a:pt x="614" y="2275"/>
                    </a:lnTo>
                    <a:lnTo>
                      <a:pt x="598" y="2273"/>
                    </a:lnTo>
                    <a:lnTo>
                      <a:pt x="592" y="2293"/>
                    </a:lnTo>
                    <a:lnTo>
                      <a:pt x="580" y="2305"/>
                    </a:lnTo>
                    <a:lnTo>
                      <a:pt x="568" y="2293"/>
                    </a:lnTo>
                    <a:lnTo>
                      <a:pt x="553" y="2292"/>
                    </a:lnTo>
                    <a:lnTo>
                      <a:pt x="542" y="2309"/>
                    </a:lnTo>
                    <a:lnTo>
                      <a:pt x="518" y="2308"/>
                    </a:lnTo>
                    <a:lnTo>
                      <a:pt x="510" y="2292"/>
                    </a:lnTo>
                    <a:lnTo>
                      <a:pt x="499" y="229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îŝ1îḍe">
                <a:extLst>
                  <a:ext uri="{FF2B5EF4-FFF2-40B4-BE49-F238E27FC236}">
                    <a16:creationId xmlns="" xmlns:a16="http://schemas.microsoft.com/office/drawing/2014/main" id="{142C2A7C-6E4E-4934-815F-E1306DCF8B00}"/>
                  </a:ext>
                </a:extLst>
              </p:cNvPr>
              <p:cNvSpPr/>
              <p:nvPr/>
            </p:nvSpPr>
            <p:spPr bwMode="auto">
              <a:xfrm>
                <a:off x="1673995" y="3080080"/>
                <a:ext cx="448127" cy="279267"/>
              </a:xfrm>
              <a:custGeom>
                <a:avLst/>
                <a:gdLst>
                  <a:gd name="T0" fmla="*/ 2193 w 2760"/>
                  <a:gd name="T1" fmla="*/ 1606 h 1719"/>
                  <a:gd name="T2" fmla="*/ 2244 w 2760"/>
                  <a:gd name="T3" fmla="*/ 1503 h 1719"/>
                  <a:gd name="T4" fmla="*/ 2205 w 2760"/>
                  <a:gd name="T5" fmla="*/ 1442 h 1719"/>
                  <a:gd name="T6" fmla="*/ 2202 w 2760"/>
                  <a:gd name="T7" fmla="*/ 1358 h 1719"/>
                  <a:gd name="T8" fmla="*/ 2146 w 2760"/>
                  <a:gd name="T9" fmla="*/ 1321 h 1719"/>
                  <a:gd name="T10" fmla="*/ 2072 w 2760"/>
                  <a:gd name="T11" fmla="*/ 1274 h 1719"/>
                  <a:gd name="T12" fmla="*/ 2106 w 2760"/>
                  <a:gd name="T13" fmla="*/ 1194 h 1719"/>
                  <a:gd name="T14" fmla="*/ 2213 w 2760"/>
                  <a:gd name="T15" fmla="*/ 1196 h 1719"/>
                  <a:gd name="T16" fmla="*/ 2284 w 2760"/>
                  <a:gd name="T17" fmla="*/ 1133 h 1719"/>
                  <a:gd name="T18" fmla="*/ 2259 w 2760"/>
                  <a:gd name="T19" fmla="*/ 1092 h 1719"/>
                  <a:gd name="T20" fmla="*/ 2390 w 2760"/>
                  <a:gd name="T21" fmla="*/ 1050 h 1719"/>
                  <a:gd name="T22" fmla="*/ 2338 w 2760"/>
                  <a:gd name="T23" fmla="*/ 990 h 1719"/>
                  <a:gd name="T24" fmla="*/ 2384 w 2760"/>
                  <a:gd name="T25" fmla="*/ 933 h 1719"/>
                  <a:gd name="T26" fmla="*/ 2464 w 2760"/>
                  <a:gd name="T27" fmla="*/ 902 h 1719"/>
                  <a:gd name="T28" fmla="*/ 2556 w 2760"/>
                  <a:gd name="T29" fmla="*/ 886 h 1719"/>
                  <a:gd name="T30" fmla="*/ 2652 w 2760"/>
                  <a:gd name="T31" fmla="*/ 896 h 1719"/>
                  <a:gd name="T32" fmla="*/ 2760 w 2760"/>
                  <a:gd name="T33" fmla="*/ 845 h 1719"/>
                  <a:gd name="T34" fmla="*/ 2668 w 2760"/>
                  <a:gd name="T35" fmla="*/ 746 h 1719"/>
                  <a:gd name="T36" fmla="*/ 2640 w 2760"/>
                  <a:gd name="T37" fmla="*/ 789 h 1719"/>
                  <a:gd name="T38" fmla="*/ 2580 w 2760"/>
                  <a:gd name="T39" fmla="*/ 809 h 1719"/>
                  <a:gd name="T40" fmla="*/ 2473 w 2760"/>
                  <a:gd name="T41" fmla="*/ 758 h 1719"/>
                  <a:gd name="T42" fmla="*/ 2466 w 2760"/>
                  <a:gd name="T43" fmla="*/ 695 h 1719"/>
                  <a:gd name="T44" fmla="*/ 2519 w 2760"/>
                  <a:gd name="T45" fmla="*/ 575 h 1719"/>
                  <a:gd name="T46" fmla="*/ 2455 w 2760"/>
                  <a:gd name="T47" fmla="*/ 616 h 1719"/>
                  <a:gd name="T48" fmla="*/ 2359 w 2760"/>
                  <a:gd name="T49" fmla="*/ 709 h 1719"/>
                  <a:gd name="T50" fmla="*/ 2316 w 2760"/>
                  <a:gd name="T51" fmla="*/ 779 h 1719"/>
                  <a:gd name="T52" fmla="*/ 2213 w 2760"/>
                  <a:gd name="T53" fmla="*/ 907 h 1719"/>
                  <a:gd name="T54" fmla="*/ 2118 w 2760"/>
                  <a:gd name="T55" fmla="*/ 856 h 1719"/>
                  <a:gd name="T56" fmla="*/ 2009 w 2760"/>
                  <a:gd name="T57" fmla="*/ 859 h 1719"/>
                  <a:gd name="T58" fmla="*/ 1897 w 2760"/>
                  <a:gd name="T59" fmla="*/ 896 h 1719"/>
                  <a:gd name="T60" fmla="*/ 1705 w 2760"/>
                  <a:gd name="T61" fmla="*/ 683 h 1719"/>
                  <a:gd name="T62" fmla="*/ 1639 w 2760"/>
                  <a:gd name="T63" fmla="*/ 460 h 1719"/>
                  <a:gd name="T64" fmla="*/ 1509 w 2760"/>
                  <a:gd name="T65" fmla="*/ 290 h 1719"/>
                  <a:gd name="T66" fmla="*/ 973 w 2760"/>
                  <a:gd name="T67" fmla="*/ 319 h 1719"/>
                  <a:gd name="T68" fmla="*/ 724 w 2760"/>
                  <a:gd name="T69" fmla="*/ 193 h 1719"/>
                  <a:gd name="T70" fmla="*/ 0 w 2760"/>
                  <a:gd name="T71" fmla="*/ 87 h 1719"/>
                  <a:gd name="T72" fmla="*/ 218 w 2760"/>
                  <a:gd name="T73" fmla="*/ 894 h 1719"/>
                  <a:gd name="T74" fmla="*/ 306 w 2760"/>
                  <a:gd name="T75" fmla="*/ 867 h 1719"/>
                  <a:gd name="T76" fmla="*/ 264 w 2760"/>
                  <a:gd name="T77" fmla="*/ 776 h 1719"/>
                  <a:gd name="T78" fmla="*/ 354 w 2760"/>
                  <a:gd name="T79" fmla="*/ 696 h 1719"/>
                  <a:gd name="T80" fmla="*/ 420 w 2760"/>
                  <a:gd name="T81" fmla="*/ 633 h 1719"/>
                  <a:gd name="T82" fmla="*/ 482 w 2760"/>
                  <a:gd name="T83" fmla="*/ 642 h 1719"/>
                  <a:gd name="T84" fmla="*/ 531 w 2760"/>
                  <a:gd name="T85" fmla="*/ 608 h 1719"/>
                  <a:gd name="T86" fmla="*/ 746 w 2760"/>
                  <a:gd name="T87" fmla="*/ 724 h 1719"/>
                  <a:gd name="T88" fmla="*/ 887 w 2760"/>
                  <a:gd name="T89" fmla="*/ 832 h 1719"/>
                  <a:gd name="T90" fmla="*/ 1015 w 2760"/>
                  <a:gd name="T91" fmla="*/ 867 h 1719"/>
                  <a:gd name="T92" fmla="*/ 1121 w 2760"/>
                  <a:gd name="T93" fmla="*/ 924 h 1719"/>
                  <a:gd name="T94" fmla="*/ 1185 w 2760"/>
                  <a:gd name="T95" fmla="*/ 1050 h 1719"/>
                  <a:gd name="T96" fmla="*/ 1237 w 2760"/>
                  <a:gd name="T97" fmla="*/ 1166 h 1719"/>
                  <a:gd name="T98" fmla="*/ 1410 w 2760"/>
                  <a:gd name="T99" fmla="*/ 1265 h 1719"/>
                  <a:gd name="T100" fmla="*/ 1652 w 2760"/>
                  <a:gd name="T101" fmla="*/ 1406 h 1719"/>
                  <a:gd name="T102" fmla="*/ 1860 w 2760"/>
                  <a:gd name="T103" fmla="*/ 1499 h 1719"/>
                  <a:gd name="T104" fmla="*/ 1906 w 2760"/>
                  <a:gd name="T105" fmla="*/ 1517 h 1719"/>
                  <a:gd name="T106" fmla="*/ 1968 w 2760"/>
                  <a:gd name="T107" fmla="*/ 1606 h 1719"/>
                  <a:gd name="T108" fmla="*/ 2027 w 2760"/>
                  <a:gd name="T109" fmla="*/ 1670 h 1719"/>
                  <a:gd name="T110" fmla="*/ 2084 w 2760"/>
                  <a:gd name="T111" fmla="*/ 1718 h 1719"/>
                  <a:gd name="T112" fmla="*/ 2136 w 2760"/>
                  <a:gd name="T113" fmla="*/ 1692 h 1719"/>
                  <a:gd name="T114" fmla="*/ 2181 w 2760"/>
                  <a:gd name="T115" fmla="*/ 1714 h 1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760" h="1719">
                    <a:moveTo>
                      <a:pt x="2181" y="1714"/>
                    </a:moveTo>
                    <a:lnTo>
                      <a:pt x="2193" y="1606"/>
                    </a:lnTo>
                    <a:lnTo>
                      <a:pt x="2229" y="1523"/>
                    </a:lnTo>
                    <a:lnTo>
                      <a:pt x="2244" y="1503"/>
                    </a:lnTo>
                    <a:lnTo>
                      <a:pt x="2239" y="1456"/>
                    </a:lnTo>
                    <a:lnTo>
                      <a:pt x="2205" y="1442"/>
                    </a:lnTo>
                    <a:lnTo>
                      <a:pt x="2187" y="1393"/>
                    </a:lnTo>
                    <a:lnTo>
                      <a:pt x="2202" y="1358"/>
                    </a:lnTo>
                    <a:lnTo>
                      <a:pt x="2194" y="1320"/>
                    </a:lnTo>
                    <a:lnTo>
                      <a:pt x="2146" y="1321"/>
                    </a:lnTo>
                    <a:lnTo>
                      <a:pt x="2116" y="1338"/>
                    </a:lnTo>
                    <a:lnTo>
                      <a:pt x="2072" y="1274"/>
                    </a:lnTo>
                    <a:lnTo>
                      <a:pt x="2071" y="1221"/>
                    </a:lnTo>
                    <a:lnTo>
                      <a:pt x="2106" y="1194"/>
                    </a:lnTo>
                    <a:lnTo>
                      <a:pt x="2182" y="1204"/>
                    </a:lnTo>
                    <a:lnTo>
                      <a:pt x="2213" y="1196"/>
                    </a:lnTo>
                    <a:lnTo>
                      <a:pt x="2218" y="1157"/>
                    </a:lnTo>
                    <a:lnTo>
                      <a:pt x="2284" y="1133"/>
                    </a:lnTo>
                    <a:lnTo>
                      <a:pt x="2273" y="1105"/>
                    </a:lnTo>
                    <a:lnTo>
                      <a:pt x="2259" y="1092"/>
                    </a:lnTo>
                    <a:lnTo>
                      <a:pt x="2332" y="1075"/>
                    </a:lnTo>
                    <a:lnTo>
                      <a:pt x="2390" y="1050"/>
                    </a:lnTo>
                    <a:lnTo>
                      <a:pt x="2391" y="1016"/>
                    </a:lnTo>
                    <a:lnTo>
                      <a:pt x="2338" y="990"/>
                    </a:lnTo>
                    <a:lnTo>
                      <a:pt x="2341" y="949"/>
                    </a:lnTo>
                    <a:lnTo>
                      <a:pt x="2384" y="933"/>
                    </a:lnTo>
                    <a:lnTo>
                      <a:pt x="2429" y="900"/>
                    </a:lnTo>
                    <a:lnTo>
                      <a:pt x="2464" y="902"/>
                    </a:lnTo>
                    <a:lnTo>
                      <a:pt x="2519" y="846"/>
                    </a:lnTo>
                    <a:lnTo>
                      <a:pt x="2556" y="886"/>
                    </a:lnTo>
                    <a:lnTo>
                      <a:pt x="2569" y="910"/>
                    </a:lnTo>
                    <a:lnTo>
                      <a:pt x="2652" y="896"/>
                    </a:lnTo>
                    <a:lnTo>
                      <a:pt x="2712" y="900"/>
                    </a:lnTo>
                    <a:lnTo>
                      <a:pt x="2760" y="845"/>
                    </a:lnTo>
                    <a:lnTo>
                      <a:pt x="2751" y="811"/>
                    </a:lnTo>
                    <a:lnTo>
                      <a:pt x="2668" y="746"/>
                    </a:lnTo>
                    <a:lnTo>
                      <a:pt x="2645" y="741"/>
                    </a:lnTo>
                    <a:lnTo>
                      <a:pt x="2640" y="789"/>
                    </a:lnTo>
                    <a:lnTo>
                      <a:pt x="2611" y="821"/>
                    </a:lnTo>
                    <a:lnTo>
                      <a:pt x="2580" y="809"/>
                    </a:lnTo>
                    <a:lnTo>
                      <a:pt x="2550" y="781"/>
                    </a:lnTo>
                    <a:lnTo>
                      <a:pt x="2473" y="758"/>
                    </a:lnTo>
                    <a:lnTo>
                      <a:pt x="2441" y="739"/>
                    </a:lnTo>
                    <a:lnTo>
                      <a:pt x="2466" y="695"/>
                    </a:lnTo>
                    <a:lnTo>
                      <a:pt x="2521" y="611"/>
                    </a:lnTo>
                    <a:lnTo>
                      <a:pt x="2519" y="575"/>
                    </a:lnTo>
                    <a:lnTo>
                      <a:pt x="2490" y="572"/>
                    </a:lnTo>
                    <a:lnTo>
                      <a:pt x="2455" y="616"/>
                    </a:lnTo>
                    <a:lnTo>
                      <a:pt x="2426" y="629"/>
                    </a:lnTo>
                    <a:lnTo>
                      <a:pt x="2359" y="709"/>
                    </a:lnTo>
                    <a:lnTo>
                      <a:pt x="2336" y="756"/>
                    </a:lnTo>
                    <a:lnTo>
                      <a:pt x="2316" y="779"/>
                    </a:lnTo>
                    <a:lnTo>
                      <a:pt x="2281" y="843"/>
                    </a:lnTo>
                    <a:lnTo>
                      <a:pt x="2213" y="907"/>
                    </a:lnTo>
                    <a:lnTo>
                      <a:pt x="2195" y="895"/>
                    </a:lnTo>
                    <a:lnTo>
                      <a:pt x="2118" y="856"/>
                    </a:lnTo>
                    <a:lnTo>
                      <a:pt x="2060" y="849"/>
                    </a:lnTo>
                    <a:lnTo>
                      <a:pt x="2009" y="859"/>
                    </a:lnTo>
                    <a:lnTo>
                      <a:pt x="1932" y="900"/>
                    </a:lnTo>
                    <a:lnTo>
                      <a:pt x="1897" y="896"/>
                    </a:lnTo>
                    <a:lnTo>
                      <a:pt x="1825" y="698"/>
                    </a:lnTo>
                    <a:lnTo>
                      <a:pt x="1705" y="683"/>
                    </a:lnTo>
                    <a:lnTo>
                      <a:pt x="1699" y="441"/>
                    </a:lnTo>
                    <a:lnTo>
                      <a:pt x="1639" y="460"/>
                    </a:lnTo>
                    <a:lnTo>
                      <a:pt x="1596" y="356"/>
                    </a:lnTo>
                    <a:lnTo>
                      <a:pt x="1509" y="290"/>
                    </a:lnTo>
                    <a:lnTo>
                      <a:pt x="1227" y="291"/>
                    </a:lnTo>
                    <a:lnTo>
                      <a:pt x="973" y="319"/>
                    </a:lnTo>
                    <a:lnTo>
                      <a:pt x="829" y="232"/>
                    </a:lnTo>
                    <a:lnTo>
                      <a:pt x="724" y="193"/>
                    </a:lnTo>
                    <a:lnTo>
                      <a:pt x="452" y="0"/>
                    </a:lnTo>
                    <a:lnTo>
                      <a:pt x="0" y="87"/>
                    </a:lnTo>
                    <a:lnTo>
                      <a:pt x="139" y="902"/>
                    </a:lnTo>
                    <a:lnTo>
                      <a:pt x="218" y="894"/>
                    </a:lnTo>
                    <a:lnTo>
                      <a:pt x="289" y="906"/>
                    </a:lnTo>
                    <a:lnTo>
                      <a:pt x="306" y="867"/>
                    </a:lnTo>
                    <a:lnTo>
                      <a:pt x="277" y="837"/>
                    </a:lnTo>
                    <a:lnTo>
                      <a:pt x="264" y="776"/>
                    </a:lnTo>
                    <a:lnTo>
                      <a:pt x="301" y="702"/>
                    </a:lnTo>
                    <a:lnTo>
                      <a:pt x="354" y="696"/>
                    </a:lnTo>
                    <a:lnTo>
                      <a:pt x="380" y="654"/>
                    </a:lnTo>
                    <a:lnTo>
                      <a:pt x="420" y="633"/>
                    </a:lnTo>
                    <a:lnTo>
                      <a:pt x="461" y="654"/>
                    </a:lnTo>
                    <a:lnTo>
                      <a:pt x="482" y="642"/>
                    </a:lnTo>
                    <a:lnTo>
                      <a:pt x="452" y="600"/>
                    </a:lnTo>
                    <a:lnTo>
                      <a:pt x="531" y="608"/>
                    </a:lnTo>
                    <a:lnTo>
                      <a:pt x="647" y="664"/>
                    </a:lnTo>
                    <a:lnTo>
                      <a:pt x="746" y="724"/>
                    </a:lnTo>
                    <a:lnTo>
                      <a:pt x="758" y="763"/>
                    </a:lnTo>
                    <a:lnTo>
                      <a:pt x="887" y="832"/>
                    </a:lnTo>
                    <a:lnTo>
                      <a:pt x="988" y="884"/>
                    </a:lnTo>
                    <a:lnTo>
                      <a:pt x="1015" y="867"/>
                    </a:lnTo>
                    <a:lnTo>
                      <a:pt x="1049" y="872"/>
                    </a:lnTo>
                    <a:lnTo>
                      <a:pt x="1121" y="924"/>
                    </a:lnTo>
                    <a:lnTo>
                      <a:pt x="1151" y="1025"/>
                    </a:lnTo>
                    <a:lnTo>
                      <a:pt x="1185" y="1050"/>
                    </a:lnTo>
                    <a:lnTo>
                      <a:pt x="1197" y="1094"/>
                    </a:lnTo>
                    <a:lnTo>
                      <a:pt x="1237" y="1166"/>
                    </a:lnTo>
                    <a:lnTo>
                      <a:pt x="1297" y="1193"/>
                    </a:lnTo>
                    <a:lnTo>
                      <a:pt x="1410" y="1265"/>
                    </a:lnTo>
                    <a:lnTo>
                      <a:pt x="1524" y="1349"/>
                    </a:lnTo>
                    <a:lnTo>
                      <a:pt x="1652" y="1406"/>
                    </a:lnTo>
                    <a:lnTo>
                      <a:pt x="1769" y="1485"/>
                    </a:lnTo>
                    <a:lnTo>
                      <a:pt x="1860" y="1499"/>
                    </a:lnTo>
                    <a:lnTo>
                      <a:pt x="1880" y="1522"/>
                    </a:lnTo>
                    <a:lnTo>
                      <a:pt x="1906" y="1517"/>
                    </a:lnTo>
                    <a:lnTo>
                      <a:pt x="1971" y="1561"/>
                    </a:lnTo>
                    <a:lnTo>
                      <a:pt x="1968" y="1606"/>
                    </a:lnTo>
                    <a:lnTo>
                      <a:pt x="1978" y="1682"/>
                    </a:lnTo>
                    <a:lnTo>
                      <a:pt x="2027" y="1670"/>
                    </a:lnTo>
                    <a:lnTo>
                      <a:pt x="2064" y="1686"/>
                    </a:lnTo>
                    <a:lnTo>
                      <a:pt x="2084" y="1718"/>
                    </a:lnTo>
                    <a:lnTo>
                      <a:pt x="2108" y="1719"/>
                    </a:lnTo>
                    <a:lnTo>
                      <a:pt x="2136" y="1692"/>
                    </a:lnTo>
                    <a:lnTo>
                      <a:pt x="2165" y="1696"/>
                    </a:lnTo>
                    <a:lnTo>
                      <a:pt x="2181" y="17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Sliďè">
                <a:extLst>
                  <a:ext uri="{FF2B5EF4-FFF2-40B4-BE49-F238E27FC236}">
                    <a16:creationId xmlns="" xmlns:a16="http://schemas.microsoft.com/office/drawing/2014/main" id="{9377E8B3-0A4E-4992-8570-791B541864E7}"/>
                  </a:ext>
                </a:extLst>
              </p:cNvPr>
              <p:cNvSpPr/>
              <p:nvPr/>
            </p:nvSpPr>
            <p:spPr bwMode="auto">
              <a:xfrm>
                <a:off x="1594761" y="3177500"/>
                <a:ext cx="400067" cy="250691"/>
              </a:xfrm>
              <a:custGeom>
                <a:avLst/>
                <a:gdLst>
                  <a:gd name="T0" fmla="*/ 2459 w 2466"/>
                  <a:gd name="T1" fmla="*/ 961 h 1548"/>
                  <a:gd name="T2" fmla="*/ 2348 w 2466"/>
                  <a:gd name="T3" fmla="*/ 899 h 1548"/>
                  <a:gd name="T4" fmla="*/ 2012 w 2466"/>
                  <a:gd name="T5" fmla="*/ 749 h 1548"/>
                  <a:gd name="T6" fmla="*/ 1725 w 2466"/>
                  <a:gd name="T7" fmla="*/ 566 h 1548"/>
                  <a:gd name="T8" fmla="*/ 1639 w 2466"/>
                  <a:gd name="T9" fmla="*/ 425 h 1548"/>
                  <a:gd name="T10" fmla="*/ 1503 w 2466"/>
                  <a:gd name="T11" fmla="*/ 267 h 1548"/>
                  <a:gd name="T12" fmla="*/ 1246 w 2466"/>
                  <a:gd name="T13" fmla="*/ 163 h 1548"/>
                  <a:gd name="T14" fmla="*/ 1019 w 2466"/>
                  <a:gd name="T15" fmla="*/ 8 h 1548"/>
                  <a:gd name="T16" fmla="*/ 949 w 2466"/>
                  <a:gd name="T17" fmla="*/ 54 h 1548"/>
                  <a:gd name="T18" fmla="*/ 842 w 2466"/>
                  <a:gd name="T19" fmla="*/ 96 h 1548"/>
                  <a:gd name="T20" fmla="*/ 765 w 2466"/>
                  <a:gd name="T21" fmla="*/ 237 h 1548"/>
                  <a:gd name="T22" fmla="*/ 706 w 2466"/>
                  <a:gd name="T23" fmla="*/ 294 h 1548"/>
                  <a:gd name="T24" fmla="*/ 421 w 2466"/>
                  <a:gd name="T25" fmla="*/ 191 h 1548"/>
                  <a:gd name="T26" fmla="*/ 106 w 2466"/>
                  <a:gd name="T27" fmla="*/ 133 h 1548"/>
                  <a:gd name="T28" fmla="*/ 27 w 2466"/>
                  <a:gd name="T29" fmla="*/ 269 h 1548"/>
                  <a:gd name="T30" fmla="*/ 76 w 2466"/>
                  <a:gd name="T31" fmla="*/ 346 h 1548"/>
                  <a:gd name="T32" fmla="*/ 85 w 2466"/>
                  <a:gd name="T33" fmla="*/ 490 h 1548"/>
                  <a:gd name="T34" fmla="*/ 121 w 2466"/>
                  <a:gd name="T35" fmla="*/ 628 h 1548"/>
                  <a:gd name="T36" fmla="*/ 158 w 2466"/>
                  <a:gd name="T37" fmla="*/ 640 h 1548"/>
                  <a:gd name="T38" fmla="*/ 241 w 2466"/>
                  <a:gd name="T39" fmla="*/ 622 h 1548"/>
                  <a:gd name="T40" fmla="*/ 257 w 2466"/>
                  <a:gd name="T41" fmla="*/ 704 h 1548"/>
                  <a:gd name="T42" fmla="*/ 290 w 2466"/>
                  <a:gd name="T43" fmla="*/ 739 h 1548"/>
                  <a:gd name="T44" fmla="*/ 227 w 2466"/>
                  <a:gd name="T45" fmla="*/ 721 h 1548"/>
                  <a:gd name="T46" fmla="*/ 216 w 2466"/>
                  <a:gd name="T47" fmla="*/ 807 h 1548"/>
                  <a:gd name="T48" fmla="*/ 247 w 2466"/>
                  <a:gd name="T49" fmla="*/ 773 h 1548"/>
                  <a:gd name="T50" fmla="*/ 337 w 2466"/>
                  <a:gd name="T51" fmla="*/ 832 h 1548"/>
                  <a:gd name="T52" fmla="*/ 351 w 2466"/>
                  <a:gd name="T53" fmla="*/ 943 h 1548"/>
                  <a:gd name="T54" fmla="*/ 397 w 2466"/>
                  <a:gd name="T55" fmla="*/ 1176 h 1548"/>
                  <a:gd name="T56" fmla="*/ 530 w 2466"/>
                  <a:gd name="T57" fmla="*/ 1105 h 1548"/>
                  <a:gd name="T58" fmla="*/ 653 w 2466"/>
                  <a:gd name="T59" fmla="*/ 1014 h 1548"/>
                  <a:gd name="T60" fmla="*/ 802 w 2466"/>
                  <a:gd name="T61" fmla="*/ 973 h 1548"/>
                  <a:gd name="T62" fmla="*/ 908 w 2466"/>
                  <a:gd name="T63" fmla="*/ 977 h 1548"/>
                  <a:gd name="T64" fmla="*/ 1122 w 2466"/>
                  <a:gd name="T65" fmla="*/ 1104 h 1548"/>
                  <a:gd name="T66" fmla="*/ 1245 w 2466"/>
                  <a:gd name="T67" fmla="*/ 1113 h 1548"/>
                  <a:gd name="T68" fmla="*/ 1307 w 2466"/>
                  <a:gd name="T69" fmla="*/ 1182 h 1548"/>
                  <a:gd name="T70" fmla="*/ 1477 w 2466"/>
                  <a:gd name="T71" fmla="*/ 1284 h 1548"/>
                  <a:gd name="T72" fmla="*/ 1622 w 2466"/>
                  <a:gd name="T73" fmla="*/ 1357 h 1548"/>
                  <a:gd name="T74" fmla="*/ 1623 w 2466"/>
                  <a:gd name="T75" fmla="*/ 1450 h 1548"/>
                  <a:gd name="T76" fmla="*/ 1692 w 2466"/>
                  <a:gd name="T77" fmla="*/ 1481 h 1548"/>
                  <a:gd name="T78" fmla="*/ 1770 w 2466"/>
                  <a:gd name="T79" fmla="*/ 1481 h 1548"/>
                  <a:gd name="T80" fmla="*/ 1848 w 2466"/>
                  <a:gd name="T81" fmla="*/ 1534 h 1548"/>
                  <a:gd name="T82" fmla="*/ 1929 w 2466"/>
                  <a:gd name="T83" fmla="*/ 1522 h 1548"/>
                  <a:gd name="T84" fmla="*/ 1980 w 2466"/>
                  <a:gd name="T85" fmla="*/ 1452 h 1548"/>
                  <a:gd name="T86" fmla="*/ 2091 w 2466"/>
                  <a:gd name="T87" fmla="*/ 1386 h 1548"/>
                  <a:gd name="T88" fmla="*/ 2151 w 2466"/>
                  <a:gd name="T89" fmla="*/ 1342 h 1548"/>
                  <a:gd name="T90" fmla="*/ 2202 w 2466"/>
                  <a:gd name="T91" fmla="*/ 1212 h 1548"/>
                  <a:gd name="T92" fmla="*/ 2189 w 2466"/>
                  <a:gd name="T93" fmla="*/ 1142 h 1548"/>
                  <a:gd name="T94" fmla="*/ 2270 w 2466"/>
                  <a:gd name="T95" fmla="*/ 1109 h 1548"/>
                  <a:gd name="T96" fmla="*/ 2375 w 2466"/>
                  <a:gd name="T97" fmla="*/ 1060 h 1548"/>
                  <a:gd name="T98" fmla="*/ 2459 w 2466"/>
                  <a:gd name="T99" fmla="*/ 1084 h 1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66" h="1548">
                    <a:moveTo>
                      <a:pt x="2466" y="1082"/>
                    </a:moveTo>
                    <a:lnTo>
                      <a:pt x="2456" y="1006"/>
                    </a:lnTo>
                    <a:lnTo>
                      <a:pt x="2459" y="961"/>
                    </a:lnTo>
                    <a:lnTo>
                      <a:pt x="2394" y="917"/>
                    </a:lnTo>
                    <a:lnTo>
                      <a:pt x="2368" y="922"/>
                    </a:lnTo>
                    <a:lnTo>
                      <a:pt x="2348" y="899"/>
                    </a:lnTo>
                    <a:lnTo>
                      <a:pt x="2257" y="885"/>
                    </a:lnTo>
                    <a:lnTo>
                      <a:pt x="2140" y="806"/>
                    </a:lnTo>
                    <a:lnTo>
                      <a:pt x="2012" y="749"/>
                    </a:lnTo>
                    <a:lnTo>
                      <a:pt x="1898" y="665"/>
                    </a:lnTo>
                    <a:lnTo>
                      <a:pt x="1785" y="593"/>
                    </a:lnTo>
                    <a:lnTo>
                      <a:pt x="1725" y="566"/>
                    </a:lnTo>
                    <a:lnTo>
                      <a:pt x="1685" y="494"/>
                    </a:lnTo>
                    <a:lnTo>
                      <a:pt x="1673" y="450"/>
                    </a:lnTo>
                    <a:lnTo>
                      <a:pt x="1639" y="425"/>
                    </a:lnTo>
                    <a:lnTo>
                      <a:pt x="1609" y="324"/>
                    </a:lnTo>
                    <a:lnTo>
                      <a:pt x="1537" y="272"/>
                    </a:lnTo>
                    <a:lnTo>
                      <a:pt x="1503" y="267"/>
                    </a:lnTo>
                    <a:lnTo>
                      <a:pt x="1476" y="284"/>
                    </a:lnTo>
                    <a:lnTo>
                      <a:pt x="1375" y="232"/>
                    </a:lnTo>
                    <a:lnTo>
                      <a:pt x="1246" y="163"/>
                    </a:lnTo>
                    <a:lnTo>
                      <a:pt x="1234" y="124"/>
                    </a:lnTo>
                    <a:lnTo>
                      <a:pt x="1135" y="64"/>
                    </a:lnTo>
                    <a:lnTo>
                      <a:pt x="1019" y="8"/>
                    </a:lnTo>
                    <a:lnTo>
                      <a:pt x="940" y="0"/>
                    </a:lnTo>
                    <a:lnTo>
                      <a:pt x="970" y="42"/>
                    </a:lnTo>
                    <a:lnTo>
                      <a:pt x="949" y="54"/>
                    </a:lnTo>
                    <a:lnTo>
                      <a:pt x="908" y="33"/>
                    </a:lnTo>
                    <a:lnTo>
                      <a:pt x="868" y="54"/>
                    </a:lnTo>
                    <a:lnTo>
                      <a:pt x="842" y="96"/>
                    </a:lnTo>
                    <a:lnTo>
                      <a:pt x="789" y="102"/>
                    </a:lnTo>
                    <a:lnTo>
                      <a:pt x="752" y="176"/>
                    </a:lnTo>
                    <a:lnTo>
                      <a:pt x="765" y="237"/>
                    </a:lnTo>
                    <a:lnTo>
                      <a:pt x="794" y="267"/>
                    </a:lnTo>
                    <a:lnTo>
                      <a:pt x="777" y="306"/>
                    </a:lnTo>
                    <a:lnTo>
                      <a:pt x="706" y="294"/>
                    </a:lnTo>
                    <a:lnTo>
                      <a:pt x="602" y="304"/>
                    </a:lnTo>
                    <a:lnTo>
                      <a:pt x="532" y="319"/>
                    </a:lnTo>
                    <a:lnTo>
                      <a:pt x="421" y="191"/>
                    </a:lnTo>
                    <a:lnTo>
                      <a:pt x="300" y="121"/>
                    </a:lnTo>
                    <a:lnTo>
                      <a:pt x="189" y="104"/>
                    </a:lnTo>
                    <a:lnTo>
                      <a:pt x="106" y="133"/>
                    </a:lnTo>
                    <a:lnTo>
                      <a:pt x="0" y="229"/>
                    </a:lnTo>
                    <a:lnTo>
                      <a:pt x="1" y="242"/>
                    </a:lnTo>
                    <a:lnTo>
                      <a:pt x="27" y="269"/>
                    </a:lnTo>
                    <a:lnTo>
                      <a:pt x="39" y="294"/>
                    </a:lnTo>
                    <a:lnTo>
                      <a:pt x="67" y="315"/>
                    </a:lnTo>
                    <a:lnTo>
                      <a:pt x="76" y="346"/>
                    </a:lnTo>
                    <a:lnTo>
                      <a:pt x="114" y="403"/>
                    </a:lnTo>
                    <a:lnTo>
                      <a:pt x="106" y="454"/>
                    </a:lnTo>
                    <a:lnTo>
                      <a:pt x="85" y="490"/>
                    </a:lnTo>
                    <a:lnTo>
                      <a:pt x="92" y="575"/>
                    </a:lnTo>
                    <a:lnTo>
                      <a:pt x="112" y="602"/>
                    </a:lnTo>
                    <a:lnTo>
                      <a:pt x="121" y="628"/>
                    </a:lnTo>
                    <a:lnTo>
                      <a:pt x="180" y="683"/>
                    </a:lnTo>
                    <a:lnTo>
                      <a:pt x="177" y="661"/>
                    </a:lnTo>
                    <a:lnTo>
                      <a:pt x="158" y="640"/>
                    </a:lnTo>
                    <a:lnTo>
                      <a:pt x="167" y="629"/>
                    </a:lnTo>
                    <a:lnTo>
                      <a:pt x="218" y="637"/>
                    </a:lnTo>
                    <a:lnTo>
                      <a:pt x="241" y="622"/>
                    </a:lnTo>
                    <a:lnTo>
                      <a:pt x="255" y="634"/>
                    </a:lnTo>
                    <a:lnTo>
                      <a:pt x="247" y="668"/>
                    </a:lnTo>
                    <a:lnTo>
                      <a:pt x="257" y="704"/>
                    </a:lnTo>
                    <a:lnTo>
                      <a:pt x="277" y="696"/>
                    </a:lnTo>
                    <a:lnTo>
                      <a:pt x="300" y="725"/>
                    </a:lnTo>
                    <a:lnTo>
                      <a:pt x="290" y="739"/>
                    </a:lnTo>
                    <a:lnTo>
                      <a:pt x="262" y="730"/>
                    </a:lnTo>
                    <a:lnTo>
                      <a:pt x="241" y="735"/>
                    </a:lnTo>
                    <a:lnTo>
                      <a:pt x="227" y="721"/>
                    </a:lnTo>
                    <a:lnTo>
                      <a:pt x="195" y="747"/>
                    </a:lnTo>
                    <a:lnTo>
                      <a:pt x="197" y="778"/>
                    </a:lnTo>
                    <a:lnTo>
                      <a:pt x="216" y="807"/>
                    </a:lnTo>
                    <a:lnTo>
                      <a:pt x="212" y="767"/>
                    </a:lnTo>
                    <a:lnTo>
                      <a:pt x="232" y="762"/>
                    </a:lnTo>
                    <a:lnTo>
                      <a:pt x="247" y="773"/>
                    </a:lnTo>
                    <a:lnTo>
                      <a:pt x="272" y="777"/>
                    </a:lnTo>
                    <a:lnTo>
                      <a:pt x="291" y="809"/>
                    </a:lnTo>
                    <a:lnTo>
                      <a:pt x="337" y="832"/>
                    </a:lnTo>
                    <a:lnTo>
                      <a:pt x="347" y="867"/>
                    </a:lnTo>
                    <a:lnTo>
                      <a:pt x="346" y="917"/>
                    </a:lnTo>
                    <a:lnTo>
                      <a:pt x="351" y="943"/>
                    </a:lnTo>
                    <a:lnTo>
                      <a:pt x="349" y="1031"/>
                    </a:lnTo>
                    <a:lnTo>
                      <a:pt x="365" y="1091"/>
                    </a:lnTo>
                    <a:lnTo>
                      <a:pt x="397" y="1176"/>
                    </a:lnTo>
                    <a:lnTo>
                      <a:pt x="432" y="1156"/>
                    </a:lnTo>
                    <a:lnTo>
                      <a:pt x="516" y="1151"/>
                    </a:lnTo>
                    <a:lnTo>
                      <a:pt x="530" y="1105"/>
                    </a:lnTo>
                    <a:lnTo>
                      <a:pt x="553" y="1077"/>
                    </a:lnTo>
                    <a:lnTo>
                      <a:pt x="582" y="1075"/>
                    </a:lnTo>
                    <a:lnTo>
                      <a:pt x="653" y="1014"/>
                    </a:lnTo>
                    <a:lnTo>
                      <a:pt x="725" y="1001"/>
                    </a:lnTo>
                    <a:lnTo>
                      <a:pt x="789" y="1014"/>
                    </a:lnTo>
                    <a:lnTo>
                      <a:pt x="802" y="973"/>
                    </a:lnTo>
                    <a:lnTo>
                      <a:pt x="836" y="965"/>
                    </a:lnTo>
                    <a:lnTo>
                      <a:pt x="869" y="978"/>
                    </a:lnTo>
                    <a:lnTo>
                      <a:pt x="908" y="977"/>
                    </a:lnTo>
                    <a:lnTo>
                      <a:pt x="970" y="1027"/>
                    </a:lnTo>
                    <a:lnTo>
                      <a:pt x="1022" y="1041"/>
                    </a:lnTo>
                    <a:lnTo>
                      <a:pt x="1122" y="1104"/>
                    </a:lnTo>
                    <a:lnTo>
                      <a:pt x="1150" y="1103"/>
                    </a:lnTo>
                    <a:lnTo>
                      <a:pt x="1177" y="1084"/>
                    </a:lnTo>
                    <a:lnTo>
                      <a:pt x="1245" y="1113"/>
                    </a:lnTo>
                    <a:lnTo>
                      <a:pt x="1281" y="1119"/>
                    </a:lnTo>
                    <a:lnTo>
                      <a:pt x="1292" y="1170"/>
                    </a:lnTo>
                    <a:lnTo>
                      <a:pt x="1307" y="1182"/>
                    </a:lnTo>
                    <a:lnTo>
                      <a:pt x="1343" y="1173"/>
                    </a:lnTo>
                    <a:lnTo>
                      <a:pt x="1407" y="1188"/>
                    </a:lnTo>
                    <a:lnTo>
                      <a:pt x="1477" y="1284"/>
                    </a:lnTo>
                    <a:lnTo>
                      <a:pt x="1552" y="1290"/>
                    </a:lnTo>
                    <a:lnTo>
                      <a:pt x="1595" y="1308"/>
                    </a:lnTo>
                    <a:lnTo>
                      <a:pt x="1622" y="1357"/>
                    </a:lnTo>
                    <a:lnTo>
                      <a:pt x="1609" y="1382"/>
                    </a:lnTo>
                    <a:lnTo>
                      <a:pt x="1625" y="1424"/>
                    </a:lnTo>
                    <a:lnTo>
                      <a:pt x="1623" y="1450"/>
                    </a:lnTo>
                    <a:lnTo>
                      <a:pt x="1637" y="1478"/>
                    </a:lnTo>
                    <a:lnTo>
                      <a:pt x="1653" y="1472"/>
                    </a:lnTo>
                    <a:lnTo>
                      <a:pt x="1692" y="1481"/>
                    </a:lnTo>
                    <a:lnTo>
                      <a:pt x="1719" y="1503"/>
                    </a:lnTo>
                    <a:lnTo>
                      <a:pt x="1748" y="1503"/>
                    </a:lnTo>
                    <a:lnTo>
                      <a:pt x="1770" y="1481"/>
                    </a:lnTo>
                    <a:lnTo>
                      <a:pt x="1799" y="1481"/>
                    </a:lnTo>
                    <a:lnTo>
                      <a:pt x="1837" y="1510"/>
                    </a:lnTo>
                    <a:lnTo>
                      <a:pt x="1848" y="1534"/>
                    </a:lnTo>
                    <a:lnTo>
                      <a:pt x="1862" y="1548"/>
                    </a:lnTo>
                    <a:lnTo>
                      <a:pt x="1879" y="1529"/>
                    </a:lnTo>
                    <a:lnTo>
                      <a:pt x="1929" y="1522"/>
                    </a:lnTo>
                    <a:lnTo>
                      <a:pt x="1953" y="1493"/>
                    </a:lnTo>
                    <a:lnTo>
                      <a:pt x="1959" y="1472"/>
                    </a:lnTo>
                    <a:lnTo>
                      <a:pt x="1980" y="1452"/>
                    </a:lnTo>
                    <a:lnTo>
                      <a:pt x="1972" y="1429"/>
                    </a:lnTo>
                    <a:lnTo>
                      <a:pt x="2025" y="1400"/>
                    </a:lnTo>
                    <a:lnTo>
                      <a:pt x="2091" y="1386"/>
                    </a:lnTo>
                    <a:lnTo>
                      <a:pt x="2097" y="1369"/>
                    </a:lnTo>
                    <a:lnTo>
                      <a:pt x="2124" y="1348"/>
                    </a:lnTo>
                    <a:lnTo>
                      <a:pt x="2151" y="1342"/>
                    </a:lnTo>
                    <a:lnTo>
                      <a:pt x="2162" y="1296"/>
                    </a:lnTo>
                    <a:lnTo>
                      <a:pt x="2163" y="1253"/>
                    </a:lnTo>
                    <a:lnTo>
                      <a:pt x="2202" y="1212"/>
                    </a:lnTo>
                    <a:lnTo>
                      <a:pt x="2202" y="1176"/>
                    </a:lnTo>
                    <a:lnTo>
                      <a:pt x="2187" y="1163"/>
                    </a:lnTo>
                    <a:lnTo>
                      <a:pt x="2189" y="1142"/>
                    </a:lnTo>
                    <a:lnTo>
                      <a:pt x="2206" y="1135"/>
                    </a:lnTo>
                    <a:lnTo>
                      <a:pt x="2225" y="1120"/>
                    </a:lnTo>
                    <a:lnTo>
                      <a:pt x="2270" y="1109"/>
                    </a:lnTo>
                    <a:lnTo>
                      <a:pt x="2283" y="1110"/>
                    </a:lnTo>
                    <a:lnTo>
                      <a:pt x="2335" y="1072"/>
                    </a:lnTo>
                    <a:lnTo>
                      <a:pt x="2375" y="1060"/>
                    </a:lnTo>
                    <a:lnTo>
                      <a:pt x="2410" y="1081"/>
                    </a:lnTo>
                    <a:lnTo>
                      <a:pt x="2447" y="1072"/>
                    </a:lnTo>
                    <a:lnTo>
                      <a:pt x="2459" y="1084"/>
                    </a:lnTo>
                    <a:lnTo>
                      <a:pt x="2466" y="10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iṥliḓê">
                <a:extLst>
                  <a:ext uri="{FF2B5EF4-FFF2-40B4-BE49-F238E27FC236}">
                    <a16:creationId xmlns="" xmlns:a16="http://schemas.microsoft.com/office/drawing/2014/main" id="{A9FF16A6-DA5C-4339-9057-06C6E149C1FB}"/>
                  </a:ext>
                </a:extLst>
              </p:cNvPr>
              <p:cNvSpPr/>
              <p:nvPr/>
            </p:nvSpPr>
            <p:spPr bwMode="auto">
              <a:xfrm>
                <a:off x="3480787" y="3902295"/>
                <a:ext cx="276669" cy="418251"/>
              </a:xfrm>
              <a:custGeom>
                <a:avLst/>
                <a:gdLst>
                  <a:gd name="T0" fmla="*/ 633 w 1704"/>
                  <a:gd name="T1" fmla="*/ 19 h 2571"/>
                  <a:gd name="T2" fmla="*/ 734 w 1704"/>
                  <a:gd name="T3" fmla="*/ 86 h 2571"/>
                  <a:gd name="T4" fmla="*/ 1027 w 1704"/>
                  <a:gd name="T5" fmla="*/ 1077 h 2571"/>
                  <a:gd name="T6" fmla="*/ 1135 w 1704"/>
                  <a:gd name="T7" fmla="*/ 1178 h 2571"/>
                  <a:gd name="T8" fmla="*/ 1182 w 1704"/>
                  <a:gd name="T9" fmla="*/ 1239 h 2571"/>
                  <a:gd name="T10" fmla="*/ 916 w 1704"/>
                  <a:gd name="T11" fmla="*/ 1039 h 2571"/>
                  <a:gd name="T12" fmla="*/ 710 w 1704"/>
                  <a:gd name="T13" fmla="*/ 1109 h 2571"/>
                  <a:gd name="T14" fmla="*/ 626 w 1704"/>
                  <a:gd name="T15" fmla="*/ 912 h 2571"/>
                  <a:gd name="T16" fmla="*/ 458 w 1704"/>
                  <a:gd name="T17" fmla="*/ 806 h 2571"/>
                  <a:gd name="T18" fmla="*/ 453 w 1704"/>
                  <a:gd name="T19" fmla="*/ 535 h 2571"/>
                  <a:gd name="T20" fmla="*/ 743 w 1704"/>
                  <a:gd name="T21" fmla="*/ 215 h 2571"/>
                  <a:gd name="T22" fmla="*/ 841 w 1704"/>
                  <a:gd name="T23" fmla="*/ 523 h 2571"/>
                  <a:gd name="T24" fmla="*/ 723 w 1704"/>
                  <a:gd name="T25" fmla="*/ 831 h 2571"/>
                  <a:gd name="T26" fmla="*/ 781 w 1704"/>
                  <a:gd name="T27" fmla="*/ 839 h 2571"/>
                  <a:gd name="T28" fmla="*/ 524 w 1704"/>
                  <a:gd name="T29" fmla="*/ 1098 h 2571"/>
                  <a:gd name="T30" fmla="*/ 650 w 1704"/>
                  <a:gd name="T31" fmla="*/ 1293 h 2571"/>
                  <a:gd name="T32" fmla="*/ 649 w 1704"/>
                  <a:gd name="T33" fmla="*/ 1119 h 2571"/>
                  <a:gd name="T34" fmla="*/ 1257 w 1704"/>
                  <a:gd name="T35" fmla="*/ 1071 h 2571"/>
                  <a:gd name="T36" fmla="*/ 802 w 1704"/>
                  <a:gd name="T37" fmla="*/ 1151 h 2571"/>
                  <a:gd name="T38" fmla="*/ 933 w 1704"/>
                  <a:gd name="T39" fmla="*/ 1319 h 2571"/>
                  <a:gd name="T40" fmla="*/ 1055 w 1704"/>
                  <a:gd name="T41" fmla="*/ 1224 h 2571"/>
                  <a:gd name="T42" fmla="*/ 1153 w 1704"/>
                  <a:gd name="T43" fmla="*/ 1411 h 2571"/>
                  <a:gd name="T44" fmla="*/ 1071 w 1704"/>
                  <a:gd name="T45" fmla="*/ 1359 h 2571"/>
                  <a:gd name="T46" fmla="*/ 875 w 1704"/>
                  <a:gd name="T47" fmla="*/ 1459 h 2571"/>
                  <a:gd name="T48" fmla="*/ 1038 w 1704"/>
                  <a:gd name="T49" fmla="*/ 1479 h 2571"/>
                  <a:gd name="T50" fmla="*/ 896 w 1704"/>
                  <a:gd name="T51" fmla="*/ 1660 h 2571"/>
                  <a:gd name="T52" fmla="*/ 1271 w 1704"/>
                  <a:gd name="T53" fmla="*/ 1630 h 2571"/>
                  <a:gd name="T54" fmla="*/ 1159 w 1704"/>
                  <a:gd name="T55" fmla="*/ 1673 h 2571"/>
                  <a:gd name="T56" fmla="*/ 1107 w 1704"/>
                  <a:gd name="T57" fmla="*/ 1598 h 2571"/>
                  <a:gd name="T58" fmla="*/ 1013 w 1704"/>
                  <a:gd name="T59" fmla="*/ 1879 h 2571"/>
                  <a:gd name="T60" fmla="*/ 1129 w 1704"/>
                  <a:gd name="T61" fmla="*/ 1921 h 2571"/>
                  <a:gd name="T62" fmla="*/ 1196 w 1704"/>
                  <a:gd name="T63" fmla="*/ 1802 h 2571"/>
                  <a:gd name="T64" fmla="*/ 1362 w 1704"/>
                  <a:gd name="T65" fmla="*/ 1935 h 2571"/>
                  <a:gd name="T66" fmla="*/ 1384 w 1704"/>
                  <a:gd name="T67" fmla="*/ 1519 h 2571"/>
                  <a:gd name="T68" fmla="*/ 1463 w 1704"/>
                  <a:gd name="T69" fmla="*/ 1371 h 2571"/>
                  <a:gd name="T70" fmla="*/ 1250 w 1704"/>
                  <a:gd name="T71" fmla="*/ 1316 h 2571"/>
                  <a:gd name="T72" fmla="*/ 1356 w 1704"/>
                  <a:gd name="T73" fmla="*/ 1524 h 2571"/>
                  <a:gd name="T74" fmla="*/ 1384 w 1704"/>
                  <a:gd name="T75" fmla="*/ 1757 h 2571"/>
                  <a:gd name="T76" fmla="*/ 1538 w 1704"/>
                  <a:gd name="T77" fmla="*/ 1604 h 2571"/>
                  <a:gd name="T78" fmla="*/ 1530 w 1704"/>
                  <a:gd name="T79" fmla="*/ 1768 h 2571"/>
                  <a:gd name="T80" fmla="*/ 1560 w 1704"/>
                  <a:gd name="T81" fmla="*/ 1818 h 2571"/>
                  <a:gd name="T82" fmla="*/ 1584 w 1704"/>
                  <a:gd name="T83" fmla="*/ 1742 h 2571"/>
                  <a:gd name="T84" fmla="*/ 1058 w 1704"/>
                  <a:gd name="T85" fmla="*/ 2082 h 2571"/>
                  <a:gd name="T86" fmla="*/ 1329 w 1704"/>
                  <a:gd name="T87" fmla="*/ 2019 h 2571"/>
                  <a:gd name="T88" fmla="*/ 1481 w 1704"/>
                  <a:gd name="T89" fmla="*/ 1914 h 2571"/>
                  <a:gd name="T90" fmla="*/ 1615 w 1704"/>
                  <a:gd name="T91" fmla="*/ 1996 h 2571"/>
                  <a:gd name="T92" fmla="*/ 1686 w 1704"/>
                  <a:gd name="T93" fmla="*/ 2321 h 2571"/>
                  <a:gd name="T94" fmla="*/ 1601 w 1704"/>
                  <a:gd name="T95" fmla="*/ 2322 h 2571"/>
                  <a:gd name="T96" fmla="*/ 1478 w 1704"/>
                  <a:gd name="T97" fmla="*/ 2558 h 2571"/>
                  <a:gd name="T98" fmla="*/ 1253 w 1704"/>
                  <a:gd name="T99" fmla="*/ 2400 h 2571"/>
                  <a:gd name="T100" fmla="*/ 1171 w 1704"/>
                  <a:gd name="T101" fmla="*/ 2182 h 2571"/>
                  <a:gd name="T102" fmla="*/ 1072 w 1704"/>
                  <a:gd name="T103" fmla="*/ 2247 h 2571"/>
                  <a:gd name="T104" fmla="*/ 864 w 1704"/>
                  <a:gd name="T105" fmla="*/ 2384 h 2571"/>
                  <a:gd name="T106" fmla="*/ 458 w 1704"/>
                  <a:gd name="T107" fmla="*/ 1380 h 2571"/>
                  <a:gd name="T108" fmla="*/ 487 w 1704"/>
                  <a:gd name="T109" fmla="*/ 1423 h 2571"/>
                  <a:gd name="T110" fmla="*/ 516 w 1704"/>
                  <a:gd name="T111" fmla="*/ 1674 h 2571"/>
                  <a:gd name="T112" fmla="*/ 249 w 1704"/>
                  <a:gd name="T113" fmla="*/ 1913 h 2571"/>
                  <a:gd name="T114" fmla="*/ 409 w 1704"/>
                  <a:gd name="T115" fmla="*/ 1600 h 2571"/>
                  <a:gd name="T116" fmla="*/ 301 w 1704"/>
                  <a:gd name="T117" fmla="*/ 1761 h 2571"/>
                  <a:gd name="T118" fmla="*/ 45 w 1704"/>
                  <a:gd name="T119" fmla="*/ 2087 h 2571"/>
                  <a:gd name="T120" fmla="*/ 20 w 1704"/>
                  <a:gd name="T121" fmla="*/ 2183 h 2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04" h="2571">
                    <a:moveTo>
                      <a:pt x="608" y="122"/>
                    </a:moveTo>
                    <a:lnTo>
                      <a:pt x="652" y="122"/>
                    </a:lnTo>
                    <a:lnTo>
                      <a:pt x="625" y="136"/>
                    </a:lnTo>
                    <a:lnTo>
                      <a:pt x="608" y="122"/>
                    </a:lnTo>
                    <a:lnTo>
                      <a:pt x="608" y="122"/>
                    </a:lnTo>
                    <a:close/>
                    <a:moveTo>
                      <a:pt x="587" y="48"/>
                    </a:moveTo>
                    <a:lnTo>
                      <a:pt x="611" y="69"/>
                    </a:lnTo>
                    <a:lnTo>
                      <a:pt x="578" y="75"/>
                    </a:lnTo>
                    <a:lnTo>
                      <a:pt x="587" y="48"/>
                    </a:lnTo>
                    <a:lnTo>
                      <a:pt x="587" y="48"/>
                    </a:lnTo>
                    <a:close/>
                    <a:moveTo>
                      <a:pt x="660" y="0"/>
                    </a:moveTo>
                    <a:lnTo>
                      <a:pt x="633" y="19"/>
                    </a:lnTo>
                    <a:lnTo>
                      <a:pt x="655" y="37"/>
                    </a:lnTo>
                    <a:lnTo>
                      <a:pt x="660" y="0"/>
                    </a:lnTo>
                    <a:lnTo>
                      <a:pt x="660" y="0"/>
                    </a:lnTo>
                    <a:close/>
                    <a:moveTo>
                      <a:pt x="734" y="86"/>
                    </a:moveTo>
                    <a:lnTo>
                      <a:pt x="712" y="111"/>
                    </a:lnTo>
                    <a:lnTo>
                      <a:pt x="732" y="128"/>
                    </a:lnTo>
                    <a:lnTo>
                      <a:pt x="746" y="103"/>
                    </a:lnTo>
                    <a:lnTo>
                      <a:pt x="746" y="103"/>
                    </a:lnTo>
                    <a:lnTo>
                      <a:pt x="739" y="94"/>
                    </a:lnTo>
                    <a:lnTo>
                      <a:pt x="735" y="89"/>
                    </a:lnTo>
                    <a:lnTo>
                      <a:pt x="734" y="86"/>
                    </a:lnTo>
                    <a:lnTo>
                      <a:pt x="734" y="86"/>
                    </a:lnTo>
                    <a:close/>
                    <a:moveTo>
                      <a:pt x="748" y="956"/>
                    </a:moveTo>
                    <a:lnTo>
                      <a:pt x="775" y="977"/>
                    </a:lnTo>
                    <a:lnTo>
                      <a:pt x="791" y="1011"/>
                    </a:lnTo>
                    <a:lnTo>
                      <a:pt x="829" y="1024"/>
                    </a:lnTo>
                    <a:lnTo>
                      <a:pt x="857" y="1015"/>
                    </a:lnTo>
                    <a:lnTo>
                      <a:pt x="864" y="988"/>
                    </a:lnTo>
                    <a:lnTo>
                      <a:pt x="911" y="951"/>
                    </a:lnTo>
                    <a:lnTo>
                      <a:pt x="943" y="951"/>
                    </a:lnTo>
                    <a:lnTo>
                      <a:pt x="995" y="983"/>
                    </a:lnTo>
                    <a:lnTo>
                      <a:pt x="1014" y="1023"/>
                    </a:lnTo>
                    <a:lnTo>
                      <a:pt x="1010" y="1059"/>
                    </a:lnTo>
                    <a:lnTo>
                      <a:pt x="1027" y="1077"/>
                    </a:lnTo>
                    <a:lnTo>
                      <a:pt x="1049" y="1061"/>
                    </a:lnTo>
                    <a:lnTo>
                      <a:pt x="1047" y="1028"/>
                    </a:lnTo>
                    <a:lnTo>
                      <a:pt x="1062" y="1016"/>
                    </a:lnTo>
                    <a:lnTo>
                      <a:pt x="1081" y="1049"/>
                    </a:lnTo>
                    <a:lnTo>
                      <a:pt x="1122" y="1050"/>
                    </a:lnTo>
                    <a:lnTo>
                      <a:pt x="1155" y="1072"/>
                    </a:lnTo>
                    <a:lnTo>
                      <a:pt x="1162" y="1084"/>
                    </a:lnTo>
                    <a:lnTo>
                      <a:pt x="1138" y="1088"/>
                    </a:lnTo>
                    <a:lnTo>
                      <a:pt x="1120" y="1078"/>
                    </a:lnTo>
                    <a:lnTo>
                      <a:pt x="1104" y="1089"/>
                    </a:lnTo>
                    <a:lnTo>
                      <a:pt x="1111" y="1119"/>
                    </a:lnTo>
                    <a:lnTo>
                      <a:pt x="1135" y="1178"/>
                    </a:lnTo>
                    <a:lnTo>
                      <a:pt x="1133" y="1202"/>
                    </a:lnTo>
                    <a:lnTo>
                      <a:pt x="1167" y="1202"/>
                    </a:lnTo>
                    <a:lnTo>
                      <a:pt x="1192" y="1214"/>
                    </a:lnTo>
                    <a:lnTo>
                      <a:pt x="1220" y="1213"/>
                    </a:lnTo>
                    <a:lnTo>
                      <a:pt x="1234" y="1232"/>
                    </a:lnTo>
                    <a:lnTo>
                      <a:pt x="1219" y="1246"/>
                    </a:lnTo>
                    <a:lnTo>
                      <a:pt x="1223" y="1267"/>
                    </a:lnTo>
                    <a:lnTo>
                      <a:pt x="1211" y="1316"/>
                    </a:lnTo>
                    <a:lnTo>
                      <a:pt x="1181" y="1307"/>
                    </a:lnTo>
                    <a:lnTo>
                      <a:pt x="1153" y="1272"/>
                    </a:lnTo>
                    <a:lnTo>
                      <a:pt x="1180" y="1256"/>
                    </a:lnTo>
                    <a:lnTo>
                      <a:pt x="1182" y="1239"/>
                    </a:lnTo>
                    <a:lnTo>
                      <a:pt x="1154" y="1233"/>
                    </a:lnTo>
                    <a:lnTo>
                      <a:pt x="1155" y="1245"/>
                    </a:lnTo>
                    <a:lnTo>
                      <a:pt x="1125" y="1253"/>
                    </a:lnTo>
                    <a:lnTo>
                      <a:pt x="1087" y="1209"/>
                    </a:lnTo>
                    <a:lnTo>
                      <a:pt x="1062" y="1201"/>
                    </a:lnTo>
                    <a:lnTo>
                      <a:pt x="1062" y="1164"/>
                    </a:lnTo>
                    <a:lnTo>
                      <a:pt x="1048" y="1131"/>
                    </a:lnTo>
                    <a:lnTo>
                      <a:pt x="999" y="1113"/>
                    </a:lnTo>
                    <a:lnTo>
                      <a:pt x="976" y="1073"/>
                    </a:lnTo>
                    <a:lnTo>
                      <a:pt x="954" y="1062"/>
                    </a:lnTo>
                    <a:lnTo>
                      <a:pt x="934" y="1043"/>
                    </a:lnTo>
                    <a:lnTo>
                      <a:pt x="916" y="1039"/>
                    </a:lnTo>
                    <a:lnTo>
                      <a:pt x="911" y="1056"/>
                    </a:lnTo>
                    <a:lnTo>
                      <a:pt x="947" y="1119"/>
                    </a:lnTo>
                    <a:lnTo>
                      <a:pt x="958" y="1176"/>
                    </a:lnTo>
                    <a:lnTo>
                      <a:pt x="945" y="1178"/>
                    </a:lnTo>
                    <a:lnTo>
                      <a:pt x="911" y="1122"/>
                    </a:lnTo>
                    <a:lnTo>
                      <a:pt x="873" y="1094"/>
                    </a:lnTo>
                    <a:lnTo>
                      <a:pt x="859" y="1068"/>
                    </a:lnTo>
                    <a:lnTo>
                      <a:pt x="789" y="1041"/>
                    </a:lnTo>
                    <a:lnTo>
                      <a:pt x="749" y="1044"/>
                    </a:lnTo>
                    <a:lnTo>
                      <a:pt x="735" y="1066"/>
                    </a:lnTo>
                    <a:lnTo>
                      <a:pt x="742" y="1090"/>
                    </a:lnTo>
                    <a:lnTo>
                      <a:pt x="710" y="1109"/>
                    </a:lnTo>
                    <a:lnTo>
                      <a:pt x="670" y="1069"/>
                    </a:lnTo>
                    <a:lnTo>
                      <a:pt x="648" y="1091"/>
                    </a:lnTo>
                    <a:lnTo>
                      <a:pt x="620" y="1097"/>
                    </a:lnTo>
                    <a:lnTo>
                      <a:pt x="636" y="1068"/>
                    </a:lnTo>
                    <a:lnTo>
                      <a:pt x="623" y="1039"/>
                    </a:lnTo>
                    <a:lnTo>
                      <a:pt x="602" y="1047"/>
                    </a:lnTo>
                    <a:lnTo>
                      <a:pt x="593" y="1081"/>
                    </a:lnTo>
                    <a:lnTo>
                      <a:pt x="570" y="1043"/>
                    </a:lnTo>
                    <a:lnTo>
                      <a:pt x="575" y="1002"/>
                    </a:lnTo>
                    <a:lnTo>
                      <a:pt x="570" y="982"/>
                    </a:lnTo>
                    <a:lnTo>
                      <a:pt x="589" y="960"/>
                    </a:lnTo>
                    <a:lnTo>
                      <a:pt x="626" y="912"/>
                    </a:lnTo>
                    <a:lnTo>
                      <a:pt x="596" y="889"/>
                    </a:lnTo>
                    <a:lnTo>
                      <a:pt x="559" y="886"/>
                    </a:lnTo>
                    <a:lnTo>
                      <a:pt x="558" y="907"/>
                    </a:lnTo>
                    <a:lnTo>
                      <a:pt x="577" y="926"/>
                    </a:lnTo>
                    <a:lnTo>
                      <a:pt x="557" y="952"/>
                    </a:lnTo>
                    <a:lnTo>
                      <a:pt x="534" y="951"/>
                    </a:lnTo>
                    <a:lnTo>
                      <a:pt x="502" y="908"/>
                    </a:lnTo>
                    <a:lnTo>
                      <a:pt x="501" y="874"/>
                    </a:lnTo>
                    <a:lnTo>
                      <a:pt x="487" y="869"/>
                    </a:lnTo>
                    <a:lnTo>
                      <a:pt x="475" y="878"/>
                    </a:lnTo>
                    <a:lnTo>
                      <a:pt x="459" y="868"/>
                    </a:lnTo>
                    <a:lnTo>
                      <a:pt x="458" y="806"/>
                    </a:lnTo>
                    <a:lnTo>
                      <a:pt x="433" y="759"/>
                    </a:lnTo>
                    <a:lnTo>
                      <a:pt x="420" y="710"/>
                    </a:lnTo>
                    <a:lnTo>
                      <a:pt x="433" y="686"/>
                    </a:lnTo>
                    <a:lnTo>
                      <a:pt x="427" y="674"/>
                    </a:lnTo>
                    <a:lnTo>
                      <a:pt x="407" y="673"/>
                    </a:lnTo>
                    <a:lnTo>
                      <a:pt x="398" y="636"/>
                    </a:lnTo>
                    <a:lnTo>
                      <a:pt x="403" y="593"/>
                    </a:lnTo>
                    <a:lnTo>
                      <a:pt x="427" y="622"/>
                    </a:lnTo>
                    <a:lnTo>
                      <a:pt x="456" y="627"/>
                    </a:lnTo>
                    <a:lnTo>
                      <a:pt x="481" y="614"/>
                    </a:lnTo>
                    <a:lnTo>
                      <a:pt x="481" y="591"/>
                    </a:lnTo>
                    <a:lnTo>
                      <a:pt x="453" y="535"/>
                    </a:lnTo>
                    <a:lnTo>
                      <a:pt x="470" y="494"/>
                    </a:lnTo>
                    <a:lnTo>
                      <a:pt x="489" y="408"/>
                    </a:lnTo>
                    <a:lnTo>
                      <a:pt x="488" y="339"/>
                    </a:lnTo>
                    <a:lnTo>
                      <a:pt x="478" y="296"/>
                    </a:lnTo>
                    <a:lnTo>
                      <a:pt x="513" y="227"/>
                    </a:lnTo>
                    <a:lnTo>
                      <a:pt x="519" y="189"/>
                    </a:lnTo>
                    <a:lnTo>
                      <a:pt x="568" y="172"/>
                    </a:lnTo>
                    <a:lnTo>
                      <a:pt x="633" y="184"/>
                    </a:lnTo>
                    <a:lnTo>
                      <a:pt x="662" y="216"/>
                    </a:lnTo>
                    <a:lnTo>
                      <a:pt x="687" y="233"/>
                    </a:lnTo>
                    <a:lnTo>
                      <a:pt x="695" y="215"/>
                    </a:lnTo>
                    <a:lnTo>
                      <a:pt x="743" y="215"/>
                    </a:lnTo>
                    <a:lnTo>
                      <a:pt x="767" y="196"/>
                    </a:lnTo>
                    <a:lnTo>
                      <a:pt x="769" y="179"/>
                    </a:lnTo>
                    <a:lnTo>
                      <a:pt x="785" y="173"/>
                    </a:lnTo>
                    <a:lnTo>
                      <a:pt x="808" y="203"/>
                    </a:lnTo>
                    <a:lnTo>
                      <a:pt x="805" y="227"/>
                    </a:lnTo>
                    <a:lnTo>
                      <a:pt x="785" y="251"/>
                    </a:lnTo>
                    <a:lnTo>
                      <a:pt x="778" y="318"/>
                    </a:lnTo>
                    <a:lnTo>
                      <a:pt x="809" y="370"/>
                    </a:lnTo>
                    <a:lnTo>
                      <a:pt x="828" y="378"/>
                    </a:lnTo>
                    <a:lnTo>
                      <a:pt x="840" y="421"/>
                    </a:lnTo>
                    <a:lnTo>
                      <a:pt x="857" y="442"/>
                    </a:lnTo>
                    <a:lnTo>
                      <a:pt x="841" y="523"/>
                    </a:lnTo>
                    <a:lnTo>
                      <a:pt x="820" y="572"/>
                    </a:lnTo>
                    <a:lnTo>
                      <a:pt x="829" y="612"/>
                    </a:lnTo>
                    <a:lnTo>
                      <a:pt x="802" y="658"/>
                    </a:lnTo>
                    <a:lnTo>
                      <a:pt x="799" y="641"/>
                    </a:lnTo>
                    <a:lnTo>
                      <a:pt x="810" y="616"/>
                    </a:lnTo>
                    <a:lnTo>
                      <a:pt x="789" y="628"/>
                    </a:lnTo>
                    <a:lnTo>
                      <a:pt x="736" y="679"/>
                    </a:lnTo>
                    <a:lnTo>
                      <a:pt x="724" y="710"/>
                    </a:lnTo>
                    <a:lnTo>
                      <a:pt x="728" y="748"/>
                    </a:lnTo>
                    <a:lnTo>
                      <a:pt x="710" y="774"/>
                    </a:lnTo>
                    <a:lnTo>
                      <a:pt x="704" y="815"/>
                    </a:lnTo>
                    <a:lnTo>
                      <a:pt x="723" y="831"/>
                    </a:lnTo>
                    <a:lnTo>
                      <a:pt x="740" y="875"/>
                    </a:lnTo>
                    <a:lnTo>
                      <a:pt x="762" y="900"/>
                    </a:lnTo>
                    <a:lnTo>
                      <a:pt x="748" y="919"/>
                    </a:lnTo>
                    <a:lnTo>
                      <a:pt x="748" y="956"/>
                    </a:lnTo>
                    <a:lnTo>
                      <a:pt x="748" y="956"/>
                    </a:lnTo>
                    <a:close/>
                    <a:moveTo>
                      <a:pt x="811" y="969"/>
                    </a:moveTo>
                    <a:lnTo>
                      <a:pt x="817" y="997"/>
                    </a:lnTo>
                    <a:lnTo>
                      <a:pt x="842" y="1011"/>
                    </a:lnTo>
                    <a:lnTo>
                      <a:pt x="836" y="985"/>
                    </a:lnTo>
                    <a:lnTo>
                      <a:pt x="811" y="969"/>
                    </a:lnTo>
                    <a:lnTo>
                      <a:pt x="811" y="969"/>
                    </a:lnTo>
                    <a:close/>
                    <a:moveTo>
                      <a:pt x="781" y="839"/>
                    </a:moveTo>
                    <a:lnTo>
                      <a:pt x="799" y="884"/>
                    </a:lnTo>
                    <a:lnTo>
                      <a:pt x="793" y="900"/>
                    </a:lnTo>
                    <a:lnTo>
                      <a:pt x="800" y="923"/>
                    </a:lnTo>
                    <a:lnTo>
                      <a:pt x="823" y="901"/>
                    </a:lnTo>
                    <a:lnTo>
                      <a:pt x="827" y="849"/>
                    </a:lnTo>
                    <a:lnTo>
                      <a:pt x="845" y="832"/>
                    </a:lnTo>
                    <a:lnTo>
                      <a:pt x="822" y="815"/>
                    </a:lnTo>
                    <a:lnTo>
                      <a:pt x="781" y="839"/>
                    </a:lnTo>
                    <a:lnTo>
                      <a:pt x="781" y="839"/>
                    </a:lnTo>
                    <a:close/>
                    <a:moveTo>
                      <a:pt x="479" y="1056"/>
                    </a:moveTo>
                    <a:lnTo>
                      <a:pt x="482" y="1080"/>
                    </a:lnTo>
                    <a:lnTo>
                      <a:pt x="524" y="1098"/>
                    </a:lnTo>
                    <a:lnTo>
                      <a:pt x="532" y="1089"/>
                    </a:lnTo>
                    <a:lnTo>
                      <a:pt x="502" y="1056"/>
                    </a:lnTo>
                    <a:lnTo>
                      <a:pt x="479" y="1056"/>
                    </a:lnTo>
                    <a:lnTo>
                      <a:pt x="479" y="1056"/>
                    </a:lnTo>
                    <a:close/>
                    <a:moveTo>
                      <a:pt x="538" y="1130"/>
                    </a:moveTo>
                    <a:lnTo>
                      <a:pt x="545" y="1146"/>
                    </a:lnTo>
                    <a:lnTo>
                      <a:pt x="568" y="1145"/>
                    </a:lnTo>
                    <a:lnTo>
                      <a:pt x="577" y="1186"/>
                    </a:lnTo>
                    <a:lnTo>
                      <a:pt x="600" y="1195"/>
                    </a:lnTo>
                    <a:lnTo>
                      <a:pt x="623" y="1224"/>
                    </a:lnTo>
                    <a:lnTo>
                      <a:pt x="623" y="1277"/>
                    </a:lnTo>
                    <a:lnTo>
                      <a:pt x="650" y="1293"/>
                    </a:lnTo>
                    <a:lnTo>
                      <a:pt x="651" y="1324"/>
                    </a:lnTo>
                    <a:lnTo>
                      <a:pt x="685" y="1364"/>
                    </a:lnTo>
                    <a:lnTo>
                      <a:pt x="712" y="1370"/>
                    </a:lnTo>
                    <a:lnTo>
                      <a:pt x="743" y="1344"/>
                    </a:lnTo>
                    <a:lnTo>
                      <a:pt x="743" y="1316"/>
                    </a:lnTo>
                    <a:lnTo>
                      <a:pt x="760" y="1306"/>
                    </a:lnTo>
                    <a:lnTo>
                      <a:pt x="760" y="1276"/>
                    </a:lnTo>
                    <a:lnTo>
                      <a:pt x="742" y="1250"/>
                    </a:lnTo>
                    <a:lnTo>
                      <a:pt x="754" y="1227"/>
                    </a:lnTo>
                    <a:lnTo>
                      <a:pt x="754" y="1196"/>
                    </a:lnTo>
                    <a:lnTo>
                      <a:pt x="719" y="1182"/>
                    </a:lnTo>
                    <a:lnTo>
                      <a:pt x="649" y="1119"/>
                    </a:lnTo>
                    <a:lnTo>
                      <a:pt x="607" y="1129"/>
                    </a:lnTo>
                    <a:lnTo>
                      <a:pt x="568" y="1115"/>
                    </a:lnTo>
                    <a:lnTo>
                      <a:pt x="538" y="1130"/>
                    </a:lnTo>
                    <a:lnTo>
                      <a:pt x="538" y="1130"/>
                    </a:lnTo>
                    <a:close/>
                    <a:moveTo>
                      <a:pt x="1217" y="1011"/>
                    </a:moveTo>
                    <a:lnTo>
                      <a:pt x="1199" y="1023"/>
                    </a:lnTo>
                    <a:lnTo>
                      <a:pt x="1207" y="1062"/>
                    </a:lnTo>
                    <a:lnTo>
                      <a:pt x="1196" y="1089"/>
                    </a:lnTo>
                    <a:lnTo>
                      <a:pt x="1184" y="1098"/>
                    </a:lnTo>
                    <a:lnTo>
                      <a:pt x="1199" y="1117"/>
                    </a:lnTo>
                    <a:lnTo>
                      <a:pt x="1245" y="1107"/>
                    </a:lnTo>
                    <a:lnTo>
                      <a:pt x="1257" y="1071"/>
                    </a:lnTo>
                    <a:lnTo>
                      <a:pt x="1241" y="1036"/>
                    </a:lnTo>
                    <a:lnTo>
                      <a:pt x="1217" y="1011"/>
                    </a:lnTo>
                    <a:lnTo>
                      <a:pt x="1217" y="1011"/>
                    </a:lnTo>
                    <a:close/>
                    <a:moveTo>
                      <a:pt x="802" y="1151"/>
                    </a:moveTo>
                    <a:lnTo>
                      <a:pt x="842" y="1178"/>
                    </a:lnTo>
                    <a:lnTo>
                      <a:pt x="849" y="1159"/>
                    </a:lnTo>
                    <a:lnTo>
                      <a:pt x="863" y="1141"/>
                    </a:lnTo>
                    <a:lnTo>
                      <a:pt x="846" y="1113"/>
                    </a:lnTo>
                    <a:lnTo>
                      <a:pt x="814" y="1101"/>
                    </a:lnTo>
                    <a:lnTo>
                      <a:pt x="797" y="1126"/>
                    </a:lnTo>
                    <a:lnTo>
                      <a:pt x="802" y="1151"/>
                    </a:lnTo>
                    <a:lnTo>
                      <a:pt x="802" y="1151"/>
                    </a:lnTo>
                    <a:close/>
                    <a:moveTo>
                      <a:pt x="868" y="1280"/>
                    </a:moveTo>
                    <a:lnTo>
                      <a:pt x="855" y="1313"/>
                    </a:lnTo>
                    <a:lnTo>
                      <a:pt x="834" y="1343"/>
                    </a:lnTo>
                    <a:lnTo>
                      <a:pt x="852" y="1387"/>
                    </a:lnTo>
                    <a:lnTo>
                      <a:pt x="873" y="1380"/>
                    </a:lnTo>
                    <a:lnTo>
                      <a:pt x="886" y="1338"/>
                    </a:lnTo>
                    <a:lnTo>
                      <a:pt x="874" y="1307"/>
                    </a:lnTo>
                    <a:lnTo>
                      <a:pt x="882" y="1269"/>
                    </a:lnTo>
                    <a:lnTo>
                      <a:pt x="868" y="1280"/>
                    </a:lnTo>
                    <a:lnTo>
                      <a:pt x="868" y="1280"/>
                    </a:lnTo>
                    <a:close/>
                    <a:moveTo>
                      <a:pt x="949" y="1309"/>
                    </a:moveTo>
                    <a:lnTo>
                      <a:pt x="933" y="1319"/>
                    </a:lnTo>
                    <a:lnTo>
                      <a:pt x="937" y="1340"/>
                    </a:lnTo>
                    <a:lnTo>
                      <a:pt x="970" y="1337"/>
                    </a:lnTo>
                    <a:lnTo>
                      <a:pt x="972" y="1320"/>
                    </a:lnTo>
                    <a:lnTo>
                      <a:pt x="949" y="1309"/>
                    </a:lnTo>
                    <a:lnTo>
                      <a:pt x="949" y="1309"/>
                    </a:lnTo>
                    <a:close/>
                    <a:moveTo>
                      <a:pt x="1055" y="1224"/>
                    </a:moveTo>
                    <a:lnTo>
                      <a:pt x="1021" y="1188"/>
                    </a:lnTo>
                    <a:lnTo>
                      <a:pt x="1007" y="1191"/>
                    </a:lnTo>
                    <a:lnTo>
                      <a:pt x="1007" y="1211"/>
                    </a:lnTo>
                    <a:lnTo>
                      <a:pt x="1051" y="1260"/>
                    </a:lnTo>
                    <a:lnTo>
                      <a:pt x="1060" y="1243"/>
                    </a:lnTo>
                    <a:lnTo>
                      <a:pt x="1055" y="1224"/>
                    </a:lnTo>
                    <a:lnTo>
                      <a:pt x="1055" y="1224"/>
                    </a:lnTo>
                    <a:close/>
                    <a:moveTo>
                      <a:pt x="1119" y="1288"/>
                    </a:moveTo>
                    <a:lnTo>
                      <a:pt x="1129" y="1306"/>
                    </a:lnTo>
                    <a:lnTo>
                      <a:pt x="1156" y="1332"/>
                    </a:lnTo>
                    <a:lnTo>
                      <a:pt x="1172" y="1332"/>
                    </a:lnTo>
                    <a:lnTo>
                      <a:pt x="1143" y="1297"/>
                    </a:lnTo>
                    <a:lnTo>
                      <a:pt x="1119" y="1288"/>
                    </a:lnTo>
                    <a:lnTo>
                      <a:pt x="1119" y="1288"/>
                    </a:lnTo>
                    <a:close/>
                    <a:moveTo>
                      <a:pt x="1063" y="1412"/>
                    </a:moveTo>
                    <a:lnTo>
                      <a:pt x="1091" y="1366"/>
                    </a:lnTo>
                    <a:lnTo>
                      <a:pt x="1116" y="1364"/>
                    </a:lnTo>
                    <a:lnTo>
                      <a:pt x="1153" y="1411"/>
                    </a:lnTo>
                    <a:lnTo>
                      <a:pt x="1195" y="1428"/>
                    </a:lnTo>
                    <a:lnTo>
                      <a:pt x="1222" y="1425"/>
                    </a:lnTo>
                    <a:lnTo>
                      <a:pt x="1222" y="1404"/>
                    </a:lnTo>
                    <a:lnTo>
                      <a:pt x="1201" y="1378"/>
                    </a:lnTo>
                    <a:lnTo>
                      <a:pt x="1149" y="1344"/>
                    </a:lnTo>
                    <a:lnTo>
                      <a:pt x="1126" y="1340"/>
                    </a:lnTo>
                    <a:lnTo>
                      <a:pt x="1097" y="1312"/>
                    </a:lnTo>
                    <a:lnTo>
                      <a:pt x="1084" y="1313"/>
                    </a:lnTo>
                    <a:lnTo>
                      <a:pt x="1087" y="1302"/>
                    </a:lnTo>
                    <a:lnTo>
                      <a:pt x="1063" y="1295"/>
                    </a:lnTo>
                    <a:lnTo>
                      <a:pt x="1065" y="1332"/>
                    </a:lnTo>
                    <a:lnTo>
                      <a:pt x="1071" y="1359"/>
                    </a:lnTo>
                    <a:lnTo>
                      <a:pt x="1057" y="1372"/>
                    </a:lnTo>
                    <a:lnTo>
                      <a:pt x="1055" y="1392"/>
                    </a:lnTo>
                    <a:lnTo>
                      <a:pt x="1063" y="1412"/>
                    </a:lnTo>
                    <a:lnTo>
                      <a:pt x="1063" y="1412"/>
                    </a:lnTo>
                    <a:close/>
                    <a:moveTo>
                      <a:pt x="896" y="1660"/>
                    </a:moveTo>
                    <a:lnTo>
                      <a:pt x="885" y="1675"/>
                    </a:lnTo>
                    <a:lnTo>
                      <a:pt x="869" y="1681"/>
                    </a:lnTo>
                    <a:lnTo>
                      <a:pt x="856" y="1623"/>
                    </a:lnTo>
                    <a:lnTo>
                      <a:pt x="868" y="1582"/>
                    </a:lnTo>
                    <a:lnTo>
                      <a:pt x="867" y="1524"/>
                    </a:lnTo>
                    <a:lnTo>
                      <a:pt x="875" y="1492"/>
                    </a:lnTo>
                    <a:lnTo>
                      <a:pt x="875" y="1459"/>
                    </a:lnTo>
                    <a:lnTo>
                      <a:pt x="858" y="1455"/>
                    </a:lnTo>
                    <a:lnTo>
                      <a:pt x="823" y="1442"/>
                    </a:lnTo>
                    <a:lnTo>
                      <a:pt x="829" y="1421"/>
                    </a:lnTo>
                    <a:lnTo>
                      <a:pt x="865" y="1412"/>
                    </a:lnTo>
                    <a:lnTo>
                      <a:pt x="898" y="1445"/>
                    </a:lnTo>
                    <a:lnTo>
                      <a:pt x="923" y="1455"/>
                    </a:lnTo>
                    <a:lnTo>
                      <a:pt x="917" y="1468"/>
                    </a:lnTo>
                    <a:lnTo>
                      <a:pt x="935" y="1470"/>
                    </a:lnTo>
                    <a:lnTo>
                      <a:pt x="971" y="1468"/>
                    </a:lnTo>
                    <a:lnTo>
                      <a:pt x="995" y="1474"/>
                    </a:lnTo>
                    <a:lnTo>
                      <a:pt x="1015" y="1506"/>
                    </a:lnTo>
                    <a:lnTo>
                      <a:pt x="1038" y="1479"/>
                    </a:lnTo>
                    <a:lnTo>
                      <a:pt x="1059" y="1465"/>
                    </a:lnTo>
                    <a:lnTo>
                      <a:pt x="1074" y="1490"/>
                    </a:lnTo>
                    <a:lnTo>
                      <a:pt x="1068" y="1519"/>
                    </a:lnTo>
                    <a:lnTo>
                      <a:pt x="1049" y="1533"/>
                    </a:lnTo>
                    <a:lnTo>
                      <a:pt x="1033" y="1570"/>
                    </a:lnTo>
                    <a:lnTo>
                      <a:pt x="992" y="1604"/>
                    </a:lnTo>
                    <a:lnTo>
                      <a:pt x="978" y="1627"/>
                    </a:lnTo>
                    <a:lnTo>
                      <a:pt x="960" y="1627"/>
                    </a:lnTo>
                    <a:lnTo>
                      <a:pt x="956" y="1638"/>
                    </a:lnTo>
                    <a:lnTo>
                      <a:pt x="934" y="1637"/>
                    </a:lnTo>
                    <a:lnTo>
                      <a:pt x="896" y="1660"/>
                    </a:lnTo>
                    <a:lnTo>
                      <a:pt x="896" y="1660"/>
                    </a:lnTo>
                    <a:close/>
                    <a:moveTo>
                      <a:pt x="982" y="1638"/>
                    </a:moveTo>
                    <a:lnTo>
                      <a:pt x="953" y="1647"/>
                    </a:lnTo>
                    <a:lnTo>
                      <a:pt x="942" y="1681"/>
                    </a:lnTo>
                    <a:lnTo>
                      <a:pt x="962" y="1698"/>
                    </a:lnTo>
                    <a:lnTo>
                      <a:pt x="992" y="1668"/>
                    </a:lnTo>
                    <a:lnTo>
                      <a:pt x="994" y="1646"/>
                    </a:lnTo>
                    <a:lnTo>
                      <a:pt x="982" y="1638"/>
                    </a:lnTo>
                    <a:lnTo>
                      <a:pt x="982" y="1638"/>
                    </a:lnTo>
                    <a:close/>
                    <a:moveTo>
                      <a:pt x="1271" y="1630"/>
                    </a:moveTo>
                    <a:lnTo>
                      <a:pt x="1269" y="1664"/>
                    </a:lnTo>
                    <a:lnTo>
                      <a:pt x="1258" y="1646"/>
                    </a:lnTo>
                    <a:lnTo>
                      <a:pt x="1271" y="1630"/>
                    </a:lnTo>
                    <a:lnTo>
                      <a:pt x="1271" y="1630"/>
                    </a:lnTo>
                    <a:close/>
                    <a:moveTo>
                      <a:pt x="1120" y="1858"/>
                    </a:moveTo>
                    <a:lnTo>
                      <a:pt x="1146" y="1828"/>
                    </a:lnTo>
                    <a:lnTo>
                      <a:pt x="1159" y="1755"/>
                    </a:lnTo>
                    <a:lnTo>
                      <a:pt x="1206" y="1703"/>
                    </a:lnTo>
                    <a:lnTo>
                      <a:pt x="1214" y="1670"/>
                    </a:lnTo>
                    <a:lnTo>
                      <a:pt x="1210" y="1638"/>
                    </a:lnTo>
                    <a:lnTo>
                      <a:pt x="1222" y="1617"/>
                    </a:lnTo>
                    <a:lnTo>
                      <a:pt x="1220" y="1553"/>
                    </a:lnTo>
                    <a:lnTo>
                      <a:pt x="1202" y="1560"/>
                    </a:lnTo>
                    <a:lnTo>
                      <a:pt x="1191" y="1621"/>
                    </a:lnTo>
                    <a:lnTo>
                      <a:pt x="1159" y="1673"/>
                    </a:lnTo>
                    <a:lnTo>
                      <a:pt x="1155" y="1712"/>
                    </a:lnTo>
                    <a:lnTo>
                      <a:pt x="1140" y="1761"/>
                    </a:lnTo>
                    <a:lnTo>
                      <a:pt x="1114" y="1794"/>
                    </a:lnTo>
                    <a:lnTo>
                      <a:pt x="1113" y="1829"/>
                    </a:lnTo>
                    <a:lnTo>
                      <a:pt x="1120" y="1858"/>
                    </a:lnTo>
                    <a:lnTo>
                      <a:pt x="1120" y="1858"/>
                    </a:lnTo>
                    <a:close/>
                    <a:moveTo>
                      <a:pt x="1085" y="1841"/>
                    </a:moveTo>
                    <a:lnTo>
                      <a:pt x="1080" y="1776"/>
                    </a:lnTo>
                    <a:lnTo>
                      <a:pt x="1101" y="1678"/>
                    </a:lnTo>
                    <a:lnTo>
                      <a:pt x="1132" y="1646"/>
                    </a:lnTo>
                    <a:lnTo>
                      <a:pt x="1133" y="1617"/>
                    </a:lnTo>
                    <a:lnTo>
                      <a:pt x="1107" y="1598"/>
                    </a:lnTo>
                    <a:lnTo>
                      <a:pt x="1091" y="1608"/>
                    </a:lnTo>
                    <a:lnTo>
                      <a:pt x="1069" y="1597"/>
                    </a:lnTo>
                    <a:lnTo>
                      <a:pt x="1042" y="1615"/>
                    </a:lnTo>
                    <a:lnTo>
                      <a:pt x="1042" y="1647"/>
                    </a:lnTo>
                    <a:lnTo>
                      <a:pt x="1022" y="1678"/>
                    </a:lnTo>
                    <a:lnTo>
                      <a:pt x="1028" y="1723"/>
                    </a:lnTo>
                    <a:lnTo>
                      <a:pt x="1009" y="1763"/>
                    </a:lnTo>
                    <a:lnTo>
                      <a:pt x="956" y="1777"/>
                    </a:lnTo>
                    <a:lnTo>
                      <a:pt x="940" y="1797"/>
                    </a:lnTo>
                    <a:lnTo>
                      <a:pt x="951" y="1851"/>
                    </a:lnTo>
                    <a:lnTo>
                      <a:pt x="974" y="1854"/>
                    </a:lnTo>
                    <a:lnTo>
                      <a:pt x="1013" y="1879"/>
                    </a:lnTo>
                    <a:lnTo>
                      <a:pt x="1048" y="1881"/>
                    </a:lnTo>
                    <a:lnTo>
                      <a:pt x="1049" y="1921"/>
                    </a:lnTo>
                    <a:lnTo>
                      <a:pt x="1075" y="1934"/>
                    </a:lnTo>
                    <a:lnTo>
                      <a:pt x="1106" y="1915"/>
                    </a:lnTo>
                    <a:lnTo>
                      <a:pt x="1107" y="1885"/>
                    </a:lnTo>
                    <a:lnTo>
                      <a:pt x="1085" y="1841"/>
                    </a:lnTo>
                    <a:lnTo>
                      <a:pt x="1085" y="1841"/>
                    </a:lnTo>
                    <a:close/>
                    <a:moveTo>
                      <a:pt x="1171" y="1897"/>
                    </a:moveTo>
                    <a:lnTo>
                      <a:pt x="1181" y="1906"/>
                    </a:lnTo>
                    <a:lnTo>
                      <a:pt x="1178" y="1926"/>
                    </a:lnTo>
                    <a:lnTo>
                      <a:pt x="1151" y="1937"/>
                    </a:lnTo>
                    <a:lnTo>
                      <a:pt x="1129" y="1921"/>
                    </a:lnTo>
                    <a:lnTo>
                      <a:pt x="1139" y="1901"/>
                    </a:lnTo>
                    <a:lnTo>
                      <a:pt x="1171" y="1897"/>
                    </a:lnTo>
                    <a:lnTo>
                      <a:pt x="1171" y="1897"/>
                    </a:lnTo>
                    <a:close/>
                    <a:moveTo>
                      <a:pt x="1275" y="1739"/>
                    </a:moveTo>
                    <a:lnTo>
                      <a:pt x="1296" y="1739"/>
                    </a:lnTo>
                    <a:lnTo>
                      <a:pt x="1314" y="1756"/>
                    </a:lnTo>
                    <a:lnTo>
                      <a:pt x="1318" y="1792"/>
                    </a:lnTo>
                    <a:lnTo>
                      <a:pt x="1304" y="1815"/>
                    </a:lnTo>
                    <a:lnTo>
                      <a:pt x="1253" y="1838"/>
                    </a:lnTo>
                    <a:lnTo>
                      <a:pt x="1211" y="1841"/>
                    </a:lnTo>
                    <a:lnTo>
                      <a:pt x="1214" y="1825"/>
                    </a:lnTo>
                    <a:lnTo>
                      <a:pt x="1196" y="1802"/>
                    </a:lnTo>
                    <a:lnTo>
                      <a:pt x="1217" y="1775"/>
                    </a:lnTo>
                    <a:lnTo>
                      <a:pt x="1275" y="1739"/>
                    </a:lnTo>
                    <a:lnTo>
                      <a:pt x="1275" y="1739"/>
                    </a:lnTo>
                    <a:close/>
                    <a:moveTo>
                      <a:pt x="1433" y="1744"/>
                    </a:moveTo>
                    <a:lnTo>
                      <a:pt x="1449" y="1775"/>
                    </a:lnTo>
                    <a:lnTo>
                      <a:pt x="1450" y="1801"/>
                    </a:lnTo>
                    <a:lnTo>
                      <a:pt x="1426" y="1774"/>
                    </a:lnTo>
                    <a:lnTo>
                      <a:pt x="1433" y="1744"/>
                    </a:lnTo>
                    <a:lnTo>
                      <a:pt x="1433" y="1744"/>
                    </a:lnTo>
                    <a:close/>
                    <a:moveTo>
                      <a:pt x="1336" y="1880"/>
                    </a:moveTo>
                    <a:lnTo>
                      <a:pt x="1366" y="1905"/>
                    </a:lnTo>
                    <a:lnTo>
                      <a:pt x="1362" y="1935"/>
                    </a:lnTo>
                    <a:lnTo>
                      <a:pt x="1337" y="1918"/>
                    </a:lnTo>
                    <a:lnTo>
                      <a:pt x="1330" y="1898"/>
                    </a:lnTo>
                    <a:lnTo>
                      <a:pt x="1336" y="1880"/>
                    </a:lnTo>
                    <a:lnTo>
                      <a:pt x="1336" y="1880"/>
                    </a:lnTo>
                    <a:close/>
                    <a:moveTo>
                      <a:pt x="1312" y="1471"/>
                    </a:moveTo>
                    <a:lnTo>
                      <a:pt x="1305" y="1504"/>
                    </a:lnTo>
                    <a:lnTo>
                      <a:pt x="1278" y="1507"/>
                    </a:lnTo>
                    <a:lnTo>
                      <a:pt x="1254" y="1490"/>
                    </a:lnTo>
                    <a:lnTo>
                      <a:pt x="1272" y="1476"/>
                    </a:lnTo>
                    <a:lnTo>
                      <a:pt x="1312" y="1471"/>
                    </a:lnTo>
                    <a:lnTo>
                      <a:pt x="1312" y="1471"/>
                    </a:lnTo>
                    <a:close/>
                    <a:moveTo>
                      <a:pt x="1384" y="1519"/>
                    </a:moveTo>
                    <a:lnTo>
                      <a:pt x="1412" y="1536"/>
                    </a:lnTo>
                    <a:lnTo>
                      <a:pt x="1422" y="1560"/>
                    </a:lnTo>
                    <a:lnTo>
                      <a:pt x="1473" y="1563"/>
                    </a:lnTo>
                    <a:lnTo>
                      <a:pt x="1483" y="1568"/>
                    </a:lnTo>
                    <a:lnTo>
                      <a:pt x="1490" y="1560"/>
                    </a:lnTo>
                    <a:lnTo>
                      <a:pt x="1509" y="1567"/>
                    </a:lnTo>
                    <a:lnTo>
                      <a:pt x="1492" y="1546"/>
                    </a:lnTo>
                    <a:lnTo>
                      <a:pt x="1482" y="1516"/>
                    </a:lnTo>
                    <a:lnTo>
                      <a:pt x="1463" y="1499"/>
                    </a:lnTo>
                    <a:lnTo>
                      <a:pt x="1466" y="1450"/>
                    </a:lnTo>
                    <a:lnTo>
                      <a:pt x="1459" y="1389"/>
                    </a:lnTo>
                    <a:lnTo>
                      <a:pt x="1463" y="1371"/>
                    </a:lnTo>
                    <a:lnTo>
                      <a:pt x="1449" y="1360"/>
                    </a:lnTo>
                    <a:lnTo>
                      <a:pt x="1420" y="1321"/>
                    </a:lnTo>
                    <a:lnTo>
                      <a:pt x="1403" y="1289"/>
                    </a:lnTo>
                    <a:lnTo>
                      <a:pt x="1382" y="1287"/>
                    </a:lnTo>
                    <a:lnTo>
                      <a:pt x="1371" y="1293"/>
                    </a:lnTo>
                    <a:lnTo>
                      <a:pt x="1356" y="1285"/>
                    </a:lnTo>
                    <a:lnTo>
                      <a:pt x="1337" y="1288"/>
                    </a:lnTo>
                    <a:lnTo>
                      <a:pt x="1326" y="1301"/>
                    </a:lnTo>
                    <a:lnTo>
                      <a:pt x="1292" y="1300"/>
                    </a:lnTo>
                    <a:lnTo>
                      <a:pt x="1264" y="1301"/>
                    </a:lnTo>
                    <a:lnTo>
                      <a:pt x="1250" y="1293"/>
                    </a:lnTo>
                    <a:lnTo>
                      <a:pt x="1250" y="1316"/>
                    </a:lnTo>
                    <a:lnTo>
                      <a:pt x="1275" y="1371"/>
                    </a:lnTo>
                    <a:lnTo>
                      <a:pt x="1320" y="1406"/>
                    </a:lnTo>
                    <a:lnTo>
                      <a:pt x="1359" y="1451"/>
                    </a:lnTo>
                    <a:lnTo>
                      <a:pt x="1375" y="1462"/>
                    </a:lnTo>
                    <a:lnTo>
                      <a:pt x="1371" y="1477"/>
                    </a:lnTo>
                    <a:lnTo>
                      <a:pt x="1355" y="1499"/>
                    </a:lnTo>
                    <a:lnTo>
                      <a:pt x="1349" y="1507"/>
                    </a:lnTo>
                    <a:lnTo>
                      <a:pt x="1366" y="1501"/>
                    </a:lnTo>
                    <a:lnTo>
                      <a:pt x="1372" y="1510"/>
                    </a:lnTo>
                    <a:lnTo>
                      <a:pt x="1384" y="1519"/>
                    </a:lnTo>
                    <a:lnTo>
                      <a:pt x="1384" y="1519"/>
                    </a:lnTo>
                    <a:close/>
                    <a:moveTo>
                      <a:pt x="1356" y="1524"/>
                    </a:moveTo>
                    <a:lnTo>
                      <a:pt x="1321" y="1536"/>
                    </a:lnTo>
                    <a:lnTo>
                      <a:pt x="1290" y="1523"/>
                    </a:lnTo>
                    <a:lnTo>
                      <a:pt x="1266" y="1523"/>
                    </a:lnTo>
                    <a:lnTo>
                      <a:pt x="1280" y="1556"/>
                    </a:lnTo>
                    <a:lnTo>
                      <a:pt x="1281" y="1591"/>
                    </a:lnTo>
                    <a:lnTo>
                      <a:pt x="1301" y="1611"/>
                    </a:lnTo>
                    <a:lnTo>
                      <a:pt x="1318" y="1594"/>
                    </a:lnTo>
                    <a:lnTo>
                      <a:pt x="1338" y="1612"/>
                    </a:lnTo>
                    <a:lnTo>
                      <a:pt x="1335" y="1657"/>
                    </a:lnTo>
                    <a:lnTo>
                      <a:pt x="1351" y="1688"/>
                    </a:lnTo>
                    <a:lnTo>
                      <a:pt x="1357" y="1738"/>
                    </a:lnTo>
                    <a:lnTo>
                      <a:pt x="1384" y="1757"/>
                    </a:lnTo>
                    <a:lnTo>
                      <a:pt x="1387" y="1710"/>
                    </a:lnTo>
                    <a:lnTo>
                      <a:pt x="1406" y="1734"/>
                    </a:lnTo>
                    <a:lnTo>
                      <a:pt x="1436" y="1726"/>
                    </a:lnTo>
                    <a:lnTo>
                      <a:pt x="1439" y="1701"/>
                    </a:lnTo>
                    <a:lnTo>
                      <a:pt x="1409" y="1649"/>
                    </a:lnTo>
                    <a:lnTo>
                      <a:pt x="1386" y="1633"/>
                    </a:lnTo>
                    <a:lnTo>
                      <a:pt x="1380" y="1581"/>
                    </a:lnTo>
                    <a:lnTo>
                      <a:pt x="1362" y="1538"/>
                    </a:lnTo>
                    <a:lnTo>
                      <a:pt x="1356" y="1524"/>
                    </a:lnTo>
                    <a:lnTo>
                      <a:pt x="1356" y="1524"/>
                    </a:lnTo>
                    <a:close/>
                    <a:moveTo>
                      <a:pt x="1523" y="1609"/>
                    </a:moveTo>
                    <a:lnTo>
                      <a:pt x="1538" y="1604"/>
                    </a:lnTo>
                    <a:lnTo>
                      <a:pt x="1529" y="1594"/>
                    </a:lnTo>
                    <a:lnTo>
                      <a:pt x="1516" y="1595"/>
                    </a:lnTo>
                    <a:lnTo>
                      <a:pt x="1523" y="1609"/>
                    </a:lnTo>
                    <a:lnTo>
                      <a:pt x="1523" y="1609"/>
                    </a:lnTo>
                    <a:close/>
                    <a:moveTo>
                      <a:pt x="1528" y="1641"/>
                    </a:moveTo>
                    <a:lnTo>
                      <a:pt x="1508" y="1628"/>
                    </a:lnTo>
                    <a:lnTo>
                      <a:pt x="1509" y="1647"/>
                    </a:lnTo>
                    <a:lnTo>
                      <a:pt x="1520" y="1655"/>
                    </a:lnTo>
                    <a:lnTo>
                      <a:pt x="1528" y="1641"/>
                    </a:lnTo>
                    <a:lnTo>
                      <a:pt x="1528" y="1641"/>
                    </a:lnTo>
                    <a:close/>
                    <a:moveTo>
                      <a:pt x="1522" y="1807"/>
                    </a:moveTo>
                    <a:lnTo>
                      <a:pt x="1530" y="1768"/>
                    </a:lnTo>
                    <a:lnTo>
                      <a:pt x="1508" y="1740"/>
                    </a:lnTo>
                    <a:lnTo>
                      <a:pt x="1507" y="1708"/>
                    </a:lnTo>
                    <a:lnTo>
                      <a:pt x="1519" y="1700"/>
                    </a:lnTo>
                    <a:lnTo>
                      <a:pt x="1511" y="1680"/>
                    </a:lnTo>
                    <a:lnTo>
                      <a:pt x="1493" y="1688"/>
                    </a:lnTo>
                    <a:lnTo>
                      <a:pt x="1487" y="1725"/>
                    </a:lnTo>
                    <a:lnTo>
                      <a:pt x="1507" y="1767"/>
                    </a:lnTo>
                    <a:lnTo>
                      <a:pt x="1501" y="1789"/>
                    </a:lnTo>
                    <a:lnTo>
                      <a:pt x="1509" y="1804"/>
                    </a:lnTo>
                    <a:lnTo>
                      <a:pt x="1522" y="1807"/>
                    </a:lnTo>
                    <a:lnTo>
                      <a:pt x="1522" y="1807"/>
                    </a:lnTo>
                    <a:close/>
                    <a:moveTo>
                      <a:pt x="1560" y="1818"/>
                    </a:moveTo>
                    <a:lnTo>
                      <a:pt x="1556" y="1837"/>
                    </a:lnTo>
                    <a:lnTo>
                      <a:pt x="1570" y="1854"/>
                    </a:lnTo>
                    <a:lnTo>
                      <a:pt x="1576" y="1832"/>
                    </a:lnTo>
                    <a:lnTo>
                      <a:pt x="1560" y="1818"/>
                    </a:lnTo>
                    <a:lnTo>
                      <a:pt x="1560" y="1818"/>
                    </a:lnTo>
                    <a:close/>
                    <a:moveTo>
                      <a:pt x="1584" y="1742"/>
                    </a:moveTo>
                    <a:lnTo>
                      <a:pt x="1578" y="1780"/>
                    </a:lnTo>
                    <a:lnTo>
                      <a:pt x="1571" y="1793"/>
                    </a:lnTo>
                    <a:lnTo>
                      <a:pt x="1589" y="1815"/>
                    </a:lnTo>
                    <a:lnTo>
                      <a:pt x="1612" y="1806"/>
                    </a:lnTo>
                    <a:lnTo>
                      <a:pt x="1600" y="1774"/>
                    </a:lnTo>
                    <a:lnTo>
                      <a:pt x="1584" y="1742"/>
                    </a:lnTo>
                    <a:lnTo>
                      <a:pt x="1584" y="1742"/>
                    </a:lnTo>
                    <a:close/>
                    <a:moveTo>
                      <a:pt x="917" y="2341"/>
                    </a:moveTo>
                    <a:lnTo>
                      <a:pt x="882" y="2303"/>
                    </a:lnTo>
                    <a:lnTo>
                      <a:pt x="904" y="2255"/>
                    </a:lnTo>
                    <a:lnTo>
                      <a:pt x="915" y="2205"/>
                    </a:lnTo>
                    <a:lnTo>
                      <a:pt x="903" y="2181"/>
                    </a:lnTo>
                    <a:lnTo>
                      <a:pt x="934" y="2144"/>
                    </a:lnTo>
                    <a:lnTo>
                      <a:pt x="968" y="2135"/>
                    </a:lnTo>
                    <a:lnTo>
                      <a:pt x="993" y="2111"/>
                    </a:lnTo>
                    <a:lnTo>
                      <a:pt x="1025" y="2121"/>
                    </a:lnTo>
                    <a:lnTo>
                      <a:pt x="1072" y="2111"/>
                    </a:lnTo>
                    <a:lnTo>
                      <a:pt x="1058" y="2082"/>
                    </a:lnTo>
                    <a:lnTo>
                      <a:pt x="1074" y="2051"/>
                    </a:lnTo>
                    <a:lnTo>
                      <a:pt x="1113" y="2035"/>
                    </a:lnTo>
                    <a:lnTo>
                      <a:pt x="1133" y="2005"/>
                    </a:lnTo>
                    <a:lnTo>
                      <a:pt x="1160" y="2002"/>
                    </a:lnTo>
                    <a:lnTo>
                      <a:pt x="1206" y="2041"/>
                    </a:lnTo>
                    <a:lnTo>
                      <a:pt x="1208" y="2097"/>
                    </a:lnTo>
                    <a:lnTo>
                      <a:pt x="1173" y="2151"/>
                    </a:lnTo>
                    <a:lnTo>
                      <a:pt x="1203" y="2121"/>
                    </a:lnTo>
                    <a:lnTo>
                      <a:pt x="1235" y="2113"/>
                    </a:lnTo>
                    <a:lnTo>
                      <a:pt x="1274" y="2092"/>
                    </a:lnTo>
                    <a:lnTo>
                      <a:pt x="1293" y="2035"/>
                    </a:lnTo>
                    <a:lnTo>
                      <a:pt x="1329" y="2019"/>
                    </a:lnTo>
                    <a:lnTo>
                      <a:pt x="1346" y="2057"/>
                    </a:lnTo>
                    <a:lnTo>
                      <a:pt x="1367" y="2048"/>
                    </a:lnTo>
                    <a:lnTo>
                      <a:pt x="1371" y="2020"/>
                    </a:lnTo>
                    <a:lnTo>
                      <a:pt x="1358" y="2011"/>
                    </a:lnTo>
                    <a:lnTo>
                      <a:pt x="1375" y="1944"/>
                    </a:lnTo>
                    <a:lnTo>
                      <a:pt x="1411" y="1959"/>
                    </a:lnTo>
                    <a:lnTo>
                      <a:pt x="1433" y="1975"/>
                    </a:lnTo>
                    <a:lnTo>
                      <a:pt x="1441" y="1959"/>
                    </a:lnTo>
                    <a:lnTo>
                      <a:pt x="1441" y="1914"/>
                    </a:lnTo>
                    <a:lnTo>
                      <a:pt x="1453" y="1912"/>
                    </a:lnTo>
                    <a:lnTo>
                      <a:pt x="1479" y="1941"/>
                    </a:lnTo>
                    <a:lnTo>
                      <a:pt x="1481" y="1914"/>
                    </a:lnTo>
                    <a:lnTo>
                      <a:pt x="1466" y="1848"/>
                    </a:lnTo>
                    <a:lnTo>
                      <a:pt x="1467" y="1810"/>
                    </a:lnTo>
                    <a:lnTo>
                      <a:pt x="1494" y="1816"/>
                    </a:lnTo>
                    <a:lnTo>
                      <a:pt x="1506" y="1814"/>
                    </a:lnTo>
                    <a:lnTo>
                      <a:pt x="1513" y="1841"/>
                    </a:lnTo>
                    <a:lnTo>
                      <a:pt x="1559" y="1880"/>
                    </a:lnTo>
                    <a:lnTo>
                      <a:pt x="1593" y="1913"/>
                    </a:lnTo>
                    <a:lnTo>
                      <a:pt x="1615" y="1894"/>
                    </a:lnTo>
                    <a:lnTo>
                      <a:pt x="1613" y="1920"/>
                    </a:lnTo>
                    <a:lnTo>
                      <a:pt x="1638" y="1957"/>
                    </a:lnTo>
                    <a:lnTo>
                      <a:pt x="1638" y="2000"/>
                    </a:lnTo>
                    <a:lnTo>
                      <a:pt x="1615" y="1996"/>
                    </a:lnTo>
                    <a:lnTo>
                      <a:pt x="1610" y="2014"/>
                    </a:lnTo>
                    <a:lnTo>
                      <a:pt x="1630" y="2039"/>
                    </a:lnTo>
                    <a:lnTo>
                      <a:pt x="1643" y="2041"/>
                    </a:lnTo>
                    <a:lnTo>
                      <a:pt x="1641" y="2061"/>
                    </a:lnTo>
                    <a:lnTo>
                      <a:pt x="1642" y="2102"/>
                    </a:lnTo>
                    <a:lnTo>
                      <a:pt x="1655" y="2082"/>
                    </a:lnTo>
                    <a:lnTo>
                      <a:pt x="1660" y="2122"/>
                    </a:lnTo>
                    <a:lnTo>
                      <a:pt x="1660" y="2160"/>
                    </a:lnTo>
                    <a:lnTo>
                      <a:pt x="1678" y="2189"/>
                    </a:lnTo>
                    <a:lnTo>
                      <a:pt x="1698" y="2221"/>
                    </a:lnTo>
                    <a:lnTo>
                      <a:pt x="1704" y="2276"/>
                    </a:lnTo>
                    <a:lnTo>
                      <a:pt x="1686" y="2321"/>
                    </a:lnTo>
                    <a:lnTo>
                      <a:pt x="1672" y="2320"/>
                    </a:lnTo>
                    <a:lnTo>
                      <a:pt x="1673" y="2341"/>
                    </a:lnTo>
                    <a:lnTo>
                      <a:pt x="1662" y="2319"/>
                    </a:lnTo>
                    <a:lnTo>
                      <a:pt x="1642" y="2322"/>
                    </a:lnTo>
                    <a:lnTo>
                      <a:pt x="1636" y="2343"/>
                    </a:lnTo>
                    <a:lnTo>
                      <a:pt x="1648" y="2392"/>
                    </a:lnTo>
                    <a:lnTo>
                      <a:pt x="1644" y="2430"/>
                    </a:lnTo>
                    <a:lnTo>
                      <a:pt x="1643" y="2455"/>
                    </a:lnTo>
                    <a:lnTo>
                      <a:pt x="1632" y="2431"/>
                    </a:lnTo>
                    <a:lnTo>
                      <a:pt x="1617" y="2379"/>
                    </a:lnTo>
                    <a:lnTo>
                      <a:pt x="1618" y="2348"/>
                    </a:lnTo>
                    <a:lnTo>
                      <a:pt x="1601" y="2322"/>
                    </a:lnTo>
                    <a:lnTo>
                      <a:pt x="1593" y="2289"/>
                    </a:lnTo>
                    <a:lnTo>
                      <a:pt x="1569" y="2255"/>
                    </a:lnTo>
                    <a:lnTo>
                      <a:pt x="1547" y="2268"/>
                    </a:lnTo>
                    <a:lnTo>
                      <a:pt x="1505" y="2341"/>
                    </a:lnTo>
                    <a:lnTo>
                      <a:pt x="1497" y="2369"/>
                    </a:lnTo>
                    <a:lnTo>
                      <a:pt x="1527" y="2391"/>
                    </a:lnTo>
                    <a:lnTo>
                      <a:pt x="1546" y="2437"/>
                    </a:lnTo>
                    <a:lnTo>
                      <a:pt x="1561" y="2458"/>
                    </a:lnTo>
                    <a:lnTo>
                      <a:pt x="1559" y="2493"/>
                    </a:lnTo>
                    <a:lnTo>
                      <a:pt x="1512" y="2554"/>
                    </a:lnTo>
                    <a:lnTo>
                      <a:pt x="1488" y="2571"/>
                    </a:lnTo>
                    <a:lnTo>
                      <a:pt x="1478" y="2558"/>
                    </a:lnTo>
                    <a:lnTo>
                      <a:pt x="1467" y="2526"/>
                    </a:lnTo>
                    <a:lnTo>
                      <a:pt x="1479" y="2505"/>
                    </a:lnTo>
                    <a:lnTo>
                      <a:pt x="1468" y="2492"/>
                    </a:lnTo>
                    <a:lnTo>
                      <a:pt x="1450" y="2504"/>
                    </a:lnTo>
                    <a:lnTo>
                      <a:pt x="1446" y="2523"/>
                    </a:lnTo>
                    <a:lnTo>
                      <a:pt x="1418" y="2539"/>
                    </a:lnTo>
                    <a:lnTo>
                      <a:pt x="1383" y="2525"/>
                    </a:lnTo>
                    <a:lnTo>
                      <a:pt x="1353" y="2497"/>
                    </a:lnTo>
                    <a:lnTo>
                      <a:pt x="1314" y="2497"/>
                    </a:lnTo>
                    <a:lnTo>
                      <a:pt x="1283" y="2460"/>
                    </a:lnTo>
                    <a:lnTo>
                      <a:pt x="1277" y="2431"/>
                    </a:lnTo>
                    <a:lnTo>
                      <a:pt x="1253" y="2400"/>
                    </a:lnTo>
                    <a:lnTo>
                      <a:pt x="1260" y="2378"/>
                    </a:lnTo>
                    <a:lnTo>
                      <a:pt x="1257" y="2351"/>
                    </a:lnTo>
                    <a:lnTo>
                      <a:pt x="1240" y="2333"/>
                    </a:lnTo>
                    <a:lnTo>
                      <a:pt x="1256" y="2312"/>
                    </a:lnTo>
                    <a:lnTo>
                      <a:pt x="1254" y="2295"/>
                    </a:lnTo>
                    <a:lnTo>
                      <a:pt x="1268" y="2288"/>
                    </a:lnTo>
                    <a:lnTo>
                      <a:pt x="1298" y="2299"/>
                    </a:lnTo>
                    <a:lnTo>
                      <a:pt x="1270" y="2272"/>
                    </a:lnTo>
                    <a:lnTo>
                      <a:pt x="1263" y="2243"/>
                    </a:lnTo>
                    <a:lnTo>
                      <a:pt x="1231" y="2217"/>
                    </a:lnTo>
                    <a:lnTo>
                      <a:pt x="1202" y="2210"/>
                    </a:lnTo>
                    <a:lnTo>
                      <a:pt x="1171" y="2182"/>
                    </a:lnTo>
                    <a:lnTo>
                      <a:pt x="1154" y="2182"/>
                    </a:lnTo>
                    <a:lnTo>
                      <a:pt x="1141" y="2196"/>
                    </a:lnTo>
                    <a:lnTo>
                      <a:pt x="1148" y="2211"/>
                    </a:lnTo>
                    <a:lnTo>
                      <a:pt x="1137" y="2227"/>
                    </a:lnTo>
                    <a:lnTo>
                      <a:pt x="1154" y="2254"/>
                    </a:lnTo>
                    <a:lnTo>
                      <a:pt x="1141" y="2252"/>
                    </a:lnTo>
                    <a:lnTo>
                      <a:pt x="1114" y="2231"/>
                    </a:lnTo>
                    <a:lnTo>
                      <a:pt x="1096" y="2233"/>
                    </a:lnTo>
                    <a:lnTo>
                      <a:pt x="1105" y="2212"/>
                    </a:lnTo>
                    <a:lnTo>
                      <a:pt x="1087" y="2206"/>
                    </a:lnTo>
                    <a:lnTo>
                      <a:pt x="1074" y="2217"/>
                    </a:lnTo>
                    <a:lnTo>
                      <a:pt x="1072" y="2247"/>
                    </a:lnTo>
                    <a:lnTo>
                      <a:pt x="1055" y="2237"/>
                    </a:lnTo>
                    <a:lnTo>
                      <a:pt x="1039" y="2245"/>
                    </a:lnTo>
                    <a:lnTo>
                      <a:pt x="1029" y="2236"/>
                    </a:lnTo>
                    <a:lnTo>
                      <a:pt x="1036" y="2200"/>
                    </a:lnTo>
                    <a:lnTo>
                      <a:pt x="1013" y="2179"/>
                    </a:lnTo>
                    <a:lnTo>
                      <a:pt x="995" y="2188"/>
                    </a:lnTo>
                    <a:lnTo>
                      <a:pt x="976" y="2230"/>
                    </a:lnTo>
                    <a:lnTo>
                      <a:pt x="957" y="2247"/>
                    </a:lnTo>
                    <a:lnTo>
                      <a:pt x="931" y="2318"/>
                    </a:lnTo>
                    <a:lnTo>
                      <a:pt x="917" y="2341"/>
                    </a:lnTo>
                    <a:lnTo>
                      <a:pt x="917" y="2341"/>
                    </a:lnTo>
                    <a:close/>
                    <a:moveTo>
                      <a:pt x="864" y="2384"/>
                    </a:moveTo>
                    <a:lnTo>
                      <a:pt x="865" y="2401"/>
                    </a:lnTo>
                    <a:lnTo>
                      <a:pt x="886" y="2431"/>
                    </a:lnTo>
                    <a:lnTo>
                      <a:pt x="905" y="2438"/>
                    </a:lnTo>
                    <a:lnTo>
                      <a:pt x="949" y="2399"/>
                    </a:lnTo>
                    <a:lnTo>
                      <a:pt x="952" y="2386"/>
                    </a:lnTo>
                    <a:lnTo>
                      <a:pt x="932" y="2380"/>
                    </a:lnTo>
                    <a:lnTo>
                      <a:pt x="912" y="2367"/>
                    </a:lnTo>
                    <a:lnTo>
                      <a:pt x="894" y="2382"/>
                    </a:lnTo>
                    <a:lnTo>
                      <a:pt x="864" y="2384"/>
                    </a:lnTo>
                    <a:lnTo>
                      <a:pt x="864" y="2384"/>
                    </a:lnTo>
                    <a:close/>
                    <a:moveTo>
                      <a:pt x="474" y="1397"/>
                    </a:moveTo>
                    <a:lnTo>
                      <a:pt x="458" y="1380"/>
                    </a:lnTo>
                    <a:lnTo>
                      <a:pt x="446" y="1354"/>
                    </a:lnTo>
                    <a:lnTo>
                      <a:pt x="457" y="1340"/>
                    </a:lnTo>
                    <a:lnTo>
                      <a:pt x="485" y="1344"/>
                    </a:lnTo>
                    <a:lnTo>
                      <a:pt x="505" y="1367"/>
                    </a:lnTo>
                    <a:lnTo>
                      <a:pt x="540" y="1375"/>
                    </a:lnTo>
                    <a:lnTo>
                      <a:pt x="547" y="1392"/>
                    </a:lnTo>
                    <a:lnTo>
                      <a:pt x="532" y="1410"/>
                    </a:lnTo>
                    <a:lnTo>
                      <a:pt x="510" y="1400"/>
                    </a:lnTo>
                    <a:lnTo>
                      <a:pt x="474" y="1397"/>
                    </a:lnTo>
                    <a:lnTo>
                      <a:pt x="474" y="1397"/>
                    </a:lnTo>
                    <a:close/>
                    <a:moveTo>
                      <a:pt x="452" y="1413"/>
                    </a:moveTo>
                    <a:lnTo>
                      <a:pt x="487" y="1423"/>
                    </a:lnTo>
                    <a:lnTo>
                      <a:pt x="499" y="1448"/>
                    </a:lnTo>
                    <a:lnTo>
                      <a:pt x="485" y="1457"/>
                    </a:lnTo>
                    <a:lnTo>
                      <a:pt x="474" y="1472"/>
                    </a:lnTo>
                    <a:lnTo>
                      <a:pt x="458" y="1472"/>
                    </a:lnTo>
                    <a:lnTo>
                      <a:pt x="449" y="1433"/>
                    </a:lnTo>
                    <a:lnTo>
                      <a:pt x="452" y="1413"/>
                    </a:lnTo>
                    <a:lnTo>
                      <a:pt x="452" y="1413"/>
                    </a:lnTo>
                    <a:close/>
                    <a:moveTo>
                      <a:pt x="474" y="1672"/>
                    </a:moveTo>
                    <a:lnTo>
                      <a:pt x="487" y="1661"/>
                    </a:lnTo>
                    <a:lnTo>
                      <a:pt x="492" y="1647"/>
                    </a:lnTo>
                    <a:lnTo>
                      <a:pt x="503" y="1663"/>
                    </a:lnTo>
                    <a:lnTo>
                      <a:pt x="516" y="1674"/>
                    </a:lnTo>
                    <a:lnTo>
                      <a:pt x="515" y="1693"/>
                    </a:lnTo>
                    <a:lnTo>
                      <a:pt x="489" y="1694"/>
                    </a:lnTo>
                    <a:lnTo>
                      <a:pt x="466" y="1692"/>
                    </a:lnTo>
                    <a:lnTo>
                      <a:pt x="474" y="1672"/>
                    </a:lnTo>
                    <a:lnTo>
                      <a:pt x="474" y="1672"/>
                    </a:lnTo>
                    <a:close/>
                    <a:moveTo>
                      <a:pt x="57" y="2052"/>
                    </a:moveTo>
                    <a:lnTo>
                      <a:pt x="90" y="2026"/>
                    </a:lnTo>
                    <a:lnTo>
                      <a:pt x="112" y="2022"/>
                    </a:lnTo>
                    <a:lnTo>
                      <a:pt x="135" y="1999"/>
                    </a:lnTo>
                    <a:lnTo>
                      <a:pt x="172" y="1985"/>
                    </a:lnTo>
                    <a:lnTo>
                      <a:pt x="210" y="1927"/>
                    </a:lnTo>
                    <a:lnTo>
                      <a:pt x="249" y="1913"/>
                    </a:lnTo>
                    <a:lnTo>
                      <a:pt x="276" y="1890"/>
                    </a:lnTo>
                    <a:lnTo>
                      <a:pt x="279" y="1872"/>
                    </a:lnTo>
                    <a:lnTo>
                      <a:pt x="302" y="1844"/>
                    </a:lnTo>
                    <a:lnTo>
                      <a:pt x="302" y="1793"/>
                    </a:lnTo>
                    <a:lnTo>
                      <a:pt x="322" y="1769"/>
                    </a:lnTo>
                    <a:lnTo>
                      <a:pt x="373" y="1765"/>
                    </a:lnTo>
                    <a:lnTo>
                      <a:pt x="385" y="1731"/>
                    </a:lnTo>
                    <a:lnTo>
                      <a:pt x="410" y="1706"/>
                    </a:lnTo>
                    <a:lnTo>
                      <a:pt x="438" y="1702"/>
                    </a:lnTo>
                    <a:lnTo>
                      <a:pt x="452" y="1673"/>
                    </a:lnTo>
                    <a:lnTo>
                      <a:pt x="434" y="1631"/>
                    </a:lnTo>
                    <a:lnTo>
                      <a:pt x="409" y="1600"/>
                    </a:lnTo>
                    <a:lnTo>
                      <a:pt x="412" y="1568"/>
                    </a:lnTo>
                    <a:lnTo>
                      <a:pt x="408" y="1519"/>
                    </a:lnTo>
                    <a:lnTo>
                      <a:pt x="393" y="1525"/>
                    </a:lnTo>
                    <a:lnTo>
                      <a:pt x="385" y="1578"/>
                    </a:lnTo>
                    <a:lnTo>
                      <a:pt x="391" y="1628"/>
                    </a:lnTo>
                    <a:lnTo>
                      <a:pt x="365" y="1611"/>
                    </a:lnTo>
                    <a:lnTo>
                      <a:pt x="385" y="1645"/>
                    </a:lnTo>
                    <a:lnTo>
                      <a:pt x="384" y="1670"/>
                    </a:lnTo>
                    <a:lnTo>
                      <a:pt x="357" y="1703"/>
                    </a:lnTo>
                    <a:lnTo>
                      <a:pt x="334" y="1700"/>
                    </a:lnTo>
                    <a:lnTo>
                      <a:pt x="303" y="1735"/>
                    </a:lnTo>
                    <a:lnTo>
                      <a:pt x="301" y="1761"/>
                    </a:lnTo>
                    <a:lnTo>
                      <a:pt x="266" y="1782"/>
                    </a:lnTo>
                    <a:lnTo>
                      <a:pt x="231" y="1854"/>
                    </a:lnTo>
                    <a:lnTo>
                      <a:pt x="182" y="1902"/>
                    </a:lnTo>
                    <a:lnTo>
                      <a:pt x="155" y="1906"/>
                    </a:lnTo>
                    <a:lnTo>
                      <a:pt x="131" y="1952"/>
                    </a:lnTo>
                    <a:lnTo>
                      <a:pt x="111" y="1959"/>
                    </a:lnTo>
                    <a:lnTo>
                      <a:pt x="62" y="2023"/>
                    </a:lnTo>
                    <a:lnTo>
                      <a:pt x="53" y="2041"/>
                    </a:lnTo>
                    <a:lnTo>
                      <a:pt x="57" y="2052"/>
                    </a:lnTo>
                    <a:lnTo>
                      <a:pt x="57" y="2052"/>
                    </a:lnTo>
                    <a:close/>
                    <a:moveTo>
                      <a:pt x="63" y="2071"/>
                    </a:moveTo>
                    <a:lnTo>
                      <a:pt x="45" y="2087"/>
                    </a:lnTo>
                    <a:lnTo>
                      <a:pt x="61" y="2085"/>
                    </a:lnTo>
                    <a:lnTo>
                      <a:pt x="63" y="2071"/>
                    </a:lnTo>
                    <a:lnTo>
                      <a:pt x="63" y="2071"/>
                    </a:lnTo>
                    <a:close/>
                    <a:moveTo>
                      <a:pt x="79" y="2076"/>
                    </a:moveTo>
                    <a:lnTo>
                      <a:pt x="69" y="2088"/>
                    </a:lnTo>
                    <a:lnTo>
                      <a:pt x="86" y="2097"/>
                    </a:lnTo>
                    <a:lnTo>
                      <a:pt x="79" y="2076"/>
                    </a:lnTo>
                    <a:lnTo>
                      <a:pt x="79" y="2076"/>
                    </a:lnTo>
                    <a:close/>
                    <a:moveTo>
                      <a:pt x="31" y="2116"/>
                    </a:moveTo>
                    <a:lnTo>
                      <a:pt x="1" y="2127"/>
                    </a:lnTo>
                    <a:lnTo>
                      <a:pt x="0" y="2151"/>
                    </a:lnTo>
                    <a:lnTo>
                      <a:pt x="20" y="2183"/>
                    </a:lnTo>
                    <a:lnTo>
                      <a:pt x="36" y="2183"/>
                    </a:lnTo>
                    <a:lnTo>
                      <a:pt x="37" y="2139"/>
                    </a:lnTo>
                    <a:lnTo>
                      <a:pt x="42" y="2125"/>
                    </a:lnTo>
                    <a:lnTo>
                      <a:pt x="31" y="21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îšļiḍé">
                <a:extLst>
                  <a:ext uri="{FF2B5EF4-FFF2-40B4-BE49-F238E27FC236}">
                    <a16:creationId xmlns="" xmlns:a16="http://schemas.microsoft.com/office/drawing/2014/main" id="{98D6D7E9-8618-481C-A991-1BE843DC6DFE}"/>
                  </a:ext>
                </a:extLst>
              </p:cNvPr>
              <p:cNvSpPr/>
              <p:nvPr/>
            </p:nvSpPr>
            <p:spPr bwMode="auto">
              <a:xfrm>
                <a:off x="2880689" y="4293268"/>
                <a:ext cx="1280731" cy="506577"/>
              </a:xfrm>
              <a:custGeom>
                <a:avLst/>
                <a:gdLst>
                  <a:gd name="T0" fmla="*/ 7571 w 7884"/>
                  <a:gd name="T1" fmla="*/ 2438 h 3121"/>
                  <a:gd name="T2" fmla="*/ 6834 w 7884"/>
                  <a:gd name="T3" fmla="*/ 1937 h 3121"/>
                  <a:gd name="T4" fmla="*/ 6466 w 7884"/>
                  <a:gd name="T5" fmla="*/ 1788 h 3121"/>
                  <a:gd name="T6" fmla="*/ 6326 w 7884"/>
                  <a:gd name="T7" fmla="*/ 1487 h 3121"/>
                  <a:gd name="T8" fmla="*/ 6779 w 7884"/>
                  <a:gd name="T9" fmla="*/ 1620 h 3121"/>
                  <a:gd name="T10" fmla="*/ 7715 w 7884"/>
                  <a:gd name="T11" fmla="*/ 1574 h 3121"/>
                  <a:gd name="T12" fmla="*/ 6188 w 7884"/>
                  <a:gd name="T13" fmla="*/ 1230 h 3121"/>
                  <a:gd name="T14" fmla="*/ 5422 w 7884"/>
                  <a:gd name="T15" fmla="*/ 364 h 3121"/>
                  <a:gd name="T16" fmla="*/ 5563 w 7884"/>
                  <a:gd name="T17" fmla="*/ 1069 h 3121"/>
                  <a:gd name="T18" fmla="*/ 5769 w 7884"/>
                  <a:gd name="T19" fmla="*/ 1121 h 3121"/>
                  <a:gd name="T20" fmla="*/ 5538 w 7884"/>
                  <a:gd name="T21" fmla="*/ 1260 h 3121"/>
                  <a:gd name="T22" fmla="*/ 5652 w 7884"/>
                  <a:gd name="T23" fmla="*/ 1816 h 3121"/>
                  <a:gd name="T24" fmla="*/ 6112 w 7884"/>
                  <a:gd name="T25" fmla="*/ 1762 h 3121"/>
                  <a:gd name="T26" fmla="*/ 4361 w 7884"/>
                  <a:gd name="T27" fmla="*/ 2436 h 3121"/>
                  <a:gd name="T28" fmla="*/ 5180 w 7884"/>
                  <a:gd name="T29" fmla="*/ 1497 h 3121"/>
                  <a:gd name="T30" fmla="*/ 4790 w 7884"/>
                  <a:gd name="T31" fmla="*/ 2119 h 3121"/>
                  <a:gd name="T32" fmla="*/ 4556 w 7884"/>
                  <a:gd name="T33" fmla="*/ 2073 h 3121"/>
                  <a:gd name="T34" fmla="*/ 4564 w 7884"/>
                  <a:gd name="T35" fmla="*/ 1248 h 3121"/>
                  <a:gd name="T36" fmla="*/ 5143 w 7884"/>
                  <a:gd name="T37" fmla="*/ 974 h 3121"/>
                  <a:gd name="T38" fmla="*/ 4249 w 7884"/>
                  <a:gd name="T39" fmla="*/ 1080 h 3121"/>
                  <a:gd name="T40" fmla="*/ 4137 w 7884"/>
                  <a:gd name="T41" fmla="*/ 2025 h 3121"/>
                  <a:gd name="T42" fmla="*/ 4507 w 7884"/>
                  <a:gd name="T43" fmla="*/ 1897 h 3121"/>
                  <a:gd name="T44" fmla="*/ 4655 w 7884"/>
                  <a:gd name="T45" fmla="*/ 1759 h 3121"/>
                  <a:gd name="T46" fmla="*/ 4595 w 7884"/>
                  <a:gd name="T47" fmla="*/ 1341 h 3121"/>
                  <a:gd name="T48" fmla="*/ 4149 w 7884"/>
                  <a:gd name="T49" fmla="*/ 342 h 3121"/>
                  <a:gd name="T50" fmla="*/ 3618 w 7884"/>
                  <a:gd name="T51" fmla="*/ 1786 h 3121"/>
                  <a:gd name="T52" fmla="*/ 2470 w 7884"/>
                  <a:gd name="T53" fmla="*/ 1376 h 3121"/>
                  <a:gd name="T54" fmla="*/ 3405 w 7884"/>
                  <a:gd name="T55" fmla="*/ 776 h 3121"/>
                  <a:gd name="T56" fmla="*/ 3869 w 7884"/>
                  <a:gd name="T57" fmla="*/ 825 h 3121"/>
                  <a:gd name="T58" fmla="*/ 3607 w 7884"/>
                  <a:gd name="T59" fmla="*/ 1503 h 3121"/>
                  <a:gd name="T60" fmla="*/ 3206 w 7884"/>
                  <a:gd name="T61" fmla="*/ 1806 h 3121"/>
                  <a:gd name="T62" fmla="*/ 2546 w 7884"/>
                  <a:gd name="T63" fmla="*/ 1526 h 3121"/>
                  <a:gd name="T64" fmla="*/ 6820 w 7884"/>
                  <a:gd name="T65" fmla="*/ 1335 h 3121"/>
                  <a:gd name="T66" fmla="*/ 6991 w 7884"/>
                  <a:gd name="T67" fmla="*/ 1286 h 3121"/>
                  <a:gd name="T68" fmla="*/ 6688 w 7884"/>
                  <a:gd name="T69" fmla="*/ 2389 h 3121"/>
                  <a:gd name="T70" fmla="*/ 6780 w 7884"/>
                  <a:gd name="T71" fmla="*/ 2244 h 3121"/>
                  <a:gd name="T72" fmla="*/ 6324 w 7884"/>
                  <a:gd name="T73" fmla="*/ 2397 h 3121"/>
                  <a:gd name="T74" fmla="*/ 6159 w 7884"/>
                  <a:gd name="T75" fmla="*/ 2547 h 3121"/>
                  <a:gd name="T76" fmla="*/ 5889 w 7884"/>
                  <a:gd name="T77" fmla="*/ 2554 h 3121"/>
                  <a:gd name="T78" fmla="*/ 5483 w 7884"/>
                  <a:gd name="T79" fmla="*/ 2623 h 3121"/>
                  <a:gd name="T80" fmla="*/ 4784 w 7884"/>
                  <a:gd name="T81" fmla="*/ 2984 h 3121"/>
                  <a:gd name="T82" fmla="*/ 4258 w 7884"/>
                  <a:gd name="T83" fmla="*/ 3002 h 3121"/>
                  <a:gd name="T84" fmla="*/ 5399 w 7884"/>
                  <a:gd name="T85" fmla="*/ 2519 h 3121"/>
                  <a:gd name="T86" fmla="*/ 4902 w 7884"/>
                  <a:gd name="T87" fmla="*/ 2691 h 3121"/>
                  <a:gd name="T88" fmla="*/ 4431 w 7884"/>
                  <a:gd name="T89" fmla="*/ 2656 h 3121"/>
                  <a:gd name="T90" fmla="*/ 4155 w 7884"/>
                  <a:gd name="T91" fmla="*/ 2705 h 3121"/>
                  <a:gd name="T92" fmla="*/ 4052 w 7884"/>
                  <a:gd name="T93" fmla="*/ 2655 h 3121"/>
                  <a:gd name="T94" fmla="*/ 3508 w 7884"/>
                  <a:gd name="T95" fmla="*/ 2738 h 3121"/>
                  <a:gd name="T96" fmla="*/ 7447 w 7884"/>
                  <a:gd name="T97" fmla="*/ 2615 h 3121"/>
                  <a:gd name="T98" fmla="*/ 3197 w 7884"/>
                  <a:gd name="T99" fmla="*/ 2405 h 3121"/>
                  <a:gd name="T100" fmla="*/ 2546 w 7884"/>
                  <a:gd name="T101" fmla="*/ 2400 h 3121"/>
                  <a:gd name="T102" fmla="*/ 3103 w 7884"/>
                  <a:gd name="T103" fmla="*/ 2671 h 3121"/>
                  <a:gd name="T104" fmla="*/ 1832 w 7884"/>
                  <a:gd name="T105" fmla="*/ 2392 h 3121"/>
                  <a:gd name="T106" fmla="*/ 1828 w 7884"/>
                  <a:gd name="T107" fmla="*/ 611 h 3121"/>
                  <a:gd name="T108" fmla="*/ 1776 w 7884"/>
                  <a:gd name="T109" fmla="*/ 1479 h 3121"/>
                  <a:gd name="T110" fmla="*/ 1611 w 7884"/>
                  <a:gd name="T111" fmla="*/ 1268 h 3121"/>
                  <a:gd name="T112" fmla="*/ 1081 w 7884"/>
                  <a:gd name="T113" fmla="*/ 828 h 3121"/>
                  <a:gd name="T114" fmla="*/ 561 w 7884"/>
                  <a:gd name="T115" fmla="*/ 1256 h 3121"/>
                  <a:gd name="T116" fmla="*/ 81 w 7884"/>
                  <a:gd name="T117" fmla="*/ 687 h 3121"/>
                  <a:gd name="T118" fmla="*/ 755 w 7884"/>
                  <a:gd name="T119" fmla="*/ 1148 h 3121"/>
                  <a:gd name="T120" fmla="*/ 1793 w 7884"/>
                  <a:gd name="T121" fmla="*/ 2187 h 3121"/>
                  <a:gd name="T122" fmla="*/ 1424 w 7884"/>
                  <a:gd name="T123" fmla="*/ 1246 h 3121"/>
                  <a:gd name="T124" fmla="*/ 793 w 7884"/>
                  <a:gd name="T125" fmla="*/ 586 h 3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884" h="3121">
                    <a:moveTo>
                      <a:pt x="7884" y="1637"/>
                    </a:moveTo>
                    <a:lnTo>
                      <a:pt x="7862" y="2280"/>
                    </a:lnTo>
                    <a:lnTo>
                      <a:pt x="7853" y="2328"/>
                    </a:lnTo>
                    <a:lnTo>
                      <a:pt x="7852" y="2356"/>
                    </a:lnTo>
                    <a:lnTo>
                      <a:pt x="7859" y="2370"/>
                    </a:lnTo>
                    <a:lnTo>
                      <a:pt x="7846" y="2786"/>
                    </a:lnTo>
                    <a:lnTo>
                      <a:pt x="7835" y="2786"/>
                    </a:lnTo>
                    <a:lnTo>
                      <a:pt x="7793" y="2771"/>
                    </a:lnTo>
                    <a:lnTo>
                      <a:pt x="7746" y="2720"/>
                    </a:lnTo>
                    <a:lnTo>
                      <a:pt x="7735" y="2695"/>
                    </a:lnTo>
                    <a:lnTo>
                      <a:pt x="7736" y="2684"/>
                    </a:lnTo>
                    <a:lnTo>
                      <a:pt x="7701" y="2653"/>
                    </a:lnTo>
                    <a:lnTo>
                      <a:pt x="7685" y="2643"/>
                    </a:lnTo>
                    <a:lnTo>
                      <a:pt x="7679" y="2616"/>
                    </a:lnTo>
                    <a:lnTo>
                      <a:pt x="7695" y="2591"/>
                    </a:lnTo>
                    <a:lnTo>
                      <a:pt x="7694" y="2553"/>
                    </a:lnTo>
                    <a:lnTo>
                      <a:pt x="7685" y="2590"/>
                    </a:lnTo>
                    <a:lnTo>
                      <a:pt x="7663" y="2605"/>
                    </a:lnTo>
                    <a:lnTo>
                      <a:pt x="7611" y="2602"/>
                    </a:lnTo>
                    <a:lnTo>
                      <a:pt x="7583" y="2617"/>
                    </a:lnTo>
                    <a:lnTo>
                      <a:pt x="7559" y="2616"/>
                    </a:lnTo>
                    <a:lnTo>
                      <a:pt x="7544" y="2602"/>
                    </a:lnTo>
                    <a:lnTo>
                      <a:pt x="7504" y="2623"/>
                    </a:lnTo>
                    <a:lnTo>
                      <a:pt x="7483" y="2598"/>
                    </a:lnTo>
                    <a:lnTo>
                      <a:pt x="7498" y="2589"/>
                    </a:lnTo>
                    <a:lnTo>
                      <a:pt x="7509" y="2562"/>
                    </a:lnTo>
                    <a:lnTo>
                      <a:pt x="7509" y="2542"/>
                    </a:lnTo>
                    <a:lnTo>
                      <a:pt x="7517" y="2532"/>
                    </a:lnTo>
                    <a:lnTo>
                      <a:pt x="7523" y="2487"/>
                    </a:lnTo>
                    <a:lnTo>
                      <a:pt x="7501" y="2478"/>
                    </a:lnTo>
                    <a:lnTo>
                      <a:pt x="7482" y="2453"/>
                    </a:lnTo>
                    <a:lnTo>
                      <a:pt x="7500" y="2449"/>
                    </a:lnTo>
                    <a:lnTo>
                      <a:pt x="7516" y="2455"/>
                    </a:lnTo>
                    <a:lnTo>
                      <a:pt x="7550" y="2441"/>
                    </a:lnTo>
                    <a:lnTo>
                      <a:pt x="7571" y="2438"/>
                    </a:lnTo>
                    <a:lnTo>
                      <a:pt x="7547" y="2432"/>
                    </a:lnTo>
                    <a:lnTo>
                      <a:pt x="7510" y="2437"/>
                    </a:lnTo>
                    <a:lnTo>
                      <a:pt x="7479" y="2423"/>
                    </a:lnTo>
                    <a:lnTo>
                      <a:pt x="7450" y="2401"/>
                    </a:lnTo>
                    <a:lnTo>
                      <a:pt x="7459" y="2379"/>
                    </a:lnTo>
                    <a:lnTo>
                      <a:pt x="7475" y="2377"/>
                    </a:lnTo>
                    <a:lnTo>
                      <a:pt x="7501" y="2381"/>
                    </a:lnTo>
                    <a:lnTo>
                      <a:pt x="7487" y="2363"/>
                    </a:lnTo>
                    <a:lnTo>
                      <a:pt x="7443" y="2331"/>
                    </a:lnTo>
                    <a:lnTo>
                      <a:pt x="7413" y="2311"/>
                    </a:lnTo>
                    <a:lnTo>
                      <a:pt x="7404" y="2289"/>
                    </a:lnTo>
                    <a:lnTo>
                      <a:pt x="7412" y="2253"/>
                    </a:lnTo>
                    <a:lnTo>
                      <a:pt x="7374" y="2213"/>
                    </a:lnTo>
                    <a:lnTo>
                      <a:pt x="7374" y="2199"/>
                    </a:lnTo>
                    <a:lnTo>
                      <a:pt x="7409" y="2170"/>
                    </a:lnTo>
                    <a:lnTo>
                      <a:pt x="7377" y="2173"/>
                    </a:lnTo>
                    <a:lnTo>
                      <a:pt x="7357" y="2159"/>
                    </a:lnTo>
                    <a:lnTo>
                      <a:pt x="7365" y="2147"/>
                    </a:lnTo>
                    <a:lnTo>
                      <a:pt x="7350" y="2131"/>
                    </a:lnTo>
                    <a:lnTo>
                      <a:pt x="7375" y="2111"/>
                    </a:lnTo>
                    <a:lnTo>
                      <a:pt x="7336" y="2118"/>
                    </a:lnTo>
                    <a:lnTo>
                      <a:pt x="7325" y="2105"/>
                    </a:lnTo>
                    <a:lnTo>
                      <a:pt x="7306" y="2112"/>
                    </a:lnTo>
                    <a:lnTo>
                      <a:pt x="7293" y="2102"/>
                    </a:lnTo>
                    <a:lnTo>
                      <a:pt x="7322" y="2069"/>
                    </a:lnTo>
                    <a:lnTo>
                      <a:pt x="7297" y="2083"/>
                    </a:lnTo>
                    <a:lnTo>
                      <a:pt x="7266" y="2085"/>
                    </a:lnTo>
                    <a:lnTo>
                      <a:pt x="7220" y="2067"/>
                    </a:lnTo>
                    <a:lnTo>
                      <a:pt x="7208" y="2035"/>
                    </a:lnTo>
                    <a:lnTo>
                      <a:pt x="7161" y="2019"/>
                    </a:lnTo>
                    <a:lnTo>
                      <a:pt x="7132" y="2024"/>
                    </a:lnTo>
                    <a:lnTo>
                      <a:pt x="7030" y="1992"/>
                    </a:lnTo>
                    <a:lnTo>
                      <a:pt x="6926" y="1959"/>
                    </a:lnTo>
                    <a:lnTo>
                      <a:pt x="6875" y="1956"/>
                    </a:lnTo>
                    <a:lnTo>
                      <a:pt x="6834" y="1937"/>
                    </a:lnTo>
                    <a:lnTo>
                      <a:pt x="6825" y="1922"/>
                    </a:lnTo>
                    <a:lnTo>
                      <a:pt x="6821" y="1909"/>
                    </a:lnTo>
                    <a:lnTo>
                      <a:pt x="6784" y="1900"/>
                    </a:lnTo>
                    <a:lnTo>
                      <a:pt x="6786" y="1876"/>
                    </a:lnTo>
                    <a:lnTo>
                      <a:pt x="6811" y="1872"/>
                    </a:lnTo>
                    <a:lnTo>
                      <a:pt x="6825" y="1876"/>
                    </a:lnTo>
                    <a:lnTo>
                      <a:pt x="6823" y="1868"/>
                    </a:lnTo>
                    <a:lnTo>
                      <a:pt x="6798" y="1863"/>
                    </a:lnTo>
                    <a:lnTo>
                      <a:pt x="6769" y="1875"/>
                    </a:lnTo>
                    <a:lnTo>
                      <a:pt x="6745" y="1867"/>
                    </a:lnTo>
                    <a:lnTo>
                      <a:pt x="6735" y="1852"/>
                    </a:lnTo>
                    <a:lnTo>
                      <a:pt x="6725" y="1849"/>
                    </a:lnTo>
                    <a:lnTo>
                      <a:pt x="6710" y="1867"/>
                    </a:lnTo>
                    <a:lnTo>
                      <a:pt x="6704" y="1833"/>
                    </a:lnTo>
                    <a:lnTo>
                      <a:pt x="6690" y="1823"/>
                    </a:lnTo>
                    <a:lnTo>
                      <a:pt x="6677" y="1830"/>
                    </a:lnTo>
                    <a:lnTo>
                      <a:pt x="6668" y="1844"/>
                    </a:lnTo>
                    <a:lnTo>
                      <a:pt x="6649" y="1822"/>
                    </a:lnTo>
                    <a:lnTo>
                      <a:pt x="6638" y="1780"/>
                    </a:lnTo>
                    <a:lnTo>
                      <a:pt x="6624" y="1745"/>
                    </a:lnTo>
                    <a:lnTo>
                      <a:pt x="6644" y="1717"/>
                    </a:lnTo>
                    <a:lnTo>
                      <a:pt x="6644" y="1677"/>
                    </a:lnTo>
                    <a:lnTo>
                      <a:pt x="6627" y="1710"/>
                    </a:lnTo>
                    <a:lnTo>
                      <a:pt x="6614" y="1747"/>
                    </a:lnTo>
                    <a:lnTo>
                      <a:pt x="6608" y="1773"/>
                    </a:lnTo>
                    <a:lnTo>
                      <a:pt x="6594" y="1780"/>
                    </a:lnTo>
                    <a:lnTo>
                      <a:pt x="6568" y="1827"/>
                    </a:lnTo>
                    <a:lnTo>
                      <a:pt x="6571" y="1856"/>
                    </a:lnTo>
                    <a:lnTo>
                      <a:pt x="6537" y="1898"/>
                    </a:lnTo>
                    <a:lnTo>
                      <a:pt x="6503" y="1907"/>
                    </a:lnTo>
                    <a:lnTo>
                      <a:pt x="6472" y="1896"/>
                    </a:lnTo>
                    <a:lnTo>
                      <a:pt x="6446" y="1839"/>
                    </a:lnTo>
                    <a:lnTo>
                      <a:pt x="6447" y="1817"/>
                    </a:lnTo>
                    <a:lnTo>
                      <a:pt x="6462" y="1811"/>
                    </a:lnTo>
                    <a:lnTo>
                      <a:pt x="6466" y="1788"/>
                    </a:lnTo>
                    <a:lnTo>
                      <a:pt x="6460" y="1765"/>
                    </a:lnTo>
                    <a:lnTo>
                      <a:pt x="6440" y="1772"/>
                    </a:lnTo>
                    <a:lnTo>
                      <a:pt x="6428" y="1760"/>
                    </a:lnTo>
                    <a:lnTo>
                      <a:pt x="6410" y="1717"/>
                    </a:lnTo>
                    <a:lnTo>
                      <a:pt x="6379" y="1702"/>
                    </a:lnTo>
                    <a:lnTo>
                      <a:pt x="6340" y="1696"/>
                    </a:lnTo>
                    <a:lnTo>
                      <a:pt x="6328" y="1678"/>
                    </a:lnTo>
                    <a:lnTo>
                      <a:pt x="6348" y="1653"/>
                    </a:lnTo>
                    <a:lnTo>
                      <a:pt x="6390" y="1649"/>
                    </a:lnTo>
                    <a:lnTo>
                      <a:pt x="6403" y="1662"/>
                    </a:lnTo>
                    <a:lnTo>
                      <a:pt x="6439" y="1666"/>
                    </a:lnTo>
                    <a:lnTo>
                      <a:pt x="6465" y="1679"/>
                    </a:lnTo>
                    <a:lnTo>
                      <a:pt x="6497" y="1660"/>
                    </a:lnTo>
                    <a:lnTo>
                      <a:pt x="6509" y="1619"/>
                    </a:lnTo>
                    <a:lnTo>
                      <a:pt x="6534" y="1611"/>
                    </a:lnTo>
                    <a:lnTo>
                      <a:pt x="6588" y="1635"/>
                    </a:lnTo>
                    <a:lnTo>
                      <a:pt x="6608" y="1666"/>
                    </a:lnTo>
                    <a:lnTo>
                      <a:pt x="6624" y="1632"/>
                    </a:lnTo>
                    <a:lnTo>
                      <a:pt x="6642" y="1607"/>
                    </a:lnTo>
                    <a:lnTo>
                      <a:pt x="6659" y="1614"/>
                    </a:lnTo>
                    <a:lnTo>
                      <a:pt x="6664" y="1577"/>
                    </a:lnTo>
                    <a:lnTo>
                      <a:pt x="6655" y="1555"/>
                    </a:lnTo>
                    <a:lnTo>
                      <a:pt x="6568" y="1545"/>
                    </a:lnTo>
                    <a:lnTo>
                      <a:pt x="6581" y="1562"/>
                    </a:lnTo>
                    <a:lnTo>
                      <a:pt x="6559" y="1567"/>
                    </a:lnTo>
                    <a:lnTo>
                      <a:pt x="6542" y="1562"/>
                    </a:lnTo>
                    <a:lnTo>
                      <a:pt x="6489" y="1574"/>
                    </a:lnTo>
                    <a:lnTo>
                      <a:pt x="6468" y="1566"/>
                    </a:lnTo>
                    <a:lnTo>
                      <a:pt x="6448" y="1576"/>
                    </a:lnTo>
                    <a:lnTo>
                      <a:pt x="6428" y="1563"/>
                    </a:lnTo>
                    <a:lnTo>
                      <a:pt x="6397" y="1570"/>
                    </a:lnTo>
                    <a:lnTo>
                      <a:pt x="6365" y="1566"/>
                    </a:lnTo>
                    <a:lnTo>
                      <a:pt x="6329" y="1537"/>
                    </a:lnTo>
                    <a:lnTo>
                      <a:pt x="6319" y="1496"/>
                    </a:lnTo>
                    <a:lnTo>
                      <a:pt x="6326" y="1487"/>
                    </a:lnTo>
                    <a:lnTo>
                      <a:pt x="6307" y="1455"/>
                    </a:lnTo>
                    <a:lnTo>
                      <a:pt x="6260" y="1428"/>
                    </a:lnTo>
                    <a:lnTo>
                      <a:pt x="6242" y="1408"/>
                    </a:lnTo>
                    <a:lnTo>
                      <a:pt x="6231" y="1421"/>
                    </a:lnTo>
                    <a:lnTo>
                      <a:pt x="6205" y="1437"/>
                    </a:lnTo>
                    <a:lnTo>
                      <a:pt x="6165" y="1431"/>
                    </a:lnTo>
                    <a:lnTo>
                      <a:pt x="6171" y="1409"/>
                    </a:lnTo>
                    <a:lnTo>
                      <a:pt x="6212" y="1383"/>
                    </a:lnTo>
                    <a:lnTo>
                      <a:pt x="6215" y="1359"/>
                    </a:lnTo>
                    <a:lnTo>
                      <a:pt x="6203" y="1336"/>
                    </a:lnTo>
                    <a:lnTo>
                      <a:pt x="6229" y="1315"/>
                    </a:lnTo>
                    <a:lnTo>
                      <a:pt x="6276" y="1313"/>
                    </a:lnTo>
                    <a:lnTo>
                      <a:pt x="6299" y="1291"/>
                    </a:lnTo>
                    <a:lnTo>
                      <a:pt x="6326" y="1284"/>
                    </a:lnTo>
                    <a:lnTo>
                      <a:pt x="6371" y="1249"/>
                    </a:lnTo>
                    <a:lnTo>
                      <a:pt x="6384" y="1236"/>
                    </a:lnTo>
                    <a:lnTo>
                      <a:pt x="6439" y="1225"/>
                    </a:lnTo>
                    <a:lnTo>
                      <a:pt x="6526" y="1259"/>
                    </a:lnTo>
                    <a:lnTo>
                      <a:pt x="6581" y="1296"/>
                    </a:lnTo>
                    <a:lnTo>
                      <a:pt x="6636" y="1293"/>
                    </a:lnTo>
                    <a:lnTo>
                      <a:pt x="6693" y="1298"/>
                    </a:lnTo>
                    <a:lnTo>
                      <a:pt x="6706" y="1313"/>
                    </a:lnTo>
                    <a:lnTo>
                      <a:pt x="6695" y="1332"/>
                    </a:lnTo>
                    <a:lnTo>
                      <a:pt x="6695" y="1374"/>
                    </a:lnTo>
                    <a:lnTo>
                      <a:pt x="6725" y="1398"/>
                    </a:lnTo>
                    <a:lnTo>
                      <a:pt x="6736" y="1429"/>
                    </a:lnTo>
                    <a:lnTo>
                      <a:pt x="6714" y="1459"/>
                    </a:lnTo>
                    <a:lnTo>
                      <a:pt x="6696" y="1492"/>
                    </a:lnTo>
                    <a:lnTo>
                      <a:pt x="6708" y="1538"/>
                    </a:lnTo>
                    <a:lnTo>
                      <a:pt x="6711" y="1617"/>
                    </a:lnTo>
                    <a:lnTo>
                      <a:pt x="6733" y="1655"/>
                    </a:lnTo>
                    <a:lnTo>
                      <a:pt x="6752" y="1679"/>
                    </a:lnTo>
                    <a:lnTo>
                      <a:pt x="6767" y="1680"/>
                    </a:lnTo>
                    <a:lnTo>
                      <a:pt x="6763" y="1637"/>
                    </a:lnTo>
                    <a:lnTo>
                      <a:pt x="6779" y="1620"/>
                    </a:lnTo>
                    <a:lnTo>
                      <a:pt x="6799" y="1632"/>
                    </a:lnTo>
                    <a:lnTo>
                      <a:pt x="6798" y="1667"/>
                    </a:lnTo>
                    <a:lnTo>
                      <a:pt x="6808" y="1700"/>
                    </a:lnTo>
                    <a:lnTo>
                      <a:pt x="6819" y="1693"/>
                    </a:lnTo>
                    <a:lnTo>
                      <a:pt x="6830" y="1724"/>
                    </a:lnTo>
                    <a:lnTo>
                      <a:pt x="6868" y="1754"/>
                    </a:lnTo>
                    <a:lnTo>
                      <a:pt x="6888" y="1776"/>
                    </a:lnTo>
                    <a:lnTo>
                      <a:pt x="6917" y="1776"/>
                    </a:lnTo>
                    <a:lnTo>
                      <a:pt x="6950" y="1761"/>
                    </a:lnTo>
                    <a:lnTo>
                      <a:pt x="6959" y="1730"/>
                    </a:lnTo>
                    <a:lnTo>
                      <a:pt x="6977" y="1715"/>
                    </a:lnTo>
                    <a:lnTo>
                      <a:pt x="6997" y="1708"/>
                    </a:lnTo>
                    <a:lnTo>
                      <a:pt x="6997" y="1665"/>
                    </a:lnTo>
                    <a:lnTo>
                      <a:pt x="7018" y="1630"/>
                    </a:lnTo>
                    <a:lnTo>
                      <a:pt x="7051" y="1627"/>
                    </a:lnTo>
                    <a:lnTo>
                      <a:pt x="7084" y="1607"/>
                    </a:lnTo>
                    <a:lnTo>
                      <a:pt x="7088" y="1577"/>
                    </a:lnTo>
                    <a:lnTo>
                      <a:pt x="7101" y="1558"/>
                    </a:lnTo>
                    <a:lnTo>
                      <a:pt x="7116" y="1565"/>
                    </a:lnTo>
                    <a:lnTo>
                      <a:pt x="7137" y="1564"/>
                    </a:lnTo>
                    <a:lnTo>
                      <a:pt x="7169" y="1552"/>
                    </a:lnTo>
                    <a:lnTo>
                      <a:pt x="7218" y="1546"/>
                    </a:lnTo>
                    <a:lnTo>
                      <a:pt x="7224" y="1521"/>
                    </a:lnTo>
                    <a:lnTo>
                      <a:pt x="7209" y="1491"/>
                    </a:lnTo>
                    <a:lnTo>
                      <a:pt x="7215" y="1474"/>
                    </a:lnTo>
                    <a:lnTo>
                      <a:pt x="7300" y="1425"/>
                    </a:lnTo>
                    <a:lnTo>
                      <a:pt x="7340" y="1428"/>
                    </a:lnTo>
                    <a:lnTo>
                      <a:pt x="7368" y="1454"/>
                    </a:lnTo>
                    <a:lnTo>
                      <a:pt x="7419" y="1477"/>
                    </a:lnTo>
                    <a:lnTo>
                      <a:pt x="7481" y="1490"/>
                    </a:lnTo>
                    <a:lnTo>
                      <a:pt x="7513" y="1518"/>
                    </a:lnTo>
                    <a:lnTo>
                      <a:pt x="7548" y="1521"/>
                    </a:lnTo>
                    <a:lnTo>
                      <a:pt x="7591" y="1533"/>
                    </a:lnTo>
                    <a:lnTo>
                      <a:pt x="7690" y="1579"/>
                    </a:lnTo>
                    <a:lnTo>
                      <a:pt x="7715" y="1574"/>
                    </a:lnTo>
                    <a:lnTo>
                      <a:pt x="7738" y="1577"/>
                    </a:lnTo>
                    <a:lnTo>
                      <a:pt x="7781" y="1588"/>
                    </a:lnTo>
                    <a:lnTo>
                      <a:pt x="7812" y="1586"/>
                    </a:lnTo>
                    <a:lnTo>
                      <a:pt x="7837" y="1604"/>
                    </a:lnTo>
                    <a:lnTo>
                      <a:pt x="7832" y="1619"/>
                    </a:lnTo>
                    <a:lnTo>
                      <a:pt x="7833" y="1637"/>
                    </a:lnTo>
                    <a:lnTo>
                      <a:pt x="7855" y="1646"/>
                    </a:lnTo>
                    <a:lnTo>
                      <a:pt x="7884" y="1637"/>
                    </a:lnTo>
                    <a:lnTo>
                      <a:pt x="7884" y="1637"/>
                    </a:lnTo>
                    <a:lnTo>
                      <a:pt x="7884" y="1637"/>
                    </a:lnTo>
                    <a:close/>
                    <a:moveTo>
                      <a:pt x="5847" y="1161"/>
                    </a:moveTo>
                    <a:lnTo>
                      <a:pt x="5912" y="1194"/>
                    </a:lnTo>
                    <a:lnTo>
                      <a:pt x="5917" y="1212"/>
                    </a:lnTo>
                    <a:lnTo>
                      <a:pt x="5871" y="1186"/>
                    </a:lnTo>
                    <a:lnTo>
                      <a:pt x="5847" y="1161"/>
                    </a:lnTo>
                    <a:lnTo>
                      <a:pt x="5847" y="1161"/>
                    </a:lnTo>
                    <a:close/>
                    <a:moveTo>
                      <a:pt x="6188" y="1230"/>
                    </a:moveTo>
                    <a:lnTo>
                      <a:pt x="6210" y="1238"/>
                    </a:lnTo>
                    <a:lnTo>
                      <a:pt x="6239" y="1229"/>
                    </a:lnTo>
                    <a:lnTo>
                      <a:pt x="6232" y="1206"/>
                    </a:lnTo>
                    <a:lnTo>
                      <a:pt x="6190" y="1180"/>
                    </a:lnTo>
                    <a:lnTo>
                      <a:pt x="6133" y="1180"/>
                    </a:lnTo>
                    <a:lnTo>
                      <a:pt x="6107" y="1199"/>
                    </a:lnTo>
                    <a:lnTo>
                      <a:pt x="6073" y="1200"/>
                    </a:lnTo>
                    <a:lnTo>
                      <a:pt x="6063" y="1207"/>
                    </a:lnTo>
                    <a:lnTo>
                      <a:pt x="6074" y="1219"/>
                    </a:lnTo>
                    <a:lnTo>
                      <a:pt x="6050" y="1225"/>
                    </a:lnTo>
                    <a:lnTo>
                      <a:pt x="6100" y="1232"/>
                    </a:lnTo>
                    <a:lnTo>
                      <a:pt x="6132" y="1247"/>
                    </a:lnTo>
                    <a:lnTo>
                      <a:pt x="6159" y="1243"/>
                    </a:lnTo>
                    <a:lnTo>
                      <a:pt x="6159" y="1228"/>
                    </a:lnTo>
                    <a:lnTo>
                      <a:pt x="6132" y="1217"/>
                    </a:lnTo>
                    <a:lnTo>
                      <a:pt x="6127" y="1210"/>
                    </a:lnTo>
                    <a:lnTo>
                      <a:pt x="6139" y="1202"/>
                    </a:lnTo>
                    <a:lnTo>
                      <a:pt x="6188" y="1230"/>
                    </a:lnTo>
                    <a:lnTo>
                      <a:pt x="6188" y="1230"/>
                    </a:lnTo>
                    <a:close/>
                    <a:moveTo>
                      <a:pt x="6133" y="1333"/>
                    </a:moveTo>
                    <a:lnTo>
                      <a:pt x="6098" y="1320"/>
                    </a:lnTo>
                    <a:lnTo>
                      <a:pt x="6065" y="1327"/>
                    </a:lnTo>
                    <a:lnTo>
                      <a:pt x="6092" y="1340"/>
                    </a:lnTo>
                    <a:lnTo>
                      <a:pt x="6133" y="1333"/>
                    </a:lnTo>
                    <a:lnTo>
                      <a:pt x="6133" y="1333"/>
                    </a:lnTo>
                    <a:close/>
                    <a:moveTo>
                      <a:pt x="6157" y="1308"/>
                    </a:moveTo>
                    <a:lnTo>
                      <a:pt x="6144" y="1328"/>
                    </a:lnTo>
                    <a:lnTo>
                      <a:pt x="6130" y="1312"/>
                    </a:lnTo>
                    <a:lnTo>
                      <a:pt x="6157" y="1308"/>
                    </a:lnTo>
                    <a:lnTo>
                      <a:pt x="6157" y="1308"/>
                    </a:lnTo>
                    <a:close/>
                    <a:moveTo>
                      <a:pt x="6151" y="1333"/>
                    </a:moveTo>
                    <a:lnTo>
                      <a:pt x="6116" y="1359"/>
                    </a:lnTo>
                    <a:lnTo>
                      <a:pt x="6117" y="1405"/>
                    </a:lnTo>
                    <a:lnTo>
                      <a:pt x="6153" y="1413"/>
                    </a:lnTo>
                    <a:lnTo>
                      <a:pt x="6170" y="1401"/>
                    </a:lnTo>
                    <a:lnTo>
                      <a:pt x="6178" y="1343"/>
                    </a:lnTo>
                    <a:lnTo>
                      <a:pt x="6151" y="1333"/>
                    </a:lnTo>
                    <a:lnTo>
                      <a:pt x="6151" y="1333"/>
                    </a:lnTo>
                    <a:close/>
                    <a:moveTo>
                      <a:pt x="5197" y="498"/>
                    </a:moveTo>
                    <a:lnTo>
                      <a:pt x="5231" y="537"/>
                    </a:lnTo>
                    <a:lnTo>
                      <a:pt x="5243" y="573"/>
                    </a:lnTo>
                    <a:lnTo>
                      <a:pt x="5227" y="591"/>
                    </a:lnTo>
                    <a:lnTo>
                      <a:pt x="5197" y="563"/>
                    </a:lnTo>
                    <a:lnTo>
                      <a:pt x="5190" y="520"/>
                    </a:lnTo>
                    <a:lnTo>
                      <a:pt x="5197" y="498"/>
                    </a:lnTo>
                    <a:lnTo>
                      <a:pt x="5197" y="498"/>
                    </a:lnTo>
                    <a:close/>
                    <a:moveTo>
                      <a:pt x="5406" y="374"/>
                    </a:moveTo>
                    <a:lnTo>
                      <a:pt x="5418" y="416"/>
                    </a:lnTo>
                    <a:lnTo>
                      <a:pt x="5422" y="448"/>
                    </a:lnTo>
                    <a:lnTo>
                      <a:pt x="5439" y="441"/>
                    </a:lnTo>
                    <a:lnTo>
                      <a:pt x="5452" y="410"/>
                    </a:lnTo>
                    <a:lnTo>
                      <a:pt x="5444" y="378"/>
                    </a:lnTo>
                    <a:lnTo>
                      <a:pt x="5422" y="364"/>
                    </a:lnTo>
                    <a:lnTo>
                      <a:pt x="5406" y="374"/>
                    </a:lnTo>
                    <a:lnTo>
                      <a:pt x="5406" y="374"/>
                    </a:lnTo>
                    <a:close/>
                    <a:moveTo>
                      <a:pt x="5406" y="458"/>
                    </a:moveTo>
                    <a:lnTo>
                      <a:pt x="5425" y="462"/>
                    </a:lnTo>
                    <a:lnTo>
                      <a:pt x="5435" y="495"/>
                    </a:lnTo>
                    <a:lnTo>
                      <a:pt x="5422" y="495"/>
                    </a:lnTo>
                    <a:lnTo>
                      <a:pt x="5422" y="495"/>
                    </a:lnTo>
                    <a:lnTo>
                      <a:pt x="5406" y="458"/>
                    </a:lnTo>
                    <a:lnTo>
                      <a:pt x="5406" y="458"/>
                    </a:lnTo>
                    <a:close/>
                    <a:moveTo>
                      <a:pt x="5681" y="775"/>
                    </a:moveTo>
                    <a:lnTo>
                      <a:pt x="5691" y="829"/>
                    </a:lnTo>
                    <a:lnTo>
                      <a:pt x="5710" y="813"/>
                    </a:lnTo>
                    <a:lnTo>
                      <a:pt x="5735" y="814"/>
                    </a:lnTo>
                    <a:lnTo>
                      <a:pt x="5760" y="790"/>
                    </a:lnTo>
                    <a:lnTo>
                      <a:pt x="5750" y="764"/>
                    </a:lnTo>
                    <a:lnTo>
                      <a:pt x="5728" y="749"/>
                    </a:lnTo>
                    <a:lnTo>
                      <a:pt x="5706" y="766"/>
                    </a:lnTo>
                    <a:lnTo>
                      <a:pt x="5681" y="775"/>
                    </a:lnTo>
                    <a:lnTo>
                      <a:pt x="5681" y="775"/>
                    </a:lnTo>
                    <a:close/>
                    <a:moveTo>
                      <a:pt x="5649" y="1233"/>
                    </a:moveTo>
                    <a:lnTo>
                      <a:pt x="5662" y="1281"/>
                    </a:lnTo>
                    <a:lnTo>
                      <a:pt x="5706" y="1321"/>
                    </a:lnTo>
                    <a:lnTo>
                      <a:pt x="5716" y="1336"/>
                    </a:lnTo>
                    <a:lnTo>
                      <a:pt x="5702" y="1341"/>
                    </a:lnTo>
                    <a:lnTo>
                      <a:pt x="5700" y="1363"/>
                    </a:lnTo>
                    <a:lnTo>
                      <a:pt x="5693" y="1335"/>
                    </a:lnTo>
                    <a:lnTo>
                      <a:pt x="5663" y="1323"/>
                    </a:lnTo>
                    <a:lnTo>
                      <a:pt x="5636" y="1267"/>
                    </a:lnTo>
                    <a:lnTo>
                      <a:pt x="5600" y="1246"/>
                    </a:lnTo>
                    <a:lnTo>
                      <a:pt x="5578" y="1207"/>
                    </a:lnTo>
                    <a:lnTo>
                      <a:pt x="5591" y="1172"/>
                    </a:lnTo>
                    <a:lnTo>
                      <a:pt x="5585" y="1151"/>
                    </a:lnTo>
                    <a:lnTo>
                      <a:pt x="5590" y="1131"/>
                    </a:lnTo>
                    <a:lnTo>
                      <a:pt x="5557" y="1104"/>
                    </a:lnTo>
                    <a:lnTo>
                      <a:pt x="5563" y="1069"/>
                    </a:lnTo>
                    <a:lnTo>
                      <a:pt x="5577" y="1047"/>
                    </a:lnTo>
                    <a:lnTo>
                      <a:pt x="5557" y="1011"/>
                    </a:lnTo>
                    <a:lnTo>
                      <a:pt x="5540" y="989"/>
                    </a:lnTo>
                    <a:lnTo>
                      <a:pt x="5551" y="945"/>
                    </a:lnTo>
                    <a:lnTo>
                      <a:pt x="5572" y="930"/>
                    </a:lnTo>
                    <a:lnTo>
                      <a:pt x="5569" y="887"/>
                    </a:lnTo>
                    <a:lnTo>
                      <a:pt x="5579" y="838"/>
                    </a:lnTo>
                    <a:lnTo>
                      <a:pt x="5631" y="786"/>
                    </a:lnTo>
                    <a:lnTo>
                      <a:pt x="5649" y="782"/>
                    </a:lnTo>
                    <a:lnTo>
                      <a:pt x="5645" y="809"/>
                    </a:lnTo>
                    <a:lnTo>
                      <a:pt x="5619" y="839"/>
                    </a:lnTo>
                    <a:lnTo>
                      <a:pt x="5625" y="857"/>
                    </a:lnTo>
                    <a:lnTo>
                      <a:pt x="5655" y="869"/>
                    </a:lnTo>
                    <a:lnTo>
                      <a:pt x="5655" y="921"/>
                    </a:lnTo>
                    <a:lnTo>
                      <a:pt x="5640" y="964"/>
                    </a:lnTo>
                    <a:lnTo>
                      <a:pt x="5614" y="965"/>
                    </a:lnTo>
                    <a:lnTo>
                      <a:pt x="5589" y="990"/>
                    </a:lnTo>
                    <a:lnTo>
                      <a:pt x="5603" y="1018"/>
                    </a:lnTo>
                    <a:lnTo>
                      <a:pt x="5624" y="1014"/>
                    </a:lnTo>
                    <a:lnTo>
                      <a:pt x="5634" y="988"/>
                    </a:lnTo>
                    <a:lnTo>
                      <a:pt x="5664" y="974"/>
                    </a:lnTo>
                    <a:lnTo>
                      <a:pt x="5680" y="957"/>
                    </a:lnTo>
                    <a:lnTo>
                      <a:pt x="5662" y="956"/>
                    </a:lnTo>
                    <a:lnTo>
                      <a:pt x="5665" y="932"/>
                    </a:lnTo>
                    <a:lnTo>
                      <a:pt x="5718" y="906"/>
                    </a:lnTo>
                    <a:lnTo>
                      <a:pt x="5772" y="887"/>
                    </a:lnTo>
                    <a:lnTo>
                      <a:pt x="5792" y="907"/>
                    </a:lnTo>
                    <a:lnTo>
                      <a:pt x="5794" y="932"/>
                    </a:lnTo>
                    <a:lnTo>
                      <a:pt x="5768" y="993"/>
                    </a:lnTo>
                    <a:lnTo>
                      <a:pt x="5706" y="1013"/>
                    </a:lnTo>
                    <a:lnTo>
                      <a:pt x="5684" y="1039"/>
                    </a:lnTo>
                    <a:lnTo>
                      <a:pt x="5698" y="1063"/>
                    </a:lnTo>
                    <a:lnTo>
                      <a:pt x="5720" y="1065"/>
                    </a:lnTo>
                    <a:lnTo>
                      <a:pt x="5763" y="1097"/>
                    </a:lnTo>
                    <a:lnTo>
                      <a:pt x="5769" y="1121"/>
                    </a:lnTo>
                    <a:lnTo>
                      <a:pt x="5785" y="1135"/>
                    </a:lnTo>
                    <a:lnTo>
                      <a:pt x="5751" y="1137"/>
                    </a:lnTo>
                    <a:lnTo>
                      <a:pt x="5729" y="1118"/>
                    </a:lnTo>
                    <a:lnTo>
                      <a:pt x="5684" y="1117"/>
                    </a:lnTo>
                    <a:lnTo>
                      <a:pt x="5645" y="1105"/>
                    </a:lnTo>
                    <a:lnTo>
                      <a:pt x="5620" y="1113"/>
                    </a:lnTo>
                    <a:lnTo>
                      <a:pt x="5620" y="1178"/>
                    </a:lnTo>
                    <a:lnTo>
                      <a:pt x="5649" y="1233"/>
                    </a:lnTo>
                    <a:lnTo>
                      <a:pt x="5649" y="1233"/>
                    </a:lnTo>
                    <a:close/>
                    <a:moveTo>
                      <a:pt x="5511" y="1309"/>
                    </a:moveTo>
                    <a:lnTo>
                      <a:pt x="5523" y="1335"/>
                    </a:lnTo>
                    <a:lnTo>
                      <a:pt x="5488" y="1325"/>
                    </a:lnTo>
                    <a:lnTo>
                      <a:pt x="5501" y="1302"/>
                    </a:lnTo>
                    <a:lnTo>
                      <a:pt x="5511" y="1309"/>
                    </a:lnTo>
                    <a:lnTo>
                      <a:pt x="5511" y="1309"/>
                    </a:lnTo>
                    <a:close/>
                    <a:moveTo>
                      <a:pt x="5510" y="1242"/>
                    </a:moveTo>
                    <a:lnTo>
                      <a:pt x="5490" y="1241"/>
                    </a:lnTo>
                    <a:lnTo>
                      <a:pt x="5480" y="1274"/>
                    </a:lnTo>
                    <a:lnTo>
                      <a:pt x="5501" y="1282"/>
                    </a:lnTo>
                    <a:lnTo>
                      <a:pt x="5510" y="1259"/>
                    </a:lnTo>
                    <a:lnTo>
                      <a:pt x="5510" y="1242"/>
                    </a:lnTo>
                    <a:lnTo>
                      <a:pt x="5510" y="1242"/>
                    </a:lnTo>
                    <a:close/>
                    <a:moveTo>
                      <a:pt x="5538" y="1260"/>
                    </a:moveTo>
                    <a:lnTo>
                      <a:pt x="5527" y="1270"/>
                    </a:lnTo>
                    <a:lnTo>
                      <a:pt x="5530" y="1291"/>
                    </a:lnTo>
                    <a:lnTo>
                      <a:pt x="5549" y="1319"/>
                    </a:lnTo>
                    <a:lnTo>
                      <a:pt x="5578" y="1319"/>
                    </a:lnTo>
                    <a:lnTo>
                      <a:pt x="5596" y="1336"/>
                    </a:lnTo>
                    <a:lnTo>
                      <a:pt x="5612" y="1320"/>
                    </a:lnTo>
                    <a:lnTo>
                      <a:pt x="5602" y="1305"/>
                    </a:lnTo>
                    <a:lnTo>
                      <a:pt x="5579" y="1295"/>
                    </a:lnTo>
                    <a:lnTo>
                      <a:pt x="5581" y="1269"/>
                    </a:lnTo>
                    <a:lnTo>
                      <a:pt x="5561" y="1256"/>
                    </a:lnTo>
                    <a:lnTo>
                      <a:pt x="5538" y="1260"/>
                    </a:lnTo>
                    <a:lnTo>
                      <a:pt x="5538" y="1260"/>
                    </a:lnTo>
                    <a:close/>
                    <a:moveTo>
                      <a:pt x="5533" y="1459"/>
                    </a:moveTo>
                    <a:lnTo>
                      <a:pt x="5580" y="1423"/>
                    </a:lnTo>
                    <a:lnTo>
                      <a:pt x="5622" y="1426"/>
                    </a:lnTo>
                    <a:lnTo>
                      <a:pt x="5664" y="1468"/>
                    </a:lnTo>
                    <a:lnTo>
                      <a:pt x="5654" y="1488"/>
                    </a:lnTo>
                    <a:lnTo>
                      <a:pt x="5632" y="1488"/>
                    </a:lnTo>
                    <a:lnTo>
                      <a:pt x="5604" y="1488"/>
                    </a:lnTo>
                    <a:lnTo>
                      <a:pt x="5581" y="1492"/>
                    </a:lnTo>
                    <a:lnTo>
                      <a:pt x="5552" y="1480"/>
                    </a:lnTo>
                    <a:lnTo>
                      <a:pt x="5533" y="1459"/>
                    </a:lnTo>
                    <a:lnTo>
                      <a:pt x="5533" y="1459"/>
                    </a:lnTo>
                    <a:close/>
                    <a:moveTo>
                      <a:pt x="6026" y="1475"/>
                    </a:moveTo>
                    <a:lnTo>
                      <a:pt x="5963" y="1490"/>
                    </a:lnTo>
                    <a:lnTo>
                      <a:pt x="5941" y="1505"/>
                    </a:lnTo>
                    <a:lnTo>
                      <a:pt x="5956" y="1519"/>
                    </a:lnTo>
                    <a:lnTo>
                      <a:pt x="6010" y="1538"/>
                    </a:lnTo>
                    <a:lnTo>
                      <a:pt x="6057" y="1523"/>
                    </a:lnTo>
                    <a:lnTo>
                      <a:pt x="6043" y="1516"/>
                    </a:lnTo>
                    <a:lnTo>
                      <a:pt x="6041" y="1489"/>
                    </a:lnTo>
                    <a:lnTo>
                      <a:pt x="6026" y="1475"/>
                    </a:lnTo>
                    <a:lnTo>
                      <a:pt x="6026" y="1475"/>
                    </a:lnTo>
                    <a:close/>
                    <a:moveTo>
                      <a:pt x="5732" y="1809"/>
                    </a:moveTo>
                    <a:lnTo>
                      <a:pt x="5750" y="1806"/>
                    </a:lnTo>
                    <a:lnTo>
                      <a:pt x="5752" y="1819"/>
                    </a:lnTo>
                    <a:lnTo>
                      <a:pt x="5739" y="1822"/>
                    </a:lnTo>
                    <a:lnTo>
                      <a:pt x="5732" y="1809"/>
                    </a:lnTo>
                    <a:lnTo>
                      <a:pt x="5732" y="1809"/>
                    </a:lnTo>
                    <a:close/>
                    <a:moveTo>
                      <a:pt x="5699" y="1812"/>
                    </a:moveTo>
                    <a:lnTo>
                      <a:pt x="5716" y="1812"/>
                    </a:lnTo>
                    <a:lnTo>
                      <a:pt x="5720" y="1827"/>
                    </a:lnTo>
                    <a:lnTo>
                      <a:pt x="5703" y="1827"/>
                    </a:lnTo>
                    <a:lnTo>
                      <a:pt x="5699" y="1812"/>
                    </a:lnTo>
                    <a:lnTo>
                      <a:pt x="5699" y="1812"/>
                    </a:lnTo>
                    <a:close/>
                    <a:moveTo>
                      <a:pt x="5612" y="1828"/>
                    </a:moveTo>
                    <a:lnTo>
                      <a:pt x="5652" y="1816"/>
                    </a:lnTo>
                    <a:lnTo>
                      <a:pt x="5668" y="1804"/>
                    </a:lnTo>
                    <a:lnTo>
                      <a:pt x="5687" y="1813"/>
                    </a:lnTo>
                    <a:lnTo>
                      <a:pt x="5666" y="1849"/>
                    </a:lnTo>
                    <a:lnTo>
                      <a:pt x="5660" y="1834"/>
                    </a:lnTo>
                    <a:lnTo>
                      <a:pt x="5634" y="1849"/>
                    </a:lnTo>
                    <a:lnTo>
                      <a:pt x="5612" y="1828"/>
                    </a:lnTo>
                    <a:lnTo>
                      <a:pt x="5612" y="1828"/>
                    </a:lnTo>
                    <a:close/>
                    <a:moveTo>
                      <a:pt x="5599" y="1725"/>
                    </a:moveTo>
                    <a:lnTo>
                      <a:pt x="5580" y="1742"/>
                    </a:lnTo>
                    <a:lnTo>
                      <a:pt x="5598" y="1745"/>
                    </a:lnTo>
                    <a:lnTo>
                      <a:pt x="5599" y="1725"/>
                    </a:lnTo>
                    <a:lnTo>
                      <a:pt x="5599" y="1725"/>
                    </a:lnTo>
                    <a:close/>
                    <a:moveTo>
                      <a:pt x="5635" y="1690"/>
                    </a:moveTo>
                    <a:lnTo>
                      <a:pt x="5607" y="1691"/>
                    </a:lnTo>
                    <a:lnTo>
                      <a:pt x="5613" y="1706"/>
                    </a:lnTo>
                    <a:lnTo>
                      <a:pt x="5630" y="1705"/>
                    </a:lnTo>
                    <a:lnTo>
                      <a:pt x="5635" y="1690"/>
                    </a:lnTo>
                    <a:lnTo>
                      <a:pt x="5635" y="1690"/>
                    </a:lnTo>
                    <a:close/>
                    <a:moveTo>
                      <a:pt x="5645" y="1785"/>
                    </a:moveTo>
                    <a:lnTo>
                      <a:pt x="5675" y="1736"/>
                    </a:lnTo>
                    <a:lnTo>
                      <a:pt x="5701" y="1765"/>
                    </a:lnTo>
                    <a:lnTo>
                      <a:pt x="5716" y="1786"/>
                    </a:lnTo>
                    <a:lnTo>
                      <a:pt x="5747" y="1784"/>
                    </a:lnTo>
                    <a:lnTo>
                      <a:pt x="5779" y="1752"/>
                    </a:lnTo>
                    <a:lnTo>
                      <a:pt x="5800" y="1752"/>
                    </a:lnTo>
                    <a:lnTo>
                      <a:pt x="5818" y="1784"/>
                    </a:lnTo>
                    <a:lnTo>
                      <a:pt x="5892" y="1793"/>
                    </a:lnTo>
                    <a:lnTo>
                      <a:pt x="5909" y="1771"/>
                    </a:lnTo>
                    <a:lnTo>
                      <a:pt x="5943" y="1771"/>
                    </a:lnTo>
                    <a:lnTo>
                      <a:pt x="6010" y="1811"/>
                    </a:lnTo>
                    <a:lnTo>
                      <a:pt x="6041" y="1817"/>
                    </a:lnTo>
                    <a:lnTo>
                      <a:pt x="6078" y="1857"/>
                    </a:lnTo>
                    <a:lnTo>
                      <a:pt x="6114" y="1857"/>
                    </a:lnTo>
                    <a:lnTo>
                      <a:pt x="6128" y="1826"/>
                    </a:lnTo>
                    <a:lnTo>
                      <a:pt x="6112" y="1762"/>
                    </a:lnTo>
                    <a:lnTo>
                      <a:pt x="6027" y="1714"/>
                    </a:lnTo>
                    <a:lnTo>
                      <a:pt x="5957" y="1700"/>
                    </a:lnTo>
                    <a:lnTo>
                      <a:pt x="5922" y="1672"/>
                    </a:lnTo>
                    <a:lnTo>
                      <a:pt x="5885" y="1668"/>
                    </a:lnTo>
                    <a:lnTo>
                      <a:pt x="5854" y="1696"/>
                    </a:lnTo>
                    <a:lnTo>
                      <a:pt x="5818" y="1692"/>
                    </a:lnTo>
                    <a:lnTo>
                      <a:pt x="5794" y="1681"/>
                    </a:lnTo>
                    <a:lnTo>
                      <a:pt x="5743" y="1686"/>
                    </a:lnTo>
                    <a:lnTo>
                      <a:pt x="5673" y="1685"/>
                    </a:lnTo>
                    <a:lnTo>
                      <a:pt x="5658" y="1704"/>
                    </a:lnTo>
                    <a:lnTo>
                      <a:pt x="5656" y="1724"/>
                    </a:lnTo>
                    <a:lnTo>
                      <a:pt x="5627" y="1734"/>
                    </a:lnTo>
                    <a:lnTo>
                      <a:pt x="5616" y="1764"/>
                    </a:lnTo>
                    <a:lnTo>
                      <a:pt x="5625" y="1785"/>
                    </a:lnTo>
                    <a:lnTo>
                      <a:pt x="5645" y="1785"/>
                    </a:lnTo>
                    <a:lnTo>
                      <a:pt x="5645" y="1785"/>
                    </a:lnTo>
                    <a:close/>
                    <a:moveTo>
                      <a:pt x="5306" y="1731"/>
                    </a:moveTo>
                    <a:lnTo>
                      <a:pt x="5338" y="1745"/>
                    </a:lnTo>
                    <a:lnTo>
                      <a:pt x="5366" y="1722"/>
                    </a:lnTo>
                    <a:lnTo>
                      <a:pt x="5431" y="1725"/>
                    </a:lnTo>
                    <a:lnTo>
                      <a:pt x="5479" y="1745"/>
                    </a:lnTo>
                    <a:lnTo>
                      <a:pt x="5482" y="1765"/>
                    </a:lnTo>
                    <a:lnTo>
                      <a:pt x="5511" y="1799"/>
                    </a:lnTo>
                    <a:lnTo>
                      <a:pt x="5509" y="1825"/>
                    </a:lnTo>
                    <a:lnTo>
                      <a:pt x="5480" y="1823"/>
                    </a:lnTo>
                    <a:lnTo>
                      <a:pt x="5446" y="1854"/>
                    </a:lnTo>
                    <a:lnTo>
                      <a:pt x="5406" y="1851"/>
                    </a:lnTo>
                    <a:lnTo>
                      <a:pt x="5366" y="1854"/>
                    </a:lnTo>
                    <a:lnTo>
                      <a:pt x="5351" y="1841"/>
                    </a:lnTo>
                    <a:lnTo>
                      <a:pt x="5300" y="1832"/>
                    </a:lnTo>
                    <a:lnTo>
                      <a:pt x="5274" y="1795"/>
                    </a:lnTo>
                    <a:lnTo>
                      <a:pt x="5279" y="1751"/>
                    </a:lnTo>
                    <a:lnTo>
                      <a:pt x="5306" y="1731"/>
                    </a:lnTo>
                    <a:lnTo>
                      <a:pt x="5306" y="1731"/>
                    </a:lnTo>
                    <a:close/>
                    <a:moveTo>
                      <a:pt x="4361" y="2436"/>
                    </a:moveTo>
                    <a:lnTo>
                      <a:pt x="4337" y="2424"/>
                    </a:lnTo>
                    <a:lnTo>
                      <a:pt x="4324" y="2436"/>
                    </a:lnTo>
                    <a:lnTo>
                      <a:pt x="4344" y="2452"/>
                    </a:lnTo>
                    <a:lnTo>
                      <a:pt x="4361" y="2436"/>
                    </a:lnTo>
                    <a:lnTo>
                      <a:pt x="4361" y="2436"/>
                    </a:lnTo>
                    <a:close/>
                    <a:moveTo>
                      <a:pt x="4325" y="2199"/>
                    </a:moveTo>
                    <a:lnTo>
                      <a:pt x="4353" y="2253"/>
                    </a:lnTo>
                    <a:lnTo>
                      <a:pt x="4339" y="2279"/>
                    </a:lnTo>
                    <a:lnTo>
                      <a:pt x="4326" y="2315"/>
                    </a:lnTo>
                    <a:lnTo>
                      <a:pt x="4319" y="2289"/>
                    </a:lnTo>
                    <a:lnTo>
                      <a:pt x="4304" y="2265"/>
                    </a:lnTo>
                    <a:lnTo>
                      <a:pt x="4316" y="2244"/>
                    </a:lnTo>
                    <a:lnTo>
                      <a:pt x="4318" y="2216"/>
                    </a:lnTo>
                    <a:lnTo>
                      <a:pt x="4325" y="2199"/>
                    </a:lnTo>
                    <a:lnTo>
                      <a:pt x="4325" y="2199"/>
                    </a:lnTo>
                    <a:close/>
                    <a:moveTo>
                      <a:pt x="5275" y="1539"/>
                    </a:moveTo>
                    <a:lnTo>
                      <a:pt x="5275" y="1565"/>
                    </a:lnTo>
                    <a:lnTo>
                      <a:pt x="5298" y="1604"/>
                    </a:lnTo>
                    <a:lnTo>
                      <a:pt x="5297" y="1620"/>
                    </a:lnTo>
                    <a:lnTo>
                      <a:pt x="5284" y="1614"/>
                    </a:lnTo>
                    <a:lnTo>
                      <a:pt x="5269" y="1574"/>
                    </a:lnTo>
                    <a:lnTo>
                      <a:pt x="5262" y="1545"/>
                    </a:lnTo>
                    <a:lnTo>
                      <a:pt x="5275" y="1539"/>
                    </a:lnTo>
                    <a:lnTo>
                      <a:pt x="5275" y="1539"/>
                    </a:lnTo>
                    <a:close/>
                    <a:moveTo>
                      <a:pt x="5180" y="1497"/>
                    </a:moveTo>
                    <a:lnTo>
                      <a:pt x="5199" y="1488"/>
                    </a:lnTo>
                    <a:lnTo>
                      <a:pt x="5225" y="1499"/>
                    </a:lnTo>
                    <a:lnTo>
                      <a:pt x="5249" y="1487"/>
                    </a:lnTo>
                    <a:lnTo>
                      <a:pt x="5313" y="1495"/>
                    </a:lnTo>
                    <a:lnTo>
                      <a:pt x="5348" y="1502"/>
                    </a:lnTo>
                    <a:lnTo>
                      <a:pt x="5308" y="1512"/>
                    </a:lnTo>
                    <a:lnTo>
                      <a:pt x="5232" y="1529"/>
                    </a:lnTo>
                    <a:lnTo>
                      <a:pt x="5195" y="1519"/>
                    </a:lnTo>
                    <a:lnTo>
                      <a:pt x="5194" y="1506"/>
                    </a:lnTo>
                    <a:lnTo>
                      <a:pt x="5180" y="1497"/>
                    </a:lnTo>
                    <a:lnTo>
                      <a:pt x="5180" y="1497"/>
                    </a:lnTo>
                    <a:close/>
                    <a:moveTo>
                      <a:pt x="5011" y="1501"/>
                    </a:moveTo>
                    <a:lnTo>
                      <a:pt x="5033" y="1478"/>
                    </a:lnTo>
                    <a:lnTo>
                      <a:pt x="5050" y="1482"/>
                    </a:lnTo>
                    <a:lnTo>
                      <a:pt x="5071" y="1474"/>
                    </a:lnTo>
                    <a:lnTo>
                      <a:pt x="5105" y="1482"/>
                    </a:lnTo>
                    <a:lnTo>
                      <a:pt x="5127" y="1494"/>
                    </a:lnTo>
                    <a:lnTo>
                      <a:pt x="5148" y="1478"/>
                    </a:lnTo>
                    <a:lnTo>
                      <a:pt x="5171" y="1486"/>
                    </a:lnTo>
                    <a:lnTo>
                      <a:pt x="5171" y="1515"/>
                    </a:lnTo>
                    <a:lnTo>
                      <a:pt x="5145" y="1512"/>
                    </a:lnTo>
                    <a:lnTo>
                      <a:pt x="5114" y="1526"/>
                    </a:lnTo>
                    <a:lnTo>
                      <a:pt x="5090" y="1520"/>
                    </a:lnTo>
                    <a:lnTo>
                      <a:pt x="5053" y="1542"/>
                    </a:lnTo>
                    <a:lnTo>
                      <a:pt x="5021" y="1536"/>
                    </a:lnTo>
                    <a:lnTo>
                      <a:pt x="5008" y="1517"/>
                    </a:lnTo>
                    <a:lnTo>
                      <a:pt x="5011" y="1501"/>
                    </a:lnTo>
                    <a:lnTo>
                      <a:pt x="5011" y="1501"/>
                    </a:lnTo>
                    <a:close/>
                    <a:moveTo>
                      <a:pt x="4709" y="2132"/>
                    </a:moveTo>
                    <a:lnTo>
                      <a:pt x="4738" y="2082"/>
                    </a:lnTo>
                    <a:lnTo>
                      <a:pt x="4755" y="2029"/>
                    </a:lnTo>
                    <a:lnTo>
                      <a:pt x="4758" y="1975"/>
                    </a:lnTo>
                    <a:lnTo>
                      <a:pt x="4771" y="1962"/>
                    </a:lnTo>
                    <a:lnTo>
                      <a:pt x="4796" y="1966"/>
                    </a:lnTo>
                    <a:lnTo>
                      <a:pt x="4797" y="1988"/>
                    </a:lnTo>
                    <a:lnTo>
                      <a:pt x="4807" y="2011"/>
                    </a:lnTo>
                    <a:lnTo>
                      <a:pt x="4806" y="2027"/>
                    </a:lnTo>
                    <a:lnTo>
                      <a:pt x="4797" y="2014"/>
                    </a:lnTo>
                    <a:lnTo>
                      <a:pt x="4792" y="2029"/>
                    </a:lnTo>
                    <a:lnTo>
                      <a:pt x="4771" y="2044"/>
                    </a:lnTo>
                    <a:lnTo>
                      <a:pt x="4761" y="2058"/>
                    </a:lnTo>
                    <a:lnTo>
                      <a:pt x="4768" y="2083"/>
                    </a:lnTo>
                    <a:lnTo>
                      <a:pt x="4796" y="2090"/>
                    </a:lnTo>
                    <a:lnTo>
                      <a:pt x="4801" y="2105"/>
                    </a:lnTo>
                    <a:lnTo>
                      <a:pt x="4790" y="2119"/>
                    </a:lnTo>
                    <a:lnTo>
                      <a:pt x="4769" y="2126"/>
                    </a:lnTo>
                    <a:lnTo>
                      <a:pt x="4750" y="2158"/>
                    </a:lnTo>
                    <a:lnTo>
                      <a:pt x="4728" y="2170"/>
                    </a:lnTo>
                    <a:lnTo>
                      <a:pt x="4705" y="2157"/>
                    </a:lnTo>
                    <a:lnTo>
                      <a:pt x="4709" y="2132"/>
                    </a:lnTo>
                    <a:lnTo>
                      <a:pt x="4709" y="2132"/>
                    </a:lnTo>
                    <a:close/>
                    <a:moveTo>
                      <a:pt x="4631" y="2098"/>
                    </a:moveTo>
                    <a:lnTo>
                      <a:pt x="4631" y="2098"/>
                    </a:lnTo>
                    <a:lnTo>
                      <a:pt x="4631" y="2100"/>
                    </a:lnTo>
                    <a:lnTo>
                      <a:pt x="4632" y="2104"/>
                    </a:lnTo>
                    <a:lnTo>
                      <a:pt x="4632" y="2112"/>
                    </a:lnTo>
                    <a:lnTo>
                      <a:pt x="4646" y="2122"/>
                    </a:lnTo>
                    <a:lnTo>
                      <a:pt x="4676" y="2119"/>
                    </a:lnTo>
                    <a:lnTo>
                      <a:pt x="4680" y="2106"/>
                    </a:lnTo>
                    <a:lnTo>
                      <a:pt x="4693" y="2102"/>
                    </a:lnTo>
                    <a:lnTo>
                      <a:pt x="4697" y="2073"/>
                    </a:lnTo>
                    <a:lnTo>
                      <a:pt x="4719" y="2052"/>
                    </a:lnTo>
                    <a:lnTo>
                      <a:pt x="4719" y="2033"/>
                    </a:lnTo>
                    <a:lnTo>
                      <a:pt x="4703" y="2004"/>
                    </a:lnTo>
                    <a:lnTo>
                      <a:pt x="4675" y="2019"/>
                    </a:lnTo>
                    <a:lnTo>
                      <a:pt x="4652" y="2042"/>
                    </a:lnTo>
                    <a:lnTo>
                      <a:pt x="4661" y="2063"/>
                    </a:lnTo>
                    <a:lnTo>
                      <a:pt x="4631" y="2098"/>
                    </a:lnTo>
                    <a:lnTo>
                      <a:pt x="4631" y="2098"/>
                    </a:lnTo>
                    <a:close/>
                    <a:moveTo>
                      <a:pt x="4556" y="2073"/>
                    </a:moveTo>
                    <a:lnTo>
                      <a:pt x="4554" y="2095"/>
                    </a:lnTo>
                    <a:lnTo>
                      <a:pt x="4545" y="2105"/>
                    </a:lnTo>
                    <a:lnTo>
                      <a:pt x="4557" y="2142"/>
                    </a:lnTo>
                    <a:lnTo>
                      <a:pt x="4572" y="2148"/>
                    </a:lnTo>
                    <a:lnTo>
                      <a:pt x="4597" y="2131"/>
                    </a:lnTo>
                    <a:lnTo>
                      <a:pt x="4589" y="2097"/>
                    </a:lnTo>
                    <a:lnTo>
                      <a:pt x="4569" y="2067"/>
                    </a:lnTo>
                    <a:lnTo>
                      <a:pt x="4569" y="2067"/>
                    </a:lnTo>
                    <a:lnTo>
                      <a:pt x="4556" y="2073"/>
                    </a:lnTo>
                    <a:lnTo>
                      <a:pt x="4556" y="2073"/>
                    </a:lnTo>
                    <a:close/>
                    <a:moveTo>
                      <a:pt x="4806" y="1512"/>
                    </a:moveTo>
                    <a:lnTo>
                      <a:pt x="4780" y="1523"/>
                    </a:lnTo>
                    <a:lnTo>
                      <a:pt x="4799" y="1531"/>
                    </a:lnTo>
                    <a:lnTo>
                      <a:pt x="4799" y="1531"/>
                    </a:lnTo>
                    <a:lnTo>
                      <a:pt x="4803" y="1522"/>
                    </a:lnTo>
                    <a:lnTo>
                      <a:pt x="4806" y="1512"/>
                    </a:lnTo>
                    <a:lnTo>
                      <a:pt x="4806" y="1512"/>
                    </a:lnTo>
                    <a:close/>
                    <a:moveTo>
                      <a:pt x="4842" y="1490"/>
                    </a:moveTo>
                    <a:lnTo>
                      <a:pt x="4828" y="1505"/>
                    </a:lnTo>
                    <a:lnTo>
                      <a:pt x="4852" y="1508"/>
                    </a:lnTo>
                    <a:lnTo>
                      <a:pt x="4842" y="1490"/>
                    </a:lnTo>
                    <a:lnTo>
                      <a:pt x="4842" y="1490"/>
                    </a:lnTo>
                    <a:close/>
                    <a:moveTo>
                      <a:pt x="4886" y="1456"/>
                    </a:moveTo>
                    <a:lnTo>
                      <a:pt x="4867" y="1471"/>
                    </a:lnTo>
                    <a:lnTo>
                      <a:pt x="4892" y="1480"/>
                    </a:lnTo>
                    <a:lnTo>
                      <a:pt x="4886" y="1456"/>
                    </a:lnTo>
                    <a:lnTo>
                      <a:pt x="4886" y="1456"/>
                    </a:lnTo>
                    <a:close/>
                    <a:moveTo>
                      <a:pt x="4743" y="1416"/>
                    </a:moveTo>
                    <a:lnTo>
                      <a:pt x="4781" y="1394"/>
                    </a:lnTo>
                    <a:lnTo>
                      <a:pt x="4829" y="1397"/>
                    </a:lnTo>
                    <a:lnTo>
                      <a:pt x="4832" y="1412"/>
                    </a:lnTo>
                    <a:lnTo>
                      <a:pt x="4821" y="1432"/>
                    </a:lnTo>
                    <a:lnTo>
                      <a:pt x="4847" y="1426"/>
                    </a:lnTo>
                    <a:lnTo>
                      <a:pt x="4859" y="1404"/>
                    </a:lnTo>
                    <a:lnTo>
                      <a:pt x="4884" y="1422"/>
                    </a:lnTo>
                    <a:lnTo>
                      <a:pt x="4878" y="1449"/>
                    </a:lnTo>
                    <a:lnTo>
                      <a:pt x="4847" y="1456"/>
                    </a:lnTo>
                    <a:lnTo>
                      <a:pt x="4837" y="1444"/>
                    </a:lnTo>
                    <a:lnTo>
                      <a:pt x="4821" y="1468"/>
                    </a:lnTo>
                    <a:lnTo>
                      <a:pt x="4793" y="1446"/>
                    </a:lnTo>
                    <a:lnTo>
                      <a:pt x="4770" y="1466"/>
                    </a:lnTo>
                    <a:lnTo>
                      <a:pt x="4744" y="1447"/>
                    </a:lnTo>
                    <a:lnTo>
                      <a:pt x="4743" y="1416"/>
                    </a:lnTo>
                    <a:lnTo>
                      <a:pt x="4743" y="1416"/>
                    </a:lnTo>
                    <a:close/>
                    <a:moveTo>
                      <a:pt x="4564" y="1248"/>
                    </a:moveTo>
                    <a:lnTo>
                      <a:pt x="4590" y="1259"/>
                    </a:lnTo>
                    <a:lnTo>
                      <a:pt x="4591" y="1239"/>
                    </a:lnTo>
                    <a:lnTo>
                      <a:pt x="4591" y="1239"/>
                    </a:lnTo>
                    <a:lnTo>
                      <a:pt x="4578" y="1244"/>
                    </a:lnTo>
                    <a:lnTo>
                      <a:pt x="4564" y="1248"/>
                    </a:lnTo>
                    <a:lnTo>
                      <a:pt x="4564" y="1248"/>
                    </a:lnTo>
                    <a:close/>
                    <a:moveTo>
                      <a:pt x="4539" y="1256"/>
                    </a:moveTo>
                    <a:lnTo>
                      <a:pt x="4554" y="1256"/>
                    </a:lnTo>
                    <a:lnTo>
                      <a:pt x="4578" y="1269"/>
                    </a:lnTo>
                    <a:lnTo>
                      <a:pt x="4554" y="1275"/>
                    </a:lnTo>
                    <a:lnTo>
                      <a:pt x="4539" y="1256"/>
                    </a:lnTo>
                    <a:lnTo>
                      <a:pt x="4539" y="1256"/>
                    </a:lnTo>
                    <a:close/>
                    <a:moveTo>
                      <a:pt x="4324" y="1106"/>
                    </a:moveTo>
                    <a:lnTo>
                      <a:pt x="4363" y="1092"/>
                    </a:lnTo>
                    <a:lnTo>
                      <a:pt x="4410" y="1115"/>
                    </a:lnTo>
                    <a:lnTo>
                      <a:pt x="4466" y="1116"/>
                    </a:lnTo>
                    <a:lnTo>
                      <a:pt x="4528" y="1085"/>
                    </a:lnTo>
                    <a:lnTo>
                      <a:pt x="4569" y="1090"/>
                    </a:lnTo>
                    <a:lnTo>
                      <a:pt x="4583" y="1110"/>
                    </a:lnTo>
                    <a:lnTo>
                      <a:pt x="4619" y="1110"/>
                    </a:lnTo>
                    <a:lnTo>
                      <a:pt x="4640" y="1100"/>
                    </a:lnTo>
                    <a:lnTo>
                      <a:pt x="4713" y="1107"/>
                    </a:lnTo>
                    <a:lnTo>
                      <a:pt x="4751" y="1105"/>
                    </a:lnTo>
                    <a:lnTo>
                      <a:pt x="4758" y="1095"/>
                    </a:lnTo>
                    <a:lnTo>
                      <a:pt x="4799" y="1097"/>
                    </a:lnTo>
                    <a:lnTo>
                      <a:pt x="4826" y="1111"/>
                    </a:lnTo>
                    <a:lnTo>
                      <a:pt x="4835" y="1128"/>
                    </a:lnTo>
                    <a:lnTo>
                      <a:pt x="4869" y="1139"/>
                    </a:lnTo>
                    <a:lnTo>
                      <a:pt x="4998" y="1110"/>
                    </a:lnTo>
                    <a:lnTo>
                      <a:pt x="5053" y="1073"/>
                    </a:lnTo>
                    <a:lnTo>
                      <a:pt x="5068" y="1044"/>
                    </a:lnTo>
                    <a:lnTo>
                      <a:pt x="5090" y="1042"/>
                    </a:lnTo>
                    <a:lnTo>
                      <a:pt x="5108" y="1019"/>
                    </a:lnTo>
                    <a:lnTo>
                      <a:pt x="5132" y="1003"/>
                    </a:lnTo>
                    <a:lnTo>
                      <a:pt x="5143" y="974"/>
                    </a:lnTo>
                    <a:lnTo>
                      <a:pt x="5157" y="950"/>
                    </a:lnTo>
                    <a:lnTo>
                      <a:pt x="5174" y="937"/>
                    </a:lnTo>
                    <a:lnTo>
                      <a:pt x="5157" y="920"/>
                    </a:lnTo>
                    <a:lnTo>
                      <a:pt x="5153" y="900"/>
                    </a:lnTo>
                    <a:lnTo>
                      <a:pt x="5106" y="889"/>
                    </a:lnTo>
                    <a:lnTo>
                      <a:pt x="5072" y="900"/>
                    </a:lnTo>
                    <a:lnTo>
                      <a:pt x="5066" y="933"/>
                    </a:lnTo>
                    <a:lnTo>
                      <a:pt x="5040" y="953"/>
                    </a:lnTo>
                    <a:lnTo>
                      <a:pt x="5038" y="970"/>
                    </a:lnTo>
                    <a:lnTo>
                      <a:pt x="5002" y="996"/>
                    </a:lnTo>
                    <a:lnTo>
                      <a:pt x="4975" y="1000"/>
                    </a:lnTo>
                    <a:lnTo>
                      <a:pt x="4958" y="1026"/>
                    </a:lnTo>
                    <a:lnTo>
                      <a:pt x="4917" y="1036"/>
                    </a:lnTo>
                    <a:lnTo>
                      <a:pt x="4836" y="1019"/>
                    </a:lnTo>
                    <a:lnTo>
                      <a:pt x="4767" y="1013"/>
                    </a:lnTo>
                    <a:lnTo>
                      <a:pt x="4755" y="1032"/>
                    </a:lnTo>
                    <a:lnTo>
                      <a:pt x="4738" y="1035"/>
                    </a:lnTo>
                    <a:lnTo>
                      <a:pt x="4705" y="1005"/>
                    </a:lnTo>
                    <a:lnTo>
                      <a:pt x="4680" y="1002"/>
                    </a:lnTo>
                    <a:lnTo>
                      <a:pt x="4650" y="1003"/>
                    </a:lnTo>
                    <a:lnTo>
                      <a:pt x="4617" y="996"/>
                    </a:lnTo>
                    <a:lnTo>
                      <a:pt x="4573" y="989"/>
                    </a:lnTo>
                    <a:lnTo>
                      <a:pt x="4550" y="1003"/>
                    </a:lnTo>
                    <a:lnTo>
                      <a:pt x="4523" y="989"/>
                    </a:lnTo>
                    <a:lnTo>
                      <a:pt x="4491" y="957"/>
                    </a:lnTo>
                    <a:lnTo>
                      <a:pt x="4440" y="947"/>
                    </a:lnTo>
                    <a:lnTo>
                      <a:pt x="4409" y="949"/>
                    </a:lnTo>
                    <a:lnTo>
                      <a:pt x="4409" y="986"/>
                    </a:lnTo>
                    <a:lnTo>
                      <a:pt x="4384" y="1002"/>
                    </a:lnTo>
                    <a:lnTo>
                      <a:pt x="4368" y="1035"/>
                    </a:lnTo>
                    <a:lnTo>
                      <a:pt x="4347" y="1054"/>
                    </a:lnTo>
                    <a:lnTo>
                      <a:pt x="4301" y="1039"/>
                    </a:lnTo>
                    <a:lnTo>
                      <a:pt x="4261" y="1049"/>
                    </a:lnTo>
                    <a:lnTo>
                      <a:pt x="4245" y="1068"/>
                    </a:lnTo>
                    <a:lnTo>
                      <a:pt x="4249" y="1080"/>
                    </a:lnTo>
                    <a:lnTo>
                      <a:pt x="4206" y="1121"/>
                    </a:lnTo>
                    <a:lnTo>
                      <a:pt x="4206" y="1171"/>
                    </a:lnTo>
                    <a:lnTo>
                      <a:pt x="4214" y="1198"/>
                    </a:lnTo>
                    <a:lnTo>
                      <a:pt x="4212" y="1255"/>
                    </a:lnTo>
                    <a:lnTo>
                      <a:pt x="4203" y="1274"/>
                    </a:lnTo>
                    <a:lnTo>
                      <a:pt x="4220" y="1316"/>
                    </a:lnTo>
                    <a:lnTo>
                      <a:pt x="4225" y="1347"/>
                    </a:lnTo>
                    <a:lnTo>
                      <a:pt x="4212" y="1330"/>
                    </a:lnTo>
                    <a:lnTo>
                      <a:pt x="4202" y="1304"/>
                    </a:lnTo>
                    <a:lnTo>
                      <a:pt x="4180" y="1310"/>
                    </a:lnTo>
                    <a:lnTo>
                      <a:pt x="4158" y="1338"/>
                    </a:lnTo>
                    <a:lnTo>
                      <a:pt x="4131" y="1353"/>
                    </a:lnTo>
                    <a:lnTo>
                      <a:pt x="4125" y="1385"/>
                    </a:lnTo>
                    <a:lnTo>
                      <a:pt x="4130" y="1426"/>
                    </a:lnTo>
                    <a:lnTo>
                      <a:pt x="4117" y="1451"/>
                    </a:lnTo>
                    <a:lnTo>
                      <a:pt x="4126" y="1523"/>
                    </a:lnTo>
                    <a:lnTo>
                      <a:pt x="4117" y="1539"/>
                    </a:lnTo>
                    <a:lnTo>
                      <a:pt x="4112" y="1567"/>
                    </a:lnTo>
                    <a:lnTo>
                      <a:pt x="4090" y="1577"/>
                    </a:lnTo>
                    <a:lnTo>
                      <a:pt x="4091" y="1620"/>
                    </a:lnTo>
                    <a:lnTo>
                      <a:pt x="4052" y="1651"/>
                    </a:lnTo>
                    <a:lnTo>
                      <a:pt x="4039" y="1696"/>
                    </a:lnTo>
                    <a:lnTo>
                      <a:pt x="4046" y="1709"/>
                    </a:lnTo>
                    <a:lnTo>
                      <a:pt x="4030" y="1729"/>
                    </a:lnTo>
                    <a:lnTo>
                      <a:pt x="4051" y="1788"/>
                    </a:lnTo>
                    <a:lnTo>
                      <a:pt x="4069" y="1815"/>
                    </a:lnTo>
                    <a:lnTo>
                      <a:pt x="4082" y="1808"/>
                    </a:lnTo>
                    <a:lnTo>
                      <a:pt x="4107" y="1808"/>
                    </a:lnTo>
                    <a:lnTo>
                      <a:pt x="4126" y="1795"/>
                    </a:lnTo>
                    <a:lnTo>
                      <a:pt x="4143" y="1803"/>
                    </a:lnTo>
                    <a:lnTo>
                      <a:pt x="4154" y="1846"/>
                    </a:lnTo>
                    <a:lnTo>
                      <a:pt x="4183" y="1925"/>
                    </a:lnTo>
                    <a:lnTo>
                      <a:pt x="4171" y="1945"/>
                    </a:lnTo>
                    <a:lnTo>
                      <a:pt x="4162" y="1989"/>
                    </a:lnTo>
                    <a:lnTo>
                      <a:pt x="4137" y="2025"/>
                    </a:lnTo>
                    <a:lnTo>
                      <a:pt x="4133" y="2099"/>
                    </a:lnTo>
                    <a:lnTo>
                      <a:pt x="4138" y="2156"/>
                    </a:lnTo>
                    <a:lnTo>
                      <a:pt x="4157" y="2156"/>
                    </a:lnTo>
                    <a:lnTo>
                      <a:pt x="4180" y="2172"/>
                    </a:lnTo>
                    <a:lnTo>
                      <a:pt x="4215" y="2170"/>
                    </a:lnTo>
                    <a:lnTo>
                      <a:pt x="4232" y="2151"/>
                    </a:lnTo>
                    <a:lnTo>
                      <a:pt x="4263" y="2159"/>
                    </a:lnTo>
                    <a:lnTo>
                      <a:pt x="4292" y="2154"/>
                    </a:lnTo>
                    <a:lnTo>
                      <a:pt x="4313" y="2170"/>
                    </a:lnTo>
                    <a:lnTo>
                      <a:pt x="4319" y="2143"/>
                    </a:lnTo>
                    <a:lnTo>
                      <a:pt x="4316" y="2108"/>
                    </a:lnTo>
                    <a:lnTo>
                      <a:pt x="4292" y="2093"/>
                    </a:lnTo>
                    <a:lnTo>
                      <a:pt x="4287" y="2048"/>
                    </a:lnTo>
                    <a:lnTo>
                      <a:pt x="4306" y="2018"/>
                    </a:lnTo>
                    <a:lnTo>
                      <a:pt x="4313" y="1961"/>
                    </a:lnTo>
                    <a:lnTo>
                      <a:pt x="4307" y="1908"/>
                    </a:lnTo>
                    <a:lnTo>
                      <a:pt x="4293" y="1893"/>
                    </a:lnTo>
                    <a:lnTo>
                      <a:pt x="4326" y="1844"/>
                    </a:lnTo>
                    <a:lnTo>
                      <a:pt x="4337" y="1799"/>
                    </a:lnTo>
                    <a:lnTo>
                      <a:pt x="4328" y="1746"/>
                    </a:lnTo>
                    <a:lnTo>
                      <a:pt x="4306" y="1727"/>
                    </a:lnTo>
                    <a:lnTo>
                      <a:pt x="4306" y="1710"/>
                    </a:lnTo>
                    <a:lnTo>
                      <a:pt x="4343" y="1687"/>
                    </a:lnTo>
                    <a:lnTo>
                      <a:pt x="4357" y="1663"/>
                    </a:lnTo>
                    <a:lnTo>
                      <a:pt x="4392" y="1656"/>
                    </a:lnTo>
                    <a:lnTo>
                      <a:pt x="4427" y="1668"/>
                    </a:lnTo>
                    <a:lnTo>
                      <a:pt x="4423" y="1686"/>
                    </a:lnTo>
                    <a:lnTo>
                      <a:pt x="4439" y="1714"/>
                    </a:lnTo>
                    <a:lnTo>
                      <a:pt x="4439" y="1748"/>
                    </a:lnTo>
                    <a:lnTo>
                      <a:pt x="4411" y="1779"/>
                    </a:lnTo>
                    <a:lnTo>
                      <a:pt x="4404" y="1810"/>
                    </a:lnTo>
                    <a:lnTo>
                      <a:pt x="4423" y="1845"/>
                    </a:lnTo>
                    <a:lnTo>
                      <a:pt x="4446" y="1848"/>
                    </a:lnTo>
                    <a:lnTo>
                      <a:pt x="4467" y="1875"/>
                    </a:lnTo>
                    <a:lnTo>
                      <a:pt x="4507" y="1897"/>
                    </a:lnTo>
                    <a:lnTo>
                      <a:pt x="4513" y="1930"/>
                    </a:lnTo>
                    <a:lnTo>
                      <a:pt x="4499" y="1927"/>
                    </a:lnTo>
                    <a:lnTo>
                      <a:pt x="4491" y="1990"/>
                    </a:lnTo>
                    <a:lnTo>
                      <a:pt x="4503" y="2025"/>
                    </a:lnTo>
                    <a:lnTo>
                      <a:pt x="4528" y="2033"/>
                    </a:lnTo>
                    <a:lnTo>
                      <a:pt x="4546" y="2027"/>
                    </a:lnTo>
                    <a:lnTo>
                      <a:pt x="4584" y="2043"/>
                    </a:lnTo>
                    <a:lnTo>
                      <a:pt x="4613" y="2038"/>
                    </a:lnTo>
                    <a:lnTo>
                      <a:pt x="4610" y="2026"/>
                    </a:lnTo>
                    <a:lnTo>
                      <a:pt x="4601" y="2001"/>
                    </a:lnTo>
                    <a:lnTo>
                      <a:pt x="4630" y="1974"/>
                    </a:lnTo>
                    <a:lnTo>
                      <a:pt x="4659" y="1966"/>
                    </a:lnTo>
                    <a:lnTo>
                      <a:pt x="4700" y="1944"/>
                    </a:lnTo>
                    <a:lnTo>
                      <a:pt x="4751" y="1947"/>
                    </a:lnTo>
                    <a:lnTo>
                      <a:pt x="4769" y="1927"/>
                    </a:lnTo>
                    <a:lnTo>
                      <a:pt x="4782" y="1934"/>
                    </a:lnTo>
                    <a:lnTo>
                      <a:pt x="4807" y="1934"/>
                    </a:lnTo>
                    <a:lnTo>
                      <a:pt x="4822" y="1910"/>
                    </a:lnTo>
                    <a:lnTo>
                      <a:pt x="4817" y="1895"/>
                    </a:lnTo>
                    <a:lnTo>
                      <a:pt x="4773" y="1891"/>
                    </a:lnTo>
                    <a:lnTo>
                      <a:pt x="4759" y="1897"/>
                    </a:lnTo>
                    <a:lnTo>
                      <a:pt x="4744" y="1893"/>
                    </a:lnTo>
                    <a:lnTo>
                      <a:pt x="4713" y="1896"/>
                    </a:lnTo>
                    <a:lnTo>
                      <a:pt x="4710" y="1872"/>
                    </a:lnTo>
                    <a:lnTo>
                      <a:pt x="4694" y="1870"/>
                    </a:lnTo>
                    <a:lnTo>
                      <a:pt x="4695" y="1853"/>
                    </a:lnTo>
                    <a:lnTo>
                      <a:pt x="4681" y="1850"/>
                    </a:lnTo>
                    <a:lnTo>
                      <a:pt x="4665" y="1858"/>
                    </a:lnTo>
                    <a:lnTo>
                      <a:pt x="4664" y="1840"/>
                    </a:lnTo>
                    <a:lnTo>
                      <a:pt x="4634" y="1832"/>
                    </a:lnTo>
                    <a:lnTo>
                      <a:pt x="4625" y="1810"/>
                    </a:lnTo>
                    <a:lnTo>
                      <a:pt x="4645" y="1790"/>
                    </a:lnTo>
                    <a:lnTo>
                      <a:pt x="4652" y="1774"/>
                    </a:lnTo>
                    <a:lnTo>
                      <a:pt x="4664" y="1779"/>
                    </a:lnTo>
                    <a:lnTo>
                      <a:pt x="4655" y="1759"/>
                    </a:lnTo>
                    <a:lnTo>
                      <a:pt x="4669" y="1756"/>
                    </a:lnTo>
                    <a:lnTo>
                      <a:pt x="4677" y="1739"/>
                    </a:lnTo>
                    <a:lnTo>
                      <a:pt x="4661" y="1723"/>
                    </a:lnTo>
                    <a:lnTo>
                      <a:pt x="4638" y="1715"/>
                    </a:lnTo>
                    <a:lnTo>
                      <a:pt x="4647" y="1699"/>
                    </a:lnTo>
                    <a:lnTo>
                      <a:pt x="4644" y="1680"/>
                    </a:lnTo>
                    <a:lnTo>
                      <a:pt x="4614" y="1661"/>
                    </a:lnTo>
                    <a:lnTo>
                      <a:pt x="4594" y="1660"/>
                    </a:lnTo>
                    <a:lnTo>
                      <a:pt x="4585" y="1628"/>
                    </a:lnTo>
                    <a:lnTo>
                      <a:pt x="4539" y="1575"/>
                    </a:lnTo>
                    <a:lnTo>
                      <a:pt x="4510" y="1555"/>
                    </a:lnTo>
                    <a:lnTo>
                      <a:pt x="4493" y="1524"/>
                    </a:lnTo>
                    <a:lnTo>
                      <a:pt x="4497" y="1511"/>
                    </a:lnTo>
                    <a:lnTo>
                      <a:pt x="4510" y="1512"/>
                    </a:lnTo>
                    <a:lnTo>
                      <a:pt x="4517" y="1529"/>
                    </a:lnTo>
                    <a:lnTo>
                      <a:pt x="4548" y="1530"/>
                    </a:lnTo>
                    <a:lnTo>
                      <a:pt x="4576" y="1509"/>
                    </a:lnTo>
                    <a:lnTo>
                      <a:pt x="4583" y="1488"/>
                    </a:lnTo>
                    <a:lnTo>
                      <a:pt x="4652" y="1464"/>
                    </a:lnTo>
                    <a:lnTo>
                      <a:pt x="4701" y="1426"/>
                    </a:lnTo>
                    <a:lnTo>
                      <a:pt x="4725" y="1385"/>
                    </a:lnTo>
                    <a:lnTo>
                      <a:pt x="4756" y="1370"/>
                    </a:lnTo>
                    <a:lnTo>
                      <a:pt x="4757" y="1346"/>
                    </a:lnTo>
                    <a:lnTo>
                      <a:pt x="4794" y="1338"/>
                    </a:lnTo>
                    <a:lnTo>
                      <a:pt x="4828" y="1355"/>
                    </a:lnTo>
                    <a:lnTo>
                      <a:pt x="4848" y="1358"/>
                    </a:lnTo>
                    <a:lnTo>
                      <a:pt x="4878" y="1316"/>
                    </a:lnTo>
                    <a:lnTo>
                      <a:pt x="4878" y="1289"/>
                    </a:lnTo>
                    <a:lnTo>
                      <a:pt x="4842" y="1274"/>
                    </a:lnTo>
                    <a:lnTo>
                      <a:pt x="4765" y="1283"/>
                    </a:lnTo>
                    <a:lnTo>
                      <a:pt x="4732" y="1306"/>
                    </a:lnTo>
                    <a:lnTo>
                      <a:pt x="4682" y="1306"/>
                    </a:lnTo>
                    <a:lnTo>
                      <a:pt x="4657" y="1313"/>
                    </a:lnTo>
                    <a:lnTo>
                      <a:pt x="4627" y="1344"/>
                    </a:lnTo>
                    <a:lnTo>
                      <a:pt x="4595" y="1341"/>
                    </a:lnTo>
                    <a:lnTo>
                      <a:pt x="4571" y="1347"/>
                    </a:lnTo>
                    <a:lnTo>
                      <a:pt x="4539" y="1328"/>
                    </a:lnTo>
                    <a:lnTo>
                      <a:pt x="4508" y="1320"/>
                    </a:lnTo>
                    <a:lnTo>
                      <a:pt x="4474" y="1363"/>
                    </a:lnTo>
                    <a:lnTo>
                      <a:pt x="4452" y="1419"/>
                    </a:lnTo>
                    <a:lnTo>
                      <a:pt x="4418" y="1437"/>
                    </a:lnTo>
                    <a:lnTo>
                      <a:pt x="4382" y="1432"/>
                    </a:lnTo>
                    <a:lnTo>
                      <a:pt x="4373" y="1415"/>
                    </a:lnTo>
                    <a:lnTo>
                      <a:pt x="4329" y="1366"/>
                    </a:lnTo>
                    <a:lnTo>
                      <a:pt x="4285" y="1328"/>
                    </a:lnTo>
                    <a:lnTo>
                      <a:pt x="4261" y="1267"/>
                    </a:lnTo>
                    <a:lnTo>
                      <a:pt x="4267" y="1200"/>
                    </a:lnTo>
                    <a:lnTo>
                      <a:pt x="4293" y="1137"/>
                    </a:lnTo>
                    <a:lnTo>
                      <a:pt x="4324" y="1106"/>
                    </a:lnTo>
                    <a:lnTo>
                      <a:pt x="4324" y="1106"/>
                    </a:lnTo>
                    <a:close/>
                    <a:moveTo>
                      <a:pt x="4357" y="0"/>
                    </a:moveTo>
                    <a:lnTo>
                      <a:pt x="4335" y="25"/>
                    </a:lnTo>
                    <a:lnTo>
                      <a:pt x="4356" y="32"/>
                    </a:lnTo>
                    <a:lnTo>
                      <a:pt x="4365" y="15"/>
                    </a:lnTo>
                    <a:lnTo>
                      <a:pt x="4357" y="0"/>
                    </a:lnTo>
                    <a:lnTo>
                      <a:pt x="4357" y="0"/>
                    </a:lnTo>
                    <a:close/>
                    <a:moveTo>
                      <a:pt x="4400" y="113"/>
                    </a:moveTo>
                    <a:lnTo>
                      <a:pt x="4430" y="114"/>
                    </a:lnTo>
                    <a:lnTo>
                      <a:pt x="4443" y="104"/>
                    </a:lnTo>
                    <a:lnTo>
                      <a:pt x="4459" y="113"/>
                    </a:lnTo>
                    <a:lnTo>
                      <a:pt x="4483" y="100"/>
                    </a:lnTo>
                    <a:lnTo>
                      <a:pt x="4482" y="86"/>
                    </a:lnTo>
                    <a:lnTo>
                      <a:pt x="4443" y="79"/>
                    </a:lnTo>
                    <a:lnTo>
                      <a:pt x="4403" y="86"/>
                    </a:lnTo>
                    <a:lnTo>
                      <a:pt x="4390" y="102"/>
                    </a:lnTo>
                    <a:lnTo>
                      <a:pt x="4400" y="113"/>
                    </a:lnTo>
                    <a:lnTo>
                      <a:pt x="4400" y="113"/>
                    </a:lnTo>
                    <a:close/>
                    <a:moveTo>
                      <a:pt x="4141" y="290"/>
                    </a:moveTo>
                    <a:lnTo>
                      <a:pt x="4134" y="311"/>
                    </a:lnTo>
                    <a:lnTo>
                      <a:pt x="4149" y="342"/>
                    </a:lnTo>
                    <a:lnTo>
                      <a:pt x="4149" y="314"/>
                    </a:lnTo>
                    <a:lnTo>
                      <a:pt x="4141" y="290"/>
                    </a:lnTo>
                    <a:lnTo>
                      <a:pt x="4141" y="290"/>
                    </a:lnTo>
                    <a:close/>
                    <a:moveTo>
                      <a:pt x="4201" y="254"/>
                    </a:moveTo>
                    <a:lnTo>
                      <a:pt x="4257" y="206"/>
                    </a:lnTo>
                    <a:lnTo>
                      <a:pt x="4284" y="202"/>
                    </a:lnTo>
                    <a:lnTo>
                      <a:pt x="4287" y="228"/>
                    </a:lnTo>
                    <a:lnTo>
                      <a:pt x="4247" y="257"/>
                    </a:lnTo>
                    <a:lnTo>
                      <a:pt x="4210" y="264"/>
                    </a:lnTo>
                    <a:lnTo>
                      <a:pt x="4201" y="254"/>
                    </a:lnTo>
                    <a:lnTo>
                      <a:pt x="4201" y="254"/>
                    </a:lnTo>
                    <a:close/>
                    <a:moveTo>
                      <a:pt x="3848" y="441"/>
                    </a:moveTo>
                    <a:lnTo>
                      <a:pt x="3859" y="457"/>
                    </a:lnTo>
                    <a:lnTo>
                      <a:pt x="3841" y="450"/>
                    </a:lnTo>
                    <a:lnTo>
                      <a:pt x="3848" y="441"/>
                    </a:lnTo>
                    <a:lnTo>
                      <a:pt x="3848" y="441"/>
                    </a:lnTo>
                    <a:close/>
                    <a:moveTo>
                      <a:pt x="3849" y="421"/>
                    </a:moveTo>
                    <a:lnTo>
                      <a:pt x="3848" y="428"/>
                    </a:lnTo>
                    <a:lnTo>
                      <a:pt x="3859" y="445"/>
                    </a:lnTo>
                    <a:lnTo>
                      <a:pt x="3886" y="446"/>
                    </a:lnTo>
                    <a:lnTo>
                      <a:pt x="3885" y="435"/>
                    </a:lnTo>
                    <a:lnTo>
                      <a:pt x="3849" y="421"/>
                    </a:lnTo>
                    <a:lnTo>
                      <a:pt x="3849" y="421"/>
                    </a:lnTo>
                    <a:close/>
                    <a:moveTo>
                      <a:pt x="3869" y="517"/>
                    </a:moveTo>
                    <a:lnTo>
                      <a:pt x="3834" y="525"/>
                    </a:lnTo>
                    <a:lnTo>
                      <a:pt x="3860" y="532"/>
                    </a:lnTo>
                    <a:lnTo>
                      <a:pt x="3869" y="517"/>
                    </a:lnTo>
                    <a:lnTo>
                      <a:pt x="3869" y="517"/>
                    </a:lnTo>
                    <a:close/>
                    <a:moveTo>
                      <a:pt x="3832" y="552"/>
                    </a:moveTo>
                    <a:lnTo>
                      <a:pt x="3848" y="561"/>
                    </a:lnTo>
                    <a:lnTo>
                      <a:pt x="3848" y="592"/>
                    </a:lnTo>
                    <a:lnTo>
                      <a:pt x="3837" y="588"/>
                    </a:lnTo>
                    <a:lnTo>
                      <a:pt x="3832" y="552"/>
                    </a:lnTo>
                    <a:lnTo>
                      <a:pt x="3832" y="552"/>
                    </a:lnTo>
                    <a:close/>
                    <a:moveTo>
                      <a:pt x="3618" y="1786"/>
                    </a:moveTo>
                    <a:lnTo>
                      <a:pt x="3626" y="1796"/>
                    </a:lnTo>
                    <a:lnTo>
                      <a:pt x="3623" y="1841"/>
                    </a:lnTo>
                    <a:lnTo>
                      <a:pt x="3614" y="1843"/>
                    </a:lnTo>
                    <a:lnTo>
                      <a:pt x="3612" y="1801"/>
                    </a:lnTo>
                    <a:lnTo>
                      <a:pt x="3618" y="1786"/>
                    </a:lnTo>
                    <a:lnTo>
                      <a:pt x="3618" y="1786"/>
                    </a:lnTo>
                    <a:close/>
                    <a:moveTo>
                      <a:pt x="3604" y="1788"/>
                    </a:moveTo>
                    <a:lnTo>
                      <a:pt x="3605" y="1848"/>
                    </a:lnTo>
                    <a:lnTo>
                      <a:pt x="3597" y="1883"/>
                    </a:lnTo>
                    <a:lnTo>
                      <a:pt x="3570" y="1900"/>
                    </a:lnTo>
                    <a:lnTo>
                      <a:pt x="3556" y="1884"/>
                    </a:lnTo>
                    <a:lnTo>
                      <a:pt x="3562" y="1835"/>
                    </a:lnTo>
                    <a:lnTo>
                      <a:pt x="3579" y="1785"/>
                    </a:lnTo>
                    <a:lnTo>
                      <a:pt x="3594" y="1775"/>
                    </a:lnTo>
                    <a:lnTo>
                      <a:pt x="3604" y="1788"/>
                    </a:lnTo>
                    <a:lnTo>
                      <a:pt x="3604" y="1788"/>
                    </a:lnTo>
                    <a:close/>
                    <a:moveTo>
                      <a:pt x="2419" y="1248"/>
                    </a:moveTo>
                    <a:lnTo>
                      <a:pt x="2460" y="1260"/>
                    </a:lnTo>
                    <a:lnTo>
                      <a:pt x="2466" y="1269"/>
                    </a:lnTo>
                    <a:lnTo>
                      <a:pt x="2449" y="1279"/>
                    </a:lnTo>
                    <a:lnTo>
                      <a:pt x="2418" y="1268"/>
                    </a:lnTo>
                    <a:lnTo>
                      <a:pt x="2412" y="1252"/>
                    </a:lnTo>
                    <a:lnTo>
                      <a:pt x="2419" y="1248"/>
                    </a:lnTo>
                    <a:lnTo>
                      <a:pt x="2419" y="1248"/>
                    </a:lnTo>
                    <a:close/>
                    <a:moveTo>
                      <a:pt x="2435" y="1322"/>
                    </a:moveTo>
                    <a:lnTo>
                      <a:pt x="2478" y="1330"/>
                    </a:lnTo>
                    <a:lnTo>
                      <a:pt x="2498" y="1347"/>
                    </a:lnTo>
                    <a:lnTo>
                      <a:pt x="2511" y="1352"/>
                    </a:lnTo>
                    <a:lnTo>
                      <a:pt x="2512" y="1364"/>
                    </a:lnTo>
                    <a:lnTo>
                      <a:pt x="2472" y="1363"/>
                    </a:lnTo>
                    <a:lnTo>
                      <a:pt x="2456" y="1363"/>
                    </a:lnTo>
                    <a:lnTo>
                      <a:pt x="2431" y="1335"/>
                    </a:lnTo>
                    <a:lnTo>
                      <a:pt x="2435" y="1322"/>
                    </a:lnTo>
                    <a:lnTo>
                      <a:pt x="2435" y="1322"/>
                    </a:lnTo>
                    <a:close/>
                    <a:moveTo>
                      <a:pt x="2470" y="1376"/>
                    </a:moveTo>
                    <a:lnTo>
                      <a:pt x="2512" y="1378"/>
                    </a:lnTo>
                    <a:lnTo>
                      <a:pt x="2537" y="1396"/>
                    </a:lnTo>
                    <a:lnTo>
                      <a:pt x="2504" y="1430"/>
                    </a:lnTo>
                    <a:lnTo>
                      <a:pt x="2483" y="1436"/>
                    </a:lnTo>
                    <a:lnTo>
                      <a:pt x="2468" y="1418"/>
                    </a:lnTo>
                    <a:lnTo>
                      <a:pt x="2473" y="1396"/>
                    </a:lnTo>
                    <a:lnTo>
                      <a:pt x="2473" y="1396"/>
                    </a:lnTo>
                    <a:lnTo>
                      <a:pt x="2470" y="1376"/>
                    </a:lnTo>
                    <a:lnTo>
                      <a:pt x="2470" y="1376"/>
                    </a:lnTo>
                    <a:close/>
                    <a:moveTo>
                      <a:pt x="2388" y="967"/>
                    </a:moveTo>
                    <a:lnTo>
                      <a:pt x="2416" y="920"/>
                    </a:lnTo>
                    <a:lnTo>
                      <a:pt x="2456" y="865"/>
                    </a:lnTo>
                    <a:lnTo>
                      <a:pt x="2473" y="840"/>
                    </a:lnTo>
                    <a:lnTo>
                      <a:pt x="2500" y="831"/>
                    </a:lnTo>
                    <a:lnTo>
                      <a:pt x="2535" y="894"/>
                    </a:lnTo>
                    <a:lnTo>
                      <a:pt x="2589" y="933"/>
                    </a:lnTo>
                    <a:lnTo>
                      <a:pt x="2596" y="947"/>
                    </a:lnTo>
                    <a:lnTo>
                      <a:pt x="2635" y="984"/>
                    </a:lnTo>
                    <a:lnTo>
                      <a:pt x="2649" y="1012"/>
                    </a:lnTo>
                    <a:lnTo>
                      <a:pt x="2674" y="1015"/>
                    </a:lnTo>
                    <a:lnTo>
                      <a:pt x="2723" y="1001"/>
                    </a:lnTo>
                    <a:lnTo>
                      <a:pt x="2729" y="981"/>
                    </a:lnTo>
                    <a:lnTo>
                      <a:pt x="2771" y="985"/>
                    </a:lnTo>
                    <a:lnTo>
                      <a:pt x="2796" y="972"/>
                    </a:lnTo>
                    <a:lnTo>
                      <a:pt x="2890" y="977"/>
                    </a:lnTo>
                    <a:lnTo>
                      <a:pt x="2985" y="939"/>
                    </a:lnTo>
                    <a:lnTo>
                      <a:pt x="3010" y="917"/>
                    </a:lnTo>
                    <a:lnTo>
                      <a:pt x="3093" y="914"/>
                    </a:lnTo>
                    <a:lnTo>
                      <a:pt x="3136" y="935"/>
                    </a:lnTo>
                    <a:lnTo>
                      <a:pt x="3150" y="956"/>
                    </a:lnTo>
                    <a:lnTo>
                      <a:pt x="3191" y="955"/>
                    </a:lnTo>
                    <a:lnTo>
                      <a:pt x="3261" y="917"/>
                    </a:lnTo>
                    <a:lnTo>
                      <a:pt x="3342" y="904"/>
                    </a:lnTo>
                    <a:lnTo>
                      <a:pt x="3338" y="879"/>
                    </a:lnTo>
                    <a:lnTo>
                      <a:pt x="3405" y="776"/>
                    </a:lnTo>
                    <a:lnTo>
                      <a:pt x="3432" y="703"/>
                    </a:lnTo>
                    <a:lnTo>
                      <a:pt x="3484" y="626"/>
                    </a:lnTo>
                    <a:lnTo>
                      <a:pt x="3520" y="493"/>
                    </a:lnTo>
                    <a:lnTo>
                      <a:pt x="3520" y="467"/>
                    </a:lnTo>
                    <a:lnTo>
                      <a:pt x="3538" y="438"/>
                    </a:lnTo>
                    <a:lnTo>
                      <a:pt x="3536" y="416"/>
                    </a:lnTo>
                    <a:lnTo>
                      <a:pt x="3572" y="373"/>
                    </a:lnTo>
                    <a:lnTo>
                      <a:pt x="3600" y="385"/>
                    </a:lnTo>
                    <a:lnTo>
                      <a:pt x="3654" y="380"/>
                    </a:lnTo>
                    <a:lnTo>
                      <a:pt x="3729" y="381"/>
                    </a:lnTo>
                    <a:lnTo>
                      <a:pt x="3748" y="394"/>
                    </a:lnTo>
                    <a:lnTo>
                      <a:pt x="3796" y="393"/>
                    </a:lnTo>
                    <a:lnTo>
                      <a:pt x="3833" y="405"/>
                    </a:lnTo>
                    <a:lnTo>
                      <a:pt x="3831" y="414"/>
                    </a:lnTo>
                    <a:lnTo>
                      <a:pt x="3813" y="418"/>
                    </a:lnTo>
                    <a:lnTo>
                      <a:pt x="3816" y="434"/>
                    </a:lnTo>
                    <a:lnTo>
                      <a:pt x="3805" y="451"/>
                    </a:lnTo>
                    <a:lnTo>
                      <a:pt x="3841" y="464"/>
                    </a:lnTo>
                    <a:lnTo>
                      <a:pt x="3874" y="504"/>
                    </a:lnTo>
                    <a:lnTo>
                      <a:pt x="3836" y="514"/>
                    </a:lnTo>
                    <a:lnTo>
                      <a:pt x="3798" y="508"/>
                    </a:lnTo>
                    <a:lnTo>
                      <a:pt x="3782" y="518"/>
                    </a:lnTo>
                    <a:lnTo>
                      <a:pt x="3809" y="550"/>
                    </a:lnTo>
                    <a:lnTo>
                      <a:pt x="3824" y="558"/>
                    </a:lnTo>
                    <a:lnTo>
                      <a:pt x="3828" y="576"/>
                    </a:lnTo>
                    <a:lnTo>
                      <a:pt x="3812" y="581"/>
                    </a:lnTo>
                    <a:lnTo>
                      <a:pt x="3800" y="606"/>
                    </a:lnTo>
                    <a:lnTo>
                      <a:pt x="3829" y="631"/>
                    </a:lnTo>
                    <a:lnTo>
                      <a:pt x="3840" y="667"/>
                    </a:lnTo>
                    <a:lnTo>
                      <a:pt x="3897" y="727"/>
                    </a:lnTo>
                    <a:lnTo>
                      <a:pt x="3922" y="749"/>
                    </a:lnTo>
                    <a:lnTo>
                      <a:pt x="3905" y="782"/>
                    </a:lnTo>
                    <a:lnTo>
                      <a:pt x="3861" y="791"/>
                    </a:lnTo>
                    <a:lnTo>
                      <a:pt x="3854" y="813"/>
                    </a:lnTo>
                    <a:lnTo>
                      <a:pt x="3869" y="825"/>
                    </a:lnTo>
                    <a:lnTo>
                      <a:pt x="3876" y="854"/>
                    </a:lnTo>
                    <a:lnTo>
                      <a:pt x="3903" y="869"/>
                    </a:lnTo>
                    <a:lnTo>
                      <a:pt x="3976" y="937"/>
                    </a:lnTo>
                    <a:lnTo>
                      <a:pt x="3999" y="937"/>
                    </a:lnTo>
                    <a:lnTo>
                      <a:pt x="4028" y="969"/>
                    </a:lnTo>
                    <a:lnTo>
                      <a:pt x="4038" y="990"/>
                    </a:lnTo>
                    <a:lnTo>
                      <a:pt x="4065" y="996"/>
                    </a:lnTo>
                    <a:lnTo>
                      <a:pt x="4057" y="1027"/>
                    </a:lnTo>
                    <a:lnTo>
                      <a:pt x="4035" y="1036"/>
                    </a:lnTo>
                    <a:lnTo>
                      <a:pt x="4014" y="1027"/>
                    </a:lnTo>
                    <a:lnTo>
                      <a:pt x="3988" y="1045"/>
                    </a:lnTo>
                    <a:lnTo>
                      <a:pt x="3948" y="1041"/>
                    </a:lnTo>
                    <a:lnTo>
                      <a:pt x="3892" y="987"/>
                    </a:lnTo>
                    <a:lnTo>
                      <a:pt x="3904" y="1032"/>
                    </a:lnTo>
                    <a:lnTo>
                      <a:pt x="3894" y="1049"/>
                    </a:lnTo>
                    <a:lnTo>
                      <a:pt x="3878" y="1029"/>
                    </a:lnTo>
                    <a:lnTo>
                      <a:pt x="3842" y="1064"/>
                    </a:lnTo>
                    <a:lnTo>
                      <a:pt x="3842" y="1088"/>
                    </a:lnTo>
                    <a:lnTo>
                      <a:pt x="3826" y="1107"/>
                    </a:lnTo>
                    <a:lnTo>
                      <a:pt x="3820" y="1173"/>
                    </a:lnTo>
                    <a:lnTo>
                      <a:pt x="3805" y="1196"/>
                    </a:lnTo>
                    <a:lnTo>
                      <a:pt x="3793" y="1255"/>
                    </a:lnTo>
                    <a:lnTo>
                      <a:pt x="3748" y="1291"/>
                    </a:lnTo>
                    <a:lnTo>
                      <a:pt x="3764" y="1335"/>
                    </a:lnTo>
                    <a:lnTo>
                      <a:pt x="3743" y="1366"/>
                    </a:lnTo>
                    <a:lnTo>
                      <a:pt x="3714" y="1397"/>
                    </a:lnTo>
                    <a:lnTo>
                      <a:pt x="3699" y="1365"/>
                    </a:lnTo>
                    <a:lnTo>
                      <a:pt x="3682" y="1357"/>
                    </a:lnTo>
                    <a:lnTo>
                      <a:pt x="3691" y="1379"/>
                    </a:lnTo>
                    <a:lnTo>
                      <a:pt x="3689" y="1415"/>
                    </a:lnTo>
                    <a:lnTo>
                      <a:pt x="3660" y="1449"/>
                    </a:lnTo>
                    <a:lnTo>
                      <a:pt x="3654" y="1479"/>
                    </a:lnTo>
                    <a:lnTo>
                      <a:pt x="3626" y="1491"/>
                    </a:lnTo>
                    <a:lnTo>
                      <a:pt x="3601" y="1487"/>
                    </a:lnTo>
                    <a:lnTo>
                      <a:pt x="3607" y="1503"/>
                    </a:lnTo>
                    <a:lnTo>
                      <a:pt x="3593" y="1522"/>
                    </a:lnTo>
                    <a:lnTo>
                      <a:pt x="3635" y="1520"/>
                    </a:lnTo>
                    <a:lnTo>
                      <a:pt x="3642" y="1526"/>
                    </a:lnTo>
                    <a:lnTo>
                      <a:pt x="3637" y="1557"/>
                    </a:lnTo>
                    <a:lnTo>
                      <a:pt x="3617" y="1572"/>
                    </a:lnTo>
                    <a:lnTo>
                      <a:pt x="3627" y="1579"/>
                    </a:lnTo>
                    <a:lnTo>
                      <a:pt x="3648" y="1577"/>
                    </a:lnTo>
                    <a:lnTo>
                      <a:pt x="3652" y="1600"/>
                    </a:lnTo>
                    <a:lnTo>
                      <a:pt x="3642" y="1627"/>
                    </a:lnTo>
                    <a:lnTo>
                      <a:pt x="3614" y="1619"/>
                    </a:lnTo>
                    <a:lnTo>
                      <a:pt x="3609" y="1612"/>
                    </a:lnTo>
                    <a:lnTo>
                      <a:pt x="3608" y="1626"/>
                    </a:lnTo>
                    <a:lnTo>
                      <a:pt x="3623" y="1640"/>
                    </a:lnTo>
                    <a:lnTo>
                      <a:pt x="3634" y="1651"/>
                    </a:lnTo>
                    <a:lnTo>
                      <a:pt x="3608" y="1705"/>
                    </a:lnTo>
                    <a:lnTo>
                      <a:pt x="3589" y="1705"/>
                    </a:lnTo>
                    <a:lnTo>
                      <a:pt x="3582" y="1692"/>
                    </a:lnTo>
                    <a:lnTo>
                      <a:pt x="3572" y="1735"/>
                    </a:lnTo>
                    <a:lnTo>
                      <a:pt x="3572" y="1759"/>
                    </a:lnTo>
                    <a:lnTo>
                      <a:pt x="3536" y="1823"/>
                    </a:lnTo>
                    <a:lnTo>
                      <a:pt x="3478" y="1863"/>
                    </a:lnTo>
                    <a:lnTo>
                      <a:pt x="3429" y="1872"/>
                    </a:lnTo>
                    <a:lnTo>
                      <a:pt x="3359" y="1906"/>
                    </a:lnTo>
                    <a:lnTo>
                      <a:pt x="3325" y="1910"/>
                    </a:lnTo>
                    <a:lnTo>
                      <a:pt x="3316" y="1863"/>
                    </a:lnTo>
                    <a:lnTo>
                      <a:pt x="3322" y="1838"/>
                    </a:lnTo>
                    <a:lnTo>
                      <a:pt x="3305" y="1811"/>
                    </a:lnTo>
                    <a:lnTo>
                      <a:pt x="3299" y="1799"/>
                    </a:lnTo>
                    <a:lnTo>
                      <a:pt x="3282" y="1807"/>
                    </a:lnTo>
                    <a:lnTo>
                      <a:pt x="3264" y="1782"/>
                    </a:lnTo>
                    <a:lnTo>
                      <a:pt x="3248" y="1790"/>
                    </a:lnTo>
                    <a:lnTo>
                      <a:pt x="3220" y="1783"/>
                    </a:lnTo>
                    <a:lnTo>
                      <a:pt x="3206" y="1756"/>
                    </a:lnTo>
                    <a:lnTo>
                      <a:pt x="3194" y="1783"/>
                    </a:lnTo>
                    <a:lnTo>
                      <a:pt x="3206" y="1806"/>
                    </a:lnTo>
                    <a:lnTo>
                      <a:pt x="3174" y="1797"/>
                    </a:lnTo>
                    <a:lnTo>
                      <a:pt x="3161" y="1779"/>
                    </a:lnTo>
                    <a:lnTo>
                      <a:pt x="3161" y="1752"/>
                    </a:lnTo>
                    <a:lnTo>
                      <a:pt x="3141" y="1736"/>
                    </a:lnTo>
                    <a:lnTo>
                      <a:pt x="3122" y="1748"/>
                    </a:lnTo>
                    <a:lnTo>
                      <a:pt x="3091" y="1730"/>
                    </a:lnTo>
                    <a:lnTo>
                      <a:pt x="3072" y="1733"/>
                    </a:lnTo>
                    <a:lnTo>
                      <a:pt x="3047" y="1761"/>
                    </a:lnTo>
                    <a:lnTo>
                      <a:pt x="3005" y="1767"/>
                    </a:lnTo>
                    <a:lnTo>
                      <a:pt x="2998" y="1784"/>
                    </a:lnTo>
                    <a:lnTo>
                      <a:pt x="2973" y="1787"/>
                    </a:lnTo>
                    <a:lnTo>
                      <a:pt x="2954" y="1771"/>
                    </a:lnTo>
                    <a:lnTo>
                      <a:pt x="2935" y="1777"/>
                    </a:lnTo>
                    <a:lnTo>
                      <a:pt x="2896" y="1825"/>
                    </a:lnTo>
                    <a:lnTo>
                      <a:pt x="2871" y="1825"/>
                    </a:lnTo>
                    <a:lnTo>
                      <a:pt x="2874" y="1798"/>
                    </a:lnTo>
                    <a:lnTo>
                      <a:pt x="2869" y="1740"/>
                    </a:lnTo>
                    <a:lnTo>
                      <a:pt x="2855" y="1699"/>
                    </a:lnTo>
                    <a:lnTo>
                      <a:pt x="2862" y="1669"/>
                    </a:lnTo>
                    <a:lnTo>
                      <a:pt x="2852" y="1646"/>
                    </a:lnTo>
                    <a:lnTo>
                      <a:pt x="2855" y="1664"/>
                    </a:lnTo>
                    <a:lnTo>
                      <a:pt x="2839" y="1697"/>
                    </a:lnTo>
                    <a:lnTo>
                      <a:pt x="2818" y="1711"/>
                    </a:lnTo>
                    <a:lnTo>
                      <a:pt x="2796" y="1697"/>
                    </a:lnTo>
                    <a:lnTo>
                      <a:pt x="2767" y="1717"/>
                    </a:lnTo>
                    <a:lnTo>
                      <a:pt x="2724" y="1722"/>
                    </a:lnTo>
                    <a:lnTo>
                      <a:pt x="2698" y="1712"/>
                    </a:lnTo>
                    <a:lnTo>
                      <a:pt x="2662" y="1709"/>
                    </a:lnTo>
                    <a:lnTo>
                      <a:pt x="2651" y="1688"/>
                    </a:lnTo>
                    <a:lnTo>
                      <a:pt x="2625" y="1710"/>
                    </a:lnTo>
                    <a:lnTo>
                      <a:pt x="2606" y="1710"/>
                    </a:lnTo>
                    <a:lnTo>
                      <a:pt x="2586" y="1663"/>
                    </a:lnTo>
                    <a:lnTo>
                      <a:pt x="2585" y="1622"/>
                    </a:lnTo>
                    <a:lnTo>
                      <a:pt x="2576" y="1545"/>
                    </a:lnTo>
                    <a:lnTo>
                      <a:pt x="2546" y="1526"/>
                    </a:lnTo>
                    <a:lnTo>
                      <a:pt x="2538" y="1505"/>
                    </a:lnTo>
                    <a:lnTo>
                      <a:pt x="2557" y="1482"/>
                    </a:lnTo>
                    <a:lnTo>
                      <a:pt x="2580" y="1448"/>
                    </a:lnTo>
                    <a:lnTo>
                      <a:pt x="2576" y="1418"/>
                    </a:lnTo>
                    <a:lnTo>
                      <a:pt x="2560" y="1387"/>
                    </a:lnTo>
                    <a:lnTo>
                      <a:pt x="2510" y="1339"/>
                    </a:lnTo>
                    <a:lnTo>
                      <a:pt x="2468" y="1315"/>
                    </a:lnTo>
                    <a:lnTo>
                      <a:pt x="2428" y="1305"/>
                    </a:lnTo>
                    <a:lnTo>
                      <a:pt x="2427" y="1291"/>
                    </a:lnTo>
                    <a:lnTo>
                      <a:pt x="2458" y="1288"/>
                    </a:lnTo>
                    <a:lnTo>
                      <a:pt x="2485" y="1264"/>
                    </a:lnTo>
                    <a:lnTo>
                      <a:pt x="2544" y="1250"/>
                    </a:lnTo>
                    <a:lnTo>
                      <a:pt x="2584" y="1219"/>
                    </a:lnTo>
                    <a:lnTo>
                      <a:pt x="2617" y="1221"/>
                    </a:lnTo>
                    <a:lnTo>
                      <a:pt x="2586" y="1212"/>
                    </a:lnTo>
                    <a:lnTo>
                      <a:pt x="2541" y="1239"/>
                    </a:lnTo>
                    <a:lnTo>
                      <a:pt x="2488" y="1248"/>
                    </a:lnTo>
                    <a:lnTo>
                      <a:pt x="2465" y="1253"/>
                    </a:lnTo>
                    <a:lnTo>
                      <a:pt x="2430" y="1243"/>
                    </a:lnTo>
                    <a:lnTo>
                      <a:pt x="2409" y="1202"/>
                    </a:lnTo>
                    <a:lnTo>
                      <a:pt x="2420" y="1192"/>
                    </a:lnTo>
                    <a:lnTo>
                      <a:pt x="2439" y="1202"/>
                    </a:lnTo>
                    <a:lnTo>
                      <a:pt x="2424" y="1177"/>
                    </a:lnTo>
                    <a:lnTo>
                      <a:pt x="2373" y="1113"/>
                    </a:lnTo>
                    <a:lnTo>
                      <a:pt x="2369" y="1048"/>
                    </a:lnTo>
                    <a:lnTo>
                      <a:pt x="2392" y="1034"/>
                    </a:lnTo>
                    <a:lnTo>
                      <a:pt x="2395" y="1013"/>
                    </a:lnTo>
                    <a:lnTo>
                      <a:pt x="2387" y="991"/>
                    </a:lnTo>
                    <a:lnTo>
                      <a:pt x="2388" y="967"/>
                    </a:lnTo>
                    <a:lnTo>
                      <a:pt x="2388" y="967"/>
                    </a:lnTo>
                    <a:close/>
                    <a:moveTo>
                      <a:pt x="6820" y="1335"/>
                    </a:moveTo>
                    <a:lnTo>
                      <a:pt x="6800" y="1341"/>
                    </a:lnTo>
                    <a:lnTo>
                      <a:pt x="6819" y="1363"/>
                    </a:lnTo>
                    <a:lnTo>
                      <a:pt x="6842" y="1358"/>
                    </a:lnTo>
                    <a:lnTo>
                      <a:pt x="6820" y="1335"/>
                    </a:lnTo>
                    <a:lnTo>
                      <a:pt x="6820" y="1335"/>
                    </a:lnTo>
                    <a:close/>
                    <a:moveTo>
                      <a:pt x="6896" y="1444"/>
                    </a:moveTo>
                    <a:lnTo>
                      <a:pt x="6852" y="1444"/>
                    </a:lnTo>
                    <a:lnTo>
                      <a:pt x="6876" y="1452"/>
                    </a:lnTo>
                    <a:lnTo>
                      <a:pt x="6896" y="1444"/>
                    </a:lnTo>
                    <a:lnTo>
                      <a:pt x="6896" y="1444"/>
                    </a:lnTo>
                    <a:close/>
                    <a:moveTo>
                      <a:pt x="6922" y="1455"/>
                    </a:moveTo>
                    <a:lnTo>
                      <a:pt x="6922" y="1455"/>
                    </a:lnTo>
                    <a:lnTo>
                      <a:pt x="6924" y="1456"/>
                    </a:lnTo>
                    <a:lnTo>
                      <a:pt x="6927" y="1462"/>
                    </a:lnTo>
                    <a:lnTo>
                      <a:pt x="6933" y="1469"/>
                    </a:lnTo>
                    <a:lnTo>
                      <a:pt x="6988" y="1490"/>
                    </a:lnTo>
                    <a:lnTo>
                      <a:pt x="7066" y="1502"/>
                    </a:lnTo>
                    <a:lnTo>
                      <a:pt x="7138" y="1490"/>
                    </a:lnTo>
                    <a:lnTo>
                      <a:pt x="7157" y="1480"/>
                    </a:lnTo>
                    <a:lnTo>
                      <a:pt x="7100" y="1468"/>
                    </a:lnTo>
                    <a:lnTo>
                      <a:pt x="7071" y="1475"/>
                    </a:lnTo>
                    <a:lnTo>
                      <a:pt x="7020" y="1459"/>
                    </a:lnTo>
                    <a:lnTo>
                      <a:pt x="6985" y="1477"/>
                    </a:lnTo>
                    <a:lnTo>
                      <a:pt x="6922" y="1455"/>
                    </a:lnTo>
                    <a:lnTo>
                      <a:pt x="6922" y="1455"/>
                    </a:lnTo>
                    <a:close/>
                    <a:moveTo>
                      <a:pt x="6922" y="1291"/>
                    </a:moveTo>
                    <a:lnTo>
                      <a:pt x="6950" y="1320"/>
                    </a:lnTo>
                    <a:lnTo>
                      <a:pt x="6949" y="1299"/>
                    </a:lnTo>
                    <a:lnTo>
                      <a:pt x="6966" y="1301"/>
                    </a:lnTo>
                    <a:lnTo>
                      <a:pt x="6996" y="1340"/>
                    </a:lnTo>
                    <a:lnTo>
                      <a:pt x="6991" y="1363"/>
                    </a:lnTo>
                    <a:lnTo>
                      <a:pt x="7016" y="1367"/>
                    </a:lnTo>
                    <a:lnTo>
                      <a:pt x="7027" y="1367"/>
                    </a:lnTo>
                    <a:lnTo>
                      <a:pt x="7041" y="1375"/>
                    </a:lnTo>
                    <a:lnTo>
                      <a:pt x="7081" y="1367"/>
                    </a:lnTo>
                    <a:lnTo>
                      <a:pt x="7066" y="1353"/>
                    </a:lnTo>
                    <a:lnTo>
                      <a:pt x="7041" y="1340"/>
                    </a:lnTo>
                    <a:lnTo>
                      <a:pt x="7020" y="1304"/>
                    </a:lnTo>
                    <a:lnTo>
                      <a:pt x="6991" y="1286"/>
                    </a:lnTo>
                    <a:lnTo>
                      <a:pt x="6964" y="1286"/>
                    </a:lnTo>
                    <a:lnTo>
                      <a:pt x="6916" y="1278"/>
                    </a:lnTo>
                    <a:lnTo>
                      <a:pt x="6922" y="1291"/>
                    </a:lnTo>
                    <a:lnTo>
                      <a:pt x="6922" y="1291"/>
                    </a:lnTo>
                    <a:close/>
                    <a:moveTo>
                      <a:pt x="6426" y="2147"/>
                    </a:moveTo>
                    <a:lnTo>
                      <a:pt x="6435" y="2180"/>
                    </a:lnTo>
                    <a:lnTo>
                      <a:pt x="6436" y="2208"/>
                    </a:lnTo>
                    <a:lnTo>
                      <a:pt x="6448" y="2220"/>
                    </a:lnTo>
                    <a:lnTo>
                      <a:pt x="6449" y="2181"/>
                    </a:lnTo>
                    <a:lnTo>
                      <a:pt x="6426" y="2147"/>
                    </a:lnTo>
                    <a:lnTo>
                      <a:pt x="6426" y="2147"/>
                    </a:lnTo>
                    <a:close/>
                    <a:moveTo>
                      <a:pt x="6517" y="2113"/>
                    </a:moveTo>
                    <a:lnTo>
                      <a:pt x="6483" y="2132"/>
                    </a:lnTo>
                    <a:lnTo>
                      <a:pt x="6469" y="2204"/>
                    </a:lnTo>
                    <a:lnTo>
                      <a:pt x="6456" y="2223"/>
                    </a:lnTo>
                    <a:lnTo>
                      <a:pt x="6479" y="2215"/>
                    </a:lnTo>
                    <a:lnTo>
                      <a:pt x="6502" y="2144"/>
                    </a:lnTo>
                    <a:lnTo>
                      <a:pt x="6517" y="2113"/>
                    </a:lnTo>
                    <a:lnTo>
                      <a:pt x="6517" y="2113"/>
                    </a:lnTo>
                    <a:close/>
                    <a:moveTo>
                      <a:pt x="6785" y="2343"/>
                    </a:moveTo>
                    <a:lnTo>
                      <a:pt x="6773" y="2358"/>
                    </a:lnTo>
                    <a:lnTo>
                      <a:pt x="6781" y="2366"/>
                    </a:lnTo>
                    <a:lnTo>
                      <a:pt x="6789" y="2357"/>
                    </a:lnTo>
                    <a:lnTo>
                      <a:pt x="6785" y="2343"/>
                    </a:lnTo>
                    <a:lnTo>
                      <a:pt x="6785" y="2343"/>
                    </a:lnTo>
                    <a:close/>
                    <a:moveTo>
                      <a:pt x="6686" y="2283"/>
                    </a:moveTo>
                    <a:lnTo>
                      <a:pt x="6672" y="2273"/>
                    </a:lnTo>
                    <a:lnTo>
                      <a:pt x="6676" y="2287"/>
                    </a:lnTo>
                    <a:lnTo>
                      <a:pt x="6677" y="2322"/>
                    </a:lnTo>
                    <a:lnTo>
                      <a:pt x="6691" y="2334"/>
                    </a:lnTo>
                    <a:lnTo>
                      <a:pt x="6698" y="2354"/>
                    </a:lnTo>
                    <a:lnTo>
                      <a:pt x="6687" y="2341"/>
                    </a:lnTo>
                    <a:lnTo>
                      <a:pt x="6675" y="2341"/>
                    </a:lnTo>
                    <a:lnTo>
                      <a:pt x="6672" y="2372"/>
                    </a:lnTo>
                    <a:lnTo>
                      <a:pt x="6688" y="2389"/>
                    </a:lnTo>
                    <a:lnTo>
                      <a:pt x="6705" y="2386"/>
                    </a:lnTo>
                    <a:lnTo>
                      <a:pt x="6737" y="2357"/>
                    </a:lnTo>
                    <a:lnTo>
                      <a:pt x="6743" y="2341"/>
                    </a:lnTo>
                    <a:lnTo>
                      <a:pt x="6728" y="2332"/>
                    </a:lnTo>
                    <a:lnTo>
                      <a:pt x="6716" y="2309"/>
                    </a:lnTo>
                    <a:lnTo>
                      <a:pt x="6686" y="2283"/>
                    </a:lnTo>
                    <a:lnTo>
                      <a:pt x="6686" y="2283"/>
                    </a:lnTo>
                    <a:close/>
                    <a:moveTo>
                      <a:pt x="6747" y="2294"/>
                    </a:moveTo>
                    <a:lnTo>
                      <a:pt x="6747" y="2294"/>
                    </a:lnTo>
                    <a:lnTo>
                      <a:pt x="6742" y="2298"/>
                    </a:lnTo>
                    <a:lnTo>
                      <a:pt x="6737" y="2301"/>
                    </a:lnTo>
                    <a:lnTo>
                      <a:pt x="6739" y="2318"/>
                    </a:lnTo>
                    <a:lnTo>
                      <a:pt x="6752" y="2329"/>
                    </a:lnTo>
                    <a:lnTo>
                      <a:pt x="6770" y="2326"/>
                    </a:lnTo>
                    <a:lnTo>
                      <a:pt x="6765" y="2309"/>
                    </a:lnTo>
                    <a:lnTo>
                      <a:pt x="6747" y="2294"/>
                    </a:lnTo>
                    <a:lnTo>
                      <a:pt x="6747" y="2294"/>
                    </a:lnTo>
                    <a:close/>
                    <a:moveTo>
                      <a:pt x="6700" y="2243"/>
                    </a:moveTo>
                    <a:lnTo>
                      <a:pt x="6680" y="2238"/>
                    </a:lnTo>
                    <a:lnTo>
                      <a:pt x="6677" y="2255"/>
                    </a:lnTo>
                    <a:lnTo>
                      <a:pt x="6703" y="2284"/>
                    </a:lnTo>
                    <a:lnTo>
                      <a:pt x="6724" y="2295"/>
                    </a:lnTo>
                    <a:lnTo>
                      <a:pt x="6734" y="2288"/>
                    </a:lnTo>
                    <a:lnTo>
                      <a:pt x="6705" y="2261"/>
                    </a:lnTo>
                    <a:lnTo>
                      <a:pt x="6700" y="2243"/>
                    </a:lnTo>
                    <a:lnTo>
                      <a:pt x="6700" y="2243"/>
                    </a:lnTo>
                    <a:close/>
                    <a:moveTo>
                      <a:pt x="6764" y="2218"/>
                    </a:moveTo>
                    <a:lnTo>
                      <a:pt x="6735" y="2228"/>
                    </a:lnTo>
                    <a:lnTo>
                      <a:pt x="6710" y="2250"/>
                    </a:lnTo>
                    <a:lnTo>
                      <a:pt x="6716" y="2259"/>
                    </a:lnTo>
                    <a:lnTo>
                      <a:pt x="6752" y="2279"/>
                    </a:lnTo>
                    <a:lnTo>
                      <a:pt x="6767" y="2289"/>
                    </a:lnTo>
                    <a:lnTo>
                      <a:pt x="6784" y="2267"/>
                    </a:lnTo>
                    <a:lnTo>
                      <a:pt x="6787" y="2249"/>
                    </a:lnTo>
                    <a:lnTo>
                      <a:pt x="6780" y="2244"/>
                    </a:lnTo>
                    <a:lnTo>
                      <a:pt x="6783" y="2235"/>
                    </a:lnTo>
                    <a:lnTo>
                      <a:pt x="6773" y="2219"/>
                    </a:lnTo>
                    <a:lnTo>
                      <a:pt x="6764" y="2218"/>
                    </a:lnTo>
                    <a:lnTo>
                      <a:pt x="6764" y="2218"/>
                    </a:lnTo>
                    <a:close/>
                    <a:moveTo>
                      <a:pt x="6698" y="2180"/>
                    </a:moveTo>
                    <a:lnTo>
                      <a:pt x="6688" y="2180"/>
                    </a:lnTo>
                    <a:lnTo>
                      <a:pt x="6683" y="2191"/>
                    </a:lnTo>
                    <a:lnTo>
                      <a:pt x="6698" y="2191"/>
                    </a:lnTo>
                    <a:lnTo>
                      <a:pt x="6698" y="2180"/>
                    </a:lnTo>
                    <a:lnTo>
                      <a:pt x="6698" y="2180"/>
                    </a:lnTo>
                    <a:close/>
                    <a:moveTo>
                      <a:pt x="6751" y="2131"/>
                    </a:moveTo>
                    <a:lnTo>
                      <a:pt x="6767" y="2149"/>
                    </a:lnTo>
                    <a:lnTo>
                      <a:pt x="6780" y="2150"/>
                    </a:lnTo>
                    <a:lnTo>
                      <a:pt x="6766" y="2130"/>
                    </a:lnTo>
                    <a:lnTo>
                      <a:pt x="6751" y="2131"/>
                    </a:lnTo>
                    <a:lnTo>
                      <a:pt x="6751" y="2131"/>
                    </a:lnTo>
                    <a:close/>
                    <a:moveTo>
                      <a:pt x="6745" y="2142"/>
                    </a:moveTo>
                    <a:lnTo>
                      <a:pt x="6729" y="2140"/>
                    </a:lnTo>
                    <a:lnTo>
                      <a:pt x="6714" y="2166"/>
                    </a:lnTo>
                    <a:lnTo>
                      <a:pt x="6699" y="2170"/>
                    </a:lnTo>
                    <a:lnTo>
                      <a:pt x="6716" y="2175"/>
                    </a:lnTo>
                    <a:lnTo>
                      <a:pt x="6719" y="2188"/>
                    </a:lnTo>
                    <a:lnTo>
                      <a:pt x="6735" y="2185"/>
                    </a:lnTo>
                    <a:lnTo>
                      <a:pt x="6711" y="2202"/>
                    </a:lnTo>
                    <a:lnTo>
                      <a:pt x="6716" y="2222"/>
                    </a:lnTo>
                    <a:lnTo>
                      <a:pt x="6729" y="2221"/>
                    </a:lnTo>
                    <a:lnTo>
                      <a:pt x="6752" y="2205"/>
                    </a:lnTo>
                    <a:lnTo>
                      <a:pt x="6772" y="2205"/>
                    </a:lnTo>
                    <a:lnTo>
                      <a:pt x="6780" y="2189"/>
                    </a:lnTo>
                    <a:lnTo>
                      <a:pt x="6779" y="2159"/>
                    </a:lnTo>
                    <a:lnTo>
                      <a:pt x="6766" y="2157"/>
                    </a:lnTo>
                    <a:lnTo>
                      <a:pt x="6745" y="2142"/>
                    </a:lnTo>
                    <a:lnTo>
                      <a:pt x="6745" y="2142"/>
                    </a:lnTo>
                    <a:close/>
                    <a:moveTo>
                      <a:pt x="6296" y="2411"/>
                    </a:moveTo>
                    <a:lnTo>
                      <a:pt x="6324" y="2397"/>
                    </a:lnTo>
                    <a:lnTo>
                      <a:pt x="6315" y="2392"/>
                    </a:lnTo>
                    <a:lnTo>
                      <a:pt x="6296" y="2411"/>
                    </a:lnTo>
                    <a:lnTo>
                      <a:pt x="6296" y="2411"/>
                    </a:lnTo>
                    <a:close/>
                    <a:moveTo>
                      <a:pt x="6266" y="2426"/>
                    </a:moveTo>
                    <a:lnTo>
                      <a:pt x="6309" y="2448"/>
                    </a:lnTo>
                    <a:lnTo>
                      <a:pt x="6298" y="2431"/>
                    </a:lnTo>
                    <a:lnTo>
                      <a:pt x="6266" y="2426"/>
                    </a:lnTo>
                    <a:lnTo>
                      <a:pt x="6266" y="2426"/>
                    </a:lnTo>
                    <a:close/>
                    <a:moveTo>
                      <a:pt x="6120" y="2498"/>
                    </a:moveTo>
                    <a:lnTo>
                      <a:pt x="6101" y="2505"/>
                    </a:lnTo>
                    <a:lnTo>
                      <a:pt x="6114" y="2508"/>
                    </a:lnTo>
                    <a:lnTo>
                      <a:pt x="6114" y="2508"/>
                    </a:lnTo>
                    <a:lnTo>
                      <a:pt x="6117" y="2503"/>
                    </a:lnTo>
                    <a:lnTo>
                      <a:pt x="6119" y="2499"/>
                    </a:lnTo>
                    <a:lnTo>
                      <a:pt x="6120" y="2498"/>
                    </a:lnTo>
                    <a:lnTo>
                      <a:pt x="6120" y="2498"/>
                    </a:lnTo>
                    <a:close/>
                    <a:moveTo>
                      <a:pt x="6162" y="2479"/>
                    </a:moveTo>
                    <a:lnTo>
                      <a:pt x="6118" y="2482"/>
                    </a:lnTo>
                    <a:lnTo>
                      <a:pt x="6140" y="2492"/>
                    </a:lnTo>
                    <a:lnTo>
                      <a:pt x="6158" y="2486"/>
                    </a:lnTo>
                    <a:lnTo>
                      <a:pt x="6162" y="2479"/>
                    </a:lnTo>
                    <a:lnTo>
                      <a:pt x="6162" y="2479"/>
                    </a:lnTo>
                    <a:close/>
                    <a:moveTo>
                      <a:pt x="6166" y="2603"/>
                    </a:moveTo>
                    <a:lnTo>
                      <a:pt x="6147" y="2602"/>
                    </a:lnTo>
                    <a:lnTo>
                      <a:pt x="6116" y="2622"/>
                    </a:lnTo>
                    <a:lnTo>
                      <a:pt x="6111" y="2635"/>
                    </a:lnTo>
                    <a:lnTo>
                      <a:pt x="6136" y="2630"/>
                    </a:lnTo>
                    <a:lnTo>
                      <a:pt x="6158" y="2614"/>
                    </a:lnTo>
                    <a:lnTo>
                      <a:pt x="6166" y="2603"/>
                    </a:lnTo>
                    <a:lnTo>
                      <a:pt x="6166" y="2603"/>
                    </a:lnTo>
                    <a:close/>
                    <a:moveTo>
                      <a:pt x="6220" y="2462"/>
                    </a:moveTo>
                    <a:lnTo>
                      <a:pt x="6174" y="2504"/>
                    </a:lnTo>
                    <a:lnTo>
                      <a:pt x="6172" y="2519"/>
                    </a:lnTo>
                    <a:lnTo>
                      <a:pt x="6178" y="2532"/>
                    </a:lnTo>
                    <a:lnTo>
                      <a:pt x="6159" y="2547"/>
                    </a:lnTo>
                    <a:lnTo>
                      <a:pt x="6159" y="2572"/>
                    </a:lnTo>
                    <a:lnTo>
                      <a:pt x="6184" y="2593"/>
                    </a:lnTo>
                    <a:lnTo>
                      <a:pt x="6206" y="2587"/>
                    </a:lnTo>
                    <a:lnTo>
                      <a:pt x="6245" y="2538"/>
                    </a:lnTo>
                    <a:lnTo>
                      <a:pt x="6257" y="2496"/>
                    </a:lnTo>
                    <a:lnTo>
                      <a:pt x="6251" y="2472"/>
                    </a:lnTo>
                    <a:lnTo>
                      <a:pt x="6260" y="2455"/>
                    </a:lnTo>
                    <a:lnTo>
                      <a:pt x="6257" y="2442"/>
                    </a:lnTo>
                    <a:lnTo>
                      <a:pt x="6237" y="2437"/>
                    </a:lnTo>
                    <a:lnTo>
                      <a:pt x="6221" y="2449"/>
                    </a:lnTo>
                    <a:lnTo>
                      <a:pt x="6220" y="2462"/>
                    </a:lnTo>
                    <a:lnTo>
                      <a:pt x="6220" y="2462"/>
                    </a:lnTo>
                    <a:close/>
                    <a:moveTo>
                      <a:pt x="5962" y="2294"/>
                    </a:moveTo>
                    <a:lnTo>
                      <a:pt x="5986" y="2281"/>
                    </a:lnTo>
                    <a:lnTo>
                      <a:pt x="5968" y="2272"/>
                    </a:lnTo>
                    <a:lnTo>
                      <a:pt x="5962" y="2294"/>
                    </a:lnTo>
                    <a:lnTo>
                      <a:pt x="5962" y="2294"/>
                    </a:lnTo>
                    <a:close/>
                    <a:moveTo>
                      <a:pt x="5883" y="2347"/>
                    </a:moveTo>
                    <a:lnTo>
                      <a:pt x="5865" y="2360"/>
                    </a:lnTo>
                    <a:lnTo>
                      <a:pt x="5889" y="2361"/>
                    </a:lnTo>
                    <a:lnTo>
                      <a:pt x="5883" y="2347"/>
                    </a:lnTo>
                    <a:lnTo>
                      <a:pt x="5883" y="2347"/>
                    </a:lnTo>
                    <a:close/>
                    <a:moveTo>
                      <a:pt x="5946" y="2605"/>
                    </a:moveTo>
                    <a:lnTo>
                      <a:pt x="5911" y="2623"/>
                    </a:lnTo>
                    <a:lnTo>
                      <a:pt x="5931" y="2623"/>
                    </a:lnTo>
                    <a:lnTo>
                      <a:pt x="5946" y="2605"/>
                    </a:lnTo>
                    <a:lnTo>
                      <a:pt x="5946" y="2605"/>
                    </a:lnTo>
                    <a:close/>
                    <a:moveTo>
                      <a:pt x="5889" y="2554"/>
                    </a:moveTo>
                    <a:lnTo>
                      <a:pt x="5909" y="2544"/>
                    </a:lnTo>
                    <a:lnTo>
                      <a:pt x="5931" y="2557"/>
                    </a:lnTo>
                    <a:lnTo>
                      <a:pt x="5937" y="2584"/>
                    </a:lnTo>
                    <a:lnTo>
                      <a:pt x="5912" y="2590"/>
                    </a:lnTo>
                    <a:lnTo>
                      <a:pt x="5890" y="2572"/>
                    </a:lnTo>
                    <a:lnTo>
                      <a:pt x="5889" y="2554"/>
                    </a:lnTo>
                    <a:lnTo>
                      <a:pt x="5889" y="2554"/>
                    </a:lnTo>
                    <a:close/>
                    <a:moveTo>
                      <a:pt x="5704" y="2437"/>
                    </a:moveTo>
                    <a:lnTo>
                      <a:pt x="5720" y="2425"/>
                    </a:lnTo>
                    <a:lnTo>
                      <a:pt x="5737" y="2437"/>
                    </a:lnTo>
                    <a:lnTo>
                      <a:pt x="5728" y="2451"/>
                    </a:lnTo>
                    <a:lnTo>
                      <a:pt x="5709" y="2450"/>
                    </a:lnTo>
                    <a:lnTo>
                      <a:pt x="5704" y="2437"/>
                    </a:lnTo>
                    <a:lnTo>
                      <a:pt x="5704" y="2437"/>
                    </a:lnTo>
                    <a:close/>
                    <a:moveTo>
                      <a:pt x="5743" y="2637"/>
                    </a:moveTo>
                    <a:lnTo>
                      <a:pt x="5774" y="2635"/>
                    </a:lnTo>
                    <a:lnTo>
                      <a:pt x="5788" y="2644"/>
                    </a:lnTo>
                    <a:lnTo>
                      <a:pt x="5760" y="2647"/>
                    </a:lnTo>
                    <a:lnTo>
                      <a:pt x="5743" y="2637"/>
                    </a:lnTo>
                    <a:lnTo>
                      <a:pt x="5743" y="2637"/>
                    </a:lnTo>
                    <a:close/>
                    <a:moveTo>
                      <a:pt x="5480" y="2519"/>
                    </a:moveTo>
                    <a:lnTo>
                      <a:pt x="5512" y="2497"/>
                    </a:lnTo>
                    <a:lnTo>
                      <a:pt x="5491" y="2486"/>
                    </a:lnTo>
                    <a:lnTo>
                      <a:pt x="5478" y="2499"/>
                    </a:lnTo>
                    <a:lnTo>
                      <a:pt x="5480" y="2519"/>
                    </a:lnTo>
                    <a:lnTo>
                      <a:pt x="5480" y="2519"/>
                    </a:lnTo>
                    <a:close/>
                    <a:moveTo>
                      <a:pt x="5571" y="2617"/>
                    </a:moveTo>
                    <a:lnTo>
                      <a:pt x="5621" y="2620"/>
                    </a:lnTo>
                    <a:lnTo>
                      <a:pt x="5649" y="2615"/>
                    </a:lnTo>
                    <a:lnTo>
                      <a:pt x="5649" y="2632"/>
                    </a:lnTo>
                    <a:lnTo>
                      <a:pt x="5609" y="2647"/>
                    </a:lnTo>
                    <a:lnTo>
                      <a:pt x="5575" y="2630"/>
                    </a:lnTo>
                    <a:lnTo>
                      <a:pt x="5571" y="2617"/>
                    </a:lnTo>
                    <a:lnTo>
                      <a:pt x="5571" y="2617"/>
                    </a:lnTo>
                    <a:close/>
                    <a:moveTo>
                      <a:pt x="5522" y="2630"/>
                    </a:moveTo>
                    <a:lnTo>
                      <a:pt x="5546" y="2624"/>
                    </a:lnTo>
                    <a:lnTo>
                      <a:pt x="5545" y="2643"/>
                    </a:lnTo>
                    <a:lnTo>
                      <a:pt x="5522" y="2630"/>
                    </a:lnTo>
                    <a:lnTo>
                      <a:pt x="5522" y="2630"/>
                    </a:lnTo>
                    <a:close/>
                    <a:moveTo>
                      <a:pt x="5444" y="2620"/>
                    </a:moveTo>
                    <a:lnTo>
                      <a:pt x="5467" y="2609"/>
                    </a:lnTo>
                    <a:lnTo>
                      <a:pt x="5483" y="2623"/>
                    </a:lnTo>
                    <a:lnTo>
                      <a:pt x="5463" y="2634"/>
                    </a:lnTo>
                    <a:lnTo>
                      <a:pt x="5444" y="2620"/>
                    </a:lnTo>
                    <a:lnTo>
                      <a:pt x="5444" y="2620"/>
                    </a:lnTo>
                    <a:close/>
                    <a:moveTo>
                      <a:pt x="4806" y="2981"/>
                    </a:moveTo>
                    <a:lnTo>
                      <a:pt x="4795" y="3016"/>
                    </a:lnTo>
                    <a:lnTo>
                      <a:pt x="4812" y="3029"/>
                    </a:lnTo>
                    <a:lnTo>
                      <a:pt x="4868" y="3026"/>
                    </a:lnTo>
                    <a:lnTo>
                      <a:pt x="4917" y="2994"/>
                    </a:lnTo>
                    <a:lnTo>
                      <a:pt x="4947" y="2985"/>
                    </a:lnTo>
                    <a:lnTo>
                      <a:pt x="4976" y="2987"/>
                    </a:lnTo>
                    <a:lnTo>
                      <a:pt x="5007" y="2963"/>
                    </a:lnTo>
                    <a:lnTo>
                      <a:pt x="5028" y="2931"/>
                    </a:lnTo>
                    <a:lnTo>
                      <a:pt x="5093" y="2883"/>
                    </a:lnTo>
                    <a:lnTo>
                      <a:pt x="5108" y="2863"/>
                    </a:lnTo>
                    <a:lnTo>
                      <a:pt x="5126" y="2855"/>
                    </a:lnTo>
                    <a:lnTo>
                      <a:pt x="5085" y="2817"/>
                    </a:lnTo>
                    <a:lnTo>
                      <a:pt x="5049" y="2777"/>
                    </a:lnTo>
                    <a:lnTo>
                      <a:pt x="5034" y="2784"/>
                    </a:lnTo>
                    <a:lnTo>
                      <a:pt x="5005" y="2793"/>
                    </a:lnTo>
                    <a:lnTo>
                      <a:pt x="5003" y="2837"/>
                    </a:lnTo>
                    <a:lnTo>
                      <a:pt x="4973" y="2842"/>
                    </a:lnTo>
                    <a:lnTo>
                      <a:pt x="4937" y="2861"/>
                    </a:lnTo>
                    <a:lnTo>
                      <a:pt x="4911" y="2831"/>
                    </a:lnTo>
                    <a:lnTo>
                      <a:pt x="4901" y="2840"/>
                    </a:lnTo>
                    <a:lnTo>
                      <a:pt x="4868" y="2860"/>
                    </a:lnTo>
                    <a:lnTo>
                      <a:pt x="4855" y="2896"/>
                    </a:lnTo>
                    <a:lnTo>
                      <a:pt x="4824" y="2949"/>
                    </a:lnTo>
                    <a:lnTo>
                      <a:pt x="4818" y="2963"/>
                    </a:lnTo>
                    <a:lnTo>
                      <a:pt x="4832" y="2976"/>
                    </a:lnTo>
                    <a:lnTo>
                      <a:pt x="4838" y="2990"/>
                    </a:lnTo>
                    <a:lnTo>
                      <a:pt x="4819" y="2990"/>
                    </a:lnTo>
                    <a:lnTo>
                      <a:pt x="4806" y="2981"/>
                    </a:lnTo>
                    <a:lnTo>
                      <a:pt x="4806" y="2981"/>
                    </a:lnTo>
                    <a:close/>
                    <a:moveTo>
                      <a:pt x="4771" y="3018"/>
                    </a:moveTo>
                    <a:lnTo>
                      <a:pt x="4784" y="2984"/>
                    </a:lnTo>
                    <a:lnTo>
                      <a:pt x="4771" y="2983"/>
                    </a:lnTo>
                    <a:lnTo>
                      <a:pt x="4754" y="3012"/>
                    </a:lnTo>
                    <a:lnTo>
                      <a:pt x="4771" y="3018"/>
                    </a:lnTo>
                    <a:lnTo>
                      <a:pt x="4771" y="3018"/>
                    </a:lnTo>
                    <a:close/>
                    <a:moveTo>
                      <a:pt x="4775" y="3043"/>
                    </a:moveTo>
                    <a:lnTo>
                      <a:pt x="4743" y="3057"/>
                    </a:lnTo>
                    <a:lnTo>
                      <a:pt x="4750" y="3063"/>
                    </a:lnTo>
                    <a:lnTo>
                      <a:pt x="4696" y="3089"/>
                    </a:lnTo>
                    <a:lnTo>
                      <a:pt x="4670" y="3112"/>
                    </a:lnTo>
                    <a:lnTo>
                      <a:pt x="4695" y="3121"/>
                    </a:lnTo>
                    <a:lnTo>
                      <a:pt x="4773" y="3089"/>
                    </a:lnTo>
                    <a:lnTo>
                      <a:pt x="4784" y="3062"/>
                    </a:lnTo>
                    <a:lnTo>
                      <a:pt x="4775" y="3043"/>
                    </a:lnTo>
                    <a:lnTo>
                      <a:pt x="4775" y="3043"/>
                    </a:lnTo>
                    <a:close/>
                    <a:moveTo>
                      <a:pt x="4521" y="3035"/>
                    </a:moveTo>
                    <a:lnTo>
                      <a:pt x="4540" y="3048"/>
                    </a:lnTo>
                    <a:lnTo>
                      <a:pt x="4544" y="3064"/>
                    </a:lnTo>
                    <a:lnTo>
                      <a:pt x="4521" y="3075"/>
                    </a:lnTo>
                    <a:lnTo>
                      <a:pt x="4491" y="3073"/>
                    </a:lnTo>
                    <a:lnTo>
                      <a:pt x="4507" y="3046"/>
                    </a:lnTo>
                    <a:lnTo>
                      <a:pt x="4521" y="3035"/>
                    </a:lnTo>
                    <a:lnTo>
                      <a:pt x="4521" y="3035"/>
                    </a:lnTo>
                    <a:close/>
                    <a:moveTo>
                      <a:pt x="4026" y="2852"/>
                    </a:moveTo>
                    <a:lnTo>
                      <a:pt x="4100" y="2814"/>
                    </a:lnTo>
                    <a:lnTo>
                      <a:pt x="4145" y="2849"/>
                    </a:lnTo>
                    <a:lnTo>
                      <a:pt x="4176" y="2849"/>
                    </a:lnTo>
                    <a:lnTo>
                      <a:pt x="4207" y="2833"/>
                    </a:lnTo>
                    <a:lnTo>
                      <a:pt x="4248" y="2852"/>
                    </a:lnTo>
                    <a:lnTo>
                      <a:pt x="4258" y="2883"/>
                    </a:lnTo>
                    <a:lnTo>
                      <a:pt x="4292" y="2883"/>
                    </a:lnTo>
                    <a:lnTo>
                      <a:pt x="4320" y="2926"/>
                    </a:lnTo>
                    <a:lnTo>
                      <a:pt x="4349" y="2953"/>
                    </a:lnTo>
                    <a:lnTo>
                      <a:pt x="4350" y="2976"/>
                    </a:lnTo>
                    <a:lnTo>
                      <a:pt x="4307" y="2997"/>
                    </a:lnTo>
                    <a:lnTo>
                      <a:pt x="4258" y="3002"/>
                    </a:lnTo>
                    <a:lnTo>
                      <a:pt x="4219" y="2985"/>
                    </a:lnTo>
                    <a:lnTo>
                      <a:pt x="4190" y="2945"/>
                    </a:lnTo>
                    <a:lnTo>
                      <a:pt x="4163" y="2939"/>
                    </a:lnTo>
                    <a:lnTo>
                      <a:pt x="4136" y="2906"/>
                    </a:lnTo>
                    <a:lnTo>
                      <a:pt x="4097" y="2912"/>
                    </a:lnTo>
                    <a:lnTo>
                      <a:pt x="4051" y="2902"/>
                    </a:lnTo>
                    <a:lnTo>
                      <a:pt x="4023" y="2877"/>
                    </a:lnTo>
                    <a:lnTo>
                      <a:pt x="4026" y="2852"/>
                    </a:lnTo>
                    <a:lnTo>
                      <a:pt x="4026" y="2852"/>
                    </a:lnTo>
                    <a:close/>
                    <a:moveTo>
                      <a:pt x="3496" y="2460"/>
                    </a:moveTo>
                    <a:lnTo>
                      <a:pt x="3522" y="2461"/>
                    </a:lnTo>
                    <a:lnTo>
                      <a:pt x="3530" y="2459"/>
                    </a:lnTo>
                    <a:lnTo>
                      <a:pt x="3527" y="2469"/>
                    </a:lnTo>
                    <a:lnTo>
                      <a:pt x="3502" y="2468"/>
                    </a:lnTo>
                    <a:lnTo>
                      <a:pt x="3496" y="2460"/>
                    </a:lnTo>
                    <a:lnTo>
                      <a:pt x="3496" y="2460"/>
                    </a:lnTo>
                    <a:close/>
                    <a:moveTo>
                      <a:pt x="3397" y="2408"/>
                    </a:moveTo>
                    <a:lnTo>
                      <a:pt x="3421" y="2430"/>
                    </a:lnTo>
                    <a:lnTo>
                      <a:pt x="3442" y="2406"/>
                    </a:lnTo>
                    <a:lnTo>
                      <a:pt x="3459" y="2408"/>
                    </a:lnTo>
                    <a:lnTo>
                      <a:pt x="3470" y="2408"/>
                    </a:lnTo>
                    <a:lnTo>
                      <a:pt x="3464" y="2399"/>
                    </a:lnTo>
                    <a:lnTo>
                      <a:pt x="3442" y="2390"/>
                    </a:lnTo>
                    <a:lnTo>
                      <a:pt x="3411" y="2386"/>
                    </a:lnTo>
                    <a:lnTo>
                      <a:pt x="3397" y="2398"/>
                    </a:lnTo>
                    <a:lnTo>
                      <a:pt x="3397" y="2408"/>
                    </a:lnTo>
                    <a:lnTo>
                      <a:pt x="3397" y="2408"/>
                    </a:lnTo>
                    <a:close/>
                    <a:moveTo>
                      <a:pt x="5238" y="2581"/>
                    </a:moveTo>
                    <a:lnTo>
                      <a:pt x="5275" y="2559"/>
                    </a:lnTo>
                    <a:lnTo>
                      <a:pt x="5328" y="2571"/>
                    </a:lnTo>
                    <a:lnTo>
                      <a:pt x="5347" y="2586"/>
                    </a:lnTo>
                    <a:lnTo>
                      <a:pt x="5355" y="2571"/>
                    </a:lnTo>
                    <a:lnTo>
                      <a:pt x="5379" y="2551"/>
                    </a:lnTo>
                    <a:lnTo>
                      <a:pt x="5406" y="2538"/>
                    </a:lnTo>
                    <a:lnTo>
                      <a:pt x="5399" y="2519"/>
                    </a:lnTo>
                    <a:lnTo>
                      <a:pt x="5371" y="2507"/>
                    </a:lnTo>
                    <a:lnTo>
                      <a:pt x="5345" y="2526"/>
                    </a:lnTo>
                    <a:lnTo>
                      <a:pt x="5287" y="2532"/>
                    </a:lnTo>
                    <a:lnTo>
                      <a:pt x="5269" y="2517"/>
                    </a:lnTo>
                    <a:lnTo>
                      <a:pt x="5243" y="2530"/>
                    </a:lnTo>
                    <a:lnTo>
                      <a:pt x="5230" y="2566"/>
                    </a:lnTo>
                    <a:lnTo>
                      <a:pt x="5238" y="2581"/>
                    </a:lnTo>
                    <a:lnTo>
                      <a:pt x="5238" y="2581"/>
                    </a:lnTo>
                    <a:close/>
                    <a:moveTo>
                      <a:pt x="5180" y="2627"/>
                    </a:moveTo>
                    <a:lnTo>
                      <a:pt x="5171" y="2642"/>
                    </a:lnTo>
                    <a:lnTo>
                      <a:pt x="5177" y="2650"/>
                    </a:lnTo>
                    <a:lnTo>
                      <a:pt x="5189" y="2640"/>
                    </a:lnTo>
                    <a:lnTo>
                      <a:pt x="5180" y="2627"/>
                    </a:lnTo>
                    <a:lnTo>
                      <a:pt x="5180" y="2627"/>
                    </a:lnTo>
                    <a:close/>
                    <a:moveTo>
                      <a:pt x="5026" y="2624"/>
                    </a:moveTo>
                    <a:lnTo>
                      <a:pt x="4992" y="2639"/>
                    </a:lnTo>
                    <a:lnTo>
                      <a:pt x="5005" y="2649"/>
                    </a:lnTo>
                    <a:lnTo>
                      <a:pt x="4994" y="2661"/>
                    </a:lnTo>
                    <a:lnTo>
                      <a:pt x="4997" y="2675"/>
                    </a:lnTo>
                    <a:lnTo>
                      <a:pt x="5028" y="2682"/>
                    </a:lnTo>
                    <a:lnTo>
                      <a:pt x="5086" y="2661"/>
                    </a:lnTo>
                    <a:lnTo>
                      <a:pt x="5105" y="2639"/>
                    </a:lnTo>
                    <a:lnTo>
                      <a:pt x="5088" y="2627"/>
                    </a:lnTo>
                    <a:lnTo>
                      <a:pt x="5040" y="2632"/>
                    </a:lnTo>
                    <a:lnTo>
                      <a:pt x="5026" y="2624"/>
                    </a:lnTo>
                    <a:lnTo>
                      <a:pt x="5026" y="2624"/>
                    </a:lnTo>
                    <a:close/>
                    <a:moveTo>
                      <a:pt x="4902" y="2691"/>
                    </a:moveTo>
                    <a:lnTo>
                      <a:pt x="4925" y="2690"/>
                    </a:lnTo>
                    <a:lnTo>
                      <a:pt x="4942" y="2706"/>
                    </a:lnTo>
                    <a:lnTo>
                      <a:pt x="4968" y="2670"/>
                    </a:lnTo>
                    <a:lnTo>
                      <a:pt x="4965" y="2656"/>
                    </a:lnTo>
                    <a:lnTo>
                      <a:pt x="4949" y="2671"/>
                    </a:lnTo>
                    <a:lnTo>
                      <a:pt x="4917" y="2675"/>
                    </a:lnTo>
                    <a:lnTo>
                      <a:pt x="4902" y="2691"/>
                    </a:lnTo>
                    <a:lnTo>
                      <a:pt x="4902" y="2691"/>
                    </a:lnTo>
                    <a:close/>
                    <a:moveTo>
                      <a:pt x="4796" y="2696"/>
                    </a:moveTo>
                    <a:lnTo>
                      <a:pt x="4830" y="2672"/>
                    </a:lnTo>
                    <a:lnTo>
                      <a:pt x="4822" y="2657"/>
                    </a:lnTo>
                    <a:lnTo>
                      <a:pt x="4837" y="2651"/>
                    </a:lnTo>
                    <a:lnTo>
                      <a:pt x="4862" y="2655"/>
                    </a:lnTo>
                    <a:lnTo>
                      <a:pt x="4885" y="2642"/>
                    </a:lnTo>
                    <a:lnTo>
                      <a:pt x="4897" y="2650"/>
                    </a:lnTo>
                    <a:lnTo>
                      <a:pt x="4863" y="2683"/>
                    </a:lnTo>
                    <a:lnTo>
                      <a:pt x="4846" y="2702"/>
                    </a:lnTo>
                    <a:lnTo>
                      <a:pt x="4811" y="2709"/>
                    </a:lnTo>
                    <a:lnTo>
                      <a:pt x="4796" y="2696"/>
                    </a:lnTo>
                    <a:lnTo>
                      <a:pt x="4796" y="2696"/>
                    </a:lnTo>
                    <a:close/>
                    <a:moveTo>
                      <a:pt x="4767" y="2687"/>
                    </a:moveTo>
                    <a:lnTo>
                      <a:pt x="4732" y="2694"/>
                    </a:lnTo>
                    <a:lnTo>
                      <a:pt x="4720" y="2721"/>
                    </a:lnTo>
                    <a:lnTo>
                      <a:pt x="4739" y="2700"/>
                    </a:lnTo>
                    <a:lnTo>
                      <a:pt x="4767" y="2687"/>
                    </a:lnTo>
                    <a:lnTo>
                      <a:pt x="4767" y="2687"/>
                    </a:lnTo>
                    <a:close/>
                    <a:moveTo>
                      <a:pt x="4785" y="2636"/>
                    </a:moveTo>
                    <a:lnTo>
                      <a:pt x="4763" y="2656"/>
                    </a:lnTo>
                    <a:lnTo>
                      <a:pt x="4780" y="2665"/>
                    </a:lnTo>
                    <a:lnTo>
                      <a:pt x="4791" y="2651"/>
                    </a:lnTo>
                    <a:lnTo>
                      <a:pt x="4785" y="2636"/>
                    </a:lnTo>
                    <a:lnTo>
                      <a:pt x="4785" y="2636"/>
                    </a:lnTo>
                    <a:close/>
                    <a:moveTo>
                      <a:pt x="4178" y="2708"/>
                    </a:moveTo>
                    <a:lnTo>
                      <a:pt x="4178" y="2708"/>
                    </a:lnTo>
                    <a:lnTo>
                      <a:pt x="4177" y="2706"/>
                    </a:lnTo>
                    <a:lnTo>
                      <a:pt x="4178" y="2702"/>
                    </a:lnTo>
                    <a:lnTo>
                      <a:pt x="4181" y="2692"/>
                    </a:lnTo>
                    <a:lnTo>
                      <a:pt x="4186" y="2678"/>
                    </a:lnTo>
                    <a:lnTo>
                      <a:pt x="4238" y="2649"/>
                    </a:lnTo>
                    <a:lnTo>
                      <a:pt x="4322" y="2630"/>
                    </a:lnTo>
                    <a:lnTo>
                      <a:pt x="4363" y="2651"/>
                    </a:lnTo>
                    <a:lnTo>
                      <a:pt x="4387" y="2645"/>
                    </a:lnTo>
                    <a:lnTo>
                      <a:pt x="4431" y="2656"/>
                    </a:lnTo>
                    <a:lnTo>
                      <a:pt x="4478" y="2686"/>
                    </a:lnTo>
                    <a:lnTo>
                      <a:pt x="4514" y="2671"/>
                    </a:lnTo>
                    <a:lnTo>
                      <a:pt x="4564" y="2673"/>
                    </a:lnTo>
                    <a:lnTo>
                      <a:pt x="4585" y="2691"/>
                    </a:lnTo>
                    <a:lnTo>
                      <a:pt x="4624" y="2687"/>
                    </a:lnTo>
                    <a:lnTo>
                      <a:pt x="4644" y="2663"/>
                    </a:lnTo>
                    <a:lnTo>
                      <a:pt x="4675" y="2654"/>
                    </a:lnTo>
                    <a:lnTo>
                      <a:pt x="4694" y="2624"/>
                    </a:lnTo>
                    <a:lnTo>
                      <a:pt x="4681" y="2617"/>
                    </a:lnTo>
                    <a:lnTo>
                      <a:pt x="4710" y="2597"/>
                    </a:lnTo>
                    <a:lnTo>
                      <a:pt x="4745" y="2612"/>
                    </a:lnTo>
                    <a:lnTo>
                      <a:pt x="4750" y="2643"/>
                    </a:lnTo>
                    <a:lnTo>
                      <a:pt x="4733" y="2671"/>
                    </a:lnTo>
                    <a:lnTo>
                      <a:pt x="4711" y="2681"/>
                    </a:lnTo>
                    <a:lnTo>
                      <a:pt x="4687" y="2715"/>
                    </a:lnTo>
                    <a:lnTo>
                      <a:pt x="4650" y="2719"/>
                    </a:lnTo>
                    <a:lnTo>
                      <a:pt x="4634" y="2735"/>
                    </a:lnTo>
                    <a:lnTo>
                      <a:pt x="4610" y="2727"/>
                    </a:lnTo>
                    <a:lnTo>
                      <a:pt x="4558" y="2725"/>
                    </a:lnTo>
                    <a:lnTo>
                      <a:pt x="4510" y="2747"/>
                    </a:lnTo>
                    <a:lnTo>
                      <a:pt x="4456" y="2737"/>
                    </a:lnTo>
                    <a:lnTo>
                      <a:pt x="4418" y="2754"/>
                    </a:lnTo>
                    <a:lnTo>
                      <a:pt x="4410" y="2763"/>
                    </a:lnTo>
                    <a:lnTo>
                      <a:pt x="4386" y="2762"/>
                    </a:lnTo>
                    <a:lnTo>
                      <a:pt x="4366" y="2752"/>
                    </a:lnTo>
                    <a:lnTo>
                      <a:pt x="4335" y="2764"/>
                    </a:lnTo>
                    <a:lnTo>
                      <a:pt x="4316" y="2747"/>
                    </a:lnTo>
                    <a:lnTo>
                      <a:pt x="4289" y="2744"/>
                    </a:lnTo>
                    <a:lnTo>
                      <a:pt x="4264" y="2749"/>
                    </a:lnTo>
                    <a:lnTo>
                      <a:pt x="4239" y="2741"/>
                    </a:lnTo>
                    <a:lnTo>
                      <a:pt x="4216" y="2744"/>
                    </a:lnTo>
                    <a:lnTo>
                      <a:pt x="4187" y="2737"/>
                    </a:lnTo>
                    <a:lnTo>
                      <a:pt x="4178" y="2708"/>
                    </a:lnTo>
                    <a:lnTo>
                      <a:pt x="4178" y="2708"/>
                    </a:lnTo>
                    <a:close/>
                    <a:moveTo>
                      <a:pt x="4155" y="2705"/>
                    </a:moveTo>
                    <a:lnTo>
                      <a:pt x="4143" y="2739"/>
                    </a:lnTo>
                    <a:lnTo>
                      <a:pt x="4166" y="2735"/>
                    </a:lnTo>
                    <a:lnTo>
                      <a:pt x="4170" y="2715"/>
                    </a:lnTo>
                    <a:lnTo>
                      <a:pt x="4155" y="2705"/>
                    </a:lnTo>
                    <a:lnTo>
                      <a:pt x="4155" y="2705"/>
                    </a:lnTo>
                    <a:close/>
                    <a:moveTo>
                      <a:pt x="4139" y="2687"/>
                    </a:moveTo>
                    <a:lnTo>
                      <a:pt x="4109" y="2678"/>
                    </a:lnTo>
                    <a:lnTo>
                      <a:pt x="4097" y="2717"/>
                    </a:lnTo>
                    <a:lnTo>
                      <a:pt x="4115" y="2741"/>
                    </a:lnTo>
                    <a:lnTo>
                      <a:pt x="4126" y="2700"/>
                    </a:lnTo>
                    <a:lnTo>
                      <a:pt x="4139" y="2687"/>
                    </a:lnTo>
                    <a:lnTo>
                      <a:pt x="4139" y="2687"/>
                    </a:lnTo>
                    <a:close/>
                    <a:moveTo>
                      <a:pt x="3650" y="2710"/>
                    </a:moveTo>
                    <a:lnTo>
                      <a:pt x="3645" y="2731"/>
                    </a:lnTo>
                    <a:lnTo>
                      <a:pt x="3657" y="2743"/>
                    </a:lnTo>
                    <a:lnTo>
                      <a:pt x="3647" y="2759"/>
                    </a:lnTo>
                    <a:lnTo>
                      <a:pt x="3662" y="2777"/>
                    </a:lnTo>
                    <a:lnTo>
                      <a:pt x="3693" y="2791"/>
                    </a:lnTo>
                    <a:lnTo>
                      <a:pt x="3737" y="2780"/>
                    </a:lnTo>
                    <a:lnTo>
                      <a:pt x="3762" y="2791"/>
                    </a:lnTo>
                    <a:lnTo>
                      <a:pt x="3799" y="2778"/>
                    </a:lnTo>
                    <a:lnTo>
                      <a:pt x="3813" y="2759"/>
                    </a:lnTo>
                    <a:lnTo>
                      <a:pt x="3844" y="2770"/>
                    </a:lnTo>
                    <a:lnTo>
                      <a:pt x="3881" y="2754"/>
                    </a:lnTo>
                    <a:lnTo>
                      <a:pt x="3916" y="2760"/>
                    </a:lnTo>
                    <a:lnTo>
                      <a:pt x="3953" y="2728"/>
                    </a:lnTo>
                    <a:lnTo>
                      <a:pt x="3964" y="2752"/>
                    </a:lnTo>
                    <a:lnTo>
                      <a:pt x="3996" y="2746"/>
                    </a:lnTo>
                    <a:lnTo>
                      <a:pt x="4045" y="2753"/>
                    </a:lnTo>
                    <a:lnTo>
                      <a:pt x="4022" y="2734"/>
                    </a:lnTo>
                    <a:lnTo>
                      <a:pt x="4066" y="2734"/>
                    </a:lnTo>
                    <a:lnTo>
                      <a:pt x="4070" y="2697"/>
                    </a:lnTo>
                    <a:lnTo>
                      <a:pt x="4058" y="2712"/>
                    </a:lnTo>
                    <a:lnTo>
                      <a:pt x="4048" y="2681"/>
                    </a:lnTo>
                    <a:lnTo>
                      <a:pt x="4052" y="2655"/>
                    </a:lnTo>
                    <a:lnTo>
                      <a:pt x="4016" y="2645"/>
                    </a:lnTo>
                    <a:lnTo>
                      <a:pt x="4021" y="2672"/>
                    </a:lnTo>
                    <a:lnTo>
                      <a:pt x="4003" y="2680"/>
                    </a:lnTo>
                    <a:lnTo>
                      <a:pt x="3999" y="2650"/>
                    </a:lnTo>
                    <a:lnTo>
                      <a:pt x="3965" y="2629"/>
                    </a:lnTo>
                    <a:lnTo>
                      <a:pt x="3931" y="2642"/>
                    </a:lnTo>
                    <a:lnTo>
                      <a:pt x="3899" y="2622"/>
                    </a:lnTo>
                    <a:lnTo>
                      <a:pt x="3870" y="2610"/>
                    </a:lnTo>
                    <a:lnTo>
                      <a:pt x="3829" y="2635"/>
                    </a:lnTo>
                    <a:lnTo>
                      <a:pt x="3830" y="2654"/>
                    </a:lnTo>
                    <a:lnTo>
                      <a:pt x="3899" y="2680"/>
                    </a:lnTo>
                    <a:lnTo>
                      <a:pt x="3926" y="2706"/>
                    </a:lnTo>
                    <a:lnTo>
                      <a:pt x="3880" y="2713"/>
                    </a:lnTo>
                    <a:lnTo>
                      <a:pt x="3853" y="2725"/>
                    </a:lnTo>
                    <a:lnTo>
                      <a:pt x="3812" y="2699"/>
                    </a:lnTo>
                    <a:lnTo>
                      <a:pt x="3804" y="2669"/>
                    </a:lnTo>
                    <a:lnTo>
                      <a:pt x="3780" y="2665"/>
                    </a:lnTo>
                    <a:lnTo>
                      <a:pt x="3752" y="2672"/>
                    </a:lnTo>
                    <a:lnTo>
                      <a:pt x="3721" y="2665"/>
                    </a:lnTo>
                    <a:lnTo>
                      <a:pt x="3672" y="2684"/>
                    </a:lnTo>
                    <a:lnTo>
                      <a:pt x="3672" y="2684"/>
                    </a:lnTo>
                    <a:lnTo>
                      <a:pt x="3660" y="2697"/>
                    </a:lnTo>
                    <a:lnTo>
                      <a:pt x="3652" y="2706"/>
                    </a:lnTo>
                    <a:lnTo>
                      <a:pt x="3650" y="2709"/>
                    </a:lnTo>
                    <a:lnTo>
                      <a:pt x="3650" y="2710"/>
                    </a:lnTo>
                    <a:lnTo>
                      <a:pt x="3650" y="2710"/>
                    </a:lnTo>
                    <a:close/>
                    <a:moveTo>
                      <a:pt x="3549" y="2668"/>
                    </a:moveTo>
                    <a:lnTo>
                      <a:pt x="3585" y="2643"/>
                    </a:lnTo>
                    <a:lnTo>
                      <a:pt x="3640" y="2660"/>
                    </a:lnTo>
                    <a:lnTo>
                      <a:pt x="3633" y="2700"/>
                    </a:lnTo>
                    <a:lnTo>
                      <a:pt x="3617" y="2722"/>
                    </a:lnTo>
                    <a:lnTo>
                      <a:pt x="3620" y="2751"/>
                    </a:lnTo>
                    <a:lnTo>
                      <a:pt x="3597" y="2742"/>
                    </a:lnTo>
                    <a:lnTo>
                      <a:pt x="3564" y="2755"/>
                    </a:lnTo>
                    <a:lnTo>
                      <a:pt x="3508" y="2738"/>
                    </a:lnTo>
                    <a:lnTo>
                      <a:pt x="3497" y="2723"/>
                    </a:lnTo>
                    <a:lnTo>
                      <a:pt x="3512" y="2713"/>
                    </a:lnTo>
                    <a:lnTo>
                      <a:pt x="3542" y="2715"/>
                    </a:lnTo>
                    <a:lnTo>
                      <a:pt x="3549" y="2668"/>
                    </a:lnTo>
                    <a:lnTo>
                      <a:pt x="3549" y="2668"/>
                    </a:lnTo>
                    <a:close/>
                    <a:moveTo>
                      <a:pt x="3439" y="2722"/>
                    </a:moveTo>
                    <a:lnTo>
                      <a:pt x="3456" y="2705"/>
                    </a:lnTo>
                    <a:lnTo>
                      <a:pt x="3467" y="2724"/>
                    </a:lnTo>
                    <a:lnTo>
                      <a:pt x="3449" y="2733"/>
                    </a:lnTo>
                    <a:lnTo>
                      <a:pt x="3439" y="2722"/>
                    </a:lnTo>
                    <a:lnTo>
                      <a:pt x="3439" y="2722"/>
                    </a:lnTo>
                    <a:close/>
                    <a:moveTo>
                      <a:pt x="3276" y="2617"/>
                    </a:moveTo>
                    <a:lnTo>
                      <a:pt x="3276" y="2643"/>
                    </a:lnTo>
                    <a:lnTo>
                      <a:pt x="3292" y="2665"/>
                    </a:lnTo>
                    <a:lnTo>
                      <a:pt x="3339" y="2675"/>
                    </a:lnTo>
                    <a:lnTo>
                      <a:pt x="3381" y="2706"/>
                    </a:lnTo>
                    <a:lnTo>
                      <a:pt x="3390" y="2727"/>
                    </a:lnTo>
                    <a:lnTo>
                      <a:pt x="3404" y="2705"/>
                    </a:lnTo>
                    <a:lnTo>
                      <a:pt x="3431" y="2692"/>
                    </a:lnTo>
                    <a:lnTo>
                      <a:pt x="3442" y="2680"/>
                    </a:lnTo>
                    <a:lnTo>
                      <a:pt x="3473" y="2673"/>
                    </a:lnTo>
                    <a:lnTo>
                      <a:pt x="3482" y="2654"/>
                    </a:lnTo>
                    <a:lnTo>
                      <a:pt x="3445" y="2610"/>
                    </a:lnTo>
                    <a:lnTo>
                      <a:pt x="3399" y="2599"/>
                    </a:lnTo>
                    <a:lnTo>
                      <a:pt x="3353" y="2616"/>
                    </a:lnTo>
                    <a:lnTo>
                      <a:pt x="3314" y="2606"/>
                    </a:lnTo>
                    <a:lnTo>
                      <a:pt x="3276" y="2617"/>
                    </a:lnTo>
                    <a:lnTo>
                      <a:pt x="3276" y="2617"/>
                    </a:lnTo>
                    <a:close/>
                    <a:moveTo>
                      <a:pt x="7433" y="2642"/>
                    </a:moveTo>
                    <a:lnTo>
                      <a:pt x="7447" y="2645"/>
                    </a:lnTo>
                    <a:lnTo>
                      <a:pt x="7479" y="2656"/>
                    </a:lnTo>
                    <a:lnTo>
                      <a:pt x="7489" y="2646"/>
                    </a:lnTo>
                    <a:lnTo>
                      <a:pt x="7477" y="2607"/>
                    </a:lnTo>
                    <a:lnTo>
                      <a:pt x="7464" y="2604"/>
                    </a:lnTo>
                    <a:lnTo>
                      <a:pt x="7447" y="2615"/>
                    </a:lnTo>
                    <a:lnTo>
                      <a:pt x="7433" y="2642"/>
                    </a:lnTo>
                    <a:lnTo>
                      <a:pt x="7433" y="2642"/>
                    </a:lnTo>
                    <a:close/>
                    <a:moveTo>
                      <a:pt x="7263" y="2648"/>
                    </a:moveTo>
                    <a:lnTo>
                      <a:pt x="7263" y="2648"/>
                    </a:lnTo>
                    <a:lnTo>
                      <a:pt x="7272" y="2648"/>
                    </a:lnTo>
                    <a:lnTo>
                      <a:pt x="7292" y="2646"/>
                    </a:lnTo>
                    <a:lnTo>
                      <a:pt x="7322" y="2644"/>
                    </a:lnTo>
                    <a:lnTo>
                      <a:pt x="7345" y="2639"/>
                    </a:lnTo>
                    <a:lnTo>
                      <a:pt x="7389" y="2646"/>
                    </a:lnTo>
                    <a:lnTo>
                      <a:pt x="7417" y="2632"/>
                    </a:lnTo>
                    <a:lnTo>
                      <a:pt x="7444" y="2602"/>
                    </a:lnTo>
                    <a:lnTo>
                      <a:pt x="7471" y="2594"/>
                    </a:lnTo>
                    <a:lnTo>
                      <a:pt x="7483" y="2577"/>
                    </a:lnTo>
                    <a:lnTo>
                      <a:pt x="7483" y="2559"/>
                    </a:lnTo>
                    <a:lnTo>
                      <a:pt x="7491" y="2550"/>
                    </a:lnTo>
                    <a:lnTo>
                      <a:pt x="7498" y="2522"/>
                    </a:lnTo>
                    <a:lnTo>
                      <a:pt x="7505" y="2509"/>
                    </a:lnTo>
                    <a:lnTo>
                      <a:pt x="7479" y="2489"/>
                    </a:lnTo>
                    <a:lnTo>
                      <a:pt x="7468" y="2479"/>
                    </a:lnTo>
                    <a:lnTo>
                      <a:pt x="7407" y="2477"/>
                    </a:lnTo>
                    <a:lnTo>
                      <a:pt x="7369" y="2495"/>
                    </a:lnTo>
                    <a:lnTo>
                      <a:pt x="7351" y="2544"/>
                    </a:lnTo>
                    <a:lnTo>
                      <a:pt x="7333" y="2578"/>
                    </a:lnTo>
                    <a:lnTo>
                      <a:pt x="7263" y="2648"/>
                    </a:lnTo>
                    <a:lnTo>
                      <a:pt x="7263" y="2648"/>
                    </a:lnTo>
                    <a:close/>
                    <a:moveTo>
                      <a:pt x="3015" y="2388"/>
                    </a:moveTo>
                    <a:lnTo>
                      <a:pt x="2990" y="2424"/>
                    </a:lnTo>
                    <a:lnTo>
                      <a:pt x="3025" y="2459"/>
                    </a:lnTo>
                    <a:lnTo>
                      <a:pt x="3050" y="2463"/>
                    </a:lnTo>
                    <a:lnTo>
                      <a:pt x="3072" y="2449"/>
                    </a:lnTo>
                    <a:lnTo>
                      <a:pt x="3131" y="2452"/>
                    </a:lnTo>
                    <a:lnTo>
                      <a:pt x="3162" y="2439"/>
                    </a:lnTo>
                    <a:lnTo>
                      <a:pt x="3199" y="2434"/>
                    </a:lnTo>
                    <a:lnTo>
                      <a:pt x="3214" y="2413"/>
                    </a:lnTo>
                    <a:lnTo>
                      <a:pt x="3197" y="2405"/>
                    </a:lnTo>
                    <a:lnTo>
                      <a:pt x="3152" y="2412"/>
                    </a:lnTo>
                    <a:lnTo>
                      <a:pt x="3125" y="2403"/>
                    </a:lnTo>
                    <a:lnTo>
                      <a:pt x="3033" y="2400"/>
                    </a:lnTo>
                    <a:lnTo>
                      <a:pt x="3015" y="2388"/>
                    </a:lnTo>
                    <a:lnTo>
                      <a:pt x="3015" y="2388"/>
                    </a:lnTo>
                    <a:close/>
                    <a:moveTo>
                      <a:pt x="1726" y="2332"/>
                    </a:moveTo>
                    <a:lnTo>
                      <a:pt x="1730" y="2350"/>
                    </a:lnTo>
                    <a:lnTo>
                      <a:pt x="1743" y="2348"/>
                    </a:lnTo>
                    <a:lnTo>
                      <a:pt x="1744" y="2332"/>
                    </a:lnTo>
                    <a:lnTo>
                      <a:pt x="1726" y="2332"/>
                    </a:lnTo>
                    <a:lnTo>
                      <a:pt x="1726" y="2332"/>
                    </a:lnTo>
                    <a:close/>
                    <a:moveTo>
                      <a:pt x="1752" y="2356"/>
                    </a:moveTo>
                    <a:lnTo>
                      <a:pt x="1765" y="2370"/>
                    </a:lnTo>
                    <a:lnTo>
                      <a:pt x="1791" y="2361"/>
                    </a:lnTo>
                    <a:lnTo>
                      <a:pt x="1794" y="2326"/>
                    </a:lnTo>
                    <a:lnTo>
                      <a:pt x="1830" y="2321"/>
                    </a:lnTo>
                    <a:lnTo>
                      <a:pt x="1845" y="2286"/>
                    </a:lnTo>
                    <a:lnTo>
                      <a:pt x="1843" y="2250"/>
                    </a:lnTo>
                    <a:lnTo>
                      <a:pt x="1878" y="2210"/>
                    </a:lnTo>
                    <a:lnTo>
                      <a:pt x="1894" y="2225"/>
                    </a:lnTo>
                    <a:lnTo>
                      <a:pt x="1934" y="2225"/>
                    </a:lnTo>
                    <a:lnTo>
                      <a:pt x="1988" y="2234"/>
                    </a:lnTo>
                    <a:lnTo>
                      <a:pt x="2015" y="2254"/>
                    </a:lnTo>
                    <a:lnTo>
                      <a:pt x="2028" y="2242"/>
                    </a:lnTo>
                    <a:lnTo>
                      <a:pt x="2044" y="2225"/>
                    </a:lnTo>
                    <a:lnTo>
                      <a:pt x="2097" y="2228"/>
                    </a:lnTo>
                    <a:lnTo>
                      <a:pt x="2130" y="2254"/>
                    </a:lnTo>
                    <a:lnTo>
                      <a:pt x="2191" y="2269"/>
                    </a:lnTo>
                    <a:lnTo>
                      <a:pt x="2266" y="2278"/>
                    </a:lnTo>
                    <a:lnTo>
                      <a:pt x="2285" y="2314"/>
                    </a:lnTo>
                    <a:lnTo>
                      <a:pt x="2279" y="2347"/>
                    </a:lnTo>
                    <a:lnTo>
                      <a:pt x="2294" y="2361"/>
                    </a:lnTo>
                    <a:lnTo>
                      <a:pt x="2352" y="2388"/>
                    </a:lnTo>
                    <a:lnTo>
                      <a:pt x="2455" y="2386"/>
                    </a:lnTo>
                    <a:lnTo>
                      <a:pt x="2546" y="2400"/>
                    </a:lnTo>
                    <a:lnTo>
                      <a:pt x="2624" y="2388"/>
                    </a:lnTo>
                    <a:lnTo>
                      <a:pt x="2645" y="2360"/>
                    </a:lnTo>
                    <a:lnTo>
                      <a:pt x="2655" y="2292"/>
                    </a:lnTo>
                    <a:lnTo>
                      <a:pt x="2687" y="2290"/>
                    </a:lnTo>
                    <a:lnTo>
                      <a:pt x="2729" y="2335"/>
                    </a:lnTo>
                    <a:lnTo>
                      <a:pt x="2756" y="2334"/>
                    </a:lnTo>
                    <a:lnTo>
                      <a:pt x="2787" y="2329"/>
                    </a:lnTo>
                    <a:lnTo>
                      <a:pt x="2810" y="2342"/>
                    </a:lnTo>
                    <a:lnTo>
                      <a:pt x="2846" y="2374"/>
                    </a:lnTo>
                    <a:lnTo>
                      <a:pt x="2876" y="2372"/>
                    </a:lnTo>
                    <a:lnTo>
                      <a:pt x="2901" y="2399"/>
                    </a:lnTo>
                    <a:lnTo>
                      <a:pt x="2922" y="2388"/>
                    </a:lnTo>
                    <a:lnTo>
                      <a:pt x="2969" y="2389"/>
                    </a:lnTo>
                    <a:lnTo>
                      <a:pt x="2970" y="2435"/>
                    </a:lnTo>
                    <a:lnTo>
                      <a:pt x="3003" y="2478"/>
                    </a:lnTo>
                    <a:lnTo>
                      <a:pt x="3006" y="2503"/>
                    </a:lnTo>
                    <a:lnTo>
                      <a:pt x="3028" y="2530"/>
                    </a:lnTo>
                    <a:lnTo>
                      <a:pt x="3067" y="2548"/>
                    </a:lnTo>
                    <a:lnTo>
                      <a:pt x="3104" y="2534"/>
                    </a:lnTo>
                    <a:lnTo>
                      <a:pt x="3131" y="2550"/>
                    </a:lnTo>
                    <a:lnTo>
                      <a:pt x="3159" y="2549"/>
                    </a:lnTo>
                    <a:lnTo>
                      <a:pt x="3180" y="2535"/>
                    </a:lnTo>
                    <a:lnTo>
                      <a:pt x="3208" y="2534"/>
                    </a:lnTo>
                    <a:lnTo>
                      <a:pt x="3216" y="2545"/>
                    </a:lnTo>
                    <a:lnTo>
                      <a:pt x="3246" y="2550"/>
                    </a:lnTo>
                    <a:lnTo>
                      <a:pt x="3266" y="2572"/>
                    </a:lnTo>
                    <a:lnTo>
                      <a:pt x="3254" y="2646"/>
                    </a:lnTo>
                    <a:lnTo>
                      <a:pt x="3238" y="2667"/>
                    </a:lnTo>
                    <a:lnTo>
                      <a:pt x="3256" y="2681"/>
                    </a:lnTo>
                    <a:lnTo>
                      <a:pt x="3267" y="2732"/>
                    </a:lnTo>
                    <a:lnTo>
                      <a:pt x="3246" y="2738"/>
                    </a:lnTo>
                    <a:lnTo>
                      <a:pt x="3220" y="2713"/>
                    </a:lnTo>
                    <a:lnTo>
                      <a:pt x="3182" y="2717"/>
                    </a:lnTo>
                    <a:lnTo>
                      <a:pt x="3138" y="2681"/>
                    </a:lnTo>
                    <a:lnTo>
                      <a:pt x="3103" y="2671"/>
                    </a:lnTo>
                    <a:lnTo>
                      <a:pt x="3070" y="2636"/>
                    </a:lnTo>
                    <a:lnTo>
                      <a:pt x="3045" y="2635"/>
                    </a:lnTo>
                    <a:lnTo>
                      <a:pt x="2996" y="2661"/>
                    </a:lnTo>
                    <a:lnTo>
                      <a:pt x="2945" y="2663"/>
                    </a:lnTo>
                    <a:lnTo>
                      <a:pt x="2902" y="2639"/>
                    </a:lnTo>
                    <a:lnTo>
                      <a:pt x="2854" y="2628"/>
                    </a:lnTo>
                    <a:lnTo>
                      <a:pt x="2815" y="2662"/>
                    </a:lnTo>
                    <a:lnTo>
                      <a:pt x="2771" y="2631"/>
                    </a:lnTo>
                    <a:lnTo>
                      <a:pt x="2712" y="2627"/>
                    </a:lnTo>
                    <a:lnTo>
                      <a:pt x="2676" y="2647"/>
                    </a:lnTo>
                    <a:lnTo>
                      <a:pt x="2586" y="2613"/>
                    </a:lnTo>
                    <a:lnTo>
                      <a:pt x="2503" y="2560"/>
                    </a:lnTo>
                    <a:lnTo>
                      <a:pt x="2450" y="2561"/>
                    </a:lnTo>
                    <a:lnTo>
                      <a:pt x="2409" y="2534"/>
                    </a:lnTo>
                    <a:lnTo>
                      <a:pt x="2384" y="2535"/>
                    </a:lnTo>
                    <a:lnTo>
                      <a:pt x="2362" y="2559"/>
                    </a:lnTo>
                    <a:lnTo>
                      <a:pt x="2331" y="2553"/>
                    </a:lnTo>
                    <a:lnTo>
                      <a:pt x="2305" y="2526"/>
                    </a:lnTo>
                    <a:lnTo>
                      <a:pt x="2281" y="2528"/>
                    </a:lnTo>
                    <a:lnTo>
                      <a:pt x="2250" y="2563"/>
                    </a:lnTo>
                    <a:lnTo>
                      <a:pt x="2174" y="2542"/>
                    </a:lnTo>
                    <a:lnTo>
                      <a:pt x="2122" y="2502"/>
                    </a:lnTo>
                    <a:lnTo>
                      <a:pt x="2070" y="2499"/>
                    </a:lnTo>
                    <a:lnTo>
                      <a:pt x="2046" y="2486"/>
                    </a:lnTo>
                    <a:lnTo>
                      <a:pt x="2015" y="2505"/>
                    </a:lnTo>
                    <a:lnTo>
                      <a:pt x="1974" y="2490"/>
                    </a:lnTo>
                    <a:lnTo>
                      <a:pt x="1930" y="2483"/>
                    </a:lnTo>
                    <a:lnTo>
                      <a:pt x="1914" y="2468"/>
                    </a:lnTo>
                    <a:lnTo>
                      <a:pt x="1937" y="2426"/>
                    </a:lnTo>
                    <a:lnTo>
                      <a:pt x="1952" y="2411"/>
                    </a:lnTo>
                    <a:lnTo>
                      <a:pt x="1928" y="2409"/>
                    </a:lnTo>
                    <a:lnTo>
                      <a:pt x="1908" y="2421"/>
                    </a:lnTo>
                    <a:lnTo>
                      <a:pt x="1885" y="2406"/>
                    </a:lnTo>
                    <a:lnTo>
                      <a:pt x="1869" y="2377"/>
                    </a:lnTo>
                    <a:lnTo>
                      <a:pt x="1832" y="2392"/>
                    </a:lnTo>
                    <a:lnTo>
                      <a:pt x="1763" y="2391"/>
                    </a:lnTo>
                    <a:lnTo>
                      <a:pt x="1741" y="2377"/>
                    </a:lnTo>
                    <a:lnTo>
                      <a:pt x="1740" y="2358"/>
                    </a:lnTo>
                    <a:lnTo>
                      <a:pt x="1752" y="2356"/>
                    </a:lnTo>
                    <a:lnTo>
                      <a:pt x="1752" y="2356"/>
                    </a:lnTo>
                    <a:close/>
                    <a:moveTo>
                      <a:pt x="2196" y="431"/>
                    </a:moveTo>
                    <a:lnTo>
                      <a:pt x="2230" y="464"/>
                    </a:lnTo>
                    <a:lnTo>
                      <a:pt x="2248" y="464"/>
                    </a:lnTo>
                    <a:lnTo>
                      <a:pt x="2241" y="491"/>
                    </a:lnTo>
                    <a:lnTo>
                      <a:pt x="2267" y="491"/>
                    </a:lnTo>
                    <a:lnTo>
                      <a:pt x="2281" y="443"/>
                    </a:lnTo>
                    <a:lnTo>
                      <a:pt x="2242" y="390"/>
                    </a:lnTo>
                    <a:lnTo>
                      <a:pt x="2213" y="407"/>
                    </a:lnTo>
                    <a:lnTo>
                      <a:pt x="2196" y="431"/>
                    </a:lnTo>
                    <a:lnTo>
                      <a:pt x="2196" y="431"/>
                    </a:lnTo>
                    <a:close/>
                    <a:moveTo>
                      <a:pt x="1911" y="640"/>
                    </a:moveTo>
                    <a:lnTo>
                      <a:pt x="1910" y="668"/>
                    </a:lnTo>
                    <a:lnTo>
                      <a:pt x="1929" y="659"/>
                    </a:lnTo>
                    <a:lnTo>
                      <a:pt x="1911" y="640"/>
                    </a:lnTo>
                    <a:lnTo>
                      <a:pt x="1911" y="640"/>
                    </a:lnTo>
                    <a:close/>
                    <a:moveTo>
                      <a:pt x="1910" y="569"/>
                    </a:moveTo>
                    <a:lnTo>
                      <a:pt x="1929" y="549"/>
                    </a:lnTo>
                    <a:lnTo>
                      <a:pt x="1908" y="539"/>
                    </a:lnTo>
                    <a:lnTo>
                      <a:pt x="1910" y="569"/>
                    </a:lnTo>
                    <a:lnTo>
                      <a:pt x="1910" y="569"/>
                    </a:lnTo>
                    <a:close/>
                    <a:moveTo>
                      <a:pt x="1914" y="585"/>
                    </a:moveTo>
                    <a:lnTo>
                      <a:pt x="1904" y="604"/>
                    </a:lnTo>
                    <a:lnTo>
                      <a:pt x="1927" y="607"/>
                    </a:lnTo>
                    <a:lnTo>
                      <a:pt x="1914" y="585"/>
                    </a:lnTo>
                    <a:lnTo>
                      <a:pt x="1914" y="585"/>
                    </a:lnTo>
                    <a:close/>
                    <a:moveTo>
                      <a:pt x="1807" y="617"/>
                    </a:moveTo>
                    <a:lnTo>
                      <a:pt x="1803" y="646"/>
                    </a:lnTo>
                    <a:lnTo>
                      <a:pt x="1822" y="658"/>
                    </a:lnTo>
                    <a:lnTo>
                      <a:pt x="1856" y="622"/>
                    </a:lnTo>
                    <a:lnTo>
                      <a:pt x="1828" y="611"/>
                    </a:lnTo>
                    <a:lnTo>
                      <a:pt x="1807" y="617"/>
                    </a:lnTo>
                    <a:lnTo>
                      <a:pt x="1807" y="617"/>
                    </a:lnTo>
                    <a:close/>
                    <a:moveTo>
                      <a:pt x="2355" y="1474"/>
                    </a:moveTo>
                    <a:lnTo>
                      <a:pt x="2358" y="1491"/>
                    </a:lnTo>
                    <a:lnTo>
                      <a:pt x="2384" y="1503"/>
                    </a:lnTo>
                    <a:lnTo>
                      <a:pt x="2395" y="1488"/>
                    </a:lnTo>
                    <a:lnTo>
                      <a:pt x="2381" y="1473"/>
                    </a:lnTo>
                    <a:lnTo>
                      <a:pt x="2355" y="1474"/>
                    </a:lnTo>
                    <a:lnTo>
                      <a:pt x="2355" y="1474"/>
                    </a:lnTo>
                    <a:close/>
                    <a:moveTo>
                      <a:pt x="2132" y="1633"/>
                    </a:moveTo>
                    <a:lnTo>
                      <a:pt x="2145" y="1663"/>
                    </a:lnTo>
                    <a:lnTo>
                      <a:pt x="2142" y="1679"/>
                    </a:lnTo>
                    <a:lnTo>
                      <a:pt x="2108" y="1688"/>
                    </a:lnTo>
                    <a:lnTo>
                      <a:pt x="2096" y="1705"/>
                    </a:lnTo>
                    <a:lnTo>
                      <a:pt x="2123" y="1706"/>
                    </a:lnTo>
                    <a:lnTo>
                      <a:pt x="2122" y="1695"/>
                    </a:lnTo>
                    <a:lnTo>
                      <a:pt x="2145" y="1684"/>
                    </a:lnTo>
                    <a:lnTo>
                      <a:pt x="2145" y="1732"/>
                    </a:lnTo>
                    <a:lnTo>
                      <a:pt x="2170" y="1759"/>
                    </a:lnTo>
                    <a:lnTo>
                      <a:pt x="2199" y="1713"/>
                    </a:lnTo>
                    <a:lnTo>
                      <a:pt x="2216" y="1741"/>
                    </a:lnTo>
                    <a:lnTo>
                      <a:pt x="2243" y="1746"/>
                    </a:lnTo>
                    <a:lnTo>
                      <a:pt x="2253" y="1722"/>
                    </a:lnTo>
                    <a:lnTo>
                      <a:pt x="2279" y="1709"/>
                    </a:lnTo>
                    <a:lnTo>
                      <a:pt x="2264" y="1675"/>
                    </a:lnTo>
                    <a:lnTo>
                      <a:pt x="2206" y="1638"/>
                    </a:lnTo>
                    <a:lnTo>
                      <a:pt x="2150" y="1628"/>
                    </a:lnTo>
                    <a:lnTo>
                      <a:pt x="2132" y="1633"/>
                    </a:lnTo>
                    <a:lnTo>
                      <a:pt x="2132" y="1633"/>
                    </a:lnTo>
                    <a:close/>
                    <a:moveTo>
                      <a:pt x="2021" y="1698"/>
                    </a:moveTo>
                    <a:lnTo>
                      <a:pt x="2016" y="1727"/>
                    </a:lnTo>
                    <a:lnTo>
                      <a:pt x="2037" y="1708"/>
                    </a:lnTo>
                    <a:lnTo>
                      <a:pt x="2021" y="1698"/>
                    </a:lnTo>
                    <a:lnTo>
                      <a:pt x="2021" y="1698"/>
                    </a:lnTo>
                    <a:close/>
                    <a:moveTo>
                      <a:pt x="1776" y="1479"/>
                    </a:moveTo>
                    <a:lnTo>
                      <a:pt x="1775" y="1507"/>
                    </a:lnTo>
                    <a:lnTo>
                      <a:pt x="1743" y="1531"/>
                    </a:lnTo>
                    <a:lnTo>
                      <a:pt x="1764" y="1559"/>
                    </a:lnTo>
                    <a:lnTo>
                      <a:pt x="1826" y="1563"/>
                    </a:lnTo>
                    <a:lnTo>
                      <a:pt x="1842" y="1580"/>
                    </a:lnTo>
                    <a:lnTo>
                      <a:pt x="1844" y="1614"/>
                    </a:lnTo>
                    <a:lnTo>
                      <a:pt x="1863" y="1626"/>
                    </a:lnTo>
                    <a:lnTo>
                      <a:pt x="1873" y="1672"/>
                    </a:lnTo>
                    <a:lnTo>
                      <a:pt x="1912" y="1697"/>
                    </a:lnTo>
                    <a:lnTo>
                      <a:pt x="1946" y="1693"/>
                    </a:lnTo>
                    <a:lnTo>
                      <a:pt x="1957" y="1727"/>
                    </a:lnTo>
                    <a:lnTo>
                      <a:pt x="1973" y="1740"/>
                    </a:lnTo>
                    <a:lnTo>
                      <a:pt x="1990" y="1715"/>
                    </a:lnTo>
                    <a:lnTo>
                      <a:pt x="1979" y="1680"/>
                    </a:lnTo>
                    <a:lnTo>
                      <a:pt x="1997" y="1638"/>
                    </a:lnTo>
                    <a:lnTo>
                      <a:pt x="1940" y="1625"/>
                    </a:lnTo>
                    <a:lnTo>
                      <a:pt x="1904" y="1585"/>
                    </a:lnTo>
                    <a:lnTo>
                      <a:pt x="1891" y="1508"/>
                    </a:lnTo>
                    <a:lnTo>
                      <a:pt x="1876" y="1495"/>
                    </a:lnTo>
                    <a:lnTo>
                      <a:pt x="1872" y="1466"/>
                    </a:lnTo>
                    <a:lnTo>
                      <a:pt x="1848" y="1454"/>
                    </a:lnTo>
                    <a:lnTo>
                      <a:pt x="1826" y="1454"/>
                    </a:lnTo>
                    <a:lnTo>
                      <a:pt x="1829" y="1485"/>
                    </a:lnTo>
                    <a:lnTo>
                      <a:pt x="1841" y="1507"/>
                    </a:lnTo>
                    <a:lnTo>
                      <a:pt x="1808" y="1495"/>
                    </a:lnTo>
                    <a:lnTo>
                      <a:pt x="1787" y="1472"/>
                    </a:lnTo>
                    <a:lnTo>
                      <a:pt x="1776" y="1479"/>
                    </a:lnTo>
                    <a:lnTo>
                      <a:pt x="1776" y="1479"/>
                    </a:lnTo>
                    <a:close/>
                    <a:moveTo>
                      <a:pt x="1611" y="1268"/>
                    </a:moveTo>
                    <a:lnTo>
                      <a:pt x="1594" y="1291"/>
                    </a:lnTo>
                    <a:lnTo>
                      <a:pt x="1621" y="1318"/>
                    </a:lnTo>
                    <a:lnTo>
                      <a:pt x="1651" y="1300"/>
                    </a:lnTo>
                    <a:lnTo>
                      <a:pt x="1640" y="1268"/>
                    </a:lnTo>
                    <a:lnTo>
                      <a:pt x="1611" y="1268"/>
                    </a:lnTo>
                    <a:lnTo>
                      <a:pt x="1611" y="1268"/>
                    </a:lnTo>
                    <a:close/>
                    <a:moveTo>
                      <a:pt x="1638" y="1194"/>
                    </a:moveTo>
                    <a:lnTo>
                      <a:pt x="1619" y="1227"/>
                    </a:lnTo>
                    <a:lnTo>
                      <a:pt x="1637" y="1249"/>
                    </a:lnTo>
                    <a:lnTo>
                      <a:pt x="1665" y="1239"/>
                    </a:lnTo>
                    <a:lnTo>
                      <a:pt x="1704" y="1260"/>
                    </a:lnTo>
                    <a:lnTo>
                      <a:pt x="1718" y="1249"/>
                    </a:lnTo>
                    <a:lnTo>
                      <a:pt x="1666" y="1200"/>
                    </a:lnTo>
                    <a:lnTo>
                      <a:pt x="1638" y="1194"/>
                    </a:lnTo>
                    <a:lnTo>
                      <a:pt x="1638" y="1194"/>
                    </a:lnTo>
                    <a:close/>
                    <a:moveTo>
                      <a:pt x="1296" y="965"/>
                    </a:moveTo>
                    <a:lnTo>
                      <a:pt x="1271" y="1007"/>
                    </a:lnTo>
                    <a:lnTo>
                      <a:pt x="1277" y="1040"/>
                    </a:lnTo>
                    <a:lnTo>
                      <a:pt x="1336" y="1046"/>
                    </a:lnTo>
                    <a:lnTo>
                      <a:pt x="1376" y="1067"/>
                    </a:lnTo>
                    <a:lnTo>
                      <a:pt x="1389" y="1055"/>
                    </a:lnTo>
                    <a:lnTo>
                      <a:pt x="1378" y="1006"/>
                    </a:lnTo>
                    <a:lnTo>
                      <a:pt x="1340" y="973"/>
                    </a:lnTo>
                    <a:lnTo>
                      <a:pt x="1296" y="965"/>
                    </a:lnTo>
                    <a:lnTo>
                      <a:pt x="1296" y="965"/>
                    </a:lnTo>
                    <a:close/>
                    <a:moveTo>
                      <a:pt x="1199" y="913"/>
                    </a:moveTo>
                    <a:lnTo>
                      <a:pt x="1218" y="911"/>
                    </a:lnTo>
                    <a:lnTo>
                      <a:pt x="1262" y="927"/>
                    </a:lnTo>
                    <a:lnTo>
                      <a:pt x="1280" y="953"/>
                    </a:lnTo>
                    <a:lnTo>
                      <a:pt x="1259" y="991"/>
                    </a:lnTo>
                    <a:lnTo>
                      <a:pt x="1242" y="975"/>
                    </a:lnTo>
                    <a:lnTo>
                      <a:pt x="1199" y="913"/>
                    </a:lnTo>
                    <a:lnTo>
                      <a:pt x="1199" y="913"/>
                    </a:lnTo>
                    <a:close/>
                    <a:moveTo>
                      <a:pt x="1081" y="828"/>
                    </a:moveTo>
                    <a:lnTo>
                      <a:pt x="1099" y="880"/>
                    </a:lnTo>
                    <a:lnTo>
                      <a:pt x="1130" y="876"/>
                    </a:lnTo>
                    <a:lnTo>
                      <a:pt x="1162" y="840"/>
                    </a:lnTo>
                    <a:lnTo>
                      <a:pt x="1131" y="805"/>
                    </a:lnTo>
                    <a:lnTo>
                      <a:pt x="1111" y="823"/>
                    </a:lnTo>
                    <a:lnTo>
                      <a:pt x="1081" y="828"/>
                    </a:lnTo>
                    <a:lnTo>
                      <a:pt x="1081" y="828"/>
                    </a:lnTo>
                    <a:close/>
                    <a:moveTo>
                      <a:pt x="1200" y="2111"/>
                    </a:moveTo>
                    <a:lnTo>
                      <a:pt x="1243" y="2142"/>
                    </a:lnTo>
                    <a:lnTo>
                      <a:pt x="1242" y="2118"/>
                    </a:lnTo>
                    <a:lnTo>
                      <a:pt x="1221" y="2102"/>
                    </a:lnTo>
                    <a:lnTo>
                      <a:pt x="1200" y="2111"/>
                    </a:lnTo>
                    <a:lnTo>
                      <a:pt x="1200" y="2111"/>
                    </a:lnTo>
                    <a:close/>
                    <a:moveTo>
                      <a:pt x="884" y="1680"/>
                    </a:moveTo>
                    <a:lnTo>
                      <a:pt x="861" y="1711"/>
                    </a:lnTo>
                    <a:lnTo>
                      <a:pt x="924" y="1769"/>
                    </a:lnTo>
                    <a:lnTo>
                      <a:pt x="917" y="1736"/>
                    </a:lnTo>
                    <a:lnTo>
                      <a:pt x="920" y="1707"/>
                    </a:lnTo>
                    <a:lnTo>
                      <a:pt x="884" y="1680"/>
                    </a:lnTo>
                    <a:lnTo>
                      <a:pt x="884" y="1680"/>
                    </a:lnTo>
                    <a:close/>
                    <a:moveTo>
                      <a:pt x="833" y="1647"/>
                    </a:moveTo>
                    <a:lnTo>
                      <a:pt x="864" y="1660"/>
                    </a:lnTo>
                    <a:lnTo>
                      <a:pt x="837" y="1684"/>
                    </a:lnTo>
                    <a:lnTo>
                      <a:pt x="833" y="1647"/>
                    </a:lnTo>
                    <a:lnTo>
                      <a:pt x="833" y="1647"/>
                    </a:lnTo>
                    <a:close/>
                    <a:moveTo>
                      <a:pt x="770" y="1539"/>
                    </a:moveTo>
                    <a:lnTo>
                      <a:pt x="753" y="1558"/>
                    </a:lnTo>
                    <a:lnTo>
                      <a:pt x="773" y="1584"/>
                    </a:lnTo>
                    <a:lnTo>
                      <a:pt x="811" y="1596"/>
                    </a:lnTo>
                    <a:lnTo>
                      <a:pt x="770" y="1539"/>
                    </a:lnTo>
                    <a:lnTo>
                      <a:pt x="770" y="1539"/>
                    </a:lnTo>
                    <a:close/>
                    <a:moveTo>
                      <a:pt x="584" y="1382"/>
                    </a:moveTo>
                    <a:lnTo>
                      <a:pt x="584" y="1410"/>
                    </a:lnTo>
                    <a:lnTo>
                      <a:pt x="621" y="1423"/>
                    </a:lnTo>
                    <a:lnTo>
                      <a:pt x="665" y="1490"/>
                    </a:lnTo>
                    <a:lnTo>
                      <a:pt x="708" y="1504"/>
                    </a:lnTo>
                    <a:lnTo>
                      <a:pt x="708" y="1440"/>
                    </a:lnTo>
                    <a:lnTo>
                      <a:pt x="658" y="1367"/>
                    </a:lnTo>
                    <a:lnTo>
                      <a:pt x="620" y="1355"/>
                    </a:lnTo>
                    <a:lnTo>
                      <a:pt x="584" y="1382"/>
                    </a:lnTo>
                    <a:lnTo>
                      <a:pt x="584" y="1382"/>
                    </a:lnTo>
                    <a:close/>
                    <a:moveTo>
                      <a:pt x="561" y="1256"/>
                    </a:moveTo>
                    <a:lnTo>
                      <a:pt x="544" y="1293"/>
                    </a:lnTo>
                    <a:lnTo>
                      <a:pt x="564" y="1317"/>
                    </a:lnTo>
                    <a:lnTo>
                      <a:pt x="589" y="1292"/>
                    </a:lnTo>
                    <a:lnTo>
                      <a:pt x="588" y="1267"/>
                    </a:lnTo>
                    <a:lnTo>
                      <a:pt x="561" y="1256"/>
                    </a:lnTo>
                    <a:lnTo>
                      <a:pt x="561" y="1256"/>
                    </a:lnTo>
                    <a:close/>
                    <a:moveTo>
                      <a:pt x="585" y="1162"/>
                    </a:moveTo>
                    <a:lnTo>
                      <a:pt x="625" y="1163"/>
                    </a:lnTo>
                    <a:lnTo>
                      <a:pt x="639" y="1174"/>
                    </a:lnTo>
                    <a:lnTo>
                      <a:pt x="643" y="1152"/>
                    </a:lnTo>
                    <a:lnTo>
                      <a:pt x="603" y="1138"/>
                    </a:lnTo>
                    <a:lnTo>
                      <a:pt x="585" y="1162"/>
                    </a:lnTo>
                    <a:lnTo>
                      <a:pt x="585" y="1162"/>
                    </a:lnTo>
                    <a:close/>
                    <a:moveTo>
                      <a:pt x="339" y="932"/>
                    </a:moveTo>
                    <a:lnTo>
                      <a:pt x="373" y="931"/>
                    </a:lnTo>
                    <a:lnTo>
                      <a:pt x="389" y="913"/>
                    </a:lnTo>
                    <a:lnTo>
                      <a:pt x="412" y="921"/>
                    </a:lnTo>
                    <a:lnTo>
                      <a:pt x="437" y="969"/>
                    </a:lnTo>
                    <a:lnTo>
                      <a:pt x="477" y="1000"/>
                    </a:lnTo>
                    <a:lnTo>
                      <a:pt x="466" y="1025"/>
                    </a:lnTo>
                    <a:lnTo>
                      <a:pt x="459" y="1069"/>
                    </a:lnTo>
                    <a:lnTo>
                      <a:pt x="444" y="1076"/>
                    </a:lnTo>
                    <a:lnTo>
                      <a:pt x="412" y="1016"/>
                    </a:lnTo>
                    <a:lnTo>
                      <a:pt x="387" y="1010"/>
                    </a:lnTo>
                    <a:lnTo>
                      <a:pt x="379" y="972"/>
                    </a:lnTo>
                    <a:lnTo>
                      <a:pt x="339" y="932"/>
                    </a:lnTo>
                    <a:lnTo>
                      <a:pt x="339" y="932"/>
                    </a:lnTo>
                    <a:close/>
                    <a:moveTo>
                      <a:pt x="338" y="802"/>
                    </a:moveTo>
                    <a:lnTo>
                      <a:pt x="378" y="815"/>
                    </a:lnTo>
                    <a:lnTo>
                      <a:pt x="363" y="793"/>
                    </a:lnTo>
                    <a:lnTo>
                      <a:pt x="338" y="802"/>
                    </a:lnTo>
                    <a:lnTo>
                      <a:pt x="338" y="802"/>
                    </a:lnTo>
                    <a:close/>
                    <a:moveTo>
                      <a:pt x="105" y="651"/>
                    </a:moveTo>
                    <a:lnTo>
                      <a:pt x="91" y="666"/>
                    </a:lnTo>
                    <a:lnTo>
                      <a:pt x="81" y="687"/>
                    </a:lnTo>
                    <a:lnTo>
                      <a:pt x="114" y="707"/>
                    </a:lnTo>
                    <a:lnTo>
                      <a:pt x="154" y="702"/>
                    </a:lnTo>
                    <a:lnTo>
                      <a:pt x="130" y="670"/>
                    </a:lnTo>
                    <a:lnTo>
                      <a:pt x="105" y="651"/>
                    </a:lnTo>
                    <a:lnTo>
                      <a:pt x="105" y="651"/>
                    </a:lnTo>
                    <a:close/>
                    <a:moveTo>
                      <a:pt x="7" y="170"/>
                    </a:moveTo>
                    <a:lnTo>
                      <a:pt x="0" y="189"/>
                    </a:lnTo>
                    <a:lnTo>
                      <a:pt x="8" y="239"/>
                    </a:lnTo>
                    <a:lnTo>
                      <a:pt x="51" y="332"/>
                    </a:lnTo>
                    <a:lnTo>
                      <a:pt x="78" y="344"/>
                    </a:lnTo>
                    <a:lnTo>
                      <a:pt x="152" y="425"/>
                    </a:lnTo>
                    <a:lnTo>
                      <a:pt x="175" y="425"/>
                    </a:lnTo>
                    <a:lnTo>
                      <a:pt x="220" y="483"/>
                    </a:lnTo>
                    <a:lnTo>
                      <a:pt x="247" y="492"/>
                    </a:lnTo>
                    <a:lnTo>
                      <a:pt x="268" y="484"/>
                    </a:lnTo>
                    <a:lnTo>
                      <a:pt x="324" y="530"/>
                    </a:lnTo>
                    <a:lnTo>
                      <a:pt x="384" y="627"/>
                    </a:lnTo>
                    <a:lnTo>
                      <a:pt x="445" y="684"/>
                    </a:lnTo>
                    <a:lnTo>
                      <a:pt x="462" y="684"/>
                    </a:lnTo>
                    <a:lnTo>
                      <a:pt x="462" y="730"/>
                    </a:lnTo>
                    <a:lnTo>
                      <a:pt x="478" y="743"/>
                    </a:lnTo>
                    <a:lnTo>
                      <a:pt x="484" y="786"/>
                    </a:lnTo>
                    <a:lnTo>
                      <a:pt x="505" y="807"/>
                    </a:lnTo>
                    <a:lnTo>
                      <a:pt x="541" y="806"/>
                    </a:lnTo>
                    <a:lnTo>
                      <a:pt x="588" y="863"/>
                    </a:lnTo>
                    <a:lnTo>
                      <a:pt x="610" y="877"/>
                    </a:lnTo>
                    <a:lnTo>
                      <a:pt x="631" y="874"/>
                    </a:lnTo>
                    <a:lnTo>
                      <a:pt x="637" y="892"/>
                    </a:lnTo>
                    <a:lnTo>
                      <a:pt x="624" y="916"/>
                    </a:lnTo>
                    <a:lnTo>
                      <a:pt x="645" y="940"/>
                    </a:lnTo>
                    <a:lnTo>
                      <a:pt x="662" y="984"/>
                    </a:lnTo>
                    <a:lnTo>
                      <a:pt x="661" y="994"/>
                    </a:lnTo>
                    <a:lnTo>
                      <a:pt x="695" y="1085"/>
                    </a:lnTo>
                    <a:lnTo>
                      <a:pt x="711" y="1135"/>
                    </a:lnTo>
                    <a:lnTo>
                      <a:pt x="755" y="1148"/>
                    </a:lnTo>
                    <a:lnTo>
                      <a:pt x="806" y="1183"/>
                    </a:lnTo>
                    <a:lnTo>
                      <a:pt x="806" y="1213"/>
                    </a:lnTo>
                    <a:lnTo>
                      <a:pt x="848" y="1287"/>
                    </a:lnTo>
                    <a:lnTo>
                      <a:pt x="887" y="1317"/>
                    </a:lnTo>
                    <a:lnTo>
                      <a:pt x="895" y="1400"/>
                    </a:lnTo>
                    <a:lnTo>
                      <a:pt x="959" y="1518"/>
                    </a:lnTo>
                    <a:lnTo>
                      <a:pt x="955" y="1566"/>
                    </a:lnTo>
                    <a:lnTo>
                      <a:pt x="971" y="1610"/>
                    </a:lnTo>
                    <a:lnTo>
                      <a:pt x="1033" y="1657"/>
                    </a:lnTo>
                    <a:lnTo>
                      <a:pt x="1095" y="1734"/>
                    </a:lnTo>
                    <a:lnTo>
                      <a:pt x="1113" y="1776"/>
                    </a:lnTo>
                    <a:lnTo>
                      <a:pt x="1161" y="1786"/>
                    </a:lnTo>
                    <a:lnTo>
                      <a:pt x="1179" y="1806"/>
                    </a:lnTo>
                    <a:lnTo>
                      <a:pt x="1220" y="1833"/>
                    </a:lnTo>
                    <a:lnTo>
                      <a:pt x="1226" y="1882"/>
                    </a:lnTo>
                    <a:lnTo>
                      <a:pt x="1263" y="1906"/>
                    </a:lnTo>
                    <a:lnTo>
                      <a:pt x="1308" y="1955"/>
                    </a:lnTo>
                    <a:lnTo>
                      <a:pt x="1384" y="2003"/>
                    </a:lnTo>
                    <a:lnTo>
                      <a:pt x="1402" y="2040"/>
                    </a:lnTo>
                    <a:lnTo>
                      <a:pt x="1451" y="2054"/>
                    </a:lnTo>
                    <a:lnTo>
                      <a:pt x="1552" y="2142"/>
                    </a:lnTo>
                    <a:lnTo>
                      <a:pt x="1561" y="2178"/>
                    </a:lnTo>
                    <a:lnTo>
                      <a:pt x="1582" y="2188"/>
                    </a:lnTo>
                    <a:lnTo>
                      <a:pt x="1606" y="2227"/>
                    </a:lnTo>
                    <a:lnTo>
                      <a:pt x="1618" y="2213"/>
                    </a:lnTo>
                    <a:lnTo>
                      <a:pt x="1618" y="2179"/>
                    </a:lnTo>
                    <a:lnTo>
                      <a:pt x="1608" y="2163"/>
                    </a:lnTo>
                    <a:lnTo>
                      <a:pt x="1608" y="2144"/>
                    </a:lnTo>
                    <a:lnTo>
                      <a:pt x="1639" y="2150"/>
                    </a:lnTo>
                    <a:lnTo>
                      <a:pt x="1706" y="2212"/>
                    </a:lnTo>
                    <a:lnTo>
                      <a:pt x="1719" y="2201"/>
                    </a:lnTo>
                    <a:lnTo>
                      <a:pt x="1720" y="2156"/>
                    </a:lnTo>
                    <a:lnTo>
                      <a:pt x="1735" y="2133"/>
                    </a:lnTo>
                    <a:lnTo>
                      <a:pt x="1762" y="2139"/>
                    </a:lnTo>
                    <a:lnTo>
                      <a:pt x="1793" y="2187"/>
                    </a:lnTo>
                    <a:lnTo>
                      <a:pt x="1813" y="2195"/>
                    </a:lnTo>
                    <a:lnTo>
                      <a:pt x="1836" y="2172"/>
                    </a:lnTo>
                    <a:lnTo>
                      <a:pt x="1833" y="2096"/>
                    </a:lnTo>
                    <a:lnTo>
                      <a:pt x="1850" y="2002"/>
                    </a:lnTo>
                    <a:lnTo>
                      <a:pt x="1831" y="1940"/>
                    </a:lnTo>
                    <a:lnTo>
                      <a:pt x="1860" y="1872"/>
                    </a:lnTo>
                    <a:lnTo>
                      <a:pt x="1845" y="1845"/>
                    </a:lnTo>
                    <a:lnTo>
                      <a:pt x="1848" y="1791"/>
                    </a:lnTo>
                    <a:lnTo>
                      <a:pt x="1878" y="1777"/>
                    </a:lnTo>
                    <a:lnTo>
                      <a:pt x="1892" y="1752"/>
                    </a:lnTo>
                    <a:lnTo>
                      <a:pt x="1887" y="1721"/>
                    </a:lnTo>
                    <a:lnTo>
                      <a:pt x="1861" y="1708"/>
                    </a:lnTo>
                    <a:lnTo>
                      <a:pt x="1830" y="1684"/>
                    </a:lnTo>
                    <a:lnTo>
                      <a:pt x="1817" y="1644"/>
                    </a:lnTo>
                    <a:lnTo>
                      <a:pt x="1796" y="1633"/>
                    </a:lnTo>
                    <a:lnTo>
                      <a:pt x="1786" y="1606"/>
                    </a:lnTo>
                    <a:lnTo>
                      <a:pt x="1754" y="1592"/>
                    </a:lnTo>
                    <a:lnTo>
                      <a:pt x="1702" y="1598"/>
                    </a:lnTo>
                    <a:lnTo>
                      <a:pt x="1669" y="1594"/>
                    </a:lnTo>
                    <a:lnTo>
                      <a:pt x="1664" y="1543"/>
                    </a:lnTo>
                    <a:lnTo>
                      <a:pt x="1639" y="1510"/>
                    </a:lnTo>
                    <a:lnTo>
                      <a:pt x="1617" y="1523"/>
                    </a:lnTo>
                    <a:lnTo>
                      <a:pt x="1633" y="1490"/>
                    </a:lnTo>
                    <a:lnTo>
                      <a:pt x="1619" y="1453"/>
                    </a:lnTo>
                    <a:lnTo>
                      <a:pt x="1614" y="1369"/>
                    </a:lnTo>
                    <a:lnTo>
                      <a:pt x="1574" y="1385"/>
                    </a:lnTo>
                    <a:lnTo>
                      <a:pt x="1557" y="1369"/>
                    </a:lnTo>
                    <a:lnTo>
                      <a:pt x="1490" y="1368"/>
                    </a:lnTo>
                    <a:lnTo>
                      <a:pt x="1432" y="1329"/>
                    </a:lnTo>
                    <a:lnTo>
                      <a:pt x="1433" y="1300"/>
                    </a:lnTo>
                    <a:lnTo>
                      <a:pt x="1467" y="1284"/>
                    </a:lnTo>
                    <a:lnTo>
                      <a:pt x="1507" y="1262"/>
                    </a:lnTo>
                    <a:lnTo>
                      <a:pt x="1482" y="1249"/>
                    </a:lnTo>
                    <a:lnTo>
                      <a:pt x="1445" y="1254"/>
                    </a:lnTo>
                    <a:lnTo>
                      <a:pt x="1424" y="1246"/>
                    </a:lnTo>
                    <a:lnTo>
                      <a:pt x="1387" y="1259"/>
                    </a:lnTo>
                    <a:lnTo>
                      <a:pt x="1414" y="1235"/>
                    </a:lnTo>
                    <a:lnTo>
                      <a:pt x="1454" y="1205"/>
                    </a:lnTo>
                    <a:lnTo>
                      <a:pt x="1505" y="1197"/>
                    </a:lnTo>
                    <a:lnTo>
                      <a:pt x="1495" y="1161"/>
                    </a:lnTo>
                    <a:lnTo>
                      <a:pt x="1443" y="1104"/>
                    </a:lnTo>
                    <a:lnTo>
                      <a:pt x="1413" y="1100"/>
                    </a:lnTo>
                    <a:lnTo>
                      <a:pt x="1373" y="1126"/>
                    </a:lnTo>
                    <a:lnTo>
                      <a:pt x="1338" y="1148"/>
                    </a:lnTo>
                    <a:lnTo>
                      <a:pt x="1295" y="1150"/>
                    </a:lnTo>
                    <a:lnTo>
                      <a:pt x="1319" y="1146"/>
                    </a:lnTo>
                    <a:lnTo>
                      <a:pt x="1335" y="1131"/>
                    </a:lnTo>
                    <a:lnTo>
                      <a:pt x="1351" y="1126"/>
                    </a:lnTo>
                    <a:lnTo>
                      <a:pt x="1368" y="1103"/>
                    </a:lnTo>
                    <a:lnTo>
                      <a:pt x="1359" y="1081"/>
                    </a:lnTo>
                    <a:lnTo>
                      <a:pt x="1321" y="1063"/>
                    </a:lnTo>
                    <a:lnTo>
                      <a:pt x="1261" y="1065"/>
                    </a:lnTo>
                    <a:lnTo>
                      <a:pt x="1219" y="1029"/>
                    </a:lnTo>
                    <a:lnTo>
                      <a:pt x="1219" y="1006"/>
                    </a:lnTo>
                    <a:lnTo>
                      <a:pt x="1212" y="962"/>
                    </a:lnTo>
                    <a:lnTo>
                      <a:pt x="1142" y="891"/>
                    </a:lnTo>
                    <a:lnTo>
                      <a:pt x="1118" y="886"/>
                    </a:lnTo>
                    <a:lnTo>
                      <a:pt x="1095" y="893"/>
                    </a:lnTo>
                    <a:lnTo>
                      <a:pt x="1068" y="871"/>
                    </a:lnTo>
                    <a:lnTo>
                      <a:pt x="1059" y="808"/>
                    </a:lnTo>
                    <a:lnTo>
                      <a:pt x="1010" y="758"/>
                    </a:lnTo>
                    <a:lnTo>
                      <a:pt x="946" y="723"/>
                    </a:lnTo>
                    <a:lnTo>
                      <a:pt x="905" y="720"/>
                    </a:lnTo>
                    <a:lnTo>
                      <a:pt x="897" y="737"/>
                    </a:lnTo>
                    <a:lnTo>
                      <a:pt x="877" y="723"/>
                    </a:lnTo>
                    <a:lnTo>
                      <a:pt x="867" y="677"/>
                    </a:lnTo>
                    <a:lnTo>
                      <a:pt x="844" y="701"/>
                    </a:lnTo>
                    <a:lnTo>
                      <a:pt x="827" y="676"/>
                    </a:lnTo>
                    <a:lnTo>
                      <a:pt x="824" y="626"/>
                    </a:lnTo>
                    <a:lnTo>
                      <a:pt x="793" y="586"/>
                    </a:lnTo>
                    <a:lnTo>
                      <a:pt x="756" y="578"/>
                    </a:lnTo>
                    <a:lnTo>
                      <a:pt x="743" y="555"/>
                    </a:lnTo>
                    <a:lnTo>
                      <a:pt x="644" y="490"/>
                    </a:lnTo>
                    <a:lnTo>
                      <a:pt x="611" y="486"/>
                    </a:lnTo>
                    <a:lnTo>
                      <a:pt x="570" y="441"/>
                    </a:lnTo>
                    <a:lnTo>
                      <a:pt x="530" y="435"/>
                    </a:lnTo>
                    <a:lnTo>
                      <a:pt x="519" y="409"/>
                    </a:lnTo>
                    <a:lnTo>
                      <a:pt x="510" y="354"/>
                    </a:lnTo>
                    <a:lnTo>
                      <a:pt x="476" y="336"/>
                    </a:lnTo>
                    <a:lnTo>
                      <a:pt x="455" y="294"/>
                    </a:lnTo>
                    <a:lnTo>
                      <a:pt x="441" y="289"/>
                    </a:lnTo>
                    <a:lnTo>
                      <a:pt x="416" y="244"/>
                    </a:lnTo>
                    <a:lnTo>
                      <a:pt x="377" y="230"/>
                    </a:lnTo>
                    <a:lnTo>
                      <a:pt x="341" y="230"/>
                    </a:lnTo>
                    <a:lnTo>
                      <a:pt x="317" y="238"/>
                    </a:lnTo>
                    <a:lnTo>
                      <a:pt x="299" y="226"/>
                    </a:lnTo>
                    <a:lnTo>
                      <a:pt x="256" y="225"/>
                    </a:lnTo>
                    <a:lnTo>
                      <a:pt x="205" y="238"/>
                    </a:lnTo>
                    <a:lnTo>
                      <a:pt x="181" y="222"/>
                    </a:lnTo>
                    <a:lnTo>
                      <a:pt x="102" y="168"/>
                    </a:lnTo>
                    <a:lnTo>
                      <a:pt x="32" y="158"/>
                    </a:lnTo>
                    <a:lnTo>
                      <a:pt x="7" y="1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išḻiḍe">
                <a:extLst>
                  <a:ext uri="{FF2B5EF4-FFF2-40B4-BE49-F238E27FC236}">
                    <a16:creationId xmlns="" xmlns:a16="http://schemas.microsoft.com/office/drawing/2014/main" id="{79EC6A80-F463-4C92-9480-D58F0473E35A}"/>
                  </a:ext>
                </a:extLst>
              </p:cNvPr>
              <p:cNvSpPr/>
              <p:nvPr/>
            </p:nvSpPr>
            <p:spPr bwMode="auto">
              <a:xfrm>
                <a:off x="3678222" y="4729703"/>
                <a:ext cx="88327" cy="28576"/>
              </a:xfrm>
              <a:custGeom>
                <a:avLst/>
                <a:gdLst>
                  <a:gd name="T0" fmla="*/ 0 w 546"/>
                  <a:gd name="T1" fmla="*/ 147 h 177"/>
                  <a:gd name="T2" fmla="*/ 26 w 546"/>
                  <a:gd name="T3" fmla="*/ 177 h 177"/>
                  <a:gd name="T4" fmla="*/ 62 w 546"/>
                  <a:gd name="T5" fmla="*/ 158 h 177"/>
                  <a:gd name="T6" fmla="*/ 92 w 546"/>
                  <a:gd name="T7" fmla="*/ 153 h 177"/>
                  <a:gd name="T8" fmla="*/ 94 w 546"/>
                  <a:gd name="T9" fmla="*/ 109 h 177"/>
                  <a:gd name="T10" fmla="*/ 73 w 546"/>
                  <a:gd name="T11" fmla="*/ 115 h 177"/>
                  <a:gd name="T12" fmla="*/ 28 w 546"/>
                  <a:gd name="T13" fmla="*/ 120 h 177"/>
                  <a:gd name="T14" fmla="*/ 0 w 546"/>
                  <a:gd name="T15" fmla="*/ 147 h 177"/>
                  <a:gd name="T16" fmla="*/ 0 w 546"/>
                  <a:gd name="T17" fmla="*/ 147 h 177"/>
                  <a:gd name="T18" fmla="*/ 138 w 546"/>
                  <a:gd name="T19" fmla="*/ 93 h 177"/>
                  <a:gd name="T20" fmla="*/ 174 w 546"/>
                  <a:gd name="T21" fmla="*/ 133 h 177"/>
                  <a:gd name="T22" fmla="*/ 215 w 546"/>
                  <a:gd name="T23" fmla="*/ 171 h 177"/>
                  <a:gd name="T24" fmla="*/ 220 w 546"/>
                  <a:gd name="T25" fmla="*/ 169 h 177"/>
                  <a:gd name="T26" fmla="*/ 252 w 546"/>
                  <a:gd name="T27" fmla="*/ 139 h 177"/>
                  <a:gd name="T28" fmla="*/ 279 w 546"/>
                  <a:gd name="T29" fmla="*/ 129 h 177"/>
                  <a:gd name="T30" fmla="*/ 311 w 546"/>
                  <a:gd name="T31" fmla="*/ 132 h 177"/>
                  <a:gd name="T32" fmla="*/ 381 w 546"/>
                  <a:gd name="T33" fmla="*/ 119 h 177"/>
                  <a:gd name="T34" fmla="*/ 429 w 546"/>
                  <a:gd name="T35" fmla="*/ 89 h 177"/>
                  <a:gd name="T36" fmla="*/ 479 w 546"/>
                  <a:gd name="T37" fmla="*/ 76 h 177"/>
                  <a:gd name="T38" fmla="*/ 492 w 546"/>
                  <a:gd name="T39" fmla="*/ 55 h 177"/>
                  <a:gd name="T40" fmla="*/ 512 w 546"/>
                  <a:gd name="T41" fmla="*/ 52 h 177"/>
                  <a:gd name="T42" fmla="*/ 546 w 546"/>
                  <a:gd name="T43" fmla="*/ 30 h 177"/>
                  <a:gd name="T44" fmla="*/ 546 w 546"/>
                  <a:gd name="T45" fmla="*/ 15 h 177"/>
                  <a:gd name="T46" fmla="*/ 530 w 546"/>
                  <a:gd name="T47" fmla="*/ 0 h 177"/>
                  <a:gd name="T48" fmla="*/ 464 w 546"/>
                  <a:gd name="T49" fmla="*/ 15 h 177"/>
                  <a:gd name="T50" fmla="*/ 424 w 546"/>
                  <a:gd name="T51" fmla="*/ 13 h 177"/>
                  <a:gd name="T52" fmla="*/ 386 w 546"/>
                  <a:gd name="T53" fmla="*/ 21 h 177"/>
                  <a:gd name="T54" fmla="*/ 351 w 546"/>
                  <a:gd name="T55" fmla="*/ 21 h 177"/>
                  <a:gd name="T56" fmla="*/ 305 w 546"/>
                  <a:gd name="T57" fmla="*/ 29 h 177"/>
                  <a:gd name="T58" fmla="*/ 233 w 546"/>
                  <a:gd name="T59" fmla="*/ 25 h 177"/>
                  <a:gd name="T60" fmla="*/ 179 w 546"/>
                  <a:gd name="T61" fmla="*/ 74 h 177"/>
                  <a:gd name="T62" fmla="*/ 138 w 546"/>
                  <a:gd name="T63" fmla="*/ 9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46" h="177">
                    <a:moveTo>
                      <a:pt x="0" y="147"/>
                    </a:moveTo>
                    <a:lnTo>
                      <a:pt x="26" y="177"/>
                    </a:lnTo>
                    <a:lnTo>
                      <a:pt x="62" y="158"/>
                    </a:lnTo>
                    <a:lnTo>
                      <a:pt x="92" y="153"/>
                    </a:lnTo>
                    <a:lnTo>
                      <a:pt x="94" y="109"/>
                    </a:lnTo>
                    <a:lnTo>
                      <a:pt x="73" y="115"/>
                    </a:lnTo>
                    <a:lnTo>
                      <a:pt x="28" y="120"/>
                    </a:lnTo>
                    <a:lnTo>
                      <a:pt x="0" y="147"/>
                    </a:lnTo>
                    <a:lnTo>
                      <a:pt x="0" y="147"/>
                    </a:lnTo>
                    <a:close/>
                    <a:moveTo>
                      <a:pt x="138" y="93"/>
                    </a:moveTo>
                    <a:lnTo>
                      <a:pt x="174" y="133"/>
                    </a:lnTo>
                    <a:lnTo>
                      <a:pt x="215" y="171"/>
                    </a:lnTo>
                    <a:lnTo>
                      <a:pt x="220" y="169"/>
                    </a:lnTo>
                    <a:lnTo>
                      <a:pt x="252" y="139"/>
                    </a:lnTo>
                    <a:lnTo>
                      <a:pt x="279" y="129"/>
                    </a:lnTo>
                    <a:lnTo>
                      <a:pt x="311" y="132"/>
                    </a:lnTo>
                    <a:lnTo>
                      <a:pt x="381" y="119"/>
                    </a:lnTo>
                    <a:lnTo>
                      <a:pt x="429" y="89"/>
                    </a:lnTo>
                    <a:lnTo>
                      <a:pt x="479" y="76"/>
                    </a:lnTo>
                    <a:lnTo>
                      <a:pt x="492" y="55"/>
                    </a:lnTo>
                    <a:lnTo>
                      <a:pt x="512" y="52"/>
                    </a:lnTo>
                    <a:lnTo>
                      <a:pt x="546" y="30"/>
                    </a:lnTo>
                    <a:lnTo>
                      <a:pt x="546" y="15"/>
                    </a:lnTo>
                    <a:lnTo>
                      <a:pt x="530" y="0"/>
                    </a:lnTo>
                    <a:lnTo>
                      <a:pt x="464" y="15"/>
                    </a:lnTo>
                    <a:lnTo>
                      <a:pt x="424" y="13"/>
                    </a:lnTo>
                    <a:lnTo>
                      <a:pt x="386" y="21"/>
                    </a:lnTo>
                    <a:lnTo>
                      <a:pt x="351" y="21"/>
                    </a:lnTo>
                    <a:lnTo>
                      <a:pt x="305" y="29"/>
                    </a:lnTo>
                    <a:lnTo>
                      <a:pt x="233" y="25"/>
                    </a:lnTo>
                    <a:lnTo>
                      <a:pt x="179" y="74"/>
                    </a:lnTo>
                    <a:lnTo>
                      <a:pt x="138" y="9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íṧľíďe">
                <a:extLst>
                  <a:ext uri="{FF2B5EF4-FFF2-40B4-BE49-F238E27FC236}">
                    <a16:creationId xmlns="" xmlns:a16="http://schemas.microsoft.com/office/drawing/2014/main" id="{BEFC3B5B-1792-4244-99AD-15B8B9EAA631}"/>
                  </a:ext>
                </a:extLst>
              </p:cNvPr>
              <p:cNvSpPr/>
              <p:nvPr/>
            </p:nvSpPr>
            <p:spPr bwMode="auto">
              <a:xfrm>
                <a:off x="3017074" y="4269889"/>
                <a:ext cx="533855" cy="188343"/>
              </a:xfrm>
              <a:custGeom>
                <a:avLst/>
                <a:gdLst>
                  <a:gd name="T0" fmla="*/ 1986 w 3289"/>
                  <a:gd name="T1" fmla="*/ 842 h 1163"/>
                  <a:gd name="T2" fmla="*/ 25 w 3289"/>
                  <a:gd name="T3" fmla="*/ 375 h 1163"/>
                  <a:gd name="T4" fmla="*/ 0 w 3289"/>
                  <a:gd name="T5" fmla="*/ 314 h 1163"/>
                  <a:gd name="T6" fmla="*/ 1802 w 3289"/>
                  <a:gd name="T7" fmla="*/ 1132 h 1163"/>
                  <a:gd name="T8" fmla="*/ 1938 w 3289"/>
                  <a:gd name="T9" fmla="*/ 1133 h 1163"/>
                  <a:gd name="T10" fmla="*/ 2260 w 3289"/>
                  <a:gd name="T11" fmla="*/ 1062 h 1163"/>
                  <a:gd name="T12" fmla="*/ 2509 w 3289"/>
                  <a:gd name="T13" fmla="*/ 1052 h 1163"/>
                  <a:gd name="T14" fmla="*/ 2687 w 3289"/>
                  <a:gd name="T15" fmla="*/ 641 h 1163"/>
                  <a:gd name="T16" fmla="*/ 2767 w 3289"/>
                  <a:gd name="T17" fmla="*/ 533 h 1163"/>
                  <a:gd name="T18" fmla="*/ 3000 w 3289"/>
                  <a:gd name="T19" fmla="*/ 553 h 1163"/>
                  <a:gd name="T20" fmla="*/ 3152 w 3289"/>
                  <a:gd name="T21" fmla="*/ 545 h 1163"/>
                  <a:gd name="T22" fmla="*/ 3196 w 3289"/>
                  <a:gd name="T23" fmla="*/ 434 h 1163"/>
                  <a:gd name="T24" fmla="*/ 3215 w 3289"/>
                  <a:gd name="T25" fmla="*/ 358 h 1163"/>
                  <a:gd name="T26" fmla="*/ 3064 w 3289"/>
                  <a:gd name="T27" fmla="*/ 319 h 1163"/>
                  <a:gd name="T28" fmla="*/ 3028 w 3289"/>
                  <a:gd name="T29" fmla="*/ 288 h 1163"/>
                  <a:gd name="T30" fmla="*/ 3029 w 3289"/>
                  <a:gd name="T31" fmla="*/ 179 h 1163"/>
                  <a:gd name="T32" fmla="*/ 2905 w 3289"/>
                  <a:gd name="T33" fmla="*/ 62 h 1163"/>
                  <a:gd name="T34" fmla="*/ 2859 w 3289"/>
                  <a:gd name="T35" fmla="*/ 106 h 1163"/>
                  <a:gd name="T36" fmla="*/ 2746 w 3289"/>
                  <a:gd name="T37" fmla="*/ 241 h 1163"/>
                  <a:gd name="T38" fmla="*/ 2583 w 3289"/>
                  <a:gd name="T39" fmla="*/ 391 h 1163"/>
                  <a:gd name="T40" fmla="*/ 2628 w 3289"/>
                  <a:gd name="T41" fmla="*/ 429 h 1163"/>
                  <a:gd name="T42" fmla="*/ 2605 w 3289"/>
                  <a:gd name="T43" fmla="*/ 551 h 1163"/>
                  <a:gd name="T44" fmla="*/ 2567 w 3289"/>
                  <a:gd name="T45" fmla="*/ 459 h 1163"/>
                  <a:gd name="T46" fmla="*/ 2494 w 3289"/>
                  <a:gd name="T47" fmla="*/ 548 h 1163"/>
                  <a:gd name="T48" fmla="*/ 2397 w 3289"/>
                  <a:gd name="T49" fmla="*/ 554 h 1163"/>
                  <a:gd name="T50" fmla="*/ 2234 w 3289"/>
                  <a:gd name="T51" fmla="*/ 754 h 1163"/>
                  <a:gd name="T52" fmla="*/ 2061 w 3289"/>
                  <a:gd name="T53" fmla="*/ 897 h 1163"/>
                  <a:gd name="T54" fmla="*/ 1945 w 3289"/>
                  <a:gd name="T55" fmla="*/ 965 h 1163"/>
                  <a:gd name="T56" fmla="*/ 1777 w 3289"/>
                  <a:gd name="T57" fmla="*/ 1035 h 1163"/>
                  <a:gd name="T58" fmla="*/ 1667 w 3289"/>
                  <a:gd name="T59" fmla="*/ 979 h 1163"/>
                  <a:gd name="T60" fmla="*/ 2886 w 3289"/>
                  <a:gd name="T61" fmla="*/ 0 h 1163"/>
                  <a:gd name="T62" fmla="*/ 2945 w 3289"/>
                  <a:gd name="T63" fmla="*/ 31 h 1163"/>
                  <a:gd name="T64" fmla="*/ 1954 w 3289"/>
                  <a:gd name="T65" fmla="*/ 912 h 1163"/>
                  <a:gd name="T66" fmla="*/ 1989 w 3289"/>
                  <a:gd name="T67" fmla="*/ 898 h 1163"/>
                  <a:gd name="T68" fmla="*/ 2026 w 3289"/>
                  <a:gd name="T69" fmla="*/ 836 h 1163"/>
                  <a:gd name="T70" fmla="*/ 2001 w 3289"/>
                  <a:gd name="T71" fmla="*/ 843 h 1163"/>
                  <a:gd name="T72" fmla="*/ 18 w 3289"/>
                  <a:gd name="T73" fmla="*/ 127 h 1163"/>
                  <a:gd name="T74" fmla="*/ 163 w 3289"/>
                  <a:gd name="T75" fmla="*/ 160 h 1163"/>
                  <a:gd name="T76" fmla="*/ 205 w 3289"/>
                  <a:gd name="T77" fmla="*/ 293 h 1163"/>
                  <a:gd name="T78" fmla="*/ 321 w 3289"/>
                  <a:gd name="T79" fmla="*/ 227 h 1163"/>
                  <a:gd name="T80" fmla="*/ 384 w 3289"/>
                  <a:gd name="T81" fmla="*/ 197 h 1163"/>
                  <a:gd name="T82" fmla="*/ 574 w 3289"/>
                  <a:gd name="T83" fmla="*/ 518 h 1163"/>
                  <a:gd name="T84" fmla="*/ 583 w 3289"/>
                  <a:gd name="T85" fmla="*/ 754 h 1163"/>
                  <a:gd name="T86" fmla="*/ 674 w 3289"/>
                  <a:gd name="T87" fmla="*/ 863 h 1163"/>
                  <a:gd name="T88" fmla="*/ 709 w 3289"/>
                  <a:gd name="T89" fmla="*/ 953 h 1163"/>
                  <a:gd name="T90" fmla="*/ 714 w 3289"/>
                  <a:gd name="T91" fmla="*/ 1030 h 1163"/>
                  <a:gd name="T92" fmla="*/ 709 w 3289"/>
                  <a:gd name="T93" fmla="*/ 1054 h 1163"/>
                  <a:gd name="T94" fmla="*/ 618 w 3289"/>
                  <a:gd name="T95" fmla="*/ 1061 h 1163"/>
                  <a:gd name="T96" fmla="*/ 444 w 3289"/>
                  <a:gd name="T97" fmla="*/ 954 h 1163"/>
                  <a:gd name="T98" fmla="*/ 304 w 3289"/>
                  <a:gd name="T99" fmla="*/ 842 h 1163"/>
                  <a:gd name="T100" fmla="*/ 232 w 3289"/>
                  <a:gd name="T101" fmla="*/ 718 h 1163"/>
                  <a:gd name="T102" fmla="*/ 112 w 3289"/>
                  <a:gd name="T103" fmla="*/ 582 h 1163"/>
                  <a:gd name="T104" fmla="*/ 79 w 3289"/>
                  <a:gd name="T105" fmla="*/ 412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289" h="1163">
                    <a:moveTo>
                      <a:pt x="1985" y="843"/>
                    </a:moveTo>
                    <a:lnTo>
                      <a:pt x="1984" y="870"/>
                    </a:lnTo>
                    <a:lnTo>
                      <a:pt x="1977" y="873"/>
                    </a:lnTo>
                    <a:lnTo>
                      <a:pt x="1973" y="863"/>
                    </a:lnTo>
                    <a:lnTo>
                      <a:pt x="1986" y="842"/>
                    </a:lnTo>
                    <a:lnTo>
                      <a:pt x="1985" y="843"/>
                    </a:lnTo>
                    <a:lnTo>
                      <a:pt x="1985" y="843"/>
                    </a:lnTo>
                    <a:close/>
                    <a:moveTo>
                      <a:pt x="0" y="314"/>
                    </a:moveTo>
                    <a:lnTo>
                      <a:pt x="6" y="349"/>
                    </a:lnTo>
                    <a:lnTo>
                      <a:pt x="25" y="375"/>
                    </a:lnTo>
                    <a:lnTo>
                      <a:pt x="38" y="366"/>
                    </a:lnTo>
                    <a:lnTo>
                      <a:pt x="32" y="342"/>
                    </a:lnTo>
                    <a:lnTo>
                      <a:pt x="15" y="317"/>
                    </a:lnTo>
                    <a:lnTo>
                      <a:pt x="0" y="314"/>
                    </a:lnTo>
                    <a:lnTo>
                      <a:pt x="0" y="314"/>
                    </a:lnTo>
                    <a:close/>
                    <a:moveTo>
                      <a:pt x="1667" y="979"/>
                    </a:moveTo>
                    <a:lnTo>
                      <a:pt x="1702" y="1042"/>
                    </a:lnTo>
                    <a:lnTo>
                      <a:pt x="1756" y="1081"/>
                    </a:lnTo>
                    <a:lnTo>
                      <a:pt x="1763" y="1095"/>
                    </a:lnTo>
                    <a:lnTo>
                      <a:pt x="1802" y="1132"/>
                    </a:lnTo>
                    <a:lnTo>
                      <a:pt x="1816" y="1160"/>
                    </a:lnTo>
                    <a:lnTo>
                      <a:pt x="1841" y="1163"/>
                    </a:lnTo>
                    <a:lnTo>
                      <a:pt x="1890" y="1149"/>
                    </a:lnTo>
                    <a:lnTo>
                      <a:pt x="1896" y="1129"/>
                    </a:lnTo>
                    <a:lnTo>
                      <a:pt x="1938" y="1133"/>
                    </a:lnTo>
                    <a:lnTo>
                      <a:pt x="1963" y="1120"/>
                    </a:lnTo>
                    <a:lnTo>
                      <a:pt x="2057" y="1125"/>
                    </a:lnTo>
                    <a:lnTo>
                      <a:pt x="2152" y="1087"/>
                    </a:lnTo>
                    <a:lnTo>
                      <a:pt x="2177" y="1065"/>
                    </a:lnTo>
                    <a:lnTo>
                      <a:pt x="2260" y="1062"/>
                    </a:lnTo>
                    <a:lnTo>
                      <a:pt x="2303" y="1083"/>
                    </a:lnTo>
                    <a:lnTo>
                      <a:pt x="2317" y="1104"/>
                    </a:lnTo>
                    <a:lnTo>
                      <a:pt x="2358" y="1103"/>
                    </a:lnTo>
                    <a:lnTo>
                      <a:pt x="2428" y="1065"/>
                    </a:lnTo>
                    <a:lnTo>
                      <a:pt x="2509" y="1052"/>
                    </a:lnTo>
                    <a:lnTo>
                      <a:pt x="2505" y="1027"/>
                    </a:lnTo>
                    <a:lnTo>
                      <a:pt x="2572" y="924"/>
                    </a:lnTo>
                    <a:lnTo>
                      <a:pt x="2599" y="851"/>
                    </a:lnTo>
                    <a:lnTo>
                      <a:pt x="2651" y="774"/>
                    </a:lnTo>
                    <a:lnTo>
                      <a:pt x="2687" y="641"/>
                    </a:lnTo>
                    <a:lnTo>
                      <a:pt x="2687" y="615"/>
                    </a:lnTo>
                    <a:lnTo>
                      <a:pt x="2705" y="586"/>
                    </a:lnTo>
                    <a:lnTo>
                      <a:pt x="2703" y="564"/>
                    </a:lnTo>
                    <a:lnTo>
                      <a:pt x="2739" y="521"/>
                    </a:lnTo>
                    <a:lnTo>
                      <a:pt x="2767" y="533"/>
                    </a:lnTo>
                    <a:lnTo>
                      <a:pt x="2821" y="528"/>
                    </a:lnTo>
                    <a:lnTo>
                      <a:pt x="2896" y="529"/>
                    </a:lnTo>
                    <a:lnTo>
                      <a:pt x="2915" y="542"/>
                    </a:lnTo>
                    <a:lnTo>
                      <a:pt x="2963" y="541"/>
                    </a:lnTo>
                    <a:lnTo>
                      <a:pt x="3000" y="553"/>
                    </a:lnTo>
                    <a:lnTo>
                      <a:pt x="3003" y="537"/>
                    </a:lnTo>
                    <a:lnTo>
                      <a:pt x="3043" y="564"/>
                    </a:lnTo>
                    <a:lnTo>
                      <a:pt x="3072" y="572"/>
                    </a:lnTo>
                    <a:lnTo>
                      <a:pt x="3108" y="554"/>
                    </a:lnTo>
                    <a:lnTo>
                      <a:pt x="3152" y="545"/>
                    </a:lnTo>
                    <a:lnTo>
                      <a:pt x="3152" y="525"/>
                    </a:lnTo>
                    <a:lnTo>
                      <a:pt x="3107" y="487"/>
                    </a:lnTo>
                    <a:lnTo>
                      <a:pt x="3107" y="443"/>
                    </a:lnTo>
                    <a:lnTo>
                      <a:pt x="3127" y="427"/>
                    </a:lnTo>
                    <a:lnTo>
                      <a:pt x="3196" y="434"/>
                    </a:lnTo>
                    <a:lnTo>
                      <a:pt x="3253" y="420"/>
                    </a:lnTo>
                    <a:lnTo>
                      <a:pt x="3289" y="393"/>
                    </a:lnTo>
                    <a:lnTo>
                      <a:pt x="3281" y="366"/>
                    </a:lnTo>
                    <a:lnTo>
                      <a:pt x="3255" y="366"/>
                    </a:lnTo>
                    <a:lnTo>
                      <a:pt x="3215" y="358"/>
                    </a:lnTo>
                    <a:lnTo>
                      <a:pt x="3185" y="332"/>
                    </a:lnTo>
                    <a:lnTo>
                      <a:pt x="3156" y="334"/>
                    </a:lnTo>
                    <a:lnTo>
                      <a:pt x="3114" y="294"/>
                    </a:lnTo>
                    <a:lnTo>
                      <a:pt x="3090" y="294"/>
                    </a:lnTo>
                    <a:lnTo>
                      <a:pt x="3064" y="319"/>
                    </a:lnTo>
                    <a:lnTo>
                      <a:pt x="3047" y="304"/>
                    </a:lnTo>
                    <a:lnTo>
                      <a:pt x="3084" y="272"/>
                    </a:lnTo>
                    <a:lnTo>
                      <a:pt x="3066" y="251"/>
                    </a:lnTo>
                    <a:lnTo>
                      <a:pt x="3051" y="255"/>
                    </a:lnTo>
                    <a:lnTo>
                      <a:pt x="3028" y="288"/>
                    </a:lnTo>
                    <a:lnTo>
                      <a:pt x="3013" y="269"/>
                    </a:lnTo>
                    <a:lnTo>
                      <a:pt x="2999" y="263"/>
                    </a:lnTo>
                    <a:lnTo>
                      <a:pt x="3001" y="211"/>
                    </a:lnTo>
                    <a:lnTo>
                      <a:pt x="3030" y="201"/>
                    </a:lnTo>
                    <a:lnTo>
                      <a:pt x="3029" y="179"/>
                    </a:lnTo>
                    <a:lnTo>
                      <a:pt x="2989" y="152"/>
                    </a:lnTo>
                    <a:lnTo>
                      <a:pt x="2973" y="161"/>
                    </a:lnTo>
                    <a:lnTo>
                      <a:pt x="2941" y="131"/>
                    </a:lnTo>
                    <a:lnTo>
                      <a:pt x="2940" y="85"/>
                    </a:lnTo>
                    <a:lnTo>
                      <a:pt x="2905" y="62"/>
                    </a:lnTo>
                    <a:lnTo>
                      <a:pt x="2890" y="73"/>
                    </a:lnTo>
                    <a:lnTo>
                      <a:pt x="2899" y="104"/>
                    </a:lnTo>
                    <a:lnTo>
                      <a:pt x="2862" y="140"/>
                    </a:lnTo>
                    <a:lnTo>
                      <a:pt x="2848" y="136"/>
                    </a:lnTo>
                    <a:lnTo>
                      <a:pt x="2859" y="106"/>
                    </a:lnTo>
                    <a:lnTo>
                      <a:pt x="2853" y="78"/>
                    </a:lnTo>
                    <a:lnTo>
                      <a:pt x="2830" y="76"/>
                    </a:lnTo>
                    <a:lnTo>
                      <a:pt x="2807" y="153"/>
                    </a:lnTo>
                    <a:lnTo>
                      <a:pt x="2782" y="159"/>
                    </a:lnTo>
                    <a:lnTo>
                      <a:pt x="2746" y="241"/>
                    </a:lnTo>
                    <a:lnTo>
                      <a:pt x="2740" y="286"/>
                    </a:lnTo>
                    <a:lnTo>
                      <a:pt x="2678" y="351"/>
                    </a:lnTo>
                    <a:lnTo>
                      <a:pt x="2649" y="351"/>
                    </a:lnTo>
                    <a:lnTo>
                      <a:pt x="2600" y="370"/>
                    </a:lnTo>
                    <a:lnTo>
                      <a:pt x="2583" y="391"/>
                    </a:lnTo>
                    <a:lnTo>
                      <a:pt x="2601" y="390"/>
                    </a:lnTo>
                    <a:lnTo>
                      <a:pt x="2589" y="409"/>
                    </a:lnTo>
                    <a:lnTo>
                      <a:pt x="2604" y="415"/>
                    </a:lnTo>
                    <a:lnTo>
                      <a:pt x="2644" y="404"/>
                    </a:lnTo>
                    <a:lnTo>
                      <a:pt x="2628" y="429"/>
                    </a:lnTo>
                    <a:lnTo>
                      <a:pt x="2601" y="443"/>
                    </a:lnTo>
                    <a:lnTo>
                      <a:pt x="2596" y="449"/>
                    </a:lnTo>
                    <a:lnTo>
                      <a:pt x="2599" y="462"/>
                    </a:lnTo>
                    <a:lnTo>
                      <a:pt x="2621" y="522"/>
                    </a:lnTo>
                    <a:lnTo>
                      <a:pt x="2605" y="551"/>
                    </a:lnTo>
                    <a:lnTo>
                      <a:pt x="2583" y="538"/>
                    </a:lnTo>
                    <a:lnTo>
                      <a:pt x="2580" y="495"/>
                    </a:lnTo>
                    <a:lnTo>
                      <a:pt x="2572" y="464"/>
                    </a:lnTo>
                    <a:lnTo>
                      <a:pt x="2566" y="465"/>
                    </a:lnTo>
                    <a:lnTo>
                      <a:pt x="2567" y="459"/>
                    </a:lnTo>
                    <a:lnTo>
                      <a:pt x="2552" y="460"/>
                    </a:lnTo>
                    <a:lnTo>
                      <a:pt x="2533" y="488"/>
                    </a:lnTo>
                    <a:lnTo>
                      <a:pt x="2545" y="564"/>
                    </a:lnTo>
                    <a:lnTo>
                      <a:pt x="2527" y="573"/>
                    </a:lnTo>
                    <a:lnTo>
                      <a:pt x="2494" y="548"/>
                    </a:lnTo>
                    <a:lnTo>
                      <a:pt x="2465" y="497"/>
                    </a:lnTo>
                    <a:lnTo>
                      <a:pt x="2446" y="495"/>
                    </a:lnTo>
                    <a:lnTo>
                      <a:pt x="2420" y="484"/>
                    </a:lnTo>
                    <a:lnTo>
                      <a:pt x="2398" y="513"/>
                    </a:lnTo>
                    <a:lnTo>
                      <a:pt x="2397" y="554"/>
                    </a:lnTo>
                    <a:lnTo>
                      <a:pt x="2351" y="592"/>
                    </a:lnTo>
                    <a:lnTo>
                      <a:pt x="2336" y="626"/>
                    </a:lnTo>
                    <a:lnTo>
                      <a:pt x="2288" y="672"/>
                    </a:lnTo>
                    <a:lnTo>
                      <a:pt x="2276" y="703"/>
                    </a:lnTo>
                    <a:lnTo>
                      <a:pt x="2234" y="754"/>
                    </a:lnTo>
                    <a:lnTo>
                      <a:pt x="2189" y="794"/>
                    </a:lnTo>
                    <a:lnTo>
                      <a:pt x="2050" y="827"/>
                    </a:lnTo>
                    <a:lnTo>
                      <a:pt x="2035" y="834"/>
                    </a:lnTo>
                    <a:lnTo>
                      <a:pt x="2044" y="879"/>
                    </a:lnTo>
                    <a:lnTo>
                      <a:pt x="2061" y="897"/>
                    </a:lnTo>
                    <a:lnTo>
                      <a:pt x="2039" y="889"/>
                    </a:lnTo>
                    <a:lnTo>
                      <a:pt x="2015" y="902"/>
                    </a:lnTo>
                    <a:lnTo>
                      <a:pt x="1974" y="906"/>
                    </a:lnTo>
                    <a:lnTo>
                      <a:pt x="1956" y="930"/>
                    </a:lnTo>
                    <a:lnTo>
                      <a:pt x="1945" y="965"/>
                    </a:lnTo>
                    <a:lnTo>
                      <a:pt x="1944" y="1014"/>
                    </a:lnTo>
                    <a:lnTo>
                      <a:pt x="1915" y="1055"/>
                    </a:lnTo>
                    <a:lnTo>
                      <a:pt x="1916" y="1069"/>
                    </a:lnTo>
                    <a:lnTo>
                      <a:pt x="1848" y="1061"/>
                    </a:lnTo>
                    <a:lnTo>
                      <a:pt x="1777" y="1035"/>
                    </a:lnTo>
                    <a:lnTo>
                      <a:pt x="1728" y="1036"/>
                    </a:lnTo>
                    <a:lnTo>
                      <a:pt x="1709" y="1008"/>
                    </a:lnTo>
                    <a:lnTo>
                      <a:pt x="1680" y="975"/>
                    </a:lnTo>
                    <a:lnTo>
                      <a:pt x="1667" y="979"/>
                    </a:lnTo>
                    <a:lnTo>
                      <a:pt x="1667" y="979"/>
                    </a:lnTo>
                    <a:close/>
                    <a:moveTo>
                      <a:pt x="2886" y="0"/>
                    </a:moveTo>
                    <a:lnTo>
                      <a:pt x="2842" y="25"/>
                    </a:lnTo>
                    <a:lnTo>
                      <a:pt x="2864" y="24"/>
                    </a:lnTo>
                    <a:lnTo>
                      <a:pt x="2885" y="12"/>
                    </a:lnTo>
                    <a:lnTo>
                      <a:pt x="2886" y="0"/>
                    </a:lnTo>
                    <a:lnTo>
                      <a:pt x="2886" y="0"/>
                    </a:lnTo>
                    <a:close/>
                    <a:moveTo>
                      <a:pt x="2930" y="1"/>
                    </a:moveTo>
                    <a:lnTo>
                      <a:pt x="2899" y="31"/>
                    </a:lnTo>
                    <a:lnTo>
                      <a:pt x="2907" y="42"/>
                    </a:lnTo>
                    <a:lnTo>
                      <a:pt x="2945" y="31"/>
                    </a:lnTo>
                    <a:lnTo>
                      <a:pt x="2946" y="6"/>
                    </a:lnTo>
                    <a:lnTo>
                      <a:pt x="2930" y="1"/>
                    </a:lnTo>
                    <a:lnTo>
                      <a:pt x="2930" y="1"/>
                    </a:lnTo>
                    <a:close/>
                    <a:moveTo>
                      <a:pt x="1982" y="899"/>
                    </a:moveTo>
                    <a:lnTo>
                      <a:pt x="1954" y="912"/>
                    </a:lnTo>
                    <a:lnTo>
                      <a:pt x="1973" y="883"/>
                    </a:lnTo>
                    <a:lnTo>
                      <a:pt x="1982" y="899"/>
                    </a:lnTo>
                    <a:lnTo>
                      <a:pt x="1982" y="899"/>
                    </a:lnTo>
                    <a:close/>
                    <a:moveTo>
                      <a:pt x="2007" y="890"/>
                    </a:moveTo>
                    <a:lnTo>
                      <a:pt x="1989" y="898"/>
                    </a:lnTo>
                    <a:lnTo>
                      <a:pt x="1982" y="884"/>
                    </a:lnTo>
                    <a:lnTo>
                      <a:pt x="1988" y="876"/>
                    </a:lnTo>
                    <a:lnTo>
                      <a:pt x="2007" y="890"/>
                    </a:lnTo>
                    <a:lnTo>
                      <a:pt x="2007" y="890"/>
                    </a:lnTo>
                    <a:close/>
                    <a:moveTo>
                      <a:pt x="2026" y="836"/>
                    </a:moveTo>
                    <a:lnTo>
                      <a:pt x="2037" y="877"/>
                    </a:lnTo>
                    <a:lnTo>
                      <a:pt x="2015" y="887"/>
                    </a:lnTo>
                    <a:lnTo>
                      <a:pt x="1991" y="862"/>
                    </a:lnTo>
                    <a:lnTo>
                      <a:pt x="1991" y="846"/>
                    </a:lnTo>
                    <a:lnTo>
                      <a:pt x="2001" y="843"/>
                    </a:lnTo>
                    <a:lnTo>
                      <a:pt x="2003" y="843"/>
                    </a:lnTo>
                    <a:lnTo>
                      <a:pt x="2026" y="836"/>
                    </a:lnTo>
                    <a:lnTo>
                      <a:pt x="2026" y="836"/>
                    </a:lnTo>
                    <a:close/>
                    <a:moveTo>
                      <a:pt x="6" y="166"/>
                    </a:moveTo>
                    <a:lnTo>
                      <a:pt x="18" y="127"/>
                    </a:lnTo>
                    <a:lnTo>
                      <a:pt x="39" y="98"/>
                    </a:lnTo>
                    <a:lnTo>
                      <a:pt x="71" y="127"/>
                    </a:lnTo>
                    <a:lnTo>
                      <a:pt x="118" y="141"/>
                    </a:lnTo>
                    <a:lnTo>
                      <a:pt x="127" y="160"/>
                    </a:lnTo>
                    <a:lnTo>
                      <a:pt x="163" y="160"/>
                    </a:lnTo>
                    <a:lnTo>
                      <a:pt x="185" y="183"/>
                    </a:lnTo>
                    <a:lnTo>
                      <a:pt x="180" y="232"/>
                    </a:lnTo>
                    <a:lnTo>
                      <a:pt x="161" y="257"/>
                    </a:lnTo>
                    <a:lnTo>
                      <a:pt x="160" y="281"/>
                    </a:lnTo>
                    <a:lnTo>
                      <a:pt x="205" y="293"/>
                    </a:lnTo>
                    <a:lnTo>
                      <a:pt x="243" y="259"/>
                    </a:lnTo>
                    <a:lnTo>
                      <a:pt x="274" y="256"/>
                    </a:lnTo>
                    <a:lnTo>
                      <a:pt x="297" y="275"/>
                    </a:lnTo>
                    <a:lnTo>
                      <a:pt x="321" y="258"/>
                    </a:lnTo>
                    <a:lnTo>
                      <a:pt x="321" y="227"/>
                    </a:lnTo>
                    <a:lnTo>
                      <a:pt x="329" y="219"/>
                    </a:lnTo>
                    <a:lnTo>
                      <a:pt x="329" y="219"/>
                    </a:lnTo>
                    <a:lnTo>
                      <a:pt x="354" y="218"/>
                    </a:lnTo>
                    <a:lnTo>
                      <a:pt x="369" y="201"/>
                    </a:lnTo>
                    <a:lnTo>
                      <a:pt x="384" y="197"/>
                    </a:lnTo>
                    <a:lnTo>
                      <a:pt x="409" y="243"/>
                    </a:lnTo>
                    <a:lnTo>
                      <a:pt x="534" y="371"/>
                    </a:lnTo>
                    <a:lnTo>
                      <a:pt x="571" y="430"/>
                    </a:lnTo>
                    <a:lnTo>
                      <a:pt x="587" y="500"/>
                    </a:lnTo>
                    <a:lnTo>
                      <a:pt x="574" y="518"/>
                    </a:lnTo>
                    <a:lnTo>
                      <a:pt x="578" y="602"/>
                    </a:lnTo>
                    <a:lnTo>
                      <a:pt x="570" y="618"/>
                    </a:lnTo>
                    <a:lnTo>
                      <a:pt x="570" y="646"/>
                    </a:lnTo>
                    <a:lnTo>
                      <a:pt x="583" y="670"/>
                    </a:lnTo>
                    <a:lnTo>
                      <a:pt x="583" y="754"/>
                    </a:lnTo>
                    <a:lnTo>
                      <a:pt x="605" y="799"/>
                    </a:lnTo>
                    <a:lnTo>
                      <a:pt x="644" y="834"/>
                    </a:lnTo>
                    <a:lnTo>
                      <a:pt x="671" y="835"/>
                    </a:lnTo>
                    <a:lnTo>
                      <a:pt x="679" y="850"/>
                    </a:lnTo>
                    <a:lnTo>
                      <a:pt x="674" y="863"/>
                    </a:lnTo>
                    <a:lnTo>
                      <a:pt x="681" y="915"/>
                    </a:lnTo>
                    <a:lnTo>
                      <a:pt x="692" y="925"/>
                    </a:lnTo>
                    <a:lnTo>
                      <a:pt x="699" y="937"/>
                    </a:lnTo>
                    <a:lnTo>
                      <a:pt x="699" y="948"/>
                    </a:lnTo>
                    <a:lnTo>
                      <a:pt x="709" y="953"/>
                    </a:lnTo>
                    <a:lnTo>
                      <a:pt x="745" y="1024"/>
                    </a:lnTo>
                    <a:lnTo>
                      <a:pt x="745" y="1067"/>
                    </a:lnTo>
                    <a:lnTo>
                      <a:pt x="720" y="1062"/>
                    </a:lnTo>
                    <a:lnTo>
                      <a:pt x="713" y="1049"/>
                    </a:lnTo>
                    <a:lnTo>
                      <a:pt x="714" y="1030"/>
                    </a:lnTo>
                    <a:lnTo>
                      <a:pt x="696" y="1016"/>
                    </a:lnTo>
                    <a:lnTo>
                      <a:pt x="706" y="1029"/>
                    </a:lnTo>
                    <a:lnTo>
                      <a:pt x="704" y="1047"/>
                    </a:lnTo>
                    <a:lnTo>
                      <a:pt x="693" y="1051"/>
                    </a:lnTo>
                    <a:lnTo>
                      <a:pt x="709" y="1054"/>
                    </a:lnTo>
                    <a:lnTo>
                      <a:pt x="709" y="1062"/>
                    </a:lnTo>
                    <a:lnTo>
                      <a:pt x="674" y="1083"/>
                    </a:lnTo>
                    <a:lnTo>
                      <a:pt x="662" y="1065"/>
                    </a:lnTo>
                    <a:lnTo>
                      <a:pt x="652" y="1077"/>
                    </a:lnTo>
                    <a:lnTo>
                      <a:pt x="618" y="1061"/>
                    </a:lnTo>
                    <a:lnTo>
                      <a:pt x="596" y="1035"/>
                    </a:lnTo>
                    <a:lnTo>
                      <a:pt x="540" y="1024"/>
                    </a:lnTo>
                    <a:lnTo>
                      <a:pt x="488" y="997"/>
                    </a:lnTo>
                    <a:lnTo>
                      <a:pt x="463" y="968"/>
                    </a:lnTo>
                    <a:lnTo>
                      <a:pt x="444" y="954"/>
                    </a:lnTo>
                    <a:lnTo>
                      <a:pt x="420" y="959"/>
                    </a:lnTo>
                    <a:lnTo>
                      <a:pt x="395" y="958"/>
                    </a:lnTo>
                    <a:lnTo>
                      <a:pt x="354" y="915"/>
                    </a:lnTo>
                    <a:lnTo>
                      <a:pt x="357" y="883"/>
                    </a:lnTo>
                    <a:lnTo>
                      <a:pt x="304" y="842"/>
                    </a:lnTo>
                    <a:lnTo>
                      <a:pt x="244" y="817"/>
                    </a:lnTo>
                    <a:lnTo>
                      <a:pt x="222" y="797"/>
                    </a:lnTo>
                    <a:lnTo>
                      <a:pt x="226" y="775"/>
                    </a:lnTo>
                    <a:lnTo>
                      <a:pt x="252" y="750"/>
                    </a:lnTo>
                    <a:lnTo>
                      <a:pt x="232" y="718"/>
                    </a:lnTo>
                    <a:lnTo>
                      <a:pt x="201" y="701"/>
                    </a:lnTo>
                    <a:lnTo>
                      <a:pt x="171" y="654"/>
                    </a:lnTo>
                    <a:lnTo>
                      <a:pt x="125" y="627"/>
                    </a:lnTo>
                    <a:lnTo>
                      <a:pt x="104" y="597"/>
                    </a:lnTo>
                    <a:lnTo>
                      <a:pt x="112" y="582"/>
                    </a:lnTo>
                    <a:lnTo>
                      <a:pt x="87" y="557"/>
                    </a:lnTo>
                    <a:lnTo>
                      <a:pt x="83" y="519"/>
                    </a:lnTo>
                    <a:lnTo>
                      <a:pt x="94" y="511"/>
                    </a:lnTo>
                    <a:lnTo>
                      <a:pt x="100" y="455"/>
                    </a:lnTo>
                    <a:lnTo>
                      <a:pt x="79" y="412"/>
                    </a:lnTo>
                    <a:lnTo>
                      <a:pt x="60" y="366"/>
                    </a:lnTo>
                    <a:lnTo>
                      <a:pt x="41" y="224"/>
                    </a:lnTo>
                    <a:lnTo>
                      <a:pt x="6" y="1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îŝḻíḋè">
                <a:extLst>
                  <a:ext uri="{FF2B5EF4-FFF2-40B4-BE49-F238E27FC236}">
                    <a16:creationId xmlns="" xmlns:a16="http://schemas.microsoft.com/office/drawing/2014/main" id="{723CEDDF-9F2D-4636-AF14-22B1AC8AEF2D}"/>
                  </a:ext>
                </a:extLst>
              </p:cNvPr>
              <p:cNvSpPr/>
              <p:nvPr/>
            </p:nvSpPr>
            <p:spPr bwMode="auto">
              <a:xfrm>
                <a:off x="3409348" y="4336132"/>
                <a:ext cx="32473" cy="25979"/>
              </a:xfrm>
              <a:custGeom>
                <a:avLst/>
                <a:gdLst>
                  <a:gd name="T0" fmla="*/ 0 w 201"/>
                  <a:gd name="T1" fmla="*/ 72 h 161"/>
                  <a:gd name="T2" fmla="*/ 26 w 201"/>
                  <a:gd name="T3" fmla="*/ 83 h 161"/>
                  <a:gd name="T4" fmla="*/ 45 w 201"/>
                  <a:gd name="T5" fmla="*/ 85 h 161"/>
                  <a:gd name="T6" fmla="*/ 74 w 201"/>
                  <a:gd name="T7" fmla="*/ 136 h 161"/>
                  <a:gd name="T8" fmla="*/ 107 w 201"/>
                  <a:gd name="T9" fmla="*/ 161 h 161"/>
                  <a:gd name="T10" fmla="*/ 125 w 201"/>
                  <a:gd name="T11" fmla="*/ 152 h 161"/>
                  <a:gd name="T12" fmla="*/ 113 w 201"/>
                  <a:gd name="T13" fmla="*/ 76 h 161"/>
                  <a:gd name="T14" fmla="*/ 132 w 201"/>
                  <a:gd name="T15" fmla="*/ 48 h 161"/>
                  <a:gd name="T16" fmla="*/ 147 w 201"/>
                  <a:gd name="T17" fmla="*/ 47 h 161"/>
                  <a:gd name="T18" fmla="*/ 147 w 201"/>
                  <a:gd name="T19" fmla="*/ 34 h 161"/>
                  <a:gd name="T20" fmla="*/ 145 w 201"/>
                  <a:gd name="T21" fmla="*/ 0 h 161"/>
                  <a:gd name="T22" fmla="*/ 112 w 201"/>
                  <a:gd name="T23" fmla="*/ 12 h 161"/>
                  <a:gd name="T24" fmla="*/ 71 w 201"/>
                  <a:gd name="T25" fmla="*/ 43 h 161"/>
                  <a:gd name="T26" fmla="*/ 9 w 201"/>
                  <a:gd name="T27" fmla="*/ 62 h 161"/>
                  <a:gd name="T28" fmla="*/ 0 w 201"/>
                  <a:gd name="T29" fmla="*/ 72 h 161"/>
                  <a:gd name="T30" fmla="*/ 0 w 201"/>
                  <a:gd name="T31" fmla="*/ 72 h 161"/>
                  <a:gd name="T32" fmla="*/ 152 w 201"/>
                  <a:gd name="T33" fmla="*/ 52 h 161"/>
                  <a:gd name="T34" fmla="*/ 160 w 201"/>
                  <a:gd name="T35" fmla="*/ 83 h 161"/>
                  <a:gd name="T36" fmla="*/ 163 w 201"/>
                  <a:gd name="T37" fmla="*/ 126 h 161"/>
                  <a:gd name="T38" fmla="*/ 185 w 201"/>
                  <a:gd name="T39" fmla="*/ 139 h 161"/>
                  <a:gd name="T40" fmla="*/ 201 w 201"/>
                  <a:gd name="T41" fmla="*/ 110 h 161"/>
                  <a:gd name="T42" fmla="*/ 179 w 201"/>
                  <a:gd name="T43" fmla="*/ 50 h 161"/>
                  <a:gd name="T44" fmla="*/ 176 w 201"/>
                  <a:gd name="T45" fmla="*/ 37 h 161"/>
                  <a:gd name="T46" fmla="*/ 168 w 201"/>
                  <a:gd name="T47" fmla="*/ 49 h 161"/>
                  <a:gd name="T48" fmla="*/ 152 w 201"/>
                  <a:gd name="T49" fmla="*/ 5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1" h="161">
                    <a:moveTo>
                      <a:pt x="0" y="72"/>
                    </a:moveTo>
                    <a:lnTo>
                      <a:pt x="26" y="83"/>
                    </a:lnTo>
                    <a:lnTo>
                      <a:pt x="45" y="85"/>
                    </a:lnTo>
                    <a:lnTo>
                      <a:pt x="74" y="136"/>
                    </a:lnTo>
                    <a:lnTo>
                      <a:pt x="107" y="161"/>
                    </a:lnTo>
                    <a:lnTo>
                      <a:pt x="125" y="152"/>
                    </a:lnTo>
                    <a:lnTo>
                      <a:pt x="113" y="76"/>
                    </a:lnTo>
                    <a:lnTo>
                      <a:pt x="132" y="48"/>
                    </a:lnTo>
                    <a:lnTo>
                      <a:pt x="147" y="47"/>
                    </a:lnTo>
                    <a:lnTo>
                      <a:pt x="147" y="34"/>
                    </a:lnTo>
                    <a:lnTo>
                      <a:pt x="145" y="0"/>
                    </a:lnTo>
                    <a:lnTo>
                      <a:pt x="112" y="12"/>
                    </a:lnTo>
                    <a:lnTo>
                      <a:pt x="71" y="43"/>
                    </a:lnTo>
                    <a:lnTo>
                      <a:pt x="9" y="62"/>
                    </a:lnTo>
                    <a:lnTo>
                      <a:pt x="0" y="72"/>
                    </a:lnTo>
                    <a:lnTo>
                      <a:pt x="0" y="72"/>
                    </a:lnTo>
                    <a:close/>
                    <a:moveTo>
                      <a:pt x="152" y="52"/>
                    </a:moveTo>
                    <a:lnTo>
                      <a:pt x="160" y="83"/>
                    </a:lnTo>
                    <a:lnTo>
                      <a:pt x="163" y="126"/>
                    </a:lnTo>
                    <a:lnTo>
                      <a:pt x="185" y="139"/>
                    </a:lnTo>
                    <a:lnTo>
                      <a:pt x="201" y="110"/>
                    </a:lnTo>
                    <a:lnTo>
                      <a:pt x="179" y="50"/>
                    </a:lnTo>
                    <a:lnTo>
                      <a:pt x="176" y="37"/>
                    </a:lnTo>
                    <a:lnTo>
                      <a:pt x="168" y="49"/>
                    </a:lnTo>
                    <a:lnTo>
                      <a:pt x="152" y="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íṥ1îḋè">
                <a:extLst>
                  <a:ext uri="{FF2B5EF4-FFF2-40B4-BE49-F238E27FC236}">
                    <a16:creationId xmlns="" xmlns:a16="http://schemas.microsoft.com/office/drawing/2014/main" id="{523B9E4D-E259-42CC-A81D-999F5602A4A3}"/>
                  </a:ext>
                </a:extLst>
              </p:cNvPr>
              <p:cNvSpPr/>
              <p:nvPr/>
            </p:nvSpPr>
            <p:spPr bwMode="auto">
              <a:xfrm>
                <a:off x="3040456" y="3787990"/>
                <a:ext cx="228609" cy="445528"/>
              </a:xfrm>
              <a:custGeom>
                <a:avLst/>
                <a:gdLst>
                  <a:gd name="T0" fmla="*/ 54 w 1411"/>
                  <a:gd name="T1" fmla="*/ 144 h 2748"/>
                  <a:gd name="T2" fmla="*/ 149 w 1411"/>
                  <a:gd name="T3" fmla="*/ 170 h 2748"/>
                  <a:gd name="T4" fmla="*/ 253 w 1411"/>
                  <a:gd name="T5" fmla="*/ 130 h 2748"/>
                  <a:gd name="T6" fmla="*/ 380 w 1411"/>
                  <a:gd name="T7" fmla="*/ 117 h 2748"/>
                  <a:gd name="T8" fmla="*/ 538 w 1411"/>
                  <a:gd name="T9" fmla="*/ 0 h 2748"/>
                  <a:gd name="T10" fmla="*/ 705 w 1411"/>
                  <a:gd name="T11" fmla="*/ 80 h 2748"/>
                  <a:gd name="T12" fmla="*/ 764 w 1411"/>
                  <a:gd name="T13" fmla="*/ 140 h 2748"/>
                  <a:gd name="T14" fmla="*/ 855 w 1411"/>
                  <a:gd name="T15" fmla="*/ 295 h 2748"/>
                  <a:gd name="T16" fmla="*/ 994 w 1411"/>
                  <a:gd name="T17" fmla="*/ 323 h 2748"/>
                  <a:gd name="T18" fmla="*/ 998 w 1411"/>
                  <a:gd name="T19" fmla="*/ 378 h 2748"/>
                  <a:gd name="T20" fmla="*/ 884 w 1411"/>
                  <a:gd name="T21" fmla="*/ 416 h 2748"/>
                  <a:gd name="T22" fmla="*/ 826 w 1411"/>
                  <a:gd name="T23" fmla="*/ 461 h 2748"/>
                  <a:gd name="T24" fmla="*/ 773 w 1411"/>
                  <a:gd name="T25" fmla="*/ 484 h 2748"/>
                  <a:gd name="T26" fmla="*/ 762 w 1411"/>
                  <a:gd name="T27" fmla="*/ 572 h 2748"/>
                  <a:gd name="T28" fmla="*/ 702 w 1411"/>
                  <a:gd name="T29" fmla="*/ 652 h 2748"/>
                  <a:gd name="T30" fmla="*/ 654 w 1411"/>
                  <a:gd name="T31" fmla="*/ 707 h 2748"/>
                  <a:gd name="T32" fmla="*/ 641 w 1411"/>
                  <a:gd name="T33" fmla="*/ 844 h 2748"/>
                  <a:gd name="T34" fmla="*/ 726 w 1411"/>
                  <a:gd name="T35" fmla="*/ 940 h 2748"/>
                  <a:gd name="T36" fmla="*/ 804 w 1411"/>
                  <a:gd name="T37" fmla="*/ 1052 h 2748"/>
                  <a:gd name="T38" fmla="*/ 933 w 1411"/>
                  <a:gd name="T39" fmla="*/ 1200 h 2748"/>
                  <a:gd name="T40" fmla="*/ 1226 w 1411"/>
                  <a:gd name="T41" fmla="*/ 1444 h 2748"/>
                  <a:gd name="T42" fmla="*/ 1280 w 1411"/>
                  <a:gd name="T43" fmla="*/ 1553 h 2748"/>
                  <a:gd name="T44" fmla="*/ 1332 w 1411"/>
                  <a:gd name="T45" fmla="*/ 1690 h 2748"/>
                  <a:gd name="T46" fmla="*/ 1363 w 1411"/>
                  <a:gd name="T47" fmla="*/ 1835 h 2748"/>
                  <a:gd name="T48" fmla="*/ 1392 w 1411"/>
                  <a:gd name="T49" fmla="*/ 1938 h 2748"/>
                  <a:gd name="T50" fmla="*/ 1388 w 1411"/>
                  <a:gd name="T51" fmla="*/ 1977 h 2748"/>
                  <a:gd name="T52" fmla="*/ 1372 w 1411"/>
                  <a:gd name="T53" fmla="*/ 2057 h 2748"/>
                  <a:gd name="T54" fmla="*/ 1365 w 1411"/>
                  <a:gd name="T55" fmla="*/ 2177 h 2748"/>
                  <a:gd name="T56" fmla="*/ 1262 w 1411"/>
                  <a:gd name="T57" fmla="*/ 2294 h 2748"/>
                  <a:gd name="T58" fmla="*/ 1148 w 1411"/>
                  <a:gd name="T59" fmla="*/ 2384 h 2748"/>
                  <a:gd name="T60" fmla="*/ 970 w 1411"/>
                  <a:gd name="T61" fmla="*/ 2424 h 2748"/>
                  <a:gd name="T62" fmla="*/ 932 w 1411"/>
                  <a:gd name="T63" fmla="*/ 2402 h 2748"/>
                  <a:gd name="T64" fmla="*/ 960 w 1411"/>
                  <a:gd name="T65" fmla="*/ 2454 h 2748"/>
                  <a:gd name="T66" fmla="*/ 932 w 1411"/>
                  <a:gd name="T67" fmla="*/ 2515 h 2748"/>
                  <a:gd name="T68" fmla="*/ 866 w 1411"/>
                  <a:gd name="T69" fmla="*/ 2529 h 2748"/>
                  <a:gd name="T70" fmla="*/ 859 w 1411"/>
                  <a:gd name="T71" fmla="*/ 2595 h 2748"/>
                  <a:gd name="T72" fmla="*/ 765 w 1411"/>
                  <a:gd name="T73" fmla="*/ 2651 h 2748"/>
                  <a:gd name="T74" fmla="*/ 657 w 1411"/>
                  <a:gd name="T75" fmla="*/ 2748 h 2748"/>
                  <a:gd name="T76" fmla="*/ 672 w 1411"/>
                  <a:gd name="T77" fmla="*/ 2699 h 2748"/>
                  <a:gd name="T78" fmla="*/ 653 w 1411"/>
                  <a:gd name="T79" fmla="*/ 2605 h 2748"/>
                  <a:gd name="T80" fmla="*/ 712 w 1411"/>
                  <a:gd name="T81" fmla="*/ 2465 h 2748"/>
                  <a:gd name="T82" fmla="*/ 586 w 1411"/>
                  <a:gd name="T83" fmla="*/ 2456 h 2748"/>
                  <a:gd name="T84" fmla="*/ 650 w 1411"/>
                  <a:gd name="T85" fmla="*/ 2367 h 2748"/>
                  <a:gd name="T86" fmla="*/ 837 w 1411"/>
                  <a:gd name="T87" fmla="*/ 2329 h 2748"/>
                  <a:gd name="T88" fmla="*/ 858 w 1411"/>
                  <a:gd name="T89" fmla="*/ 2257 h 2748"/>
                  <a:gd name="T90" fmla="*/ 927 w 1411"/>
                  <a:gd name="T91" fmla="*/ 2131 h 2748"/>
                  <a:gd name="T92" fmla="*/ 1083 w 1411"/>
                  <a:gd name="T93" fmla="*/ 2001 h 2748"/>
                  <a:gd name="T94" fmla="*/ 1053 w 1411"/>
                  <a:gd name="T95" fmla="*/ 1761 h 2748"/>
                  <a:gd name="T96" fmla="*/ 1035 w 1411"/>
                  <a:gd name="T97" fmla="*/ 1621 h 2748"/>
                  <a:gd name="T98" fmla="*/ 1037 w 1411"/>
                  <a:gd name="T99" fmla="*/ 1471 h 2748"/>
                  <a:gd name="T100" fmla="*/ 1009 w 1411"/>
                  <a:gd name="T101" fmla="*/ 1368 h 2748"/>
                  <a:gd name="T102" fmla="*/ 925 w 1411"/>
                  <a:gd name="T103" fmla="*/ 1287 h 2748"/>
                  <a:gd name="T104" fmla="*/ 839 w 1411"/>
                  <a:gd name="T105" fmla="*/ 1197 h 2748"/>
                  <a:gd name="T106" fmla="*/ 709 w 1411"/>
                  <a:gd name="T107" fmla="*/ 1060 h 2748"/>
                  <a:gd name="T108" fmla="*/ 498 w 1411"/>
                  <a:gd name="T109" fmla="*/ 898 h 2748"/>
                  <a:gd name="T110" fmla="*/ 409 w 1411"/>
                  <a:gd name="T111" fmla="*/ 801 h 2748"/>
                  <a:gd name="T112" fmla="*/ 477 w 1411"/>
                  <a:gd name="T113" fmla="*/ 708 h 2748"/>
                  <a:gd name="T114" fmla="*/ 491 w 1411"/>
                  <a:gd name="T115" fmla="*/ 579 h 2748"/>
                  <a:gd name="T116" fmla="*/ 369 w 1411"/>
                  <a:gd name="T117" fmla="*/ 474 h 2748"/>
                  <a:gd name="T118" fmla="*/ 122 w 1411"/>
                  <a:gd name="T119" fmla="*/ 370 h 2748"/>
                  <a:gd name="T120" fmla="*/ 11 w 1411"/>
                  <a:gd name="T121" fmla="*/ 212 h 2748"/>
                  <a:gd name="T122" fmla="*/ 485 w 1411"/>
                  <a:gd name="T123" fmla="*/ 2467 h 2748"/>
                  <a:gd name="T124" fmla="*/ 505 w 1411"/>
                  <a:gd name="T125" fmla="*/ 2406 h 2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11" h="2748">
                    <a:moveTo>
                      <a:pt x="0" y="189"/>
                    </a:moveTo>
                    <a:lnTo>
                      <a:pt x="12" y="179"/>
                    </a:lnTo>
                    <a:lnTo>
                      <a:pt x="27" y="177"/>
                    </a:lnTo>
                    <a:lnTo>
                      <a:pt x="35" y="159"/>
                    </a:lnTo>
                    <a:lnTo>
                      <a:pt x="54" y="144"/>
                    </a:lnTo>
                    <a:lnTo>
                      <a:pt x="90" y="128"/>
                    </a:lnTo>
                    <a:lnTo>
                      <a:pt x="112" y="132"/>
                    </a:lnTo>
                    <a:lnTo>
                      <a:pt x="110" y="158"/>
                    </a:lnTo>
                    <a:lnTo>
                      <a:pt x="126" y="170"/>
                    </a:lnTo>
                    <a:lnTo>
                      <a:pt x="149" y="170"/>
                    </a:lnTo>
                    <a:lnTo>
                      <a:pt x="155" y="137"/>
                    </a:lnTo>
                    <a:lnTo>
                      <a:pt x="180" y="118"/>
                    </a:lnTo>
                    <a:lnTo>
                      <a:pt x="215" y="152"/>
                    </a:lnTo>
                    <a:lnTo>
                      <a:pt x="233" y="128"/>
                    </a:lnTo>
                    <a:lnTo>
                      <a:pt x="253" y="130"/>
                    </a:lnTo>
                    <a:lnTo>
                      <a:pt x="261" y="154"/>
                    </a:lnTo>
                    <a:lnTo>
                      <a:pt x="299" y="136"/>
                    </a:lnTo>
                    <a:lnTo>
                      <a:pt x="305" y="110"/>
                    </a:lnTo>
                    <a:lnTo>
                      <a:pt x="347" y="98"/>
                    </a:lnTo>
                    <a:lnTo>
                      <a:pt x="380" y="117"/>
                    </a:lnTo>
                    <a:lnTo>
                      <a:pt x="438" y="98"/>
                    </a:lnTo>
                    <a:lnTo>
                      <a:pt x="436" y="45"/>
                    </a:lnTo>
                    <a:lnTo>
                      <a:pt x="473" y="24"/>
                    </a:lnTo>
                    <a:lnTo>
                      <a:pt x="514" y="24"/>
                    </a:lnTo>
                    <a:lnTo>
                      <a:pt x="538" y="0"/>
                    </a:lnTo>
                    <a:lnTo>
                      <a:pt x="575" y="30"/>
                    </a:lnTo>
                    <a:lnTo>
                      <a:pt x="575" y="52"/>
                    </a:lnTo>
                    <a:lnTo>
                      <a:pt x="613" y="60"/>
                    </a:lnTo>
                    <a:lnTo>
                      <a:pt x="628" y="82"/>
                    </a:lnTo>
                    <a:lnTo>
                      <a:pt x="705" y="80"/>
                    </a:lnTo>
                    <a:lnTo>
                      <a:pt x="719" y="98"/>
                    </a:lnTo>
                    <a:lnTo>
                      <a:pt x="765" y="79"/>
                    </a:lnTo>
                    <a:lnTo>
                      <a:pt x="795" y="103"/>
                    </a:lnTo>
                    <a:lnTo>
                      <a:pt x="788" y="136"/>
                    </a:lnTo>
                    <a:lnTo>
                      <a:pt x="764" y="140"/>
                    </a:lnTo>
                    <a:lnTo>
                      <a:pt x="746" y="202"/>
                    </a:lnTo>
                    <a:lnTo>
                      <a:pt x="766" y="210"/>
                    </a:lnTo>
                    <a:lnTo>
                      <a:pt x="776" y="246"/>
                    </a:lnTo>
                    <a:lnTo>
                      <a:pt x="845" y="270"/>
                    </a:lnTo>
                    <a:lnTo>
                      <a:pt x="855" y="295"/>
                    </a:lnTo>
                    <a:lnTo>
                      <a:pt x="888" y="310"/>
                    </a:lnTo>
                    <a:lnTo>
                      <a:pt x="922" y="327"/>
                    </a:lnTo>
                    <a:lnTo>
                      <a:pt x="958" y="317"/>
                    </a:lnTo>
                    <a:lnTo>
                      <a:pt x="972" y="329"/>
                    </a:lnTo>
                    <a:lnTo>
                      <a:pt x="994" y="323"/>
                    </a:lnTo>
                    <a:lnTo>
                      <a:pt x="1024" y="338"/>
                    </a:lnTo>
                    <a:lnTo>
                      <a:pt x="1021" y="338"/>
                    </a:lnTo>
                    <a:lnTo>
                      <a:pt x="1028" y="352"/>
                    </a:lnTo>
                    <a:lnTo>
                      <a:pt x="1016" y="371"/>
                    </a:lnTo>
                    <a:lnTo>
                      <a:pt x="998" y="378"/>
                    </a:lnTo>
                    <a:lnTo>
                      <a:pt x="984" y="378"/>
                    </a:lnTo>
                    <a:lnTo>
                      <a:pt x="954" y="397"/>
                    </a:lnTo>
                    <a:lnTo>
                      <a:pt x="924" y="395"/>
                    </a:lnTo>
                    <a:lnTo>
                      <a:pt x="893" y="401"/>
                    </a:lnTo>
                    <a:lnTo>
                      <a:pt x="884" y="416"/>
                    </a:lnTo>
                    <a:lnTo>
                      <a:pt x="891" y="441"/>
                    </a:lnTo>
                    <a:lnTo>
                      <a:pt x="875" y="452"/>
                    </a:lnTo>
                    <a:lnTo>
                      <a:pt x="868" y="464"/>
                    </a:lnTo>
                    <a:lnTo>
                      <a:pt x="852" y="454"/>
                    </a:lnTo>
                    <a:lnTo>
                      <a:pt x="826" y="461"/>
                    </a:lnTo>
                    <a:lnTo>
                      <a:pt x="810" y="476"/>
                    </a:lnTo>
                    <a:lnTo>
                      <a:pt x="799" y="480"/>
                    </a:lnTo>
                    <a:lnTo>
                      <a:pt x="787" y="464"/>
                    </a:lnTo>
                    <a:lnTo>
                      <a:pt x="776" y="461"/>
                    </a:lnTo>
                    <a:lnTo>
                      <a:pt x="773" y="484"/>
                    </a:lnTo>
                    <a:lnTo>
                      <a:pt x="761" y="502"/>
                    </a:lnTo>
                    <a:lnTo>
                      <a:pt x="770" y="512"/>
                    </a:lnTo>
                    <a:lnTo>
                      <a:pt x="765" y="539"/>
                    </a:lnTo>
                    <a:lnTo>
                      <a:pt x="766" y="565"/>
                    </a:lnTo>
                    <a:lnTo>
                      <a:pt x="762" y="572"/>
                    </a:lnTo>
                    <a:lnTo>
                      <a:pt x="771" y="592"/>
                    </a:lnTo>
                    <a:lnTo>
                      <a:pt x="763" y="608"/>
                    </a:lnTo>
                    <a:lnTo>
                      <a:pt x="749" y="611"/>
                    </a:lnTo>
                    <a:lnTo>
                      <a:pt x="725" y="651"/>
                    </a:lnTo>
                    <a:lnTo>
                      <a:pt x="702" y="652"/>
                    </a:lnTo>
                    <a:lnTo>
                      <a:pt x="694" y="640"/>
                    </a:lnTo>
                    <a:lnTo>
                      <a:pt x="693" y="655"/>
                    </a:lnTo>
                    <a:lnTo>
                      <a:pt x="677" y="666"/>
                    </a:lnTo>
                    <a:lnTo>
                      <a:pt x="667" y="696"/>
                    </a:lnTo>
                    <a:lnTo>
                      <a:pt x="654" y="707"/>
                    </a:lnTo>
                    <a:lnTo>
                      <a:pt x="652" y="738"/>
                    </a:lnTo>
                    <a:lnTo>
                      <a:pt x="665" y="741"/>
                    </a:lnTo>
                    <a:lnTo>
                      <a:pt x="678" y="758"/>
                    </a:lnTo>
                    <a:lnTo>
                      <a:pt x="661" y="815"/>
                    </a:lnTo>
                    <a:lnTo>
                      <a:pt x="641" y="844"/>
                    </a:lnTo>
                    <a:lnTo>
                      <a:pt x="678" y="875"/>
                    </a:lnTo>
                    <a:lnTo>
                      <a:pt x="674" y="892"/>
                    </a:lnTo>
                    <a:lnTo>
                      <a:pt x="645" y="900"/>
                    </a:lnTo>
                    <a:lnTo>
                      <a:pt x="675" y="910"/>
                    </a:lnTo>
                    <a:lnTo>
                      <a:pt x="726" y="940"/>
                    </a:lnTo>
                    <a:lnTo>
                      <a:pt x="771" y="984"/>
                    </a:lnTo>
                    <a:lnTo>
                      <a:pt x="787" y="982"/>
                    </a:lnTo>
                    <a:lnTo>
                      <a:pt x="810" y="1021"/>
                    </a:lnTo>
                    <a:lnTo>
                      <a:pt x="810" y="1040"/>
                    </a:lnTo>
                    <a:lnTo>
                      <a:pt x="804" y="1052"/>
                    </a:lnTo>
                    <a:lnTo>
                      <a:pt x="818" y="1091"/>
                    </a:lnTo>
                    <a:lnTo>
                      <a:pt x="824" y="1111"/>
                    </a:lnTo>
                    <a:lnTo>
                      <a:pt x="891" y="1166"/>
                    </a:lnTo>
                    <a:lnTo>
                      <a:pt x="929" y="1188"/>
                    </a:lnTo>
                    <a:lnTo>
                      <a:pt x="933" y="1200"/>
                    </a:lnTo>
                    <a:lnTo>
                      <a:pt x="1025" y="1250"/>
                    </a:lnTo>
                    <a:lnTo>
                      <a:pt x="1108" y="1311"/>
                    </a:lnTo>
                    <a:lnTo>
                      <a:pt x="1125" y="1344"/>
                    </a:lnTo>
                    <a:lnTo>
                      <a:pt x="1201" y="1400"/>
                    </a:lnTo>
                    <a:lnTo>
                      <a:pt x="1226" y="1444"/>
                    </a:lnTo>
                    <a:lnTo>
                      <a:pt x="1232" y="1471"/>
                    </a:lnTo>
                    <a:lnTo>
                      <a:pt x="1243" y="1471"/>
                    </a:lnTo>
                    <a:lnTo>
                      <a:pt x="1240" y="1495"/>
                    </a:lnTo>
                    <a:lnTo>
                      <a:pt x="1280" y="1535"/>
                    </a:lnTo>
                    <a:lnTo>
                      <a:pt x="1280" y="1553"/>
                    </a:lnTo>
                    <a:lnTo>
                      <a:pt x="1289" y="1568"/>
                    </a:lnTo>
                    <a:lnTo>
                      <a:pt x="1281" y="1581"/>
                    </a:lnTo>
                    <a:lnTo>
                      <a:pt x="1310" y="1618"/>
                    </a:lnTo>
                    <a:lnTo>
                      <a:pt x="1319" y="1680"/>
                    </a:lnTo>
                    <a:lnTo>
                      <a:pt x="1332" y="1690"/>
                    </a:lnTo>
                    <a:lnTo>
                      <a:pt x="1345" y="1745"/>
                    </a:lnTo>
                    <a:lnTo>
                      <a:pt x="1356" y="1756"/>
                    </a:lnTo>
                    <a:lnTo>
                      <a:pt x="1358" y="1787"/>
                    </a:lnTo>
                    <a:lnTo>
                      <a:pt x="1351" y="1806"/>
                    </a:lnTo>
                    <a:lnTo>
                      <a:pt x="1363" y="1835"/>
                    </a:lnTo>
                    <a:lnTo>
                      <a:pt x="1355" y="1847"/>
                    </a:lnTo>
                    <a:lnTo>
                      <a:pt x="1367" y="1890"/>
                    </a:lnTo>
                    <a:lnTo>
                      <a:pt x="1368" y="1907"/>
                    </a:lnTo>
                    <a:lnTo>
                      <a:pt x="1383" y="1913"/>
                    </a:lnTo>
                    <a:lnTo>
                      <a:pt x="1392" y="1938"/>
                    </a:lnTo>
                    <a:lnTo>
                      <a:pt x="1411" y="1977"/>
                    </a:lnTo>
                    <a:lnTo>
                      <a:pt x="1408" y="2002"/>
                    </a:lnTo>
                    <a:lnTo>
                      <a:pt x="1400" y="2002"/>
                    </a:lnTo>
                    <a:lnTo>
                      <a:pt x="1399" y="1989"/>
                    </a:lnTo>
                    <a:lnTo>
                      <a:pt x="1388" y="1977"/>
                    </a:lnTo>
                    <a:lnTo>
                      <a:pt x="1374" y="1985"/>
                    </a:lnTo>
                    <a:lnTo>
                      <a:pt x="1376" y="2012"/>
                    </a:lnTo>
                    <a:lnTo>
                      <a:pt x="1392" y="2028"/>
                    </a:lnTo>
                    <a:lnTo>
                      <a:pt x="1388" y="2044"/>
                    </a:lnTo>
                    <a:lnTo>
                      <a:pt x="1372" y="2057"/>
                    </a:lnTo>
                    <a:lnTo>
                      <a:pt x="1370" y="2076"/>
                    </a:lnTo>
                    <a:lnTo>
                      <a:pt x="1343" y="2097"/>
                    </a:lnTo>
                    <a:lnTo>
                      <a:pt x="1367" y="2133"/>
                    </a:lnTo>
                    <a:lnTo>
                      <a:pt x="1355" y="2164"/>
                    </a:lnTo>
                    <a:lnTo>
                      <a:pt x="1365" y="2177"/>
                    </a:lnTo>
                    <a:lnTo>
                      <a:pt x="1342" y="2199"/>
                    </a:lnTo>
                    <a:lnTo>
                      <a:pt x="1324" y="2206"/>
                    </a:lnTo>
                    <a:lnTo>
                      <a:pt x="1319" y="2248"/>
                    </a:lnTo>
                    <a:lnTo>
                      <a:pt x="1300" y="2255"/>
                    </a:lnTo>
                    <a:lnTo>
                      <a:pt x="1262" y="2294"/>
                    </a:lnTo>
                    <a:lnTo>
                      <a:pt x="1236" y="2308"/>
                    </a:lnTo>
                    <a:lnTo>
                      <a:pt x="1202" y="2332"/>
                    </a:lnTo>
                    <a:lnTo>
                      <a:pt x="1198" y="2361"/>
                    </a:lnTo>
                    <a:lnTo>
                      <a:pt x="1168" y="2361"/>
                    </a:lnTo>
                    <a:lnTo>
                      <a:pt x="1148" y="2384"/>
                    </a:lnTo>
                    <a:lnTo>
                      <a:pt x="1073" y="2427"/>
                    </a:lnTo>
                    <a:lnTo>
                      <a:pt x="1029" y="2431"/>
                    </a:lnTo>
                    <a:lnTo>
                      <a:pt x="1009" y="2422"/>
                    </a:lnTo>
                    <a:lnTo>
                      <a:pt x="977" y="2430"/>
                    </a:lnTo>
                    <a:lnTo>
                      <a:pt x="970" y="2424"/>
                    </a:lnTo>
                    <a:lnTo>
                      <a:pt x="975" y="2402"/>
                    </a:lnTo>
                    <a:lnTo>
                      <a:pt x="974" y="2382"/>
                    </a:lnTo>
                    <a:lnTo>
                      <a:pt x="966" y="2401"/>
                    </a:lnTo>
                    <a:lnTo>
                      <a:pt x="961" y="2410"/>
                    </a:lnTo>
                    <a:lnTo>
                      <a:pt x="932" y="2402"/>
                    </a:lnTo>
                    <a:lnTo>
                      <a:pt x="952" y="2418"/>
                    </a:lnTo>
                    <a:lnTo>
                      <a:pt x="951" y="2430"/>
                    </a:lnTo>
                    <a:lnTo>
                      <a:pt x="941" y="2436"/>
                    </a:lnTo>
                    <a:lnTo>
                      <a:pt x="914" y="2432"/>
                    </a:lnTo>
                    <a:lnTo>
                      <a:pt x="960" y="2454"/>
                    </a:lnTo>
                    <a:lnTo>
                      <a:pt x="950" y="2469"/>
                    </a:lnTo>
                    <a:lnTo>
                      <a:pt x="963" y="2496"/>
                    </a:lnTo>
                    <a:lnTo>
                      <a:pt x="937" y="2509"/>
                    </a:lnTo>
                    <a:lnTo>
                      <a:pt x="900" y="2481"/>
                    </a:lnTo>
                    <a:lnTo>
                      <a:pt x="932" y="2515"/>
                    </a:lnTo>
                    <a:lnTo>
                      <a:pt x="929" y="2532"/>
                    </a:lnTo>
                    <a:lnTo>
                      <a:pt x="915" y="2550"/>
                    </a:lnTo>
                    <a:lnTo>
                      <a:pt x="899" y="2545"/>
                    </a:lnTo>
                    <a:lnTo>
                      <a:pt x="886" y="2526"/>
                    </a:lnTo>
                    <a:lnTo>
                      <a:pt x="866" y="2529"/>
                    </a:lnTo>
                    <a:lnTo>
                      <a:pt x="876" y="2554"/>
                    </a:lnTo>
                    <a:lnTo>
                      <a:pt x="875" y="2563"/>
                    </a:lnTo>
                    <a:lnTo>
                      <a:pt x="882" y="2572"/>
                    </a:lnTo>
                    <a:lnTo>
                      <a:pt x="868" y="2582"/>
                    </a:lnTo>
                    <a:lnTo>
                      <a:pt x="859" y="2595"/>
                    </a:lnTo>
                    <a:lnTo>
                      <a:pt x="842" y="2596"/>
                    </a:lnTo>
                    <a:lnTo>
                      <a:pt x="809" y="2625"/>
                    </a:lnTo>
                    <a:lnTo>
                      <a:pt x="795" y="2636"/>
                    </a:lnTo>
                    <a:lnTo>
                      <a:pt x="772" y="2633"/>
                    </a:lnTo>
                    <a:lnTo>
                      <a:pt x="765" y="2651"/>
                    </a:lnTo>
                    <a:lnTo>
                      <a:pt x="760" y="2687"/>
                    </a:lnTo>
                    <a:lnTo>
                      <a:pt x="738" y="2707"/>
                    </a:lnTo>
                    <a:lnTo>
                      <a:pt x="730" y="2706"/>
                    </a:lnTo>
                    <a:lnTo>
                      <a:pt x="732" y="2714"/>
                    </a:lnTo>
                    <a:lnTo>
                      <a:pt x="657" y="2748"/>
                    </a:lnTo>
                    <a:lnTo>
                      <a:pt x="616" y="2742"/>
                    </a:lnTo>
                    <a:lnTo>
                      <a:pt x="641" y="2726"/>
                    </a:lnTo>
                    <a:lnTo>
                      <a:pt x="672" y="2712"/>
                    </a:lnTo>
                    <a:lnTo>
                      <a:pt x="690" y="2692"/>
                    </a:lnTo>
                    <a:lnTo>
                      <a:pt x="672" y="2699"/>
                    </a:lnTo>
                    <a:lnTo>
                      <a:pt x="648" y="2687"/>
                    </a:lnTo>
                    <a:lnTo>
                      <a:pt x="652" y="2635"/>
                    </a:lnTo>
                    <a:lnTo>
                      <a:pt x="657" y="2630"/>
                    </a:lnTo>
                    <a:lnTo>
                      <a:pt x="647" y="2627"/>
                    </a:lnTo>
                    <a:lnTo>
                      <a:pt x="653" y="2605"/>
                    </a:lnTo>
                    <a:lnTo>
                      <a:pt x="650" y="2550"/>
                    </a:lnTo>
                    <a:lnTo>
                      <a:pt x="674" y="2509"/>
                    </a:lnTo>
                    <a:lnTo>
                      <a:pt x="723" y="2471"/>
                    </a:lnTo>
                    <a:lnTo>
                      <a:pt x="737" y="2454"/>
                    </a:lnTo>
                    <a:lnTo>
                      <a:pt x="712" y="2465"/>
                    </a:lnTo>
                    <a:lnTo>
                      <a:pt x="676" y="2460"/>
                    </a:lnTo>
                    <a:lnTo>
                      <a:pt x="651" y="2468"/>
                    </a:lnTo>
                    <a:lnTo>
                      <a:pt x="634" y="2458"/>
                    </a:lnTo>
                    <a:lnTo>
                      <a:pt x="619" y="2464"/>
                    </a:lnTo>
                    <a:lnTo>
                      <a:pt x="586" y="2456"/>
                    </a:lnTo>
                    <a:lnTo>
                      <a:pt x="591" y="2447"/>
                    </a:lnTo>
                    <a:lnTo>
                      <a:pt x="589" y="2419"/>
                    </a:lnTo>
                    <a:lnTo>
                      <a:pt x="582" y="2413"/>
                    </a:lnTo>
                    <a:lnTo>
                      <a:pt x="613" y="2374"/>
                    </a:lnTo>
                    <a:lnTo>
                      <a:pt x="650" y="2367"/>
                    </a:lnTo>
                    <a:lnTo>
                      <a:pt x="670" y="2318"/>
                    </a:lnTo>
                    <a:lnTo>
                      <a:pt x="704" y="2317"/>
                    </a:lnTo>
                    <a:lnTo>
                      <a:pt x="723" y="2329"/>
                    </a:lnTo>
                    <a:lnTo>
                      <a:pt x="803" y="2310"/>
                    </a:lnTo>
                    <a:lnTo>
                      <a:pt x="837" y="2329"/>
                    </a:lnTo>
                    <a:lnTo>
                      <a:pt x="845" y="2353"/>
                    </a:lnTo>
                    <a:lnTo>
                      <a:pt x="899" y="2349"/>
                    </a:lnTo>
                    <a:lnTo>
                      <a:pt x="883" y="2313"/>
                    </a:lnTo>
                    <a:lnTo>
                      <a:pt x="889" y="2289"/>
                    </a:lnTo>
                    <a:lnTo>
                      <a:pt x="858" y="2257"/>
                    </a:lnTo>
                    <a:lnTo>
                      <a:pt x="820" y="2246"/>
                    </a:lnTo>
                    <a:lnTo>
                      <a:pt x="813" y="2186"/>
                    </a:lnTo>
                    <a:lnTo>
                      <a:pt x="847" y="2162"/>
                    </a:lnTo>
                    <a:lnTo>
                      <a:pt x="911" y="2164"/>
                    </a:lnTo>
                    <a:lnTo>
                      <a:pt x="927" y="2131"/>
                    </a:lnTo>
                    <a:lnTo>
                      <a:pt x="976" y="2098"/>
                    </a:lnTo>
                    <a:lnTo>
                      <a:pt x="1024" y="2085"/>
                    </a:lnTo>
                    <a:lnTo>
                      <a:pt x="1031" y="2063"/>
                    </a:lnTo>
                    <a:lnTo>
                      <a:pt x="1059" y="2052"/>
                    </a:lnTo>
                    <a:lnTo>
                      <a:pt x="1083" y="2001"/>
                    </a:lnTo>
                    <a:lnTo>
                      <a:pt x="1077" y="1961"/>
                    </a:lnTo>
                    <a:lnTo>
                      <a:pt x="1087" y="1916"/>
                    </a:lnTo>
                    <a:lnTo>
                      <a:pt x="1075" y="1882"/>
                    </a:lnTo>
                    <a:lnTo>
                      <a:pt x="1083" y="1830"/>
                    </a:lnTo>
                    <a:lnTo>
                      <a:pt x="1053" y="1761"/>
                    </a:lnTo>
                    <a:lnTo>
                      <a:pt x="1023" y="1744"/>
                    </a:lnTo>
                    <a:lnTo>
                      <a:pt x="1002" y="1692"/>
                    </a:lnTo>
                    <a:lnTo>
                      <a:pt x="1007" y="1691"/>
                    </a:lnTo>
                    <a:lnTo>
                      <a:pt x="1040" y="1671"/>
                    </a:lnTo>
                    <a:lnTo>
                      <a:pt x="1035" y="1621"/>
                    </a:lnTo>
                    <a:lnTo>
                      <a:pt x="1023" y="1597"/>
                    </a:lnTo>
                    <a:lnTo>
                      <a:pt x="1015" y="1553"/>
                    </a:lnTo>
                    <a:lnTo>
                      <a:pt x="1063" y="1515"/>
                    </a:lnTo>
                    <a:lnTo>
                      <a:pt x="1063" y="1474"/>
                    </a:lnTo>
                    <a:lnTo>
                      <a:pt x="1037" y="1471"/>
                    </a:lnTo>
                    <a:lnTo>
                      <a:pt x="1024" y="1450"/>
                    </a:lnTo>
                    <a:lnTo>
                      <a:pt x="1029" y="1405"/>
                    </a:lnTo>
                    <a:lnTo>
                      <a:pt x="1053" y="1381"/>
                    </a:lnTo>
                    <a:lnTo>
                      <a:pt x="1042" y="1355"/>
                    </a:lnTo>
                    <a:lnTo>
                      <a:pt x="1009" y="1368"/>
                    </a:lnTo>
                    <a:lnTo>
                      <a:pt x="992" y="1363"/>
                    </a:lnTo>
                    <a:lnTo>
                      <a:pt x="970" y="1335"/>
                    </a:lnTo>
                    <a:lnTo>
                      <a:pt x="932" y="1332"/>
                    </a:lnTo>
                    <a:lnTo>
                      <a:pt x="919" y="1316"/>
                    </a:lnTo>
                    <a:lnTo>
                      <a:pt x="925" y="1287"/>
                    </a:lnTo>
                    <a:lnTo>
                      <a:pt x="899" y="1276"/>
                    </a:lnTo>
                    <a:lnTo>
                      <a:pt x="884" y="1281"/>
                    </a:lnTo>
                    <a:lnTo>
                      <a:pt x="862" y="1257"/>
                    </a:lnTo>
                    <a:lnTo>
                      <a:pt x="857" y="1227"/>
                    </a:lnTo>
                    <a:lnTo>
                      <a:pt x="839" y="1197"/>
                    </a:lnTo>
                    <a:lnTo>
                      <a:pt x="797" y="1197"/>
                    </a:lnTo>
                    <a:lnTo>
                      <a:pt x="775" y="1185"/>
                    </a:lnTo>
                    <a:lnTo>
                      <a:pt x="760" y="1145"/>
                    </a:lnTo>
                    <a:lnTo>
                      <a:pt x="707" y="1086"/>
                    </a:lnTo>
                    <a:lnTo>
                      <a:pt x="709" y="1060"/>
                    </a:lnTo>
                    <a:lnTo>
                      <a:pt x="674" y="1010"/>
                    </a:lnTo>
                    <a:lnTo>
                      <a:pt x="625" y="988"/>
                    </a:lnTo>
                    <a:lnTo>
                      <a:pt x="582" y="929"/>
                    </a:lnTo>
                    <a:lnTo>
                      <a:pt x="548" y="925"/>
                    </a:lnTo>
                    <a:lnTo>
                      <a:pt x="498" y="898"/>
                    </a:lnTo>
                    <a:lnTo>
                      <a:pt x="444" y="894"/>
                    </a:lnTo>
                    <a:lnTo>
                      <a:pt x="419" y="850"/>
                    </a:lnTo>
                    <a:lnTo>
                      <a:pt x="393" y="850"/>
                    </a:lnTo>
                    <a:lnTo>
                      <a:pt x="386" y="829"/>
                    </a:lnTo>
                    <a:lnTo>
                      <a:pt x="409" y="801"/>
                    </a:lnTo>
                    <a:lnTo>
                      <a:pt x="374" y="761"/>
                    </a:lnTo>
                    <a:lnTo>
                      <a:pt x="369" y="732"/>
                    </a:lnTo>
                    <a:lnTo>
                      <a:pt x="395" y="731"/>
                    </a:lnTo>
                    <a:lnTo>
                      <a:pt x="444" y="713"/>
                    </a:lnTo>
                    <a:lnTo>
                      <a:pt x="477" y="708"/>
                    </a:lnTo>
                    <a:lnTo>
                      <a:pt x="495" y="690"/>
                    </a:lnTo>
                    <a:lnTo>
                      <a:pt x="515" y="623"/>
                    </a:lnTo>
                    <a:lnTo>
                      <a:pt x="540" y="614"/>
                    </a:lnTo>
                    <a:lnTo>
                      <a:pt x="540" y="590"/>
                    </a:lnTo>
                    <a:lnTo>
                      <a:pt x="491" y="579"/>
                    </a:lnTo>
                    <a:lnTo>
                      <a:pt x="492" y="548"/>
                    </a:lnTo>
                    <a:lnTo>
                      <a:pt x="486" y="514"/>
                    </a:lnTo>
                    <a:lnTo>
                      <a:pt x="442" y="505"/>
                    </a:lnTo>
                    <a:lnTo>
                      <a:pt x="417" y="474"/>
                    </a:lnTo>
                    <a:lnTo>
                      <a:pt x="369" y="474"/>
                    </a:lnTo>
                    <a:lnTo>
                      <a:pt x="331" y="498"/>
                    </a:lnTo>
                    <a:lnTo>
                      <a:pt x="289" y="485"/>
                    </a:lnTo>
                    <a:lnTo>
                      <a:pt x="217" y="484"/>
                    </a:lnTo>
                    <a:lnTo>
                      <a:pt x="182" y="426"/>
                    </a:lnTo>
                    <a:lnTo>
                      <a:pt x="122" y="370"/>
                    </a:lnTo>
                    <a:lnTo>
                      <a:pt x="136" y="342"/>
                    </a:lnTo>
                    <a:lnTo>
                      <a:pt x="130" y="305"/>
                    </a:lnTo>
                    <a:lnTo>
                      <a:pt x="99" y="280"/>
                    </a:lnTo>
                    <a:lnTo>
                      <a:pt x="71" y="236"/>
                    </a:lnTo>
                    <a:lnTo>
                      <a:pt x="11" y="212"/>
                    </a:lnTo>
                    <a:lnTo>
                      <a:pt x="0" y="189"/>
                    </a:lnTo>
                    <a:lnTo>
                      <a:pt x="0" y="189"/>
                    </a:lnTo>
                    <a:close/>
                    <a:moveTo>
                      <a:pt x="473" y="2426"/>
                    </a:moveTo>
                    <a:lnTo>
                      <a:pt x="492" y="2449"/>
                    </a:lnTo>
                    <a:lnTo>
                      <a:pt x="485" y="2467"/>
                    </a:lnTo>
                    <a:lnTo>
                      <a:pt x="500" y="2496"/>
                    </a:lnTo>
                    <a:lnTo>
                      <a:pt x="518" y="2487"/>
                    </a:lnTo>
                    <a:lnTo>
                      <a:pt x="525" y="2434"/>
                    </a:lnTo>
                    <a:lnTo>
                      <a:pt x="515" y="2430"/>
                    </a:lnTo>
                    <a:lnTo>
                      <a:pt x="505" y="2406"/>
                    </a:lnTo>
                    <a:lnTo>
                      <a:pt x="473" y="24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ïṡḷiḍè">
                <a:extLst>
                  <a:ext uri="{FF2B5EF4-FFF2-40B4-BE49-F238E27FC236}">
                    <a16:creationId xmlns="" xmlns:a16="http://schemas.microsoft.com/office/drawing/2014/main" id="{37132CE7-5119-47B1-87A9-B98D77999EEF}"/>
                  </a:ext>
                </a:extLst>
              </p:cNvPr>
              <p:cNvSpPr/>
              <p:nvPr/>
            </p:nvSpPr>
            <p:spPr bwMode="auto">
              <a:xfrm>
                <a:off x="3070330" y="4052968"/>
                <a:ext cx="145479" cy="125995"/>
              </a:xfrm>
              <a:custGeom>
                <a:avLst/>
                <a:gdLst>
                  <a:gd name="T0" fmla="*/ 427 w 901"/>
                  <a:gd name="T1" fmla="*/ 739 h 778"/>
                  <a:gd name="T2" fmla="*/ 484 w 901"/>
                  <a:gd name="T3" fmla="*/ 683 h 778"/>
                  <a:gd name="T4" fmla="*/ 537 w 901"/>
                  <a:gd name="T5" fmla="*/ 694 h 778"/>
                  <a:gd name="T6" fmla="*/ 651 w 901"/>
                  <a:gd name="T7" fmla="*/ 694 h 778"/>
                  <a:gd name="T8" fmla="*/ 713 w 901"/>
                  <a:gd name="T9" fmla="*/ 714 h 778"/>
                  <a:gd name="T10" fmla="*/ 703 w 901"/>
                  <a:gd name="T11" fmla="*/ 654 h 778"/>
                  <a:gd name="T12" fmla="*/ 634 w 901"/>
                  <a:gd name="T13" fmla="*/ 611 h 778"/>
                  <a:gd name="T14" fmla="*/ 661 w 901"/>
                  <a:gd name="T15" fmla="*/ 527 h 778"/>
                  <a:gd name="T16" fmla="*/ 741 w 901"/>
                  <a:gd name="T17" fmla="*/ 496 h 778"/>
                  <a:gd name="T18" fmla="*/ 838 w 901"/>
                  <a:gd name="T19" fmla="*/ 450 h 778"/>
                  <a:gd name="T20" fmla="*/ 873 w 901"/>
                  <a:gd name="T21" fmla="*/ 417 h 778"/>
                  <a:gd name="T22" fmla="*/ 891 w 901"/>
                  <a:gd name="T23" fmla="*/ 326 h 778"/>
                  <a:gd name="T24" fmla="*/ 889 w 901"/>
                  <a:gd name="T25" fmla="*/ 247 h 778"/>
                  <a:gd name="T26" fmla="*/ 867 w 901"/>
                  <a:gd name="T27" fmla="*/ 126 h 778"/>
                  <a:gd name="T28" fmla="*/ 816 w 901"/>
                  <a:gd name="T29" fmla="*/ 57 h 778"/>
                  <a:gd name="T30" fmla="*/ 756 w 901"/>
                  <a:gd name="T31" fmla="*/ 35 h 778"/>
                  <a:gd name="T32" fmla="*/ 715 w 901"/>
                  <a:gd name="T33" fmla="*/ 0 h 778"/>
                  <a:gd name="T34" fmla="*/ 627 w 901"/>
                  <a:gd name="T35" fmla="*/ 42 h 778"/>
                  <a:gd name="T36" fmla="*/ 658 w 901"/>
                  <a:gd name="T37" fmla="*/ 110 h 778"/>
                  <a:gd name="T38" fmla="*/ 666 w 901"/>
                  <a:gd name="T39" fmla="*/ 166 h 778"/>
                  <a:gd name="T40" fmla="*/ 583 w 901"/>
                  <a:gd name="T41" fmla="*/ 96 h 778"/>
                  <a:gd name="T42" fmla="*/ 518 w 901"/>
                  <a:gd name="T43" fmla="*/ 71 h 778"/>
                  <a:gd name="T44" fmla="*/ 456 w 901"/>
                  <a:gd name="T45" fmla="*/ 53 h 778"/>
                  <a:gd name="T46" fmla="*/ 379 w 901"/>
                  <a:gd name="T47" fmla="*/ 35 h 778"/>
                  <a:gd name="T48" fmla="*/ 305 w 901"/>
                  <a:gd name="T49" fmla="*/ 25 h 778"/>
                  <a:gd name="T50" fmla="*/ 242 w 901"/>
                  <a:gd name="T51" fmla="*/ 28 h 778"/>
                  <a:gd name="T52" fmla="*/ 112 w 901"/>
                  <a:gd name="T53" fmla="*/ 53 h 778"/>
                  <a:gd name="T54" fmla="*/ 43 w 901"/>
                  <a:gd name="T55" fmla="*/ 103 h 778"/>
                  <a:gd name="T56" fmla="*/ 4 w 901"/>
                  <a:gd name="T57" fmla="*/ 192 h 778"/>
                  <a:gd name="T58" fmla="*/ 16 w 901"/>
                  <a:gd name="T59" fmla="*/ 326 h 778"/>
                  <a:gd name="T60" fmla="*/ 61 w 901"/>
                  <a:gd name="T61" fmla="*/ 376 h 778"/>
                  <a:gd name="T62" fmla="*/ 53 w 901"/>
                  <a:gd name="T63" fmla="*/ 465 h 778"/>
                  <a:gd name="T64" fmla="*/ 76 w 901"/>
                  <a:gd name="T65" fmla="*/ 493 h 778"/>
                  <a:gd name="T66" fmla="*/ 100 w 901"/>
                  <a:gd name="T67" fmla="*/ 544 h 778"/>
                  <a:gd name="T68" fmla="*/ 126 w 901"/>
                  <a:gd name="T69" fmla="*/ 612 h 778"/>
                  <a:gd name="T70" fmla="*/ 152 w 901"/>
                  <a:gd name="T71" fmla="*/ 632 h 778"/>
                  <a:gd name="T72" fmla="*/ 160 w 901"/>
                  <a:gd name="T73" fmla="*/ 678 h 778"/>
                  <a:gd name="T74" fmla="*/ 191 w 901"/>
                  <a:gd name="T75" fmla="*/ 708 h 778"/>
                  <a:gd name="T76" fmla="*/ 214 w 901"/>
                  <a:gd name="T77" fmla="*/ 675 h 778"/>
                  <a:gd name="T78" fmla="*/ 249 w 901"/>
                  <a:gd name="T79" fmla="*/ 647 h 778"/>
                  <a:gd name="T80" fmla="*/ 260 w 901"/>
                  <a:gd name="T81" fmla="*/ 694 h 778"/>
                  <a:gd name="T82" fmla="*/ 237 w 901"/>
                  <a:gd name="T83" fmla="*/ 741 h 778"/>
                  <a:gd name="T84" fmla="*/ 252 w 901"/>
                  <a:gd name="T85" fmla="*/ 770 h 778"/>
                  <a:gd name="T86" fmla="*/ 298 w 901"/>
                  <a:gd name="T87" fmla="*/ 746 h 778"/>
                  <a:gd name="T88" fmla="*/ 320 w 901"/>
                  <a:gd name="T89" fmla="*/ 750 h 778"/>
                  <a:gd name="T90" fmla="*/ 364 w 901"/>
                  <a:gd name="T91" fmla="*/ 754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1" h="778">
                    <a:moveTo>
                      <a:pt x="396" y="778"/>
                    </a:moveTo>
                    <a:lnTo>
                      <a:pt x="427" y="739"/>
                    </a:lnTo>
                    <a:lnTo>
                      <a:pt x="464" y="732"/>
                    </a:lnTo>
                    <a:lnTo>
                      <a:pt x="484" y="683"/>
                    </a:lnTo>
                    <a:lnTo>
                      <a:pt x="518" y="682"/>
                    </a:lnTo>
                    <a:lnTo>
                      <a:pt x="537" y="694"/>
                    </a:lnTo>
                    <a:lnTo>
                      <a:pt x="617" y="675"/>
                    </a:lnTo>
                    <a:lnTo>
                      <a:pt x="651" y="694"/>
                    </a:lnTo>
                    <a:lnTo>
                      <a:pt x="659" y="718"/>
                    </a:lnTo>
                    <a:lnTo>
                      <a:pt x="713" y="714"/>
                    </a:lnTo>
                    <a:lnTo>
                      <a:pt x="697" y="678"/>
                    </a:lnTo>
                    <a:lnTo>
                      <a:pt x="703" y="654"/>
                    </a:lnTo>
                    <a:lnTo>
                      <a:pt x="672" y="622"/>
                    </a:lnTo>
                    <a:lnTo>
                      <a:pt x="634" y="611"/>
                    </a:lnTo>
                    <a:lnTo>
                      <a:pt x="627" y="551"/>
                    </a:lnTo>
                    <a:lnTo>
                      <a:pt x="661" y="527"/>
                    </a:lnTo>
                    <a:lnTo>
                      <a:pt x="725" y="529"/>
                    </a:lnTo>
                    <a:lnTo>
                      <a:pt x="741" y="496"/>
                    </a:lnTo>
                    <a:lnTo>
                      <a:pt x="790" y="463"/>
                    </a:lnTo>
                    <a:lnTo>
                      <a:pt x="838" y="450"/>
                    </a:lnTo>
                    <a:lnTo>
                      <a:pt x="845" y="428"/>
                    </a:lnTo>
                    <a:lnTo>
                      <a:pt x="873" y="417"/>
                    </a:lnTo>
                    <a:lnTo>
                      <a:pt x="897" y="366"/>
                    </a:lnTo>
                    <a:lnTo>
                      <a:pt x="891" y="326"/>
                    </a:lnTo>
                    <a:lnTo>
                      <a:pt x="901" y="281"/>
                    </a:lnTo>
                    <a:lnTo>
                      <a:pt x="889" y="247"/>
                    </a:lnTo>
                    <a:lnTo>
                      <a:pt x="897" y="195"/>
                    </a:lnTo>
                    <a:lnTo>
                      <a:pt x="867" y="126"/>
                    </a:lnTo>
                    <a:lnTo>
                      <a:pt x="837" y="109"/>
                    </a:lnTo>
                    <a:lnTo>
                      <a:pt x="816" y="57"/>
                    </a:lnTo>
                    <a:lnTo>
                      <a:pt x="790" y="58"/>
                    </a:lnTo>
                    <a:lnTo>
                      <a:pt x="756" y="35"/>
                    </a:lnTo>
                    <a:lnTo>
                      <a:pt x="732" y="28"/>
                    </a:lnTo>
                    <a:lnTo>
                      <a:pt x="715" y="0"/>
                    </a:lnTo>
                    <a:lnTo>
                      <a:pt x="658" y="13"/>
                    </a:lnTo>
                    <a:lnTo>
                      <a:pt x="627" y="42"/>
                    </a:lnTo>
                    <a:lnTo>
                      <a:pt x="664" y="79"/>
                    </a:lnTo>
                    <a:lnTo>
                      <a:pt x="658" y="110"/>
                    </a:lnTo>
                    <a:lnTo>
                      <a:pt x="669" y="142"/>
                    </a:lnTo>
                    <a:lnTo>
                      <a:pt x="666" y="166"/>
                    </a:lnTo>
                    <a:lnTo>
                      <a:pt x="614" y="146"/>
                    </a:lnTo>
                    <a:lnTo>
                      <a:pt x="583" y="96"/>
                    </a:lnTo>
                    <a:lnTo>
                      <a:pt x="533" y="95"/>
                    </a:lnTo>
                    <a:lnTo>
                      <a:pt x="518" y="71"/>
                    </a:lnTo>
                    <a:lnTo>
                      <a:pt x="479" y="42"/>
                    </a:lnTo>
                    <a:lnTo>
                      <a:pt x="456" y="53"/>
                    </a:lnTo>
                    <a:lnTo>
                      <a:pt x="427" y="29"/>
                    </a:lnTo>
                    <a:lnTo>
                      <a:pt x="379" y="35"/>
                    </a:lnTo>
                    <a:lnTo>
                      <a:pt x="342" y="25"/>
                    </a:lnTo>
                    <a:lnTo>
                      <a:pt x="305" y="25"/>
                    </a:lnTo>
                    <a:lnTo>
                      <a:pt x="257" y="43"/>
                    </a:lnTo>
                    <a:lnTo>
                      <a:pt x="242" y="28"/>
                    </a:lnTo>
                    <a:lnTo>
                      <a:pt x="193" y="27"/>
                    </a:lnTo>
                    <a:lnTo>
                      <a:pt x="112" y="53"/>
                    </a:lnTo>
                    <a:lnTo>
                      <a:pt x="79" y="53"/>
                    </a:lnTo>
                    <a:lnTo>
                      <a:pt x="43" y="103"/>
                    </a:lnTo>
                    <a:lnTo>
                      <a:pt x="32" y="154"/>
                    </a:lnTo>
                    <a:lnTo>
                      <a:pt x="4" y="192"/>
                    </a:lnTo>
                    <a:lnTo>
                      <a:pt x="0" y="258"/>
                    </a:lnTo>
                    <a:lnTo>
                      <a:pt x="16" y="326"/>
                    </a:lnTo>
                    <a:lnTo>
                      <a:pt x="45" y="343"/>
                    </a:lnTo>
                    <a:lnTo>
                      <a:pt x="61" y="376"/>
                    </a:lnTo>
                    <a:lnTo>
                      <a:pt x="58" y="438"/>
                    </a:lnTo>
                    <a:lnTo>
                      <a:pt x="53" y="465"/>
                    </a:lnTo>
                    <a:lnTo>
                      <a:pt x="53" y="465"/>
                    </a:lnTo>
                    <a:lnTo>
                      <a:pt x="76" y="493"/>
                    </a:lnTo>
                    <a:lnTo>
                      <a:pt x="77" y="525"/>
                    </a:lnTo>
                    <a:lnTo>
                      <a:pt x="100" y="544"/>
                    </a:lnTo>
                    <a:lnTo>
                      <a:pt x="102" y="577"/>
                    </a:lnTo>
                    <a:lnTo>
                      <a:pt x="126" y="612"/>
                    </a:lnTo>
                    <a:lnTo>
                      <a:pt x="139" y="607"/>
                    </a:lnTo>
                    <a:lnTo>
                      <a:pt x="152" y="632"/>
                    </a:lnTo>
                    <a:lnTo>
                      <a:pt x="149" y="659"/>
                    </a:lnTo>
                    <a:lnTo>
                      <a:pt x="160" y="678"/>
                    </a:lnTo>
                    <a:lnTo>
                      <a:pt x="166" y="704"/>
                    </a:lnTo>
                    <a:lnTo>
                      <a:pt x="191" y="708"/>
                    </a:lnTo>
                    <a:lnTo>
                      <a:pt x="213" y="704"/>
                    </a:lnTo>
                    <a:lnTo>
                      <a:pt x="214" y="675"/>
                    </a:lnTo>
                    <a:lnTo>
                      <a:pt x="234" y="657"/>
                    </a:lnTo>
                    <a:lnTo>
                      <a:pt x="249" y="647"/>
                    </a:lnTo>
                    <a:lnTo>
                      <a:pt x="249" y="668"/>
                    </a:lnTo>
                    <a:lnTo>
                      <a:pt x="260" y="694"/>
                    </a:lnTo>
                    <a:lnTo>
                      <a:pt x="257" y="716"/>
                    </a:lnTo>
                    <a:lnTo>
                      <a:pt x="237" y="741"/>
                    </a:lnTo>
                    <a:lnTo>
                      <a:pt x="247" y="757"/>
                    </a:lnTo>
                    <a:lnTo>
                      <a:pt x="252" y="770"/>
                    </a:lnTo>
                    <a:lnTo>
                      <a:pt x="270" y="771"/>
                    </a:lnTo>
                    <a:lnTo>
                      <a:pt x="298" y="746"/>
                    </a:lnTo>
                    <a:lnTo>
                      <a:pt x="301" y="735"/>
                    </a:lnTo>
                    <a:lnTo>
                      <a:pt x="320" y="750"/>
                    </a:lnTo>
                    <a:lnTo>
                      <a:pt x="354" y="761"/>
                    </a:lnTo>
                    <a:lnTo>
                      <a:pt x="364" y="754"/>
                    </a:lnTo>
                    <a:lnTo>
                      <a:pt x="396" y="77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îṣlíḑé">
                <a:extLst>
                  <a:ext uri="{FF2B5EF4-FFF2-40B4-BE49-F238E27FC236}">
                    <a16:creationId xmlns="" xmlns:a16="http://schemas.microsoft.com/office/drawing/2014/main" id="{6E83360A-74AE-4ED5-AECA-E94F019E0A11}"/>
                  </a:ext>
                </a:extLst>
              </p:cNvPr>
              <p:cNvSpPr/>
              <p:nvPr/>
            </p:nvSpPr>
            <p:spPr bwMode="auto">
              <a:xfrm>
                <a:off x="2985900" y="3817865"/>
                <a:ext cx="226011" cy="262381"/>
              </a:xfrm>
              <a:custGeom>
                <a:avLst/>
                <a:gdLst>
                  <a:gd name="T0" fmla="*/ 196 w 1394"/>
                  <a:gd name="T1" fmla="*/ 226 h 1614"/>
                  <a:gd name="T2" fmla="*/ 260 w 1394"/>
                  <a:gd name="T3" fmla="*/ 177 h 1614"/>
                  <a:gd name="T4" fmla="*/ 243 w 1394"/>
                  <a:gd name="T5" fmla="*/ 43 h 1614"/>
                  <a:gd name="T6" fmla="*/ 330 w 1394"/>
                  <a:gd name="T7" fmla="*/ 0 h 1614"/>
                  <a:gd name="T8" fmla="*/ 430 w 1394"/>
                  <a:gd name="T9" fmla="*/ 93 h 1614"/>
                  <a:gd name="T10" fmla="*/ 453 w 1394"/>
                  <a:gd name="T11" fmla="*/ 183 h 1614"/>
                  <a:gd name="T12" fmla="*/ 620 w 1394"/>
                  <a:gd name="T13" fmla="*/ 298 h 1614"/>
                  <a:gd name="T14" fmla="*/ 748 w 1394"/>
                  <a:gd name="T15" fmla="*/ 287 h 1614"/>
                  <a:gd name="T16" fmla="*/ 823 w 1394"/>
                  <a:gd name="T17" fmla="*/ 361 h 1614"/>
                  <a:gd name="T18" fmla="*/ 871 w 1394"/>
                  <a:gd name="T19" fmla="*/ 427 h 1614"/>
                  <a:gd name="T20" fmla="*/ 808 w 1394"/>
                  <a:gd name="T21" fmla="*/ 521 h 1614"/>
                  <a:gd name="T22" fmla="*/ 700 w 1394"/>
                  <a:gd name="T23" fmla="*/ 545 h 1614"/>
                  <a:gd name="T24" fmla="*/ 717 w 1394"/>
                  <a:gd name="T25" fmla="*/ 642 h 1614"/>
                  <a:gd name="T26" fmla="*/ 775 w 1394"/>
                  <a:gd name="T27" fmla="*/ 707 h 1614"/>
                  <a:gd name="T28" fmla="*/ 913 w 1394"/>
                  <a:gd name="T29" fmla="*/ 742 h 1614"/>
                  <a:gd name="T30" fmla="*/ 1040 w 1394"/>
                  <a:gd name="T31" fmla="*/ 873 h 1614"/>
                  <a:gd name="T32" fmla="*/ 1106 w 1394"/>
                  <a:gd name="T33" fmla="*/ 998 h 1614"/>
                  <a:gd name="T34" fmla="*/ 1188 w 1394"/>
                  <a:gd name="T35" fmla="*/ 1040 h 1614"/>
                  <a:gd name="T36" fmla="*/ 1230 w 1394"/>
                  <a:gd name="T37" fmla="*/ 1089 h 1614"/>
                  <a:gd name="T38" fmla="*/ 1263 w 1394"/>
                  <a:gd name="T39" fmla="*/ 1145 h 1614"/>
                  <a:gd name="T40" fmla="*/ 1340 w 1394"/>
                  <a:gd name="T41" fmla="*/ 1181 h 1614"/>
                  <a:gd name="T42" fmla="*/ 1360 w 1394"/>
                  <a:gd name="T43" fmla="*/ 1218 h 1614"/>
                  <a:gd name="T44" fmla="*/ 1394 w 1394"/>
                  <a:gd name="T45" fmla="*/ 1287 h 1614"/>
                  <a:gd name="T46" fmla="*/ 1354 w 1394"/>
                  <a:gd name="T47" fmla="*/ 1410 h 1614"/>
                  <a:gd name="T48" fmla="*/ 1338 w 1394"/>
                  <a:gd name="T49" fmla="*/ 1504 h 1614"/>
                  <a:gd name="T50" fmla="*/ 1249 w 1394"/>
                  <a:gd name="T51" fmla="*/ 1476 h 1614"/>
                  <a:gd name="T52" fmla="*/ 1144 w 1394"/>
                  <a:gd name="T53" fmla="*/ 1490 h 1614"/>
                  <a:gd name="T54" fmla="*/ 1186 w 1394"/>
                  <a:gd name="T55" fmla="*/ 1590 h 1614"/>
                  <a:gd name="T56" fmla="*/ 1100 w 1394"/>
                  <a:gd name="T57" fmla="*/ 1544 h 1614"/>
                  <a:gd name="T58" fmla="*/ 996 w 1394"/>
                  <a:gd name="T59" fmla="*/ 1490 h 1614"/>
                  <a:gd name="T60" fmla="*/ 1039 w 1394"/>
                  <a:gd name="T61" fmla="*/ 1395 h 1614"/>
                  <a:gd name="T62" fmla="*/ 1036 w 1394"/>
                  <a:gd name="T63" fmla="*/ 1313 h 1614"/>
                  <a:gd name="T64" fmla="*/ 997 w 1394"/>
                  <a:gd name="T65" fmla="*/ 1223 h 1614"/>
                  <a:gd name="T66" fmla="*/ 947 w 1394"/>
                  <a:gd name="T67" fmla="*/ 1190 h 1614"/>
                  <a:gd name="T68" fmla="*/ 888 w 1394"/>
                  <a:gd name="T69" fmla="*/ 1102 h 1614"/>
                  <a:gd name="T70" fmla="*/ 885 w 1394"/>
                  <a:gd name="T71" fmla="*/ 993 h 1614"/>
                  <a:gd name="T72" fmla="*/ 832 w 1394"/>
                  <a:gd name="T73" fmla="*/ 895 h 1614"/>
                  <a:gd name="T74" fmla="*/ 657 w 1394"/>
                  <a:gd name="T75" fmla="*/ 773 h 1614"/>
                  <a:gd name="T76" fmla="*/ 491 w 1394"/>
                  <a:gd name="T77" fmla="*/ 869 h 1614"/>
                  <a:gd name="T78" fmla="*/ 370 w 1394"/>
                  <a:gd name="T79" fmla="*/ 805 h 1614"/>
                  <a:gd name="T80" fmla="*/ 270 w 1394"/>
                  <a:gd name="T81" fmla="*/ 874 h 1614"/>
                  <a:gd name="T82" fmla="*/ 219 w 1394"/>
                  <a:gd name="T83" fmla="*/ 749 h 1614"/>
                  <a:gd name="T84" fmla="*/ 225 w 1394"/>
                  <a:gd name="T85" fmla="*/ 655 h 1614"/>
                  <a:gd name="T86" fmla="*/ 224 w 1394"/>
                  <a:gd name="T87" fmla="*/ 552 h 1614"/>
                  <a:gd name="T88" fmla="*/ 104 w 1394"/>
                  <a:gd name="T89" fmla="*/ 565 h 1614"/>
                  <a:gd name="T90" fmla="*/ 98 w 1394"/>
                  <a:gd name="T91" fmla="*/ 444 h 1614"/>
                  <a:gd name="T92" fmla="*/ 0 w 1394"/>
                  <a:gd name="T93" fmla="*/ 375 h 1614"/>
                  <a:gd name="T94" fmla="*/ 72 w 1394"/>
                  <a:gd name="T95" fmla="*/ 303 h 1614"/>
                  <a:gd name="T96" fmla="*/ 77 w 1394"/>
                  <a:gd name="T97" fmla="*/ 222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94" h="1614">
                    <a:moveTo>
                      <a:pt x="160" y="182"/>
                    </a:moveTo>
                    <a:lnTo>
                      <a:pt x="181" y="198"/>
                    </a:lnTo>
                    <a:lnTo>
                      <a:pt x="196" y="226"/>
                    </a:lnTo>
                    <a:lnTo>
                      <a:pt x="240" y="213"/>
                    </a:lnTo>
                    <a:lnTo>
                      <a:pt x="270" y="220"/>
                    </a:lnTo>
                    <a:lnTo>
                      <a:pt x="260" y="177"/>
                    </a:lnTo>
                    <a:lnTo>
                      <a:pt x="257" y="137"/>
                    </a:lnTo>
                    <a:lnTo>
                      <a:pt x="245" y="101"/>
                    </a:lnTo>
                    <a:lnTo>
                      <a:pt x="243" y="43"/>
                    </a:lnTo>
                    <a:lnTo>
                      <a:pt x="266" y="27"/>
                    </a:lnTo>
                    <a:lnTo>
                      <a:pt x="266" y="2"/>
                    </a:lnTo>
                    <a:lnTo>
                      <a:pt x="330" y="0"/>
                    </a:lnTo>
                    <a:lnTo>
                      <a:pt x="342" y="25"/>
                    </a:lnTo>
                    <a:lnTo>
                      <a:pt x="402" y="49"/>
                    </a:lnTo>
                    <a:lnTo>
                      <a:pt x="430" y="93"/>
                    </a:lnTo>
                    <a:lnTo>
                      <a:pt x="461" y="118"/>
                    </a:lnTo>
                    <a:lnTo>
                      <a:pt x="467" y="155"/>
                    </a:lnTo>
                    <a:lnTo>
                      <a:pt x="453" y="183"/>
                    </a:lnTo>
                    <a:lnTo>
                      <a:pt x="513" y="239"/>
                    </a:lnTo>
                    <a:lnTo>
                      <a:pt x="548" y="297"/>
                    </a:lnTo>
                    <a:lnTo>
                      <a:pt x="620" y="298"/>
                    </a:lnTo>
                    <a:lnTo>
                      <a:pt x="662" y="311"/>
                    </a:lnTo>
                    <a:lnTo>
                      <a:pt x="700" y="287"/>
                    </a:lnTo>
                    <a:lnTo>
                      <a:pt x="748" y="287"/>
                    </a:lnTo>
                    <a:lnTo>
                      <a:pt x="773" y="318"/>
                    </a:lnTo>
                    <a:lnTo>
                      <a:pt x="817" y="327"/>
                    </a:lnTo>
                    <a:lnTo>
                      <a:pt x="823" y="361"/>
                    </a:lnTo>
                    <a:lnTo>
                      <a:pt x="822" y="392"/>
                    </a:lnTo>
                    <a:lnTo>
                      <a:pt x="871" y="403"/>
                    </a:lnTo>
                    <a:lnTo>
                      <a:pt x="871" y="427"/>
                    </a:lnTo>
                    <a:lnTo>
                      <a:pt x="846" y="436"/>
                    </a:lnTo>
                    <a:lnTo>
                      <a:pt x="826" y="503"/>
                    </a:lnTo>
                    <a:lnTo>
                      <a:pt x="808" y="521"/>
                    </a:lnTo>
                    <a:lnTo>
                      <a:pt x="775" y="526"/>
                    </a:lnTo>
                    <a:lnTo>
                      <a:pt x="726" y="544"/>
                    </a:lnTo>
                    <a:lnTo>
                      <a:pt x="700" y="545"/>
                    </a:lnTo>
                    <a:lnTo>
                      <a:pt x="705" y="574"/>
                    </a:lnTo>
                    <a:lnTo>
                      <a:pt x="740" y="614"/>
                    </a:lnTo>
                    <a:lnTo>
                      <a:pt x="717" y="642"/>
                    </a:lnTo>
                    <a:lnTo>
                      <a:pt x="724" y="663"/>
                    </a:lnTo>
                    <a:lnTo>
                      <a:pt x="750" y="663"/>
                    </a:lnTo>
                    <a:lnTo>
                      <a:pt x="775" y="707"/>
                    </a:lnTo>
                    <a:lnTo>
                      <a:pt x="829" y="711"/>
                    </a:lnTo>
                    <a:lnTo>
                      <a:pt x="879" y="738"/>
                    </a:lnTo>
                    <a:lnTo>
                      <a:pt x="913" y="742"/>
                    </a:lnTo>
                    <a:lnTo>
                      <a:pt x="956" y="801"/>
                    </a:lnTo>
                    <a:lnTo>
                      <a:pt x="1005" y="823"/>
                    </a:lnTo>
                    <a:lnTo>
                      <a:pt x="1040" y="873"/>
                    </a:lnTo>
                    <a:lnTo>
                      <a:pt x="1038" y="899"/>
                    </a:lnTo>
                    <a:lnTo>
                      <a:pt x="1091" y="958"/>
                    </a:lnTo>
                    <a:lnTo>
                      <a:pt x="1106" y="998"/>
                    </a:lnTo>
                    <a:lnTo>
                      <a:pt x="1128" y="1010"/>
                    </a:lnTo>
                    <a:lnTo>
                      <a:pt x="1170" y="1010"/>
                    </a:lnTo>
                    <a:lnTo>
                      <a:pt x="1188" y="1040"/>
                    </a:lnTo>
                    <a:lnTo>
                      <a:pt x="1193" y="1070"/>
                    </a:lnTo>
                    <a:lnTo>
                      <a:pt x="1215" y="1094"/>
                    </a:lnTo>
                    <a:lnTo>
                      <a:pt x="1230" y="1089"/>
                    </a:lnTo>
                    <a:lnTo>
                      <a:pt x="1256" y="1100"/>
                    </a:lnTo>
                    <a:lnTo>
                      <a:pt x="1250" y="1129"/>
                    </a:lnTo>
                    <a:lnTo>
                      <a:pt x="1263" y="1145"/>
                    </a:lnTo>
                    <a:lnTo>
                      <a:pt x="1301" y="1148"/>
                    </a:lnTo>
                    <a:lnTo>
                      <a:pt x="1323" y="1176"/>
                    </a:lnTo>
                    <a:lnTo>
                      <a:pt x="1340" y="1181"/>
                    </a:lnTo>
                    <a:lnTo>
                      <a:pt x="1373" y="1168"/>
                    </a:lnTo>
                    <a:lnTo>
                      <a:pt x="1384" y="1194"/>
                    </a:lnTo>
                    <a:lnTo>
                      <a:pt x="1360" y="1218"/>
                    </a:lnTo>
                    <a:lnTo>
                      <a:pt x="1355" y="1263"/>
                    </a:lnTo>
                    <a:lnTo>
                      <a:pt x="1368" y="1284"/>
                    </a:lnTo>
                    <a:lnTo>
                      <a:pt x="1394" y="1287"/>
                    </a:lnTo>
                    <a:lnTo>
                      <a:pt x="1394" y="1328"/>
                    </a:lnTo>
                    <a:lnTo>
                      <a:pt x="1346" y="1366"/>
                    </a:lnTo>
                    <a:lnTo>
                      <a:pt x="1354" y="1410"/>
                    </a:lnTo>
                    <a:lnTo>
                      <a:pt x="1366" y="1434"/>
                    </a:lnTo>
                    <a:lnTo>
                      <a:pt x="1371" y="1484"/>
                    </a:lnTo>
                    <a:lnTo>
                      <a:pt x="1338" y="1504"/>
                    </a:lnTo>
                    <a:lnTo>
                      <a:pt x="1307" y="1506"/>
                    </a:lnTo>
                    <a:lnTo>
                      <a:pt x="1273" y="1483"/>
                    </a:lnTo>
                    <a:lnTo>
                      <a:pt x="1249" y="1476"/>
                    </a:lnTo>
                    <a:lnTo>
                      <a:pt x="1232" y="1448"/>
                    </a:lnTo>
                    <a:lnTo>
                      <a:pt x="1175" y="1461"/>
                    </a:lnTo>
                    <a:lnTo>
                      <a:pt x="1144" y="1490"/>
                    </a:lnTo>
                    <a:lnTo>
                      <a:pt x="1181" y="1527"/>
                    </a:lnTo>
                    <a:lnTo>
                      <a:pt x="1175" y="1558"/>
                    </a:lnTo>
                    <a:lnTo>
                      <a:pt x="1186" y="1590"/>
                    </a:lnTo>
                    <a:lnTo>
                      <a:pt x="1183" y="1614"/>
                    </a:lnTo>
                    <a:lnTo>
                      <a:pt x="1131" y="1594"/>
                    </a:lnTo>
                    <a:lnTo>
                      <a:pt x="1100" y="1544"/>
                    </a:lnTo>
                    <a:lnTo>
                      <a:pt x="1050" y="1543"/>
                    </a:lnTo>
                    <a:lnTo>
                      <a:pt x="1035" y="1519"/>
                    </a:lnTo>
                    <a:lnTo>
                      <a:pt x="996" y="1490"/>
                    </a:lnTo>
                    <a:lnTo>
                      <a:pt x="1015" y="1481"/>
                    </a:lnTo>
                    <a:lnTo>
                      <a:pt x="1036" y="1457"/>
                    </a:lnTo>
                    <a:lnTo>
                      <a:pt x="1039" y="1395"/>
                    </a:lnTo>
                    <a:lnTo>
                      <a:pt x="1027" y="1367"/>
                    </a:lnTo>
                    <a:lnTo>
                      <a:pt x="1039" y="1335"/>
                    </a:lnTo>
                    <a:lnTo>
                      <a:pt x="1036" y="1313"/>
                    </a:lnTo>
                    <a:lnTo>
                      <a:pt x="1047" y="1275"/>
                    </a:lnTo>
                    <a:lnTo>
                      <a:pt x="1040" y="1252"/>
                    </a:lnTo>
                    <a:lnTo>
                      <a:pt x="997" y="1223"/>
                    </a:lnTo>
                    <a:lnTo>
                      <a:pt x="1008" y="1205"/>
                    </a:lnTo>
                    <a:lnTo>
                      <a:pt x="979" y="1193"/>
                    </a:lnTo>
                    <a:lnTo>
                      <a:pt x="947" y="1190"/>
                    </a:lnTo>
                    <a:lnTo>
                      <a:pt x="911" y="1150"/>
                    </a:lnTo>
                    <a:lnTo>
                      <a:pt x="880" y="1129"/>
                    </a:lnTo>
                    <a:lnTo>
                      <a:pt x="888" y="1102"/>
                    </a:lnTo>
                    <a:lnTo>
                      <a:pt x="891" y="1055"/>
                    </a:lnTo>
                    <a:lnTo>
                      <a:pt x="873" y="1014"/>
                    </a:lnTo>
                    <a:lnTo>
                      <a:pt x="885" y="993"/>
                    </a:lnTo>
                    <a:lnTo>
                      <a:pt x="891" y="963"/>
                    </a:lnTo>
                    <a:lnTo>
                      <a:pt x="874" y="926"/>
                    </a:lnTo>
                    <a:lnTo>
                      <a:pt x="832" y="895"/>
                    </a:lnTo>
                    <a:lnTo>
                      <a:pt x="758" y="842"/>
                    </a:lnTo>
                    <a:lnTo>
                      <a:pt x="733" y="793"/>
                    </a:lnTo>
                    <a:lnTo>
                      <a:pt x="657" y="773"/>
                    </a:lnTo>
                    <a:lnTo>
                      <a:pt x="599" y="784"/>
                    </a:lnTo>
                    <a:lnTo>
                      <a:pt x="562" y="862"/>
                    </a:lnTo>
                    <a:lnTo>
                      <a:pt x="491" y="869"/>
                    </a:lnTo>
                    <a:lnTo>
                      <a:pt x="462" y="832"/>
                    </a:lnTo>
                    <a:lnTo>
                      <a:pt x="427" y="835"/>
                    </a:lnTo>
                    <a:lnTo>
                      <a:pt x="370" y="805"/>
                    </a:lnTo>
                    <a:lnTo>
                      <a:pt x="316" y="830"/>
                    </a:lnTo>
                    <a:lnTo>
                      <a:pt x="311" y="864"/>
                    </a:lnTo>
                    <a:lnTo>
                      <a:pt x="270" y="874"/>
                    </a:lnTo>
                    <a:lnTo>
                      <a:pt x="222" y="899"/>
                    </a:lnTo>
                    <a:lnTo>
                      <a:pt x="219" y="809"/>
                    </a:lnTo>
                    <a:lnTo>
                      <a:pt x="219" y="749"/>
                    </a:lnTo>
                    <a:lnTo>
                      <a:pt x="205" y="707"/>
                    </a:lnTo>
                    <a:lnTo>
                      <a:pt x="224" y="682"/>
                    </a:lnTo>
                    <a:lnTo>
                      <a:pt x="225" y="655"/>
                    </a:lnTo>
                    <a:lnTo>
                      <a:pt x="206" y="621"/>
                    </a:lnTo>
                    <a:lnTo>
                      <a:pt x="225" y="582"/>
                    </a:lnTo>
                    <a:lnTo>
                      <a:pt x="224" y="552"/>
                    </a:lnTo>
                    <a:lnTo>
                      <a:pt x="162" y="551"/>
                    </a:lnTo>
                    <a:lnTo>
                      <a:pt x="132" y="576"/>
                    </a:lnTo>
                    <a:lnTo>
                      <a:pt x="104" y="565"/>
                    </a:lnTo>
                    <a:lnTo>
                      <a:pt x="79" y="522"/>
                    </a:lnTo>
                    <a:lnTo>
                      <a:pt x="107" y="503"/>
                    </a:lnTo>
                    <a:lnTo>
                      <a:pt x="98" y="444"/>
                    </a:lnTo>
                    <a:lnTo>
                      <a:pt x="65" y="404"/>
                    </a:lnTo>
                    <a:lnTo>
                      <a:pt x="20" y="415"/>
                    </a:lnTo>
                    <a:lnTo>
                      <a:pt x="0" y="375"/>
                    </a:lnTo>
                    <a:lnTo>
                      <a:pt x="20" y="331"/>
                    </a:lnTo>
                    <a:lnTo>
                      <a:pt x="38" y="331"/>
                    </a:lnTo>
                    <a:lnTo>
                      <a:pt x="72" y="303"/>
                    </a:lnTo>
                    <a:lnTo>
                      <a:pt x="57" y="281"/>
                    </a:lnTo>
                    <a:lnTo>
                      <a:pt x="76" y="254"/>
                    </a:lnTo>
                    <a:lnTo>
                      <a:pt x="77" y="222"/>
                    </a:lnTo>
                    <a:lnTo>
                      <a:pt x="126" y="212"/>
                    </a:lnTo>
                    <a:lnTo>
                      <a:pt x="160" y="1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iṧļiďe">
                <a:extLst>
                  <a:ext uri="{FF2B5EF4-FFF2-40B4-BE49-F238E27FC236}">
                    <a16:creationId xmlns="" xmlns:a16="http://schemas.microsoft.com/office/drawing/2014/main" id="{DF439CC6-1960-4F50-9288-7D13EBC376BB}"/>
                  </a:ext>
                </a:extLst>
              </p:cNvPr>
              <p:cNvSpPr/>
              <p:nvPr/>
            </p:nvSpPr>
            <p:spPr bwMode="auto">
              <a:xfrm>
                <a:off x="2919656" y="3878914"/>
                <a:ext cx="236403" cy="437735"/>
              </a:xfrm>
              <a:custGeom>
                <a:avLst/>
                <a:gdLst>
                  <a:gd name="T0" fmla="*/ 518 w 1458"/>
                  <a:gd name="T1" fmla="*/ 128 h 2700"/>
                  <a:gd name="T2" fmla="*/ 635 w 1458"/>
                  <a:gd name="T3" fmla="*/ 177 h 2700"/>
                  <a:gd name="T4" fmla="*/ 616 w 1458"/>
                  <a:gd name="T5" fmla="*/ 332 h 2700"/>
                  <a:gd name="T6" fmla="*/ 722 w 1458"/>
                  <a:gd name="T7" fmla="*/ 489 h 2700"/>
                  <a:gd name="T8" fmla="*/ 902 w 1458"/>
                  <a:gd name="T9" fmla="*/ 494 h 2700"/>
                  <a:gd name="T10" fmla="*/ 1169 w 1458"/>
                  <a:gd name="T11" fmla="*/ 467 h 2700"/>
                  <a:gd name="T12" fmla="*/ 1284 w 1458"/>
                  <a:gd name="T13" fmla="*/ 639 h 2700"/>
                  <a:gd name="T14" fmla="*/ 1358 w 1458"/>
                  <a:gd name="T15" fmla="*/ 815 h 2700"/>
                  <a:gd name="T16" fmla="*/ 1458 w 1458"/>
                  <a:gd name="T17" fmla="*/ 900 h 2700"/>
                  <a:gd name="T18" fmla="*/ 1447 w 1458"/>
                  <a:gd name="T19" fmla="*/ 1082 h 2700"/>
                  <a:gd name="T20" fmla="*/ 1270 w 1458"/>
                  <a:gd name="T21" fmla="*/ 1098 h 2700"/>
                  <a:gd name="T22" fmla="*/ 1040 w 1458"/>
                  <a:gd name="T23" fmla="*/ 1126 h 2700"/>
                  <a:gd name="T24" fmla="*/ 928 w 1458"/>
                  <a:gd name="T25" fmla="*/ 1331 h 2700"/>
                  <a:gd name="T26" fmla="*/ 981 w 1458"/>
                  <a:gd name="T27" fmla="*/ 1538 h 2700"/>
                  <a:gd name="T28" fmla="*/ 917 w 1458"/>
                  <a:gd name="T29" fmla="*/ 1525 h 2700"/>
                  <a:gd name="T30" fmla="*/ 813 w 1458"/>
                  <a:gd name="T31" fmla="*/ 1445 h 2700"/>
                  <a:gd name="T32" fmla="*/ 742 w 1458"/>
                  <a:gd name="T33" fmla="*/ 1456 h 2700"/>
                  <a:gd name="T34" fmla="*/ 678 w 1458"/>
                  <a:gd name="T35" fmla="*/ 1420 h 2700"/>
                  <a:gd name="T36" fmla="*/ 636 w 1458"/>
                  <a:gd name="T37" fmla="*/ 1309 h 2700"/>
                  <a:gd name="T38" fmla="*/ 560 w 1458"/>
                  <a:gd name="T39" fmla="*/ 1312 h 2700"/>
                  <a:gd name="T40" fmla="*/ 508 w 1458"/>
                  <a:gd name="T41" fmla="*/ 1318 h 2700"/>
                  <a:gd name="T42" fmla="*/ 516 w 1458"/>
                  <a:gd name="T43" fmla="*/ 1454 h 2700"/>
                  <a:gd name="T44" fmla="*/ 488 w 1458"/>
                  <a:gd name="T45" fmla="*/ 1600 h 2700"/>
                  <a:gd name="T46" fmla="*/ 398 w 1458"/>
                  <a:gd name="T47" fmla="*/ 1888 h 2700"/>
                  <a:gd name="T48" fmla="*/ 415 w 1458"/>
                  <a:gd name="T49" fmla="*/ 1971 h 2700"/>
                  <a:gd name="T50" fmla="*/ 461 w 1458"/>
                  <a:gd name="T51" fmla="*/ 2084 h 2700"/>
                  <a:gd name="T52" fmla="*/ 532 w 1458"/>
                  <a:gd name="T53" fmla="*/ 2076 h 2700"/>
                  <a:gd name="T54" fmla="*/ 583 w 1458"/>
                  <a:gd name="T55" fmla="*/ 2213 h 2700"/>
                  <a:gd name="T56" fmla="*/ 631 w 1458"/>
                  <a:gd name="T57" fmla="*/ 2235 h 2700"/>
                  <a:gd name="T58" fmla="*/ 650 w 1458"/>
                  <a:gd name="T59" fmla="*/ 2365 h 2700"/>
                  <a:gd name="T60" fmla="*/ 665 w 1458"/>
                  <a:gd name="T61" fmla="*/ 2389 h 2700"/>
                  <a:gd name="T62" fmla="*/ 770 w 1458"/>
                  <a:gd name="T63" fmla="*/ 2510 h 2700"/>
                  <a:gd name="T64" fmla="*/ 891 w 1458"/>
                  <a:gd name="T65" fmla="*/ 2589 h 2700"/>
                  <a:gd name="T66" fmla="*/ 895 w 1458"/>
                  <a:gd name="T67" fmla="*/ 2682 h 2700"/>
                  <a:gd name="T68" fmla="*/ 759 w 1458"/>
                  <a:gd name="T69" fmla="*/ 2664 h 2700"/>
                  <a:gd name="T70" fmla="*/ 716 w 1458"/>
                  <a:gd name="T71" fmla="*/ 2548 h 2700"/>
                  <a:gd name="T72" fmla="*/ 590 w 1458"/>
                  <a:gd name="T73" fmla="*/ 2551 h 2700"/>
                  <a:gd name="T74" fmla="*/ 511 w 1458"/>
                  <a:gd name="T75" fmla="*/ 2446 h 2700"/>
                  <a:gd name="T76" fmla="*/ 403 w 1458"/>
                  <a:gd name="T77" fmla="*/ 2337 h 2700"/>
                  <a:gd name="T78" fmla="*/ 334 w 1458"/>
                  <a:gd name="T79" fmla="*/ 2212 h 2700"/>
                  <a:gd name="T80" fmla="*/ 256 w 1458"/>
                  <a:gd name="T81" fmla="*/ 2176 h 2700"/>
                  <a:gd name="T82" fmla="*/ 298 w 1458"/>
                  <a:gd name="T83" fmla="*/ 2040 h 2700"/>
                  <a:gd name="T84" fmla="*/ 330 w 1458"/>
                  <a:gd name="T85" fmla="*/ 1928 h 2700"/>
                  <a:gd name="T86" fmla="*/ 348 w 1458"/>
                  <a:gd name="T87" fmla="*/ 1774 h 2700"/>
                  <a:gd name="T88" fmla="*/ 426 w 1458"/>
                  <a:gd name="T89" fmla="*/ 1530 h 2700"/>
                  <a:gd name="T90" fmla="*/ 390 w 1458"/>
                  <a:gd name="T91" fmla="*/ 1342 h 2700"/>
                  <a:gd name="T92" fmla="*/ 274 w 1458"/>
                  <a:gd name="T93" fmla="*/ 1121 h 2700"/>
                  <a:gd name="T94" fmla="*/ 244 w 1458"/>
                  <a:gd name="T95" fmla="*/ 929 h 2700"/>
                  <a:gd name="T96" fmla="*/ 230 w 1458"/>
                  <a:gd name="T97" fmla="*/ 748 h 2700"/>
                  <a:gd name="T98" fmla="*/ 93 w 1458"/>
                  <a:gd name="T99" fmla="*/ 536 h 2700"/>
                  <a:gd name="T100" fmla="*/ 0 w 1458"/>
                  <a:gd name="T101" fmla="*/ 403 h 2700"/>
                  <a:gd name="T102" fmla="*/ 89 w 1458"/>
                  <a:gd name="T103" fmla="*/ 258 h 2700"/>
                  <a:gd name="T104" fmla="*/ 249 w 1458"/>
                  <a:gd name="T105" fmla="*/ 157 h 2700"/>
                  <a:gd name="T106" fmla="*/ 338 w 1458"/>
                  <a:gd name="T107" fmla="*/ 64 h 2700"/>
                  <a:gd name="T108" fmla="*/ 411 w 1458"/>
                  <a:gd name="T109" fmla="*/ 0 h 2700"/>
                  <a:gd name="T110" fmla="*/ 525 w 1458"/>
                  <a:gd name="T111" fmla="*/ 2526 h 2700"/>
                  <a:gd name="T112" fmla="*/ 403 w 1458"/>
                  <a:gd name="T113" fmla="*/ 2391 h 2700"/>
                  <a:gd name="T114" fmla="*/ 276 w 1458"/>
                  <a:gd name="T115" fmla="*/ 2270 h 2700"/>
                  <a:gd name="T116" fmla="*/ 296 w 1458"/>
                  <a:gd name="T117" fmla="*/ 2271 h 2700"/>
                  <a:gd name="T118" fmla="*/ 898 w 1458"/>
                  <a:gd name="T119" fmla="*/ 1534 h 2700"/>
                  <a:gd name="T120" fmla="*/ 898 w 1458"/>
                  <a:gd name="T121" fmla="*/ 1534 h 2700"/>
                  <a:gd name="T122" fmla="*/ 561 w 1458"/>
                  <a:gd name="T123" fmla="*/ 1956 h 2700"/>
                  <a:gd name="T124" fmla="*/ 580 w 1458"/>
                  <a:gd name="T125" fmla="*/ 2017 h 2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58" h="2700">
                    <a:moveTo>
                      <a:pt x="411" y="0"/>
                    </a:moveTo>
                    <a:lnTo>
                      <a:pt x="431" y="40"/>
                    </a:lnTo>
                    <a:lnTo>
                      <a:pt x="476" y="29"/>
                    </a:lnTo>
                    <a:lnTo>
                      <a:pt x="509" y="69"/>
                    </a:lnTo>
                    <a:lnTo>
                      <a:pt x="518" y="128"/>
                    </a:lnTo>
                    <a:lnTo>
                      <a:pt x="490" y="147"/>
                    </a:lnTo>
                    <a:lnTo>
                      <a:pt x="515" y="190"/>
                    </a:lnTo>
                    <a:lnTo>
                      <a:pt x="543" y="201"/>
                    </a:lnTo>
                    <a:lnTo>
                      <a:pt x="573" y="176"/>
                    </a:lnTo>
                    <a:lnTo>
                      <a:pt x="635" y="177"/>
                    </a:lnTo>
                    <a:lnTo>
                      <a:pt x="636" y="207"/>
                    </a:lnTo>
                    <a:lnTo>
                      <a:pt x="617" y="246"/>
                    </a:lnTo>
                    <a:lnTo>
                      <a:pt x="636" y="280"/>
                    </a:lnTo>
                    <a:lnTo>
                      <a:pt x="635" y="307"/>
                    </a:lnTo>
                    <a:lnTo>
                      <a:pt x="616" y="332"/>
                    </a:lnTo>
                    <a:lnTo>
                      <a:pt x="630" y="374"/>
                    </a:lnTo>
                    <a:lnTo>
                      <a:pt x="630" y="434"/>
                    </a:lnTo>
                    <a:lnTo>
                      <a:pt x="633" y="524"/>
                    </a:lnTo>
                    <a:lnTo>
                      <a:pt x="681" y="499"/>
                    </a:lnTo>
                    <a:lnTo>
                      <a:pt x="722" y="489"/>
                    </a:lnTo>
                    <a:lnTo>
                      <a:pt x="727" y="455"/>
                    </a:lnTo>
                    <a:lnTo>
                      <a:pt x="781" y="430"/>
                    </a:lnTo>
                    <a:lnTo>
                      <a:pt x="838" y="460"/>
                    </a:lnTo>
                    <a:lnTo>
                      <a:pt x="873" y="457"/>
                    </a:lnTo>
                    <a:lnTo>
                      <a:pt x="902" y="494"/>
                    </a:lnTo>
                    <a:lnTo>
                      <a:pt x="973" y="487"/>
                    </a:lnTo>
                    <a:lnTo>
                      <a:pt x="1010" y="409"/>
                    </a:lnTo>
                    <a:lnTo>
                      <a:pt x="1068" y="398"/>
                    </a:lnTo>
                    <a:lnTo>
                      <a:pt x="1144" y="418"/>
                    </a:lnTo>
                    <a:lnTo>
                      <a:pt x="1169" y="467"/>
                    </a:lnTo>
                    <a:lnTo>
                      <a:pt x="1243" y="520"/>
                    </a:lnTo>
                    <a:lnTo>
                      <a:pt x="1285" y="551"/>
                    </a:lnTo>
                    <a:lnTo>
                      <a:pt x="1302" y="588"/>
                    </a:lnTo>
                    <a:lnTo>
                      <a:pt x="1296" y="618"/>
                    </a:lnTo>
                    <a:lnTo>
                      <a:pt x="1284" y="639"/>
                    </a:lnTo>
                    <a:lnTo>
                      <a:pt x="1302" y="680"/>
                    </a:lnTo>
                    <a:lnTo>
                      <a:pt x="1299" y="727"/>
                    </a:lnTo>
                    <a:lnTo>
                      <a:pt x="1291" y="754"/>
                    </a:lnTo>
                    <a:lnTo>
                      <a:pt x="1322" y="775"/>
                    </a:lnTo>
                    <a:lnTo>
                      <a:pt x="1358" y="815"/>
                    </a:lnTo>
                    <a:lnTo>
                      <a:pt x="1390" y="818"/>
                    </a:lnTo>
                    <a:lnTo>
                      <a:pt x="1419" y="830"/>
                    </a:lnTo>
                    <a:lnTo>
                      <a:pt x="1408" y="848"/>
                    </a:lnTo>
                    <a:lnTo>
                      <a:pt x="1451" y="877"/>
                    </a:lnTo>
                    <a:lnTo>
                      <a:pt x="1458" y="900"/>
                    </a:lnTo>
                    <a:lnTo>
                      <a:pt x="1447" y="938"/>
                    </a:lnTo>
                    <a:lnTo>
                      <a:pt x="1450" y="960"/>
                    </a:lnTo>
                    <a:lnTo>
                      <a:pt x="1438" y="992"/>
                    </a:lnTo>
                    <a:lnTo>
                      <a:pt x="1450" y="1020"/>
                    </a:lnTo>
                    <a:lnTo>
                      <a:pt x="1447" y="1082"/>
                    </a:lnTo>
                    <a:lnTo>
                      <a:pt x="1426" y="1106"/>
                    </a:lnTo>
                    <a:lnTo>
                      <a:pt x="1384" y="1126"/>
                    </a:lnTo>
                    <a:lnTo>
                      <a:pt x="1355" y="1102"/>
                    </a:lnTo>
                    <a:lnTo>
                      <a:pt x="1307" y="1108"/>
                    </a:lnTo>
                    <a:lnTo>
                      <a:pt x="1270" y="1098"/>
                    </a:lnTo>
                    <a:lnTo>
                      <a:pt x="1233" y="1098"/>
                    </a:lnTo>
                    <a:lnTo>
                      <a:pt x="1185" y="1116"/>
                    </a:lnTo>
                    <a:lnTo>
                      <a:pt x="1170" y="1101"/>
                    </a:lnTo>
                    <a:lnTo>
                      <a:pt x="1121" y="1100"/>
                    </a:lnTo>
                    <a:lnTo>
                      <a:pt x="1040" y="1126"/>
                    </a:lnTo>
                    <a:lnTo>
                      <a:pt x="1007" y="1126"/>
                    </a:lnTo>
                    <a:lnTo>
                      <a:pt x="971" y="1176"/>
                    </a:lnTo>
                    <a:lnTo>
                      <a:pt x="960" y="1227"/>
                    </a:lnTo>
                    <a:lnTo>
                      <a:pt x="932" y="1265"/>
                    </a:lnTo>
                    <a:lnTo>
                      <a:pt x="928" y="1331"/>
                    </a:lnTo>
                    <a:lnTo>
                      <a:pt x="944" y="1399"/>
                    </a:lnTo>
                    <a:lnTo>
                      <a:pt x="973" y="1416"/>
                    </a:lnTo>
                    <a:lnTo>
                      <a:pt x="989" y="1449"/>
                    </a:lnTo>
                    <a:lnTo>
                      <a:pt x="986" y="1511"/>
                    </a:lnTo>
                    <a:lnTo>
                      <a:pt x="981" y="1538"/>
                    </a:lnTo>
                    <a:lnTo>
                      <a:pt x="965" y="1536"/>
                    </a:lnTo>
                    <a:lnTo>
                      <a:pt x="963" y="1560"/>
                    </a:lnTo>
                    <a:lnTo>
                      <a:pt x="957" y="1563"/>
                    </a:lnTo>
                    <a:lnTo>
                      <a:pt x="952" y="1555"/>
                    </a:lnTo>
                    <a:lnTo>
                      <a:pt x="917" y="1525"/>
                    </a:lnTo>
                    <a:lnTo>
                      <a:pt x="902" y="1524"/>
                    </a:lnTo>
                    <a:lnTo>
                      <a:pt x="903" y="1508"/>
                    </a:lnTo>
                    <a:lnTo>
                      <a:pt x="882" y="1498"/>
                    </a:lnTo>
                    <a:lnTo>
                      <a:pt x="837" y="1454"/>
                    </a:lnTo>
                    <a:lnTo>
                      <a:pt x="813" y="1445"/>
                    </a:lnTo>
                    <a:lnTo>
                      <a:pt x="794" y="1461"/>
                    </a:lnTo>
                    <a:lnTo>
                      <a:pt x="797" y="1468"/>
                    </a:lnTo>
                    <a:lnTo>
                      <a:pt x="794" y="1475"/>
                    </a:lnTo>
                    <a:lnTo>
                      <a:pt x="779" y="1465"/>
                    </a:lnTo>
                    <a:lnTo>
                      <a:pt x="742" y="1456"/>
                    </a:lnTo>
                    <a:lnTo>
                      <a:pt x="708" y="1464"/>
                    </a:lnTo>
                    <a:lnTo>
                      <a:pt x="685" y="1456"/>
                    </a:lnTo>
                    <a:lnTo>
                      <a:pt x="658" y="1458"/>
                    </a:lnTo>
                    <a:lnTo>
                      <a:pt x="667" y="1431"/>
                    </a:lnTo>
                    <a:lnTo>
                      <a:pt x="678" y="1420"/>
                    </a:lnTo>
                    <a:lnTo>
                      <a:pt x="663" y="1392"/>
                    </a:lnTo>
                    <a:lnTo>
                      <a:pt x="665" y="1347"/>
                    </a:lnTo>
                    <a:lnTo>
                      <a:pt x="675" y="1337"/>
                    </a:lnTo>
                    <a:lnTo>
                      <a:pt x="666" y="1314"/>
                    </a:lnTo>
                    <a:lnTo>
                      <a:pt x="636" y="1309"/>
                    </a:lnTo>
                    <a:lnTo>
                      <a:pt x="630" y="1304"/>
                    </a:lnTo>
                    <a:lnTo>
                      <a:pt x="620" y="1307"/>
                    </a:lnTo>
                    <a:lnTo>
                      <a:pt x="608" y="1299"/>
                    </a:lnTo>
                    <a:lnTo>
                      <a:pt x="581" y="1310"/>
                    </a:lnTo>
                    <a:lnTo>
                      <a:pt x="560" y="1312"/>
                    </a:lnTo>
                    <a:lnTo>
                      <a:pt x="548" y="1302"/>
                    </a:lnTo>
                    <a:lnTo>
                      <a:pt x="537" y="1316"/>
                    </a:lnTo>
                    <a:lnTo>
                      <a:pt x="518" y="1316"/>
                    </a:lnTo>
                    <a:lnTo>
                      <a:pt x="508" y="1311"/>
                    </a:lnTo>
                    <a:lnTo>
                      <a:pt x="508" y="1318"/>
                    </a:lnTo>
                    <a:lnTo>
                      <a:pt x="500" y="1342"/>
                    </a:lnTo>
                    <a:lnTo>
                      <a:pt x="528" y="1356"/>
                    </a:lnTo>
                    <a:lnTo>
                      <a:pt x="534" y="1387"/>
                    </a:lnTo>
                    <a:lnTo>
                      <a:pt x="515" y="1417"/>
                    </a:lnTo>
                    <a:lnTo>
                      <a:pt x="516" y="1454"/>
                    </a:lnTo>
                    <a:lnTo>
                      <a:pt x="510" y="1475"/>
                    </a:lnTo>
                    <a:lnTo>
                      <a:pt x="523" y="1486"/>
                    </a:lnTo>
                    <a:lnTo>
                      <a:pt x="518" y="1533"/>
                    </a:lnTo>
                    <a:lnTo>
                      <a:pt x="493" y="1564"/>
                    </a:lnTo>
                    <a:lnTo>
                      <a:pt x="488" y="1600"/>
                    </a:lnTo>
                    <a:lnTo>
                      <a:pt x="464" y="1636"/>
                    </a:lnTo>
                    <a:lnTo>
                      <a:pt x="454" y="1765"/>
                    </a:lnTo>
                    <a:lnTo>
                      <a:pt x="414" y="1818"/>
                    </a:lnTo>
                    <a:lnTo>
                      <a:pt x="414" y="1854"/>
                    </a:lnTo>
                    <a:lnTo>
                      <a:pt x="398" y="1888"/>
                    </a:lnTo>
                    <a:lnTo>
                      <a:pt x="415" y="1892"/>
                    </a:lnTo>
                    <a:lnTo>
                      <a:pt x="421" y="1900"/>
                    </a:lnTo>
                    <a:lnTo>
                      <a:pt x="404" y="1921"/>
                    </a:lnTo>
                    <a:lnTo>
                      <a:pt x="407" y="1936"/>
                    </a:lnTo>
                    <a:lnTo>
                      <a:pt x="415" y="1971"/>
                    </a:lnTo>
                    <a:lnTo>
                      <a:pt x="415" y="1993"/>
                    </a:lnTo>
                    <a:lnTo>
                      <a:pt x="448" y="2043"/>
                    </a:lnTo>
                    <a:lnTo>
                      <a:pt x="432" y="2076"/>
                    </a:lnTo>
                    <a:lnTo>
                      <a:pt x="442" y="2089"/>
                    </a:lnTo>
                    <a:lnTo>
                      <a:pt x="461" y="2084"/>
                    </a:lnTo>
                    <a:lnTo>
                      <a:pt x="466" y="2070"/>
                    </a:lnTo>
                    <a:lnTo>
                      <a:pt x="482" y="2051"/>
                    </a:lnTo>
                    <a:lnTo>
                      <a:pt x="490" y="2056"/>
                    </a:lnTo>
                    <a:lnTo>
                      <a:pt x="516" y="2061"/>
                    </a:lnTo>
                    <a:lnTo>
                      <a:pt x="532" y="2076"/>
                    </a:lnTo>
                    <a:lnTo>
                      <a:pt x="536" y="2112"/>
                    </a:lnTo>
                    <a:lnTo>
                      <a:pt x="551" y="2132"/>
                    </a:lnTo>
                    <a:lnTo>
                      <a:pt x="547" y="2169"/>
                    </a:lnTo>
                    <a:lnTo>
                      <a:pt x="565" y="2175"/>
                    </a:lnTo>
                    <a:lnTo>
                      <a:pt x="583" y="2213"/>
                    </a:lnTo>
                    <a:lnTo>
                      <a:pt x="601" y="2212"/>
                    </a:lnTo>
                    <a:lnTo>
                      <a:pt x="601" y="2194"/>
                    </a:lnTo>
                    <a:lnTo>
                      <a:pt x="603" y="2180"/>
                    </a:lnTo>
                    <a:lnTo>
                      <a:pt x="612" y="2206"/>
                    </a:lnTo>
                    <a:lnTo>
                      <a:pt x="631" y="2235"/>
                    </a:lnTo>
                    <a:lnTo>
                      <a:pt x="632" y="2263"/>
                    </a:lnTo>
                    <a:lnTo>
                      <a:pt x="648" y="2272"/>
                    </a:lnTo>
                    <a:lnTo>
                      <a:pt x="662" y="2343"/>
                    </a:lnTo>
                    <a:lnTo>
                      <a:pt x="655" y="2352"/>
                    </a:lnTo>
                    <a:lnTo>
                      <a:pt x="650" y="2365"/>
                    </a:lnTo>
                    <a:lnTo>
                      <a:pt x="641" y="2353"/>
                    </a:lnTo>
                    <a:lnTo>
                      <a:pt x="614" y="2371"/>
                    </a:lnTo>
                    <a:lnTo>
                      <a:pt x="610" y="2395"/>
                    </a:lnTo>
                    <a:lnTo>
                      <a:pt x="659" y="2414"/>
                    </a:lnTo>
                    <a:lnTo>
                      <a:pt x="665" y="2389"/>
                    </a:lnTo>
                    <a:lnTo>
                      <a:pt x="675" y="2396"/>
                    </a:lnTo>
                    <a:lnTo>
                      <a:pt x="678" y="2426"/>
                    </a:lnTo>
                    <a:lnTo>
                      <a:pt x="701" y="2446"/>
                    </a:lnTo>
                    <a:lnTo>
                      <a:pt x="749" y="2493"/>
                    </a:lnTo>
                    <a:lnTo>
                      <a:pt x="770" y="2510"/>
                    </a:lnTo>
                    <a:lnTo>
                      <a:pt x="784" y="2499"/>
                    </a:lnTo>
                    <a:lnTo>
                      <a:pt x="819" y="2503"/>
                    </a:lnTo>
                    <a:lnTo>
                      <a:pt x="851" y="2516"/>
                    </a:lnTo>
                    <a:lnTo>
                      <a:pt x="873" y="2565"/>
                    </a:lnTo>
                    <a:lnTo>
                      <a:pt x="891" y="2589"/>
                    </a:lnTo>
                    <a:lnTo>
                      <a:pt x="923" y="2609"/>
                    </a:lnTo>
                    <a:lnTo>
                      <a:pt x="927" y="2626"/>
                    </a:lnTo>
                    <a:lnTo>
                      <a:pt x="919" y="2634"/>
                    </a:lnTo>
                    <a:lnTo>
                      <a:pt x="919" y="2665"/>
                    </a:lnTo>
                    <a:lnTo>
                      <a:pt x="895" y="2682"/>
                    </a:lnTo>
                    <a:lnTo>
                      <a:pt x="872" y="2663"/>
                    </a:lnTo>
                    <a:lnTo>
                      <a:pt x="841" y="2666"/>
                    </a:lnTo>
                    <a:lnTo>
                      <a:pt x="803" y="2700"/>
                    </a:lnTo>
                    <a:lnTo>
                      <a:pt x="758" y="2688"/>
                    </a:lnTo>
                    <a:lnTo>
                      <a:pt x="759" y="2664"/>
                    </a:lnTo>
                    <a:lnTo>
                      <a:pt x="778" y="2639"/>
                    </a:lnTo>
                    <a:lnTo>
                      <a:pt x="783" y="2590"/>
                    </a:lnTo>
                    <a:lnTo>
                      <a:pt x="761" y="2567"/>
                    </a:lnTo>
                    <a:lnTo>
                      <a:pt x="725" y="2567"/>
                    </a:lnTo>
                    <a:lnTo>
                      <a:pt x="716" y="2548"/>
                    </a:lnTo>
                    <a:lnTo>
                      <a:pt x="669" y="2534"/>
                    </a:lnTo>
                    <a:lnTo>
                      <a:pt x="637" y="2505"/>
                    </a:lnTo>
                    <a:lnTo>
                      <a:pt x="616" y="2534"/>
                    </a:lnTo>
                    <a:lnTo>
                      <a:pt x="604" y="2573"/>
                    </a:lnTo>
                    <a:lnTo>
                      <a:pt x="590" y="2551"/>
                    </a:lnTo>
                    <a:lnTo>
                      <a:pt x="516" y="2497"/>
                    </a:lnTo>
                    <a:lnTo>
                      <a:pt x="514" y="2484"/>
                    </a:lnTo>
                    <a:lnTo>
                      <a:pt x="528" y="2466"/>
                    </a:lnTo>
                    <a:lnTo>
                      <a:pt x="529" y="2449"/>
                    </a:lnTo>
                    <a:lnTo>
                      <a:pt x="511" y="2446"/>
                    </a:lnTo>
                    <a:lnTo>
                      <a:pt x="500" y="2417"/>
                    </a:lnTo>
                    <a:lnTo>
                      <a:pt x="466" y="2412"/>
                    </a:lnTo>
                    <a:lnTo>
                      <a:pt x="466" y="2389"/>
                    </a:lnTo>
                    <a:lnTo>
                      <a:pt x="428" y="2337"/>
                    </a:lnTo>
                    <a:lnTo>
                      <a:pt x="403" y="2337"/>
                    </a:lnTo>
                    <a:lnTo>
                      <a:pt x="384" y="2275"/>
                    </a:lnTo>
                    <a:lnTo>
                      <a:pt x="352" y="2270"/>
                    </a:lnTo>
                    <a:lnTo>
                      <a:pt x="352" y="2244"/>
                    </a:lnTo>
                    <a:lnTo>
                      <a:pt x="333" y="2230"/>
                    </a:lnTo>
                    <a:lnTo>
                      <a:pt x="334" y="2212"/>
                    </a:lnTo>
                    <a:lnTo>
                      <a:pt x="301" y="2229"/>
                    </a:lnTo>
                    <a:lnTo>
                      <a:pt x="303" y="2261"/>
                    </a:lnTo>
                    <a:lnTo>
                      <a:pt x="281" y="2259"/>
                    </a:lnTo>
                    <a:lnTo>
                      <a:pt x="265" y="2235"/>
                    </a:lnTo>
                    <a:lnTo>
                      <a:pt x="256" y="2176"/>
                    </a:lnTo>
                    <a:lnTo>
                      <a:pt x="264" y="2161"/>
                    </a:lnTo>
                    <a:lnTo>
                      <a:pt x="259" y="2112"/>
                    </a:lnTo>
                    <a:lnTo>
                      <a:pt x="281" y="2101"/>
                    </a:lnTo>
                    <a:lnTo>
                      <a:pt x="280" y="2036"/>
                    </a:lnTo>
                    <a:lnTo>
                      <a:pt x="298" y="2040"/>
                    </a:lnTo>
                    <a:lnTo>
                      <a:pt x="311" y="2014"/>
                    </a:lnTo>
                    <a:lnTo>
                      <a:pt x="291" y="2010"/>
                    </a:lnTo>
                    <a:lnTo>
                      <a:pt x="316" y="1975"/>
                    </a:lnTo>
                    <a:lnTo>
                      <a:pt x="309" y="1961"/>
                    </a:lnTo>
                    <a:lnTo>
                      <a:pt x="330" y="1928"/>
                    </a:lnTo>
                    <a:lnTo>
                      <a:pt x="311" y="1926"/>
                    </a:lnTo>
                    <a:lnTo>
                      <a:pt x="318" y="1869"/>
                    </a:lnTo>
                    <a:lnTo>
                      <a:pt x="327" y="1843"/>
                    </a:lnTo>
                    <a:lnTo>
                      <a:pt x="342" y="1817"/>
                    </a:lnTo>
                    <a:lnTo>
                      <a:pt x="348" y="1774"/>
                    </a:lnTo>
                    <a:lnTo>
                      <a:pt x="385" y="1746"/>
                    </a:lnTo>
                    <a:lnTo>
                      <a:pt x="426" y="1638"/>
                    </a:lnTo>
                    <a:lnTo>
                      <a:pt x="445" y="1625"/>
                    </a:lnTo>
                    <a:lnTo>
                      <a:pt x="447" y="1569"/>
                    </a:lnTo>
                    <a:lnTo>
                      <a:pt x="426" y="1530"/>
                    </a:lnTo>
                    <a:lnTo>
                      <a:pt x="428" y="1481"/>
                    </a:lnTo>
                    <a:lnTo>
                      <a:pt x="413" y="1450"/>
                    </a:lnTo>
                    <a:lnTo>
                      <a:pt x="406" y="1399"/>
                    </a:lnTo>
                    <a:lnTo>
                      <a:pt x="386" y="1379"/>
                    </a:lnTo>
                    <a:lnTo>
                      <a:pt x="390" y="1342"/>
                    </a:lnTo>
                    <a:lnTo>
                      <a:pt x="382" y="1308"/>
                    </a:lnTo>
                    <a:lnTo>
                      <a:pt x="395" y="1280"/>
                    </a:lnTo>
                    <a:lnTo>
                      <a:pt x="372" y="1207"/>
                    </a:lnTo>
                    <a:lnTo>
                      <a:pt x="326" y="1162"/>
                    </a:lnTo>
                    <a:lnTo>
                      <a:pt x="274" y="1121"/>
                    </a:lnTo>
                    <a:lnTo>
                      <a:pt x="229" y="1065"/>
                    </a:lnTo>
                    <a:lnTo>
                      <a:pt x="228" y="1034"/>
                    </a:lnTo>
                    <a:lnTo>
                      <a:pt x="204" y="975"/>
                    </a:lnTo>
                    <a:lnTo>
                      <a:pt x="240" y="954"/>
                    </a:lnTo>
                    <a:lnTo>
                      <a:pt x="244" y="929"/>
                    </a:lnTo>
                    <a:lnTo>
                      <a:pt x="224" y="841"/>
                    </a:lnTo>
                    <a:lnTo>
                      <a:pt x="238" y="816"/>
                    </a:lnTo>
                    <a:lnTo>
                      <a:pt x="270" y="799"/>
                    </a:lnTo>
                    <a:lnTo>
                      <a:pt x="266" y="764"/>
                    </a:lnTo>
                    <a:lnTo>
                      <a:pt x="230" y="748"/>
                    </a:lnTo>
                    <a:lnTo>
                      <a:pt x="224" y="710"/>
                    </a:lnTo>
                    <a:lnTo>
                      <a:pt x="205" y="665"/>
                    </a:lnTo>
                    <a:lnTo>
                      <a:pt x="178" y="656"/>
                    </a:lnTo>
                    <a:lnTo>
                      <a:pt x="137" y="567"/>
                    </a:lnTo>
                    <a:lnTo>
                      <a:pt x="93" y="536"/>
                    </a:lnTo>
                    <a:lnTo>
                      <a:pt x="82" y="510"/>
                    </a:lnTo>
                    <a:lnTo>
                      <a:pt x="58" y="487"/>
                    </a:lnTo>
                    <a:lnTo>
                      <a:pt x="30" y="437"/>
                    </a:lnTo>
                    <a:lnTo>
                      <a:pt x="3" y="430"/>
                    </a:lnTo>
                    <a:lnTo>
                      <a:pt x="0" y="403"/>
                    </a:lnTo>
                    <a:lnTo>
                      <a:pt x="44" y="385"/>
                    </a:lnTo>
                    <a:lnTo>
                      <a:pt x="76" y="361"/>
                    </a:lnTo>
                    <a:lnTo>
                      <a:pt x="64" y="332"/>
                    </a:lnTo>
                    <a:lnTo>
                      <a:pt x="64" y="282"/>
                    </a:lnTo>
                    <a:lnTo>
                      <a:pt x="89" y="258"/>
                    </a:lnTo>
                    <a:lnTo>
                      <a:pt x="80" y="200"/>
                    </a:lnTo>
                    <a:lnTo>
                      <a:pt x="107" y="163"/>
                    </a:lnTo>
                    <a:lnTo>
                      <a:pt x="172" y="188"/>
                    </a:lnTo>
                    <a:lnTo>
                      <a:pt x="211" y="157"/>
                    </a:lnTo>
                    <a:lnTo>
                      <a:pt x="249" y="157"/>
                    </a:lnTo>
                    <a:lnTo>
                      <a:pt x="260" y="139"/>
                    </a:lnTo>
                    <a:lnTo>
                      <a:pt x="261" y="96"/>
                    </a:lnTo>
                    <a:lnTo>
                      <a:pt x="283" y="76"/>
                    </a:lnTo>
                    <a:lnTo>
                      <a:pt x="326" y="83"/>
                    </a:lnTo>
                    <a:lnTo>
                      <a:pt x="338" y="64"/>
                    </a:lnTo>
                    <a:lnTo>
                      <a:pt x="321" y="38"/>
                    </a:lnTo>
                    <a:lnTo>
                      <a:pt x="321" y="20"/>
                    </a:lnTo>
                    <a:lnTo>
                      <a:pt x="359" y="6"/>
                    </a:lnTo>
                    <a:lnTo>
                      <a:pt x="409" y="3"/>
                    </a:lnTo>
                    <a:lnTo>
                      <a:pt x="411" y="0"/>
                    </a:lnTo>
                    <a:lnTo>
                      <a:pt x="411" y="0"/>
                    </a:lnTo>
                    <a:close/>
                    <a:moveTo>
                      <a:pt x="505" y="2524"/>
                    </a:moveTo>
                    <a:lnTo>
                      <a:pt x="518" y="2552"/>
                    </a:lnTo>
                    <a:lnTo>
                      <a:pt x="530" y="2547"/>
                    </a:lnTo>
                    <a:lnTo>
                      <a:pt x="525" y="2526"/>
                    </a:lnTo>
                    <a:lnTo>
                      <a:pt x="513" y="2520"/>
                    </a:lnTo>
                    <a:lnTo>
                      <a:pt x="505" y="2524"/>
                    </a:lnTo>
                    <a:lnTo>
                      <a:pt x="505" y="2524"/>
                    </a:lnTo>
                    <a:close/>
                    <a:moveTo>
                      <a:pt x="397" y="2356"/>
                    </a:moveTo>
                    <a:lnTo>
                      <a:pt x="403" y="2391"/>
                    </a:lnTo>
                    <a:lnTo>
                      <a:pt x="408" y="2373"/>
                    </a:lnTo>
                    <a:lnTo>
                      <a:pt x="406" y="2358"/>
                    </a:lnTo>
                    <a:lnTo>
                      <a:pt x="397" y="2356"/>
                    </a:lnTo>
                    <a:lnTo>
                      <a:pt x="397" y="2356"/>
                    </a:lnTo>
                    <a:close/>
                    <a:moveTo>
                      <a:pt x="276" y="2270"/>
                    </a:moveTo>
                    <a:lnTo>
                      <a:pt x="268" y="2293"/>
                    </a:lnTo>
                    <a:lnTo>
                      <a:pt x="276" y="2306"/>
                    </a:lnTo>
                    <a:lnTo>
                      <a:pt x="274" y="2342"/>
                    </a:lnTo>
                    <a:lnTo>
                      <a:pt x="296" y="2312"/>
                    </a:lnTo>
                    <a:lnTo>
                      <a:pt x="296" y="2271"/>
                    </a:lnTo>
                    <a:lnTo>
                      <a:pt x="296" y="2271"/>
                    </a:lnTo>
                    <a:lnTo>
                      <a:pt x="287" y="2270"/>
                    </a:lnTo>
                    <a:lnTo>
                      <a:pt x="276" y="2270"/>
                    </a:lnTo>
                    <a:lnTo>
                      <a:pt x="276" y="2270"/>
                    </a:lnTo>
                    <a:close/>
                    <a:moveTo>
                      <a:pt x="898" y="1534"/>
                    </a:moveTo>
                    <a:lnTo>
                      <a:pt x="900" y="1564"/>
                    </a:lnTo>
                    <a:lnTo>
                      <a:pt x="925" y="1583"/>
                    </a:lnTo>
                    <a:lnTo>
                      <a:pt x="943" y="1580"/>
                    </a:lnTo>
                    <a:lnTo>
                      <a:pt x="898" y="1534"/>
                    </a:lnTo>
                    <a:lnTo>
                      <a:pt x="898" y="1534"/>
                    </a:lnTo>
                    <a:close/>
                    <a:moveTo>
                      <a:pt x="561" y="1956"/>
                    </a:moveTo>
                    <a:lnTo>
                      <a:pt x="530" y="1968"/>
                    </a:lnTo>
                    <a:lnTo>
                      <a:pt x="553" y="1975"/>
                    </a:lnTo>
                    <a:lnTo>
                      <a:pt x="561" y="1956"/>
                    </a:lnTo>
                    <a:lnTo>
                      <a:pt x="561" y="1956"/>
                    </a:lnTo>
                    <a:close/>
                    <a:moveTo>
                      <a:pt x="570" y="1992"/>
                    </a:moveTo>
                    <a:lnTo>
                      <a:pt x="545" y="2009"/>
                    </a:lnTo>
                    <a:lnTo>
                      <a:pt x="547" y="2032"/>
                    </a:lnTo>
                    <a:lnTo>
                      <a:pt x="572" y="2052"/>
                    </a:lnTo>
                    <a:lnTo>
                      <a:pt x="580" y="2017"/>
                    </a:lnTo>
                    <a:lnTo>
                      <a:pt x="570" y="199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iṧḷiḑe">
                <a:extLst>
                  <a:ext uri="{FF2B5EF4-FFF2-40B4-BE49-F238E27FC236}">
                    <a16:creationId xmlns="" xmlns:a16="http://schemas.microsoft.com/office/drawing/2014/main" id="{832CEA6F-6BAD-48FF-8323-2138AA240FCD}"/>
                  </a:ext>
                </a:extLst>
              </p:cNvPr>
              <p:cNvSpPr/>
              <p:nvPr/>
            </p:nvSpPr>
            <p:spPr bwMode="auto">
              <a:xfrm>
                <a:off x="2767681" y="3638615"/>
                <a:ext cx="246795" cy="557235"/>
              </a:xfrm>
              <a:custGeom>
                <a:avLst/>
                <a:gdLst>
                  <a:gd name="T0" fmla="*/ 841 w 1524"/>
                  <a:gd name="T1" fmla="*/ 49 h 3425"/>
                  <a:gd name="T2" fmla="*/ 973 w 1524"/>
                  <a:gd name="T3" fmla="*/ 270 h 3425"/>
                  <a:gd name="T4" fmla="*/ 924 w 1524"/>
                  <a:gd name="T5" fmla="*/ 498 h 3425"/>
                  <a:gd name="T6" fmla="*/ 855 w 1524"/>
                  <a:gd name="T7" fmla="*/ 595 h 3425"/>
                  <a:gd name="T8" fmla="*/ 882 w 1524"/>
                  <a:gd name="T9" fmla="*/ 735 h 3425"/>
                  <a:gd name="T10" fmla="*/ 1042 w 1524"/>
                  <a:gd name="T11" fmla="*/ 819 h 3425"/>
                  <a:gd name="T12" fmla="*/ 1114 w 1524"/>
                  <a:gd name="T13" fmla="*/ 932 h 3425"/>
                  <a:gd name="T14" fmla="*/ 1252 w 1524"/>
                  <a:gd name="T15" fmla="*/ 984 h 3425"/>
                  <a:gd name="T16" fmla="*/ 1173 w 1524"/>
                  <a:gd name="T17" fmla="*/ 1175 h 3425"/>
                  <a:gd name="T18" fmla="*/ 1301 w 1524"/>
                  <a:gd name="T19" fmla="*/ 1232 h 3425"/>
                  <a:gd name="T20" fmla="*/ 1524 w 1524"/>
                  <a:gd name="T21" fmla="*/ 1239 h 3425"/>
                  <a:gd name="T22" fmla="*/ 1419 w 1524"/>
                  <a:gd name="T23" fmla="*/ 1404 h 3425"/>
                  <a:gd name="T24" fmla="*/ 1257 w 1524"/>
                  <a:gd name="T25" fmla="*/ 1514 h 3425"/>
                  <a:gd name="T26" fmla="*/ 1185 w 1524"/>
                  <a:gd name="T27" fmla="*/ 1633 h 3425"/>
                  <a:gd name="T28" fmla="*/ 1000 w 1524"/>
                  <a:gd name="T29" fmla="*/ 1758 h 3425"/>
                  <a:gd name="T30" fmla="*/ 966 w 1524"/>
                  <a:gd name="T31" fmla="*/ 1913 h 3425"/>
                  <a:gd name="T32" fmla="*/ 1141 w 1524"/>
                  <a:gd name="T33" fmla="*/ 2141 h 3425"/>
                  <a:gd name="T34" fmla="*/ 1160 w 1524"/>
                  <a:gd name="T35" fmla="*/ 2317 h 3425"/>
                  <a:gd name="T36" fmla="*/ 1210 w 1524"/>
                  <a:gd name="T37" fmla="*/ 2597 h 3425"/>
                  <a:gd name="T38" fmla="*/ 1322 w 1524"/>
                  <a:gd name="T39" fmla="*/ 2855 h 3425"/>
                  <a:gd name="T40" fmla="*/ 1381 w 1524"/>
                  <a:gd name="T41" fmla="*/ 3101 h 3425"/>
                  <a:gd name="T42" fmla="*/ 1254 w 1524"/>
                  <a:gd name="T43" fmla="*/ 3345 h 3425"/>
                  <a:gd name="T44" fmla="*/ 1205 w 1524"/>
                  <a:gd name="T45" fmla="*/ 3302 h 3425"/>
                  <a:gd name="T46" fmla="*/ 1240 w 1524"/>
                  <a:gd name="T47" fmla="*/ 3207 h 3425"/>
                  <a:gd name="T48" fmla="*/ 1248 w 1524"/>
                  <a:gd name="T49" fmla="*/ 3044 h 3425"/>
                  <a:gd name="T50" fmla="*/ 1202 w 1524"/>
                  <a:gd name="T51" fmla="*/ 2810 h 3425"/>
                  <a:gd name="T52" fmla="*/ 1131 w 1524"/>
                  <a:gd name="T53" fmla="*/ 2744 h 3425"/>
                  <a:gd name="T54" fmla="*/ 1062 w 1524"/>
                  <a:gd name="T55" fmla="*/ 2535 h 3425"/>
                  <a:gd name="T56" fmla="*/ 1020 w 1524"/>
                  <a:gd name="T57" fmla="*/ 2296 h 3425"/>
                  <a:gd name="T58" fmla="*/ 975 w 1524"/>
                  <a:gd name="T59" fmla="*/ 2230 h 3425"/>
                  <a:gd name="T60" fmla="*/ 865 w 1524"/>
                  <a:gd name="T61" fmla="*/ 2085 h 3425"/>
                  <a:gd name="T62" fmla="*/ 863 w 1524"/>
                  <a:gd name="T63" fmla="*/ 2115 h 3425"/>
                  <a:gd name="T64" fmla="*/ 758 w 1524"/>
                  <a:gd name="T65" fmla="*/ 2194 h 3425"/>
                  <a:gd name="T66" fmla="*/ 722 w 1524"/>
                  <a:gd name="T67" fmla="*/ 2263 h 3425"/>
                  <a:gd name="T68" fmla="*/ 571 w 1524"/>
                  <a:gd name="T69" fmla="*/ 2331 h 3425"/>
                  <a:gd name="T70" fmla="*/ 478 w 1524"/>
                  <a:gd name="T71" fmla="*/ 2365 h 3425"/>
                  <a:gd name="T72" fmla="*/ 449 w 1524"/>
                  <a:gd name="T73" fmla="*/ 2304 h 3425"/>
                  <a:gd name="T74" fmla="*/ 481 w 1524"/>
                  <a:gd name="T75" fmla="*/ 2086 h 3425"/>
                  <a:gd name="T76" fmla="*/ 414 w 1524"/>
                  <a:gd name="T77" fmla="*/ 1896 h 3425"/>
                  <a:gd name="T78" fmla="*/ 303 w 1524"/>
                  <a:gd name="T79" fmla="*/ 1719 h 3425"/>
                  <a:gd name="T80" fmla="*/ 197 w 1524"/>
                  <a:gd name="T81" fmla="*/ 1704 h 3425"/>
                  <a:gd name="T82" fmla="*/ 262 w 1524"/>
                  <a:gd name="T83" fmla="*/ 1711 h 3425"/>
                  <a:gd name="T84" fmla="*/ 268 w 1524"/>
                  <a:gd name="T85" fmla="*/ 1606 h 3425"/>
                  <a:gd name="T86" fmla="*/ 129 w 1524"/>
                  <a:gd name="T87" fmla="*/ 1572 h 3425"/>
                  <a:gd name="T88" fmla="*/ 109 w 1524"/>
                  <a:gd name="T89" fmla="*/ 1554 h 3425"/>
                  <a:gd name="T90" fmla="*/ 5 w 1524"/>
                  <a:gd name="T91" fmla="*/ 1362 h 3425"/>
                  <a:gd name="T92" fmla="*/ 94 w 1524"/>
                  <a:gd name="T93" fmla="*/ 1204 h 3425"/>
                  <a:gd name="T94" fmla="*/ 159 w 1524"/>
                  <a:gd name="T95" fmla="*/ 1021 h 3425"/>
                  <a:gd name="T96" fmla="*/ 254 w 1524"/>
                  <a:gd name="T97" fmla="*/ 842 h 3425"/>
                  <a:gd name="T98" fmla="*/ 339 w 1524"/>
                  <a:gd name="T99" fmla="*/ 491 h 3425"/>
                  <a:gd name="T100" fmla="*/ 490 w 1524"/>
                  <a:gd name="T101" fmla="*/ 208 h 3425"/>
                  <a:gd name="T102" fmla="*/ 664 w 1524"/>
                  <a:gd name="T103" fmla="*/ 126 h 3425"/>
                  <a:gd name="T104" fmla="*/ 223 w 1524"/>
                  <a:gd name="T105" fmla="*/ 1822 h 3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24" h="3425">
                    <a:moveTo>
                      <a:pt x="685" y="15"/>
                    </a:moveTo>
                    <a:lnTo>
                      <a:pt x="714" y="0"/>
                    </a:lnTo>
                    <a:lnTo>
                      <a:pt x="753" y="18"/>
                    </a:lnTo>
                    <a:lnTo>
                      <a:pt x="779" y="3"/>
                    </a:lnTo>
                    <a:lnTo>
                      <a:pt x="819" y="4"/>
                    </a:lnTo>
                    <a:lnTo>
                      <a:pt x="841" y="49"/>
                    </a:lnTo>
                    <a:lnTo>
                      <a:pt x="875" y="74"/>
                    </a:lnTo>
                    <a:lnTo>
                      <a:pt x="884" y="128"/>
                    </a:lnTo>
                    <a:lnTo>
                      <a:pt x="914" y="127"/>
                    </a:lnTo>
                    <a:lnTo>
                      <a:pt x="944" y="160"/>
                    </a:lnTo>
                    <a:lnTo>
                      <a:pt x="944" y="213"/>
                    </a:lnTo>
                    <a:lnTo>
                      <a:pt x="973" y="270"/>
                    </a:lnTo>
                    <a:lnTo>
                      <a:pt x="976" y="323"/>
                    </a:lnTo>
                    <a:lnTo>
                      <a:pt x="967" y="395"/>
                    </a:lnTo>
                    <a:lnTo>
                      <a:pt x="967" y="430"/>
                    </a:lnTo>
                    <a:lnTo>
                      <a:pt x="960" y="450"/>
                    </a:lnTo>
                    <a:lnTo>
                      <a:pt x="927" y="466"/>
                    </a:lnTo>
                    <a:lnTo>
                      <a:pt x="924" y="498"/>
                    </a:lnTo>
                    <a:lnTo>
                      <a:pt x="907" y="503"/>
                    </a:lnTo>
                    <a:lnTo>
                      <a:pt x="899" y="526"/>
                    </a:lnTo>
                    <a:lnTo>
                      <a:pt x="914" y="559"/>
                    </a:lnTo>
                    <a:lnTo>
                      <a:pt x="900" y="579"/>
                    </a:lnTo>
                    <a:lnTo>
                      <a:pt x="879" y="571"/>
                    </a:lnTo>
                    <a:lnTo>
                      <a:pt x="855" y="595"/>
                    </a:lnTo>
                    <a:lnTo>
                      <a:pt x="841" y="625"/>
                    </a:lnTo>
                    <a:lnTo>
                      <a:pt x="856" y="647"/>
                    </a:lnTo>
                    <a:lnTo>
                      <a:pt x="840" y="672"/>
                    </a:lnTo>
                    <a:lnTo>
                      <a:pt x="840" y="701"/>
                    </a:lnTo>
                    <a:lnTo>
                      <a:pt x="869" y="714"/>
                    </a:lnTo>
                    <a:lnTo>
                      <a:pt x="882" y="735"/>
                    </a:lnTo>
                    <a:lnTo>
                      <a:pt x="905" y="758"/>
                    </a:lnTo>
                    <a:lnTo>
                      <a:pt x="900" y="799"/>
                    </a:lnTo>
                    <a:lnTo>
                      <a:pt x="917" y="838"/>
                    </a:lnTo>
                    <a:lnTo>
                      <a:pt x="957" y="808"/>
                    </a:lnTo>
                    <a:lnTo>
                      <a:pt x="1035" y="793"/>
                    </a:lnTo>
                    <a:lnTo>
                      <a:pt x="1042" y="819"/>
                    </a:lnTo>
                    <a:lnTo>
                      <a:pt x="1031" y="840"/>
                    </a:lnTo>
                    <a:lnTo>
                      <a:pt x="1052" y="857"/>
                    </a:lnTo>
                    <a:lnTo>
                      <a:pt x="1097" y="846"/>
                    </a:lnTo>
                    <a:lnTo>
                      <a:pt x="1105" y="876"/>
                    </a:lnTo>
                    <a:lnTo>
                      <a:pt x="1093" y="906"/>
                    </a:lnTo>
                    <a:lnTo>
                      <a:pt x="1114" y="932"/>
                    </a:lnTo>
                    <a:lnTo>
                      <a:pt x="1158" y="943"/>
                    </a:lnTo>
                    <a:lnTo>
                      <a:pt x="1149" y="959"/>
                    </a:lnTo>
                    <a:lnTo>
                      <a:pt x="1163" y="981"/>
                    </a:lnTo>
                    <a:lnTo>
                      <a:pt x="1169" y="967"/>
                    </a:lnTo>
                    <a:lnTo>
                      <a:pt x="1217" y="961"/>
                    </a:lnTo>
                    <a:lnTo>
                      <a:pt x="1252" y="984"/>
                    </a:lnTo>
                    <a:lnTo>
                      <a:pt x="1252" y="1010"/>
                    </a:lnTo>
                    <a:lnTo>
                      <a:pt x="1237" y="1039"/>
                    </a:lnTo>
                    <a:lnTo>
                      <a:pt x="1238" y="1064"/>
                    </a:lnTo>
                    <a:lnTo>
                      <a:pt x="1198" y="1120"/>
                    </a:lnTo>
                    <a:lnTo>
                      <a:pt x="1166" y="1151"/>
                    </a:lnTo>
                    <a:lnTo>
                      <a:pt x="1173" y="1175"/>
                    </a:lnTo>
                    <a:lnTo>
                      <a:pt x="1198" y="1163"/>
                    </a:lnTo>
                    <a:lnTo>
                      <a:pt x="1253" y="1169"/>
                    </a:lnTo>
                    <a:lnTo>
                      <a:pt x="1262" y="1178"/>
                    </a:lnTo>
                    <a:lnTo>
                      <a:pt x="1288" y="1155"/>
                    </a:lnTo>
                    <a:lnTo>
                      <a:pt x="1311" y="1185"/>
                    </a:lnTo>
                    <a:lnTo>
                      <a:pt x="1301" y="1232"/>
                    </a:lnTo>
                    <a:lnTo>
                      <a:pt x="1312" y="1263"/>
                    </a:lnTo>
                    <a:lnTo>
                      <a:pt x="1351" y="1283"/>
                    </a:lnTo>
                    <a:lnTo>
                      <a:pt x="1375" y="1261"/>
                    </a:lnTo>
                    <a:lnTo>
                      <a:pt x="1413" y="1261"/>
                    </a:lnTo>
                    <a:lnTo>
                      <a:pt x="1491" y="1228"/>
                    </a:lnTo>
                    <a:lnTo>
                      <a:pt x="1524" y="1239"/>
                    </a:lnTo>
                    <a:lnTo>
                      <a:pt x="1521" y="1271"/>
                    </a:lnTo>
                    <a:lnTo>
                      <a:pt x="1473" y="1313"/>
                    </a:lnTo>
                    <a:lnTo>
                      <a:pt x="1424" y="1323"/>
                    </a:lnTo>
                    <a:lnTo>
                      <a:pt x="1423" y="1355"/>
                    </a:lnTo>
                    <a:lnTo>
                      <a:pt x="1404" y="1382"/>
                    </a:lnTo>
                    <a:lnTo>
                      <a:pt x="1419" y="1404"/>
                    </a:lnTo>
                    <a:lnTo>
                      <a:pt x="1385" y="1432"/>
                    </a:lnTo>
                    <a:lnTo>
                      <a:pt x="1367" y="1432"/>
                    </a:lnTo>
                    <a:lnTo>
                      <a:pt x="1345" y="1479"/>
                    </a:lnTo>
                    <a:lnTo>
                      <a:pt x="1295" y="1482"/>
                    </a:lnTo>
                    <a:lnTo>
                      <a:pt x="1257" y="1496"/>
                    </a:lnTo>
                    <a:lnTo>
                      <a:pt x="1257" y="1514"/>
                    </a:lnTo>
                    <a:lnTo>
                      <a:pt x="1274" y="1540"/>
                    </a:lnTo>
                    <a:lnTo>
                      <a:pt x="1262" y="1559"/>
                    </a:lnTo>
                    <a:lnTo>
                      <a:pt x="1219" y="1552"/>
                    </a:lnTo>
                    <a:lnTo>
                      <a:pt x="1197" y="1572"/>
                    </a:lnTo>
                    <a:lnTo>
                      <a:pt x="1196" y="1615"/>
                    </a:lnTo>
                    <a:lnTo>
                      <a:pt x="1185" y="1633"/>
                    </a:lnTo>
                    <a:lnTo>
                      <a:pt x="1147" y="1633"/>
                    </a:lnTo>
                    <a:lnTo>
                      <a:pt x="1108" y="1664"/>
                    </a:lnTo>
                    <a:lnTo>
                      <a:pt x="1043" y="1639"/>
                    </a:lnTo>
                    <a:lnTo>
                      <a:pt x="1016" y="1676"/>
                    </a:lnTo>
                    <a:lnTo>
                      <a:pt x="1025" y="1734"/>
                    </a:lnTo>
                    <a:lnTo>
                      <a:pt x="1000" y="1758"/>
                    </a:lnTo>
                    <a:lnTo>
                      <a:pt x="1000" y="1808"/>
                    </a:lnTo>
                    <a:lnTo>
                      <a:pt x="1012" y="1837"/>
                    </a:lnTo>
                    <a:lnTo>
                      <a:pt x="980" y="1861"/>
                    </a:lnTo>
                    <a:lnTo>
                      <a:pt x="936" y="1879"/>
                    </a:lnTo>
                    <a:lnTo>
                      <a:pt x="939" y="1906"/>
                    </a:lnTo>
                    <a:lnTo>
                      <a:pt x="966" y="1913"/>
                    </a:lnTo>
                    <a:lnTo>
                      <a:pt x="994" y="1963"/>
                    </a:lnTo>
                    <a:lnTo>
                      <a:pt x="1018" y="1986"/>
                    </a:lnTo>
                    <a:lnTo>
                      <a:pt x="1029" y="2012"/>
                    </a:lnTo>
                    <a:lnTo>
                      <a:pt x="1073" y="2043"/>
                    </a:lnTo>
                    <a:lnTo>
                      <a:pt x="1114" y="2132"/>
                    </a:lnTo>
                    <a:lnTo>
                      <a:pt x="1141" y="2141"/>
                    </a:lnTo>
                    <a:lnTo>
                      <a:pt x="1160" y="2186"/>
                    </a:lnTo>
                    <a:lnTo>
                      <a:pt x="1166" y="2224"/>
                    </a:lnTo>
                    <a:lnTo>
                      <a:pt x="1202" y="2240"/>
                    </a:lnTo>
                    <a:lnTo>
                      <a:pt x="1206" y="2275"/>
                    </a:lnTo>
                    <a:lnTo>
                      <a:pt x="1174" y="2292"/>
                    </a:lnTo>
                    <a:lnTo>
                      <a:pt x="1160" y="2317"/>
                    </a:lnTo>
                    <a:lnTo>
                      <a:pt x="1180" y="2405"/>
                    </a:lnTo>
                    <a:lnTo>
                      <a:pt x="1176" y="2430"/>
                    </a:lnTo>
                    <a:lnTo>
                      <a:pt x="1140" y="2451"/>
                    </a:lnTo>
                    <a:lnTo>
                      <a:pt x="1164" y="2510"/>
                    </a:lnTo>
                    <a:lnTo>
                      <a:pt x="1165" y="2541"/>
                    </a:lnTo>
                    <a:lnTo>
                      <a:pt x="1210" y="2597"/>
                    </a:lnTo>
                    <a:lnTo>
                      <a:pt x="1262" y="2638"/>
                    </a:lnTo>
                    <a:lnTo>
                      <a:pt x="1308" y="2683"/>
                    </a:lnTo>
                    <a:lnTo>
                      <a:pt x="1331" y="2756"/>
                    </a:lnTo>
                    <a:lnTo>
                      <a:pt x="1318" y="2784"/>
                    </a:lnTo>
                    <a:lnTo>
                      <a:pt x="1326" y="2818"/>
                    </a:lnTo>
                    <a:lnTo>
                      <a:pt x="1322" y="2855"/>
                    </a:lnTo>
                    <a:lnTo>
                      <a:pt x="1342" y="2875"/>
                    </a:lnTo>
                    <a:lnTo>
                      <a:pt x="1349" y="2926"/>
                    </a:lnTo>
                    <a:lnTo>
                      <a:pt x="1364" y="2957"/>
                    </a:lnTo>
                    <a:lnTo>
                      <a:pt x="1362" y="3006"/>
                    </a:lnTo>
                    <a:lnTo>
                      <a:pt x="1383" y="3045"/>
                    </a:lnTo>
                    <a:lnTo>
                      <a:pt x="1381" y="3101"/>
                    </a:lnTo>
                    <a:lnTo>
                      <a:pt x="1362" y="3114"/>
                    </a:lnTo>
                    <a:lnTo>
                      <a:pt x="1321" y="3222"/>
                    </a:lnTo>
                    <a:lnTo>
                      <a:pt x="1284" y="3250"/>
                    </a:lnTo>
                    <a:lnTo>
                      <a:pt x="1278" y="3293"/>
                    </a:lnTo>
                    <a:lnTo>
                      <a:pt x="1263" y="3319"/>
                    </a:lnTo>
                    <a:lnTo>
                      <a:pt x="1254" y="3345"/>
                    </a:lnTo>
                    <a:lnTo>
                      <a:pt x="1255" y="3339"/>
                    </a:lnTo>
                    <a:lnTo>
                      <a:pt x="1239" y="3374"/>
                    </a:lnTo>
                    <a:lnTo>
                      <a:pt x="1235" y="3425"/>
                    </a:lnTo>
                    <a:lnTo>
                      <a:pt x="1218" y="3372"/>
                    </a:lnTo>
                    <a:lnTo>
                      <a:pt x="1217" y="3322"/>
                    </a:lnTo>
                    <a:lnTo>
                      <a:pt x="1205" y="3302"/>
                    </a:lnTo>
                    <a:lnTo>
                      <a:pt x="1204" y="3285"/>
                    </a:lnTo>
                    <a:lnTo>
                      <a:pt x="1217" y="3291"/>
                    </a:lnTo>
                    <a:lnTo>
                      <a:pt x="1230" y="3279"/>
                    </a:lnTo>
                    <a:lnTo>
                      <a:pt x="1251" y="3244"/>
                    </a:lnTo>
                    <a:lnTo>
                      <a:pt x="1251" y="3217"/>
                    </a:lnTo>
                    <a:lnTo>
                      <a:pt x="1240" y="3207"/>
                    </a:lnTo>
                    <a:lnTo>
                      <a:pt x="1246" y="3162"/>
                    </a:lnTo>
                    <a:lnTo>
                      <a:pt x="1257" y="3157"/>
                    </a:lnTo>
                    <a:lnTo>
                      <a:pt x="1265" y="3136"/>
                    </a:lnTo>
                    <a:lnTo>
                      <a:pt x="1250" y="3090"/>
                    </a:lnTo>
                    <a:lnTo>
                      <a:pt x="1273" y="3072"/>
                    </a:lnTo>
                    <a:lnTo>
                      <a:pt x="1248" y="3044"/>
                    </a:lnTo>
                    <a:lnTo>
                      <a:pt x="1231" y="3019"/>
                    </a:lnTo>
                    <a:lnTo>
                      <a:pt x="1230" y="2976"/>
                    </a:lnTo>
                    <a:lnTo>
                      <a:pt x="1241" y="2959"/>
                    </a:lnTo>
                    <a:lnTo>
                      <a:pt x="1231" y="2928"/>
                    </a:lnTo>
                    <a:lnTo>
                      <a:pt x="1215" y="2914"/>
                    </a:lnTo>
                    <a:lnTo>
                      <a:pt x="1202" y="2810"/>
                    </a:lnTo>
                    <a:lnTo>
                      <a:pt x="1180" y="2789"/>
                    </a:lnTo>
                    <a:lnTo>
                      <a:pt x="1172" y="2753"/>
                    </a:lnTo>
                    <a:lnTo>
                      <a:pt x="1147" y="2712"/>
                    </a:lnTo>
                    <a:lnTo>
                      <a:pt x="1141" y="2766"/>
                    </a:lnTo>
                    <a:lnTo>
                      <a:pt x="1130" y="2774"/>
                    </a:lnTo>
                    <a:lnTo>
                      <a:pt x="1131" y="2744"/>
                    </a:lnTo>
                    <a:lnTo>
                      <a:pt x="1116" y="2713"/>
                    </a:lnTo>
                    <a:lnTo>
                      <a:pt x="1119" y="2638"/>
                    </a:lnTo>
                    <a:lnTo>
                      <a:pt x="1094" y="2608"/>
                    </a:lnTo>
                    <a:lnTo>
                      <a:pt x="1091" y="2573"/>
                    </a:lnTo>
                    <a:lnTo>
                      <a:pt x="1105" y="2560"/>
                    </a:lnTo>
                    <a:lnTo>
                      <a:pt x="1062" y="2535"/>
                    </a:lnTo>
                    <a:lnTo>
                      <a:pt x="1061" y="2475"/>
                    </a:lnTo>
                    <a:lnTo>
                      <a:pt x="1049" y="2474"/>
                    </a:lnTo>
                    <a:lnTo>
                      <a:pt x="1035" y="2348"/>
                    </a:lnTo>
                    <a:lnTo>
                      <a:pt x="1013" y="2334"/>
                    </a:lnTo>
                    <a:lnTo>
                      <a:pt x="1007" y="2301"/>
                    </a:lnTo>
                    <a:lnTo>
                      <a:pt x="1020" y="2296"/>
                    </a:lnTo>
                    <a:lnTo>
                      <a:pt x="1020" y="2275"/>
                    </a:lnTo>
                    <a:lnTo>
                      <a:pt x="1000" y="2235"/>
                    </a:lnTo>
                    <a:lnTo>
                      <a:pt x="1008" y="2219"/>
                    </a:lnTo>
                    <a:lnTo>
                      <a:pt x="1010" y="2200"/>
                    </a:lnTo>
                    <a:lnTo>
                      <a:pt x="998" y="2221"/>
                    </a:lnTo>
                    <a:lnTo>
                      <a:pt x="975" y="2230"/>
                    </a:lnTo>
                    <a:lnTo>
                      <a:pt x="945" y="2230"/>
                    </a:lnTo>
                    <a:lnTo>
                      <a:pt x="936" y="2189"/>
                    </a:lnTo>
                    <a:lnTo>
                      <a:pt x="922" y="2170"/>
                    </a:lnTo>
                    <a:lnTo>
                      <a:pt x="888" y="2104"/>
                    </a:lnTo>
                    <a:lnTo>
                      <a:pt x="882" y="2086"/>
                    </a:lnTo>
                    <a:lnTo>
                      <a:pt x="865" y="2085"/>
                    </a:lnTo>
                    <a:lnTo>
                      <a:pt x="865" y="2065"/>
                    </a:lnTo>
                    <a:lnTo>
                      <a:pt x="833" y="2048"/>
                    </a:lnTo>
                    <a:lnTo>
                      <a:pt x="853" y="2069"/>
                    </a:lnTo>
                    <a:lnTo>
                      <a:pt x="847" y="2081"/>
                    </a:lnTo>
                    <a:lnTo>
                      <a:pt x="845" y="2100"/>
                    </a:lnTo>
                    <a:lnTo>
                      <a:pt x="863" y="2115"/>
                    </a:lnTo>
                    <a:lnTo>
                      <a:pt x="860" y="2150"/>
                    </a:lnTo>
                    <a:lnTo>
                      <a:pt x="845" y="2166"/>
                    </a:lnTo>
                    <a:lnTo>
                      <a:pt x="851" y="2188"/>
                    </a:lnTo>
                    <a:lnTo>
                      <a:pt x="807" y="2224"/>
                    </a:lnTo>
                    <a:lnTo>
                      <a:pt x="778" y="2218"/>
                    </a:lnTo>
                    <a:lnTo>
                      <a:pt x="758" y="2194"/>
                    </a:lnTo>
                    <a:lnTo>
                      <a:pt x="747" y="2194"/>
                    </a:lnTo>
                    <a:lnTo>
                      <a:pt x="761" y="2221"/>
                    </a:lnTo>
                    <a:lnTo>
                      <a:pt x="757" y="2233"/>
                    </a:lnTo>
                    <a:lnTo>
                      <a:pt x="785" y="2240"/>
                    </a:lnTo>
                    <a:lnTo>
                      <a:pt x="747" y="2263"/>
                    </a:lnTo>
                    <a:lnTo>
                      <a:pt x="722" y="2263"/>
                    </a:lnTo>
                    <a:lnTo>
                      <a:pt x="706" y="2250"/>
                    </a:lnTo>
                    <a:lnTo>
                      <a:pt x="697" y="2280"/>
                    </a:lnTo>
                    <a:lnTo>
                      <a:pt x="628" y="2327"/>
                    </a:lnTo>
                    <a:lnTo>
                      <a:pt x="594" y="2323"/>
                    </a:lnTo>
                    <a:lnTo>
                      <a:pt x="589" y="2331"/>
                    </a:lnTo>
                    <a:lnTo>
                      <a:pt x="571" y="2331"/>
                    </a:lnTo>
                    <a:lnTo>
                      <a:pt x="570" y="2322"/>
                    </a:lnTo>
                    <a:lnTo>
                      <a:pt x="566" y="2339"/>
                    </a:lnTo>
                    <a:lnTo>
                      <a:pt x="549" y="2343"/>
                    </a:lnTo>
                    <a:lnTo>
                      <a:pt x="530" y="2318"/>
                    </a:lnTo>
                    <a:lnTo>
                      <a:pt x="483" y="2343"/>
                    </a:lnTo>
                    <a:lnTo>
                      <a:pt x="478" y="2365"/>
                    </a:lnTo>
                    <a:lnTo>
                      <a:pt x="458" y="2368"/>
                    </a:lnTo>
                    <a:lnTo>
                      <a:pt x="458" y="2320"/>
                    </a:lnTo>
                    <a:lnTo>
                      <a:pt x="504" y="2278"/>
                    </a:lnTo>
                    <a:lnTo>
                      <a:pt x="507" y="2223"/>
                    </a:lnTo>
                    <a:lnTo>
                      <a:pt x="486" y="2273"/>
                    </a:lnTo>
                    <a:lnTo>
                      <a:pt x="449" y="2304"/>
                    </a:lnTo>
                    <a:lnTo>
                      <a:pt x="423" y="2345"/>
                    </a:lnTo>
                    <a:lnTo>
                      <a:pt x="419" y="2329"/>
                    </a:lnTo>
                    <a:lnTo>
                      <a:pt x="424" y="2317"/>
                    </a:lnTo>
                    <a:lnTo>
                      <a:pt x="414" y="2280"/>
                    </a:lnTo>
                    <a:lnTo>
                      <a:pt x="443" y="2111"/>
                    </a:lnTo>
                    <a:lnTo>
                      <a:pt x="481" y="2086"/>
                    </a:lnTo>
                    <a:lnTo>
                      <a:pt x="466" y="2070"/>
                    </a:lnTo>
                    <a:lnTo>
                      <a:pt x="436" y="1995"/>
                    </a:lnTo>
                    <a:lnTo>
                      <a:pt x="432" y="1929"/>
                    </a:lnTo>
                    <a:lnTo>
                      <a:pt x="414" y="1920"/>
                    </a:lnTo>
                    <a:lnTo>
                      <a:pt x="404" y="1902"/>
                    </a:lnTo>
                    <a:lnTo>
                      <a:pt x="414" y="1896"/>
                    </a:lnTo>
                    <a:lnTo>
                      <a:pt x="391" y="1876"/>
                    </a:lnTo>
                    <a:lnTo>
                      <a:pt x="377" y="1827"/>
                    </a:lnTo>
                    <a:lnTo>
                      <a:pt x="358" y="1801"/>
                    </a:lnTo>
                    <a:lnTo>
                      <a:pt x="344" y="1774"/>
                    </a:lnTo>
                    <a:lnTo>
                      <a:pt x="344" y="1745"/>
                    </a:lnTo>
                    <a:lnTo>
                      <a:pt x="303" y="1719"/>
                    </a:lnTo>
                    <a:lnTo>
                      <a:pt x="318" y="1747"/>
                    </a:lnTo>
                    <a:lnTo>
                      <a:pt x="326" y="1806"/>
                    </a:lnTo>
                    <a:lnTo>
                      <a:pt x="262" y="1789"/>
                    </a:lnTo>
                    <a:lnTo>
                      <a:pt x="232" y="1752"/>
                    </a:lnTo>
                    <a:lnTo>
                      <a:pt x="229" y="1733"/>
                    </a:lnTo>
                    <a:lnTo>
                      <a:pt x="197" y="1704"/>
                    </a:lnTo>
                    <a:lnTo>
                      <a:pt x="193" y="1686"/>
                    </a:lnTo>
                    <a:lnTo>
                      <a:pt x="224" y="1689"/>
                    </a:lnTo>
                    <a:lnTo>
                      <a:pt x="236" y="1715"/>
                    </a:lnTo>
                    <a:lnTo>
                      <a:pt x="262" y="1727"/>
                    </a:lnTo>
                    <a:lnTo>
                      <a:pt x="272" y="1716"/>
                    </a:lnTo>
                    <a:lnTo>
                      <a:pt x="262" y="1711"/>
                    </a:lnTo>
                    <a:lnTo>
                      <a:pt x="237" y="1687"/>
                    </a:lnTo>
                    <a:lnTo>
                      <a:pt x="263" y="1672"/>
                    </a:lnTo>
                    <a:lnTo>
                      <a:pt x="283" y="1691"/>
                    </a:lnTo>
                    <a:lnTo>
                      <a:pt x="303" y="1684"/>
                    </a:lnTo>
                    <a:lnTo>
                      <a:pt x="302" y="1655"/>
                    </a:lnTo>
                    <a:lnTo>
                      <a:pt x="268" y="1606"/>
                    </a:lnTo>
                    <a:lnTo>
                      <a:pt x="216" y="1596"/>
                    </a:lnTo>
                    <a:lnTo>
                      <a:pt x="201" y="1574"/>
                    </a:lnTo>
                    <a:lnTo>
                      <a:pt x="172" y="1569"/>
                    </a:lnTo>
                    <a:lnTo>
                      <a:pt x="163" y="1546"/>
                    </a:lnTo>
                    <a:lnTo>
                      <a:pt x="159" y="1569"/>
                    </a:lnTo>
                    <a:lnTo>
                      <a:pt x="129" y="1572"/>
                    </a:lnTo>
                    <a:lnTo>
                      <a:pt x="126" y="1559"/>
                    </a:lnTo>
                    <a:lnTo>
                      <a:pt x="152" y="1529"/>
                    </a:lnTo>
                    <a:lnTo>
                      <a:pt x="119" y="1531"/>
                    </a:lnTo>
                    <a:lnTo>
                      <a:pt x="93" y="1509"/>
                    </a:lnTo>
                    <a:lnTo>
                      <a:pt x="93" y="1525"/>
                    </a:lnTo>
                    <a:lnTo>
                      <a:pt x="109" y="1554"/>
                    </a:lnTo>
                    <a:lnTo>
                      <a:pt x="33" y="1487"/>
                    </a:lnTo>
                    <a:lnTo>
                      <a:pt x="20" y="1441"/>
                    </a:lnTo>
                    <a:lnTo>
                      <a:pt x="3" y="1405"/>
                    </a:lnTo>
                    <a:lnTo>
                      <a:pt x="2" y="1406"/>
                    </a:lnTo>
                    <a:lnTo>
                      <a:pt x="0" y="1394"/>
                    </a:lnTo>
                    <a:lnTo>
                      <a:pt x="5" y="1362"/>
                    </a:lnTo>
                    <a:lnTo>
                      <a:pt x="38" y="1321"/>
                    </a:lnTo>
                    <a:lnTo>
                      <a:pt x="52" y="1330"/>
                    </a:lnTo>
                    <a:lnTo>
                      <a:pt x="71" y="1288"/>
                    </a:lnTo>
                    <a:lnTo>
                      <a:pt x="71" y="1229"/>
                    </a:lnTo>
                    <a:lnTo>
                      <a:pt x="78" y="1197"/>
                    </a:lnTo>
                    <a:lnTo>
                      <a:pt x="94" y="1204"/>
                    </a:lnTo>
                    <a:lnTo>
                      <a:pt x="112" y="1195"/>
                    </a:lnTo>
                    <a:lnTo>
                      <a:pt x="133" y="1138"/>
                    </a:lnTo>
                    <a:lnTo>
                      <a:pt x="123" y="1103"/>
                    </a:lnTo>
                    <a:lnTo>
                      <a:pt x="130" y="1061"/>
                    </a:lnTo>
                    <a:lnTo>
                      <a:pt x="123" y="1016"/>
                    </a:lnTo>
                    <a:lnTo>
                      <a:pt x="159" y="1021"/>
                    </a:lnTo>
                    <a:lnTo>
                      <a:pt x="163" y="959"/>
                    </a:lnTo>
                    <a:lnTo>
                      <a:pt x="164" y="914"/>
                    </a:lnTo>
                    <a:lnTo>
                      <a:pt x="143" y="831"/>
                    </a:lnTo>
                    <a:lnTo>
                      <a:pt x="179" y="833"/>
                    </a:lnTo>
                    <a:lnTo>
                      <a:pt x="209" y="843"/>
                    </a:lnTo>
                    <a:lnTo>
                      <a:pt x="254" y="842"/>
                    </a:lnTo>
                    <a:lnTo>
                      <a:pt x="282" y="777"/>
                    </a:lnTo>
                    <a:lnTo>
                      <a:pt x="297" y="704"/>
                    </a:lnTo>
                    <a:lnTo>
                      <a:pt x="334" y="615"/>
                    </a:lnTo>
                    <a:lnTo>
                      <a:pt x="294" y="595"/>
                    </a:lnTo>
                    <a:lnTo>
                      <a:pt x="291" y="570"/>
                    </a:lnTo>
                    <a:lnTo>
                      <a:pt x="339" y="491"/>
                    </a:lnTo>
                    <a:lnTo>
                      <a:pt x="363" y="424"/>
                    </a:lnTo>
                    <a:lnTo>
                      <a:pt x="345" y="401"/>
                    </a:lnTo>
                    <a:lnTo>
                      <a:pt x="354" y="361"/>
                    </a:lnTo>
                    <a:lnTo>
                      <a:pt x="411" y="272"/>
                    </a:lnTo>
                    <a:lnTo>
                      <a:pt x="449" y="258"/>
                    </a:lnTo>
                    <a:lnTo>
                      <a:pt x="490" y="208"/>
                    </a:lnTo>
                    <a:lnTo>
                      <a:pt x="507" y="167"/>
                    </a:lnTo>
                    <a:lnTo>
                      <a:pt x="562" y="150"/>
                    </a:lnTo>
                    <a:lnTo>
                      <a:pt x="610" y="115"/>
                    </a:lnTo>
                    <a:lnTo>
                      <a:pt x="639" y="139"/>
                    </a:lnTo>
                    <a:lnTo>
                      <a:pt x="672" y="153"/>
                    </a:lnTo>
                    <a:lnTo>
                      <a:pt x="664" y="126"/>
                    </a:lnTo>
                    <a:lnTo>
                      <a:pt x="664" y="79"/>
                    </a:lnTo>
                    <a:lnTo>
                      <a:pt x="697" y="48"/>
                    </a:lnTo>
                    <a:lnTo>
                      <a:pt x="693" y="23"/>
                    </a:lnTo>
                    <a:lnTo>
                      <a:pt x="685" y="15"/>
                    </a:lnTo>
                    <a:lnTo>
                      <a:pt x="685" y="15"/>
                    </a:lnTo>
                    <a:close/>
                    <a:moveTo>
                      <a:pt x="223" y="1822"/>
                    </a:moveTo>
                    <a:lnTo>
                      <a:pt x="233" y="1846"/>
                    </a:lnTo>
                    <a:lnTo>
                      <a:pt x="267" y="1866"/>
                    </a:lnTo>
                    <a:lnTo>
                      <a:pt x="277" y="1837"/>
                    </a:lnTo>
                    <a:lnTo>
                      <a:pt x="249" y="1809"/>
                    </a:lnTo>
                    <a:lnTo>
                      <a:pt x="223" y="18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ï$ḷiḓê">
                <a:extLst>
                  <a:ext uri="{FF2B5EF4-FFF2-40B4-BE49-F238E27FC236}">
                    <a16:creationId xmlns="" xmlns:a16="http://schemas.microsoft.com/office/drawing/2014/main" id="{665BB415-DBD2-4CA1-883E-1A19F67B561E}"/>
                  </a:ext>
                </a:extLst>
              </p:cNvPr>
              <p:cNvSpPr/>
              <p:nvPr/>
            </p:nvSpPr>
            <p:spPr bwMode="auto">
              <a:xfrm>
                <a:off x="2444253" y="4198448"/>
                <a:ext cx="61049" cy="114305"/>
              </a:xfrm>
              <a:custGeom>
                <a:avLst/>
                <a:gdLst>
                  <a:gd name="T0" fmla="*/ 6 w 377"/>
                  <a:gd name="T1" fmla="*/ 303 h 703"/>
                  <a:gd name="T2" fmla="*/ 22 w 377"/>
                  <a:gd name="T3" fmla="*/ 265 h 703"/>
                  <a:gd name="T4" fmla="*/ 11 w 377"/>
                  <a:gd name="T5" fmla="*/ 277 h 703"/>
                  <a:gd name="T6" fmla="*/ 0 w 377"/>
                  <a:gd name="T7" fmla="*/ 342 h 703"/>
                  <a:gd name="T8" fmla="*/ 66 w 377"/>
                  <a:gd name="T9" fmla="*/ 52 h 703"/>
                  <a:gd name="T10" fmla="*/ 21 w 377"/>
                  <a:gd name="T11" fmla="*/ 3 h 703"/>
                  <a:gd name="T12" fmla="*/ 85 w 377"/>
                  <a:gd name="T13" fmla="*/ 6 h 703"/>
                  <a:gd name="T14" fmla="*/ 62 w 377"/>
                  <a:gd name="T15" fmla="*/ 38 h 703"/>
                  <a:gd name="T16" fmla="*/ 66 w 377"/>
                  <a:gd name="T17" fmla="*/ 52 h 703"/>
                  <a:gd name="T18" fmla="*/ 129 w 377"/>
                  <a:gd name="T19" fmla="*/ 20 h 703"/>
                  <a:gd name="T20" fmla="*/ 175 w 377"/>
                  <a:gd name="T21" fmla="*/ 71 h 703"/>
                  <a:gd name="T22" fmla="*/ 165 w 377"/>
                  <a:gd name="T23" fmla="*/ 74 h 703"/>
                  <a:gd name="T24" fmla="*/ 122 w 377"/>
                  <a:gd name="T25" fmla="*/ 60 h 703"/>
                  <a:gd name="T26" fmla="*/ 89 w 377"/>
                  <a:gd name="T27" fmla="*/ 33 h 703"/>
                  <a:gd name="T28" fmla="*/ 98 w 377"/>
                  <a:gd name="T29" fmla="*/ 25 h 703"/>
                  <a:gd name="T30" fmla="*/ 104 w 377"/>
                  <a:gd name="T31" fmla="*/ 13 h 703"/>
                  <a:gd name="T32" fmla="*/ 76 w 377"/>
                  <a:gd name="T33" fmla="*/ 74 h 703"/>
                  <a:gd name="T34" fmla="*/ 78 w 377"/>
                  <a:gd name="T35" fmla="*/ 92 h 703"/>
                  <a:gd name="T36" fmla="*/ 72 w 377"/>
                  <a:gd name="T37" fmla="*/ 106 h 703"/>
                  <a:gd name="T38" fmla="*/ 52 w 377"/>
                  <a:gd name="T39" fmla="*/ 159 h 703"/>
                  <a:gd name="T40" fmla="*/ 23 w 377"/>
                  <a:gd name="T41" fmla="*/ 139 h 703"/>
                  <a:gd name="T42" fmla="*/ 2 w 377"/>
                  <a:gd name="T43" fmla="*/ 144 h 703"/>
                  <a:gd name="T44" fmla="*/ 30 w 377"/>
                  <a:gd name="T45" fmla="*/ 168 h 703"/>
                  <a:gd name="T46" fmla="*/ 38 w 377"/>
                  <a:gd name="T47" fmla="*/ 210 h 703"/>
                  <a:gd name="T48" fmla="*/ 26 w 377"/>
                  <a:gd name="T49" fmla="*/ 272 h 703"/>
                  <a:gd name="T50" fmla="*/ 20 w 377"/>
                  <a:gd name="T51" fmla="*/ 371 h 703"/>
                  <a:gd name="T52" fmla="*/ 26 w 377"/>
                  <a:gd name="T53" fmla="*/ 445 h 703"/>
                  <a:gd name="T54" fmla="*/ 44 w 377"/>
                  <a:gd name="T55" fmla="*/ 550 h 703"/>
                  <a:gd name="T56" fmla="*/ 94 w 377"/>
                  <a:gd name="T57" fmla="*/ 681 h 703"/>
                  <a:gd name="T58" fmla="*/ 169 w 377"/>
                  <a:gd name="T59" fmla="*/ 695 h 703"/>
                  <a:gd name="T60" fmla="*/ 281 w 377"/>
                  <a:gd name="T61" fmla="*/ 671 h 703"/>
                  <a:gd name="T62" fmla="*/ 361 w 377"/>
                  <a:gd name="T63" fmla="*/ 564 h 703"/>
                  <a:gd name="T64" fmla="*/ 370 w 377"/>
                  <a:gd name="T65" fmla="*/ 506 h 703"/>
                  <a:gd name="T66" fmla="*/ 376 w 377"/>
                  <a:gd name="T67" fmla="*/ 449 h 703"/>
                  <a:gd name="T68" fmla="*/ 370 w 377"/>
                  <a:gd name="T69" fmla="*/ 402 h 703"/>
                  <a:gd name="T70" fmla="*/ 316 w 377"/>
                  <a:gd name="T71" fmla="*/ 304 h 703"/>
                  <a:gd name="T72" fmla="*/ 265 w 377"/>
                  <a:gd name="T73" fmla="*/ 255 h 703"/>
                  <a:gd name="T74" fmla="*/ 237 w 377"/>
                  <a:gd name="T75" fmla="*/ 246 h 703"/>
                  <a:gd name="T76" fmla="*/ 266 w 377"/>
                  <a:gd name="T77" fmla="*/ 212 h 703"/>
                  <a:gd name="T78" fmla="*/ 230 w 377"/>
                  <a:gd name="T79" fmla="*/ 165 h 703"/>
                  <a:gd name="T80" fmla="*/ 202 w 377"/>
                  <a:gd name="T81" fmla="*/ 135 h 703"/>
                  <a:gd name="T82" fmla="*/ 192 w 377"/>
                  <a:gd name="T83" fmla="*/ 102 h 703"/>
                  <a:gd name="T84" fmla="*/ 133 w 377"/>
                  <a:gd name="T85" fmla="*/ 95 h 703"/>
                  <a:gd name="T86" fmla="*/ 115 w 377"/>
                  <a:gd name="T87" fmla="*/ 75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77" h="703">
                    <a:moveTo>
                      <a:pt x="0" y="342"/>
                    </a:moveTo>
                    <a:lnTo>
                      <a:pt x="6" y="303"/>
                    </a:lnTo>
                    <a:lnTo>
                      <a:pt x="3" y="273"/>
                    </a:lnTo>
                    <a:lnTo>
                      <a:pt x="22" y="265"/>
                    </a:lnTo>
                    <a:lnTo>
                      <a:pt x="21" y="272"/>
                    </a:lnTo>
                    <a:lnTo>
                      <a:pt x="11" y="277"/>
                    </a:lnTo>
                    <a:lnTo>
                      <a:pt x="18" y="303"/>
                    </a:lnTo>
                    <a:lnTo>
                      <a:pt x="0" y="342"/>
                    </a:lnTo>
                    <a:lnTo>
                      <a:pt x="0" y="342"/>
                    </a:lnTo>
                    <a:close/>
                    <a:moveTo>
                      <a:pt x="66" y="52"/>
                    </a:moveTo>
                    <a:lnTo>
                      <a:pt x="21" y="23"/>
                    </a:lnTo>
                    <a:lnTo>
                      <a:pt x="21" y="3"/>
                    </a:lnTo>
                    <a:lnTo>
                      <a:pt x="77" y="0"/>
                    </a:lnTo>
                    <a:lnTo>
                      <a:pt x="85" y="6"/>
                    </a:lnTo>
                    <a:lnTo>
                      <a:pt x="73" y="36"/>
                    </a:lnTo>
                    <a:lnTo>
                      <a:pt x="62" y="38"/>
                    </a:lnTo>
                    <a:lnTo>
                      <a:pt x="66" y="52"/>
                    </a:lnTo>
                    <a:lnTo>
                      <a:pt x="66" y="52"/>
                    </a:lnTo>
                    <a:close/>
                    <a:moveTo>
                      <a:pt x="104" y="13"/>
                    </a:moveTo>
                    <a:lnTo>
                      <a:pt x="129" y="20"/>
                    </a:lnTo>
                    <a:lnTo>
                      <a:pt x="135" y="46"/>
                    </a:lnTo>
                    <a:lnTo>
                      <a:pt x="175" y="71"/>
                    </a:lnTo>
                    <a:lnTo>
                      <a:pt x="183" y="86"/>
                    </a:lnTo>
                    <a:lnTo>
                      <a:pt x="165" y="74"/>
                    </a:lnTo>
                    <a:lnTo>
                      <a:pt x="137" y="74"/>
                    </a:lnTo>
                    <a:lnTo>
                      <a:pt x="122" y="60"/>
                    </a:lnTo>
                    <a:lnTo>
                      <a:pt x="87" y="45"/>
                    </a:lnTo>
                    <a:lnTo>
                      <a:pt x="89" y="33"/>
                    </a:lnTo>
                    <a:lnTo>
                      <a:pt x="109" y="31"/>
                    </a:lnTo>
                    <a:lnTo>
                      <a:pt x="98" y="25"/>
                    </a:lnTo>
                    <a:lnTo>
                      <a:pt x="104" y="13"/>
                    </a:lnTo>
                    <a:lnTo>
                      <a:pt x="104" y="13"/>
                    </a:lnTo>
                    <a:close/>
                    <a:moveTo>
                      <a:pt x="77" y="65"/>
                    </a:moveTo>
                    <a:lnTo>
                      <a:pt x="76" y="74"/>
                    </a:lnTo>
                    <a:lnTo>
                      <a:pt x="82" y="85"/>
                    </a:lnTo>
                    <a:lnTo>
                      <a:pt x="78" y="92"/>
                    </a:lnTo>
                    <a:lnTo>
                      <a:pt x="67" y="94"/>
                    </a:lnTo>
                    <a:lnTo>
                      <a:pt x="72" y="106"/>
                    </a:lnTo>
                    <a:lnTo>
                      <a:pt x="69" y="128"/>
                    </a:lnTo>
                    <a:lnTo>
                      <a:pt x="52" y="159"/>
                    </a:lnTo>
                    <a:lnTo>
                      <a:pt x="42" y="155"/>
                    </a:lnTo>
                    <a:lnTo>
                      <a:pt x="23" y="139"/>
                    </a:lnTo>
                    <a:lnTo>
                      <a:pt x="2" y="136"/>
                    </a:lnTo>
                    <a:lnTo>
                      <a:pt x="2" y="144"/>
                    </a:lnTo>
                    <a:lnTo>
                      <a:pt x="20" y="153"/>
                    </a:lnTo>
                    <a:lnTo>
                      <a:pt x="30" y="168"/>
                    </a:lnTo>
                    <a:lnTo>
                      <a:pt x="23" y="177"/>
                    </a:lnTo>
                    <a:lnTo>
                      <a:pt x="38" y="210"/>
                    </a:lnTo>
                    <a:lnTo>
                      <a:pt x="39" y="256"/>
                    </a:lnTo>
                    <a:lnTo>
                      <a:pt x="26" y="272"/>
                    </a:lnTo>
                    <a:lnTo>
                      <a:pt x="16" y="349"/>
                    </a:lnTo>
                    <a:lnTo>
                      <a:pt x="20" y="371"/>
                    </a:lnTo>
                    <a:lnTo>
                      <a:pt x="11" y="380"/>
                    </a:lnTo>
                    <a:lnTo>
                      <a:pt x="26" y="445"/>
                    </a:lnTo>
                    <a:lnTo>
                      <a:pt x="21" y="469"/>
                    </a:lnTo>
                    <a:lnTo>
                      <a:pt x="44" y="550"/>
                    </a:lnTo>
                    <a:lnTo>
                      <a:pt x="71" y="641"/>
                    </a:lnTo>
                    <a:lnTo>
                      <a:pt x="94" y="681"/>
                    </a:lnTo>
                    <a:lnTo>
                      <a:pt x="135" y="703"/>
                    </a:lnTo>
                    <a:lnTo>
                      <a:pt x="169" y="695"/>
                    </a:lnTo>
                    <a:lnTo>
                      <a:pt x="228" y="688"/>
                    </a:lnTo>
                    <a:lnTo>
                      <a:pt x="281" y="671"/>
                    </a:lnTo>
                    <a:lnTo>
                      <a:pt x="337" y="614"/>
                    </a:lnTo>
                    <a:lnTo>
                      <a:pt x="361" y="564"/>
                    </a:lnTo>
                    <a:lnTo>
                      <a:pt x="373" y="534"/>
                    </a:lnTo>
                    <a:lnTo>
                      <a:pt x="370" y="506"/>
                    </a:lnTo>
                    <a:lnTo>
                      <a:pt x="377" y="495"/>
                    </a:lnTo>
                    <a:lnTo>
                      <a:pt x="376" y="449"/>
                    </a:lnTo>
                    <a:lnTo>
                      <a:pt x="361" y="429"/>
                    </a:lnTo>
                    <a:lnTo>
                      <a:pt x="370" y="402"/>
                    </a:lnTo>
                    <a:lnTo>
                      <a:pt x="344" y="380"/>
                    </a:lnTo>
                    <a:lnTo>
                      <a:pt x="316" y="304"/>
                    </a:lnTo>
                    <a:lnTo>
                      <a:pt x="295" y="251"/>
                    </a:lnTo>
                    <a:lnTo>
                      <a:pt x="265" y="255"/>
                    </a:lnTo>
                    <a:lnTo>
                      <a:pt x="263" y="248"/>
                    </a:lnTo>
                    <a:lnTo>
                      <a:pt x="237" y="246"/>
                    </a:lnTo>
                    <a:lnTo>
                      <a:pt x="271" y="227"/>
                    </a:lnTo>
                    <a:lnTo>
                      <a:pt x="266" y="212"/>
                    </a:lnTo>
                    <a:lnTo>
                      <a:pt x="251" y="205"/>
                    </a:lnTo>
                    <a:lnTo>
                      <a:pt x="230" y="165"/>
                    </a:lnTo>
                    <a:lnTo>
                      <a:pt x="212" y="166"/>
                    </a:lnTo>
                    <a:lnTo>
                      <a:pt x="202" y="135"/>
                    </a:lnTo>
                    <a:lnTo>
                      <a:pt x="192" y="121"/>
                    </a:lnTo>
                    <a:lnTo>
                      <a:pt x="192" y="102"/>
                    </a:lnTo>
                    <a:lnTo>
                      <a:pt x="142" y="84"/>
                    </a:lnTo>
                    <a:lnTo>
                      <a:pt x="133" y="95"/>
                    </a:lnTo>
                    <a:lnTo>
                      <a:pt x="112" y="87"/>
                    </a:lnTo>
                    <a:lnTo>
                      <a:pt x="115" y="75"/>
                    </a:lnTo>
                    <a:lnTo>
                      <a:pt x="77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íṡļîḋe">
                <a:extLst>
                  <a:ext uri="{FF2B5EF4-FFF2-40B4-BE49-F238E27FC236}">
                    <a16:creationId xmlns="" xmlns:a16="http://schemas.microsoft.com/office/drawing/2014/main" id="{97D7DCF9-CC5C-45B4-AB6D-58F80CBB1C64}"/>
                  </a:ext>
                </a:extLst>
              </p:cNvPr>
              <p:cNvSpPr/>
              <p:nvPr/>
            </p:nvSpPr>
            <p:spPr bwMode="auto">
              <a:xfrm>
                <a:off x="2100041" y="3486642"/>
                <a:ext cx="780649" cy="762464"/>
              </a:xfrm>
              <a:custGeom>
                <a:avLst/>
                <a:gdLst>
                  <a:gd name="T0" fmla="*/ 1642 w 4810"/>
                  <a:gd name="T1" fmla="*/ 401 h 4698"/>
                  <a:gd name="T2" fmla="*/ 1899 w 4810"/>
                  <a:gd name="T3" fmla="*/ 541 h 4698"/>
                  <a:gd name="T4" fmla="*/ 1958 w 4810"/>
                  <a:gd name="T5" fmla="*/ 908 h 4698"/>
                  <a:gd name="T6" fmla="*/ 2499 w 4810"/>
                  <a:gd name="T7" fmla="*/ 1131 h 4698"/>
                  <a:gd name="T8" fmla="*/ 3121 w 4810"/>
                  <a:gd name="T9" fmla="*/ 1277 h 4698"/>
                  <a:gd name="T10" fmla="*/ 3370 w 4810"/>
                  <a:gd name="T11" fmla="*/ 1030 h 4698"/>
                  <a:gd name="T12" fmla="*/ 3635 w 4810"/>
                  <a:gd name="T13" fmla="*/ 1263 h 4698"/>
                  <a:gd name="T14" fmla="*/ 3861 w 4810"/>
                  <a:gd name="T15" fmla="*/ 1061 h 4698"/>
                  <a:gd name="T16" fmla="*/ 4104 w 4810"/>
                  <a:gd name="T17" fmla="*/ 882 h 4698"/>
                  <a:gd name="T18" fmla="*/ 4472 w 4810"/>
                  <a:gd name="T19" fmla="*/ 761 h 4698"/>
                  <a:gd name="T20" fmla="*/ 4646 w 4810"/>
                  <a:gd name="T21" fmla="*/ 782 h 4698"/>
                  <a:gd name="T22" fmla="*/ 4806 w 4810"/>
                  <a:gd name="T23" fmla="*/ 963 h 4698"/>
                  <a:gd name="T24" fmla="*/ 4562 w 4810"/>
                  <a:gd name="T25" fmla="*/ 1198 h 4698"/>
                  <a:gd name="T26" fmla="*/ 4395 w 4810"/>
                  <a:gd name="T27" fmla="*/ 1717 h 4698"/>
                  <a:gd name="T28" fmla="*/ 4236 w 4810"/>
                  <a:gd name="T29" fmla="*/ 2043 h 4698"/>
                  <a:gd name="T30" fmla="*/ 4160 w 4810"/>
                  <a:gd name="T31" fmla="*/ 2138 h 4698"/>
                  <a:gd name="T32" fmla="*/ 4026 w 4810"/>
                  <a:gd name="T33" fmla="*/ 1834 h 4698"/>
                  <a:gd name="T34" fmla="*/ 3929 w 4810"/>
                  <a:gd name="T35" fmla="*/ 1898 h 4698"/>
                  <a:gd name="T36" fmla="*/ 3985 w 4810"/>
                  <a:gd name="T37" fmla="*/ 1740 h 4698"/>
                  <a:gd name="T38" fmla="*/ 3946 w 4810"/>
                  <a:gd name="T39" fmla="*/ 1532 h 4698"/>
                  <a:gd name="T40" fmla="*/ 3605 w 4810"/>
                  <a:gd name="T41" fmla="*/ 1425 h 4698"/>
                  <a:gd name="T42" fmla="*/ 3482 w 4810"/>
                  <a:gd name="T43" fmla="*/ 1343 h 4698"/>
                  <a:gd name="T44" fmla="*/ 3363 w 4810"/>
                  <a:gd name="T45" fmla="*/ 1314 h 4698"/>
                  <a:gd name="T46" fmla="*/ 3423 w 4810"/>
                  <a:gd name="T47" fmla="*/ 1532 h 4698"/>
                  <a:gd name="T48" fmla="*/ 3484 w 4810"/>
                  <a:gd name="T49" fmla="*/ 1915 h 4698"/>
                  <a:gd name="T50" fmla="*/ 3526 w 4810"/>
                  <a:gd name="T51" fmla="*/ 2229 h 4698"/>
                  <a:gd name="T52" fmla="*/ 3411 w 4810"/>
                  <a:gd name="T53" fmla="*/ 2193 h 4698"/>
                  <a:gd name="T54" fmla="*/ 3366 w 4810"/>
                  <a:gd name="T55" fmla="*/ 2191 h 4698"/>
                  <a:gd name="T56" fmla="*/ 3187 w 4810"/>
                  <a:gd name="T57" fmla="*/ 2439 h 4698"/>
                  <a:gd name="T58" fmla="*/ 2978 w 4810"/>
                  <a:gd name="T59" fmla="*/ 2569 h 4698"/>
                  <a:gd name="T60" fmla="*/ 2653 w 4810"/>
                  <a:gd name="T61" fmla="*/ 2978 h 4698"/>
                  <a:gd name="T62" fmla="*/ 2327 w 4810"/>
                  <a:gd name="T63" fmla="*/ 3271 h 4698"/>
                  <a:gd name="T64" fmla="*/ 2157 w 4810"/>
                  <a:gd name="T65" fmla="*/ 3613 h 4698"/>
                  <a:gd name="T66" fmla="*/ 2121 w 4810"/>
                  <a:gd name="T67" fmla="*/ 4320 h 4698"/>
                  <a:gd name="T68" fmla="*/ 2056 w 4810"/>
                  <a:gd name="T69" fmla="*/ 4517 h 4698"/>
                  <a:gd name="T70" fmla="*/ 1840 w 4810"/>
                  <a:gd name="T71" fmla="*/ 4657 h 4698"/>
                  <a:gd name="T72" fmla="*/ 1478 w 4810"/>
                  <a:gd name="T73" fmla="*/ 4231 h 4698"/>
                  <a:gd name="T74" fmla="*/ 1246 w 4810"/>
                  <a:gd name="T75" fmla="*/ 3808 h 4698"/>
                  <a:gd name="T76" fmla="*/ 1061 w 4810"/>
                  <a:gd name="T77" fmla="*/ 3403 h 4698"/>
                  <a:gd name="T78" fmla="*/ 900 w 4810"/>
                  <a:gd name="T79" fmla="*/ 2890 h 4698"/>
                  <a:gd name="T80" fmla="*/ 797 w 4810"/>
                  <a:gd name="T81" fmla="*/ 2516 h 4698"/>
                  <a:gd name="T82" fmla="*/ 768 w 4810"/>
                  <a:gd name="T83" fmla="*/ 2243 h 4698"/>
                  <a:gd name="T84" fmla="*/ 763 w 4810"/>
                  <a:gd name="T85" fmla="*/ 2104 h 4698"/>
                  <a:gd name="T86" fmla="*/ 612 w 4810"/>
                  <a:gd name="T87" fmla="*/ 2370 h 4698"/>
                  <a:gd name="T88" fmla="*/ 113 w 4810"/>
                  <a:gd name="T89" fmla="*/ 2126 h 4698"/>
                  <a:gd name="T90" fmla="*/ 247 w 4810"/>
                  <a:gd name="T91" fmla="*/ 2133 h 4698"/>
                  <a:gd name="T92" fmla="*/ 281 w 4810"/>
                  <a:gd name="T93" fmla="*/ 2043 h 4698"/>
                  <a:gd name="T94" fmla="*/ 0 w 4810"/>
                  <a:gd name="T95" fmla="*/ 1888 h 4698"/>
                  <a:gd name="T96" fmla="*/ 367 w 4810"/>
                  <a:gd name="T97" fmla="*/ 1716 h 4698"/>
                  <a:gd name="T98" fmla="*/ 346 w 4810"/>
                  <a:gd name="T99" fmla="*/ 1489 h 4698"/>
                  <a:gd name="T100" fmla="*/ 107 w 4810"/>
                  <a:gd name="T101" fmla="*/ 1252 h 4698"/>
                  <a:gd name="T102" fmla="*/ 401 w 4810"/>
                  <a:gd name="T103" fmla="*/ 1068 h 4698"/>
                  <a:gd name="T104" fmla="*/ 795 w 4810"/>
                  <a:gd name="T105" fmla="*/ 598 h 4698"/>
                  <a:gd name="T106" fmla="*/ 954 w 4810"/>
                  <a:gd name="T107" fmla="*/ 217 h 4698"/>
                  <a:gd name="T108" fmla="*/ 1411 w 4810"/>
                  <a:gd name="T109" fmla="*/ 54 h 4698"/>
                  <a:gd name="T110" fmla="*/ 3485 w 4810"/>
                  <a:gd name="T111" fmla="*/ 2221 h 4698"/>
                  <a:gd name="T112" fmla="*/ 3442 w 4810"/>
                  <a:gd name="T113" fmla="*/ 2262 h 4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810" h="4698">
                    <a:moveTo>
                      <a:pt x="1542" y="140"/>
                    </a:moveTo>
                    <a:lnTo>
                      <a:pt x="1553" y="162"/>
                    </a:lnTo>
                    <a:lnTo>
                      <a:pt x="1556" y="191"/>
                    </a:lnTo>
                    <a:lnTo>
                      <a:pt x="1602" y="214"/>
                    </a:lnTo>
                    <a:lnTo>
                      <a:pt x="1594" y="280"/>
                    </a:lnTo>
                    <a:lnTo>
                      <a:pt x="1613" y="313"/>
                    </a:lnTo>
                    <a:lnTo>
                      <a:pt x="1602" y="334"/>
                    </a:lnTo>
                    <a:lnTo>
                      <a:pt x="1620" y="346"/>
                    </a:lnTo>
                    <a:lnTo>
                      <a:pt x="1642" y="376"/>
                    </a:lnTo>
                    <a:lnTo>
                      <a:pt x="1642" y="401"/>
                    </a:lnTo>
                    <a:lnTo>
                      <a:pt x="1657" y="407"/>
                    </a:lnTo>
                    <a:lnTo>
                      <a:pt x="1668" y="444"/>
                    </a:lnTo>
                    <a:lnTo>
                      <a:pt x="1706" y="462"/>
                    </a:lnTo>
                    <a:lnTo>
                      <a:pt x="1726" y="430"/>
                    </a:lnTo>
                    <a:lnTo>
                      <a:pt x="1765" y="431"/>
                    </a:lnTo>
                    <a:lnTo>
                      <a:pt x="1780" y="450"/>
                    </a:lnTo>
                    <a:lnTo>
                      <a:pt x="1820" y="456"/>
                    </a:lnTo>
                    <a:lnTo>
                      <a:pt x="1853" y="492"/>
                    </a:lnTo>
                    <a:lnTo>
                      <a:pt x="1879" y="500"/>
                    </a:lnTo>
                    <a:lnTo>
                      <a:pt x="1899" y="541"/>
                    </a:lnTo>
                    <a:lnTo>
                      <a:pt x="1928" y="545"/>
                    </a:lnTo>
                    <a:lnTo>
                      <a:pt x="1941" y="574"/>
                    </a:lnTo>
                    <a:lnTo>
                      <a:pt x="1944" y="571"/>
                    </a:lnTo>
                    <a:lnTo>
                      <a:pt x="1948" y="630"/>
                    </a:lnTo>
                    <a:lnTo>
                      <a:pt x="1921" y="721"/>
                    </a:lnTo>
                    <a:lnTo>
                      <a:pt x="1921" y="778"/>
                    </a:lnTo>
                    <a:lnTo>
                      <a:pt x="1881" y="837"/>
                    </a:lnTo>
                    <a:lnTo>
                      <a:pt x="1891" y="881"/>
                    </a:lnTo>
                    <a:lnTo>
                      <a:pt x="1928" y="884"/>
                    </a:lnTo>
                    <a:lnTo>
                      <a:pt x="1958" y="908"/>
                    </a:lnTo>
                    <a:lnTo>
                      <a:pt x="1989" y="909"/>
                    </a:lnTo>
                    <a:lnTo>
                      <a:pt x="2019" y="931"/>
                    </a:lnTo>
                    <a:lnTo>
                      <a:pt x="2079" y="948"/>
                    </a:lnTo>
                    <a:lnTo>
                      <a:pt x="2158" y="1000"/>
                    </a:lnTo>
                    <a:lnTo>
                      <a:pt x="2210" y="1063"/>
                    </a:lnTo>
                    <a:lnTo>
                      <a:pt x="2276" y="1079"/>
                    </a:lnTo>
                    <a:lnTo>
                      <a:pt x="2309" y="1102"/>
                    </a:lnTo>
                    <a:lnTo>
                      <a:pt x="2356" y="1102"/>
                    </a:lnTo>
                    <a:lnTo>
                      <a:pt x="2412" y="1139"/>
                    </a:lnTo>
                    <a:lnTo>
                      <a:pt x="2499" y="1131"/>
                    </a:lnTo>
                    <a:lnTo>
                      <a:pt x="2528" y="1158"/>
                    </a:lnTo>
                    <a:lnTo>
                      <a:pt x="2617" y="1133"/>
                    </a:lnTo>
                    <a:lnTo>
                      <a:pt x="2699" y="1154"/>
                    </a:lnTo>
                    <a:lnTo>
                      <a:pt x="2708" y="1198"/>
                    </a:lnTo>
                    <a:lnTo>
                      <a:pt x="2754" y="1237"/>
                    </a:lnTo>
                    <a:lnTo>
                      <a:pt x="2845" y="1262"/>
                    </a:lnTo>
                    <a:lnTo>
                      <a:pt x="2877" y="1244"/>
                    </a:lnTo>
                    <a:lnTo>
                      <a:pt x="2936" y="1242"/>
                    </a:lnTo>
                    <a:lnTo>
                      <a:pt x="3084" y="1297"/>
                    </a:lnTo>
                    <a:lnTo>
                      <a:pt x="3121" y="1277"/>
                    </a:lnTo>
                    <a:lnTo>
                      <a:pt x="3185" y="1311"/>
                    </a:lnTo>
                    <a:lnTo>
                      <a:pt x="3292" y="1290"/>
                    </a:lnTo>
                    <a:lnTo>
                      <a:pt x="3304" y="1210"/>
                    </a:lnTo>
                    <a:lnTo>
                      <a:pt x="3271" y="1144"/>
                    </a:lnTo>
                    <a:lnTo>
                      <a:pt x="3287" y="1062"/>
                    </a:lnTo>
                    <a:lnTo>
                      <a:pt x="3276" y="1025"/>
                    </a:lnTo>
                    <a:lnTo>
                      <a:pt x="3280" y="1025"/>
                    </a:lnTo>
                    <a:lnTo>
                      <a:pt x="3311" y="999"/>
                    </a:lnTo>
                    <a:lnTo>
                      <a:pt x="3350" y="994"/>
                    </a:lnTo>
                    <a:lnTo>
                      <a:pt x="3370" y="1030"/>
                    </a:lnTo>
                    <a:lnTo>
                      <a:pt x="3372" y="1073"/>
                    </a:lnTo>
                    <a:lnTo>
                      <a:pt x="3406" y="1097"/>
                    </a:lnTo>
                    <a:lnTo>
                      <a:pt x="3408" y="1096"/>
                    </a:lnTo>
                    <a:lnTo>
                      <a:pt x="3403" y="1135"/>
                    </a:lnTo>
                    <a:lnTo>
                      <a:pt x="3391" y="1164"/>
                    </a:lnTo>
                    <a:lnTo>
                      <a:pt x="3424" y="1217"/>
                    </a:lnTo>
                    <a:lnTo>
                      <a:pt x="3482" y="1229"/>
                    </a:lnTo>
                    <a:lnTo>
                      <a:pt x="3506" y="1215"/>
                    </a:lnTo>
                    <a:lnTo>
                      <a:pt x="3589" y="1263"/>
                    </a:lnTo>
                    <a:lnTo>
                      <a:pt x="3635" y="1263"/>
                    </a:lnTo>
                    <a:lnTo>
                      <a:pt x="3669" y="1221"/>
                    </a:lnTo>
                    <a:lnTo>
                      <a:pt x="3707" y="1216"/>
                    </a:lnTo>
                    <a:lnTo>
                      <a:pt x="3743" y="1232"/>
                    </a:lnTo>
                    <a:lnTo>
                      <a:pt x="3805" y="1215"/>
                    </a:lnTo>
                    <a:lnTo>
                      <a:pt x="3852" y="1217"/>
                    </a:lnTo>
                    <a:lnTo>
                      <a:pt x="3921" y="1195"/>
                    </a:lnTo>
                    <a:lnTo>
                      <a:pt x="3920" y="1167"/>
                    </a:lnTo>
                    <a:lnTo>
                      <a:pt x="3920" y="1119"/>
                    </a:lnTo>
                    <a:lnTo>
                      <a:pt x="3866" y="1096"/>
                    </a:lnTo>
                    <a:lnTo>
                      <a:pt x="3861" y="1061"/>
                    </a:lnTo>
                    <a:lnTo>
                      <a:pt x="3873" y="1020"/>
                    </a:lnTo>
                    <a:lnTo>
                      <a:pt x="3896" y="1018"/>
                    </a:lnTo>
                    <a:lnTo>
                      <a:pt x="3959" y="1004"/>
                    </a:lnTo>
                    <a:lnTo>
                      <a:pt x="3987" y="1001"/>
                    </a:lnTo>
                    <a:lnTo>
                      <a:pt x="4004" y="960"/>
                    </a:lnTo>
                    <a:lnTo>
                      <a:pt x="4030" y="940"/>
                    </a:lnTo>
                    <a:lnTo>
                      <a:pt x="4057" y="949"/>
                    </a:lnTo>
                    <a:lnTo>
                      <a:pt x="4057" y="927"/>
                    </a:lnTo>
                    <a:lnTo>
                      <a:pt x="4093" y="916"/>
                    </a:lnTo>
                    <a:lnTo>
                      <a:pt x="4104" y="882"/>
                    </a:lnTo>
                    <a:lnTo>
                      <a:pt x="4133" y="847"/>
                    </a:lnTo>
                    <a:lnTo>
                      <a:pt x="4170" y="840"/>
                    </a:lnTo>
                    <a:lnTo>
                      <a:pt x="4233" y="826"/>
                    </a:lnTo>
                    <a:lnTo>
                      <a:pt x="4271" y="778"/>
                    </a:lnTo>
                    <a:lnTo>
                      <a:pt x="4268" y="741"/>
                    </a:lnTo>
                    <a:lnTo>
                      <a:pt x="4293" y="736"/>
                    </a:lnTo>
                    <a:lnTo>
                      <a:pt x="4332" y="709"/>
                    </a:lnTo>
                    <a:lnTo>
                      <a:pt x="4363" y="753"/>
                    </a:lnTo>
                    <a:lnTo>
                      <a:pt x="4407" y="741"/>
                    </a:lnTo>
                    <a:lnTo>
                      <a:pt x="4472" y="761"/>
                    </a:lnTo>
                    <a:lnTo>
                      <a:pt x="4490" y="745"/>
                    </a:lnTo>
                    <a:lnTo>
                      <a:pt x="4486" y="714"/>
                    </a:lnTo>
                    <a:lnTo>
                      <a:pt x="4560" y="671"/>
                    </a:lnTo>
                    <a:lnTo>
                      <a:pt x="4587" y="679"/>
                    </a:lnTo>
                    <a:lnTo>
                      <a:pt x="4605" y="704"/>
                    </a:lnTo>
                    <a:lnTo>
                      <a:pt x="4629" y="698"/>
                    </a:lnTo>
                    <a:lnTo>
                      <a:pt x="4636" y="714"/>
                    </a:lnTo>
                    <a:lnTo>
                      <a:pt x="4611" y="760"/>
                    </a:lnTo>
                    <a:lnTo>
                      <a:pt x="4625" y="788"/>
                    </a:lnTo>
                    <a:lnTo>
                      <a:pt x="4646" y="782"/>
                    </a:lnTo>
                    <a:lnTo>
                      <a:pt x="4668" y="776"/>
                    </a:lnTo>
                    <a:lnTo>
                      <a:pt x="4675" y="801"/>
                    </a:lnTo>
                    <a:lnTo>
                      <a:pt x="4700" y="834"/>
                    </a:lnTo>
                    <a:lnTo>
                      <a:pt x="4700" y="858"/>
                    </a:lnTo>
                    <a:lnTo>
                      <a:pt x="4673" y="888"/>
                    </a:lnTo>
                    <a:lnTo>
                      <a:pt x="4681" y="915"/>
                    </a:lnTo>
                    <a:lnTo>
                      <a:pt x="4718" y="922"/>
                    </a:lnTo>
                    <a:lnTo>
                      <a:pt x="4740" y="913"/>
                    </a:lnTo>
                    <a:lnTo>
                      <a:pt x="4772" y="927"/>
                    </a:lnTo>
                    <a:lnTo>
                      <a:pt x="4806" y="963"/>
                    </a:lnTo>
                    <a:lnTo>
                      <a:pt x="4810" y="988"/>
                    </a:lnTo>
                    <a:lnTo>
                      <a:pt x="4777" y="1019"/>
                    </a:lnTo>
                    <a:lnTo>
                      <a:pt x="4777" y="1066"/>
                    </a:lnTo>
                    <a:lnTo>
                      <a:pt x="4785" y="1093"/>
                    </a:lnTo>
                    <a:lnTo>
                      <a:pt x="4752" y="1079"/>
                    </a:lnTo>
                    <a:lnTo>
                      <a:pt x="4723" y="1055"/>
                    </a:lnTo>
                    <a:lnTo>
                      <a:pt x="4675" y="1090"/>
                    </a:lnTo>
                    <a:lnTo>
                      <a:pt x="4620" y="1107"/>
                    </a:lnTo>
                    <a:lnTo>
                      <a:pt x="4603" y="1148"/>
                    </a:lnTo>
                    <a:lnTo>
                      <a:pt x="4562" y="1198"/>
                    </a:lnTo>
                    <a:lnTo>
                      <a:pt x="4524" y="1212"/>
                    </a:lnTo>
                    <a:lnTo>
                      <a:pt x="4467" y="1301"/>
                    </a:lnTo>
                    <a:lnTo>
                      <a:pt x="4458" y="1341"/>
                    </a:lnTo>
                    <a:lnTo>
                      <a:pt x="4476" y="1364"/>
                    </a:lnTo>
                    <a:lnTo>
                      <a:pt x="4452" y="1431"/>
                    </a:lnTo>
                    <a:lnTo>
                      <a:pt x="4404" y="1510"/>
                    </a:lnTo>
                    <a:lnTo>
                      <a:pt x="4407" y="1535"/>
                    </a:lnTo>
                    <a:lnTo>
                      <a:pt x="4447" y="1555"/>
                    </a:lnTo>
                    <a:lnTo>
                      <a:pt x="4410" y="1644"/>
                    </a:lnTo>
                    <a:lnTo>
                      <a:pt x="4395" y="1717"/>
                    </a:lnTo>
                    <a:lnTo>
                      <a:pt x="4367" y="1782"/>
                    </a:lnTo>
                    <a:lnTo>
                      <a:pt x="4322" y="1783"/>
                    </a:lnTo>
                    <a:lnTo>
                      <a:pt x="4292" y="1773"/>
                    </a:lnTo>
                    <a:lnTo>
                      <a:pt x="4256" y="1771"/>
                    </a:lnTo>
                    <a:lnTo>
                      <a:pt x="4277" y="1854"/>
                    </a:lnTo>
                    <a:lnTo>
                      <a:pt x="4276" y="1899"/>
                    </a:lnTo>
                    <a:lnTo>
                      <a:pt x="4272" y="1961"/>
                    </a:lnTo>
                    <a:lnTo>
                      <a:pt x="4236" y="1956"/>
                    </a:lnTo>
                    <a:lnTo>
                      <a:pt x="4243" y="2001"/>
                    </a:lnTo>
                    <a:lnTo>
                      <a:pt x="4236" y="2043"/>
                    </a:lnTo>
                    <a:lnTo>
                      <a:pt x="4246" y="2078"/>
                    </a:lnTo>
                    <a:lnTo>
                      <a:pt x="4225" y="2135"/>
                    </a:lnTo>
                    <a:lnTo>
                      <a:pt x="4207" y="2144"/>
                    </a:lnTo>
                    <a:lnTo>
                      <a:pt x="4191" y="2137"/>
                    </a:lnTo>
                    <a:lnTo>
                      <a:pt x="4184" y="2169"/>
                    </a:lnTo>
                    <a:lnTo>
                      <a:pt x="4184" y="2188"/>
                    </a:lnTo>
                    <a:lnTo>
                      <a:pt x="4177" y="2181"/>
                    </a:lnTo>
                    <a:lnTo>
                      <a:pt x="4169" y="2168"/>
                    </a:lnTo>
                    <a:lnTo>
                      <a:pt x="4168" y="2149"/>
                    </a:lnTo>
                    <a:lnTo>
                      <a:pt x="4160" y="2138"/>
                    </a:lnTo>
                    <a:lnTo>
                      <a:pt x="4148" y="2111"/>
                    </a:lnTo>
                    <a:lnTo>
                      <a:pt x="4135" y="2066"/>
                    </a:lnTo>
                    <a:lnTo>
                      <a:pt x="4124" y="1996"/>
                    </a:lnTo>
                    <a:lnTo>
                      <a:pt x="4112" y="1970"/>
                    </a:lnTo>
                    <a:lnTo>
                      <a:pt x="4112" y="1934"/>
                    </a:lnTo>
                    <a:lnTo>
                      <a:pt x="4101" y="1887"/>
                    </a:lnTo>
                    <a:lnTo>
                      <a:pt x="4085" y="1862"/>
                    </a:lnTo>
                    <a:lnTo>
                      <a:pt x="4077" y="1847"/>
                    </a:lnTo>
                    <a:lnTo>
                      <a:pt x="4047" y="1849"/>
                    </a:lnTo>
                    <a:lnTo>
                      <a:pt x="4026" y="1834"/>
                    </a:lnTo>
                    <a:lnTo>
                      <a:pt x="4010" y="1847"/>
                    </a:lnTo>
                    <a:lnTo>
                      <a:pt x="4021" y="1862"/>
                    </a:lnTo>
                    <a:lnTo>
                      <a:pt x="4011" y="1878"/>
                    </a:lnTo>
                    <a:lnTo>
                      <a:pt x="4010" y="1896"/>
                    </a:lnTo>
                    <a:lnTo>
                      <a:pt x="3993" y="1923"/>
                    </a:lnTo>
                    <a:lnTo>
                      <a:pt x="4003" y="1931"/>
                    </a:lnTo>
                    <a:lnTo>
                      <a:pt x="4000" y="1959"/>
                    </a:lnTo>
                    <a:lnTo>
                      <a:pt x="3984" y="1959"/>
                    </a:lnTo>
                    <a:lnTo>
                      <a:pt x="3957" y="1924"/>
                    </a:lnTo>
                    <a:lnTo>
                      <a:pt x="3929" y="1898"/>
                    </a:lnTo>
                    <a:lnTo>
                      <a:pt x="3923" y="1881"/>
                    </a:lnTo>
                    <a:lnTo>
                      <a:pt x="3905" y="1864"/>
                    </a:lnTo>
                    <a:lnTo>
                      <a:pt x="3888" y="1819"/>
                    </a:lnTo>
                    <a:lnTo>
                      <a:pt x="3888" y="1798"/>
                    </a:lnTo>
                    <a:lnTo>
                      <a:pt x="3901" y="1786"/>
                    </a:lnTo>
                    <a:lnTo>
                      <a:pt x="3908" y="1765"/>
                    </a:lnTo>
                    <a:lnTo>
                      <a:pt x="3940" y="1741"/>
                    </a:lnTo>
                    <a:lnTo>
                      <a:pt x="3953" y="1753"/>
                    </a:lnTo>
                    <a:lnTo>
                      <a:pt x="3971" y="1756"/>
                    </a:lnTo>
                    <a:lnTo>
                      <a:pt x="3985" y="1740"/>
                    </a:lnTo>
                    <a:lnTo>
                      <a:pt x="3985" y="1717"/>
                    </a:lnTo>
                    <a:lnTo>
                      <a:pt x="4006" y="1707"/>
                    </a:lnTo>
                    <a:lnTo>
                      <a:pt x="4028" y="1649"/>
                    </a:lnTo>
                    <a:lnTo>
                      <a:pt x="4034" y="1608"/>
                    </a:lnTo>
                    <a:lnTo>
                      <a:pt x="4052" y="1572"/>
                    </a:lnTo>
                    <a:lnTo>
                      <a:pt x="4036" y="1565"/>
                    </a:lnTo>
                    <a:lnTo>
                      <a:pt x="4006" y="1534"/>
                    </a:lnTo>
                    <a:lnTo>
                      <a:pt x="3987" y="1538"/>
                    </a:lnTo>
                    <a:lnTo>
                      <a:pt x="3974" y="1530"/>
                    </a:lnTo>
                    <a:lnTo>
                      <a:pt x="3946" y="1532"/>
                    </a:lnTo>
                    <a:lnTo>
                      <a:pt x="3888" y="1535"/>
                    </a:lnTo>
                    <a:lnTo>
                      <a:pt x="3836" y="1529"/>
                    </a:lnTo>
                    <a:lnTo>
                      <a:pt x="3767" y="1534"/>
                    </a:lnTo>
                    <a:lnTo>
                      <a:pt x="3723" y="1534"/>
                    </a:lnTo>
                    <a:lnTo>
                      <a:pt x="3687" y="1518"/>
                    </a:lnTo>
                    <a:lnTo>
                      <a:pt x="3655" y="1520"/>
                    </a:lnTo>
                    <a:lnTo>
                      <a:pt x="3623" y="1508"/>
                    </a:lnTo>
                    <a:lnTo>
                      <a:pt x="3624" y="1483"/>
                    </a:lnTo>
                    <a:lnTo>
                      <a:pt x="3611" y="1446"/>
                    </a:lnTo>
                    <a:lnTo>
                      <a:pt x="3605" y="1425"/>
                    </a:lnTo>
                    <a:lnTo>
                      <a:pt x="3598" y="1384"/>
                    </a:lnTo>
                    <a:lnTo>
                      <a:pt x="3575" y="1343"/>
                    </a:lnTo>
                    <a:lnTo>
                      <a:pt x="3557" y="1346"/>
                    </a:lnTo>
                    <a:lnTo>
                      <a:pt x="3555" y="1359"/>
                    </a:lnTo>
                    <a:lnTo>
                      <a:pt x="3521" y="1347"/>
                    </a:lnTo>
                    <a:lnTo>
                      <a:pt x="3505" y="1331"/>
                    </a:lnTo>
                    <a:lnTo>
                      <a:pt x="3480" y="1309"/>
                    </a:lnTo>
                    <a:lnTo>
                      <a:pt x="3465" y="1308"/>
                    </a:lnTo>
                    <a:lnTo>
                      <a:pt x="3457" y="1328"/>
                    </a:lnTo>
                    <a:lnTo>
                      <a:pt x="3482" y="1343"/>
                    </a:lnTo>
                    <a:lnTo>
                      <a:pt x="3465" y="1351"/>
                    </a:lnTo>
                    <a:lnTo>
                      <a:pt x="3429" y="1346"/>
                    </a:lnTo>
                    <a:lnTo>
                      <a:pt x="3404" y="1315"/>
                    </a:lnTo>
                    <a:lnTo>
                      <a:pt x="3406" y="1297"/>
                    </a:lnTo>
                    <a:lnTo>
                      <a:pt x="3382" y="1270"/>
                    </a:lnTo>
                    <a:lnTo>
                      <a:pt x="3369" y="1251"/>
                    </a:lnTo>
                    <a:lnTo>
                      <a:pt x="3359" y="1275"/>
                    </a:lnTo>
                    <a:lnTo>
                      <a:pt x="3344" y="1276"/>
                    </a:lnTo>
                    <a:lnTo>
                      <a:pt x="3345" y="1300"/>
                    </a:lnTo>
                    <a:lnTo>
                      <a:pt x="3363" y="1314"/>
                    </a:lnTo>
                    <a:lnTo>
                      <a:pt x="3346" y="1359"/>
                    </a:lnTo>
                    <a:lnTo>
                      <a:pt x="3314" y="1397"/>
                    </a:lnTo>
                    <a:lnTo>
                      <a:pt x="3308" y="1438"/>
                    </a:lnTo>
                    <a:lnTo>
                      <a:pt x="3389" y="1466"/>
                    </a:lnTo>
                    <a:lnTo>
                      <a:pt x="3419" y="1454"/>
                    </a:lnTo>
                    <a:lnTo>
                      <a:pt x="3464" y="1457"/>
                    </a:lnTo>
                    <a:lnTo>
                      <a:pt x="3456" y="1479"/>
                    </a:lnTo>
                    <a:lnTo>
                      <a:pt x="3466" y="1523"/>
                    </a:lnTo>
                    <a:lnTo>
                      <a:pt x="3444" y="1540"/>
                    </a:lnTo>
                    <a:lnTo>
                      <a:pt x="3423" y="1532"/>
                    </a:lnTo>
                    <a:lnTo>
                      <a:pt x="3398" y="1548"/>
                    </a:lnTo>
                    <a:lnTo>
                      <a:pt x="3383" y="1593"/>
                    </a:lnTo>
                    <a:lnTo>
                      <a:pt x="3352" y="1600"/>
                    </a:lnTo>
                    <a:lnTo>
                      <a:pt x="3350" y="1668"/>
                    </a:lnTo>
                    <a:lnTo>
                      <a:pt x="3389" y="1714"/>
                    </a:lnTo>
                    <a:lnTo>
                      <a:pt x="3433" y="1732"/>
                    </a:lnTo>
                    <a:lnTo>
                      <a:pt x="3475" y="1784"/>
                    </a:lnTo>
                    <a:lnTo>
                      <a:pt x="3475" y="1841"/>
                    </a:lnTo>
                    <a:lnTo>
                      <a:pt x="3490" y="1884"/>
                    </a:lnTo>
                    <a:lnTo>
                      <a:pt x="3484" y="1915"/>
                    </a:lnTo>
                    <a:lnTo>
                      <a:pt x="3493" y="1968"/>
                    </a:lnTo>
                    <a:lnTo>
                      <a:pt x="3542" y="2038"/>
                    </a:lnTo>
                    <a:lnTo>
                      <a:pt x="3543" y="2084"/>
                    </a:lnTo>
                    <a:lnTo>
                      <a:pt x="3555" y="2113"/>
                    </a:lnTo>
                    <a:lnTo>
                      <a:pt x="3559" y="2166"/>
                    </a:lnTo>
                    <a:lnTo>
                      <a:pt x="3552" y="2169"/>
                    </a:lnTo>
                    <a:lnTo>
                      <a:pt x="3570" y="2208"/>
                    </a:lnTo>
                    <a:lnTo>
                      <a:pt x="3553" y="2238"/>
                    </a:lnTo>
                    <a:lnTo>
                      <a:pt x="3526" y="2210"/>
                    </a:lnTo>
                    <a:lnTo>
                      <a:pt x="3526" y="2229"/>
                    </a:lnTo>
                    <a:lnTo>
                      <a:pt x="3508" y="2219"/>
                    </a:lnTo>
                    <a:lnTo>
                      <a:pt x="3495" y="2180"/>
                    </a:lnTo>
                    <a:lnTo>
                      <a:pt x="3488" y="2160"/>
                    </a:lnTo>
                    <a:lnTo>
                      <a:pt x="3484" y="2175"/>
                    </a:lnTo>
                    <a:lnTo>
                      <a:pt x="3480" y="2194"/>
                    </a:lnTo>
                    <a:lnTo>
                      <a:pt x="3476" y="2186"/>
                    </a:lnTo>
                    <a:lnTo>
                      <a:pt x="3469" y="2197"/>
                    </a:lnTo>
                    <a:lnTo>
                      <a:pt x="3442" y="2197"/>
                    </a:lnTo>
                    <a:lnTo>
                      <a:pt x="3439" y="2203"/>
                    </a:lnTo>
                    <a:lnTo>
                      <a:pt x="3411" y="2193"/>
                    </a:lnTo>
                    <a:lnTo>
                      <a:pt x="3402" y="2151"/>
                    </a:lnTo>
                    <a:lnTo>
                      <a:pt x="3409" y="2125"/>
                    </a:lnTo>
                    <a:lnTo>
                      <a:pt x="3383" y="2102"/>
                    </a:lnTo>
                    <a:lnTo>
                      <a:pt x="3354" y="2102"/>
                    </a:lnTo>
                    <a:lnTo>
                      <a:pt x="3356" y="2111"/>
                    </a:lnTo>
                    <a:lnTo>
                      <a:pt x="3376" y="2116"/>
                    </a:lnTo>
                    <a:lnTo>
                      <a:pt x="3390" y="2133"/>
                    </a:lnTo>
                    <a:lnTo>
                      <a:pt x="3379" y="2142"/>
                    </a:lnTo>
                    <a:lnTo>
                      <a:pt x="3369" y="2166"/>
                    </a:lnTo>
                    <a:lnTo>
                      <a:pt x="3366" y="2191"/>
                    </a:lnTo>
                    <a:lnTo>
                      <a:pt x="3341" y="2219"/>
                    </a:lnTo>
                    <a:lnTo>
                      <a:pt x="3234" y="2258"/>
                    </a:lnTo>
                    <a:lnTo>
                      <a:pt x="3217" y="2273"/>
                    </a:lnTo>
                    <a:lnTo>
                      <a:pt x="3210" y="2299"/>
                    </a:lnTo>
                    <a:lnTo>
                      <a:pt x="3192" y="2333"/>
                    </a:lnTo>
                    <a:lnTo>
                      <a:pt x="3199" y="2354"/>
                    </a:lnTo>
                    <a:lnTo>
                      <a:pt x="3217" y="2390"/>
                    </a:lnTo>
                    <a:lnTo>
                      <a:pt x="3215" y="2401"/>
                    </a:lnTo>
                    <a:lnTo>
                      <a:pt x="3225" y="2406"/>
                    </a:lnTo>
                    <a:lnTo>
                      <a:pt x="3187" y="2439"/>
                    </a:lnTo>
                    <a:lnTo>
                      <a:pt x="3178" y="2471"/>
                    </a:lnTo>
                    <a:lnTo>
                      <a:pt x="3159" y="2472"/>
                    </a:lnTo>
                    <a:lnTo>
                      <a:pt x="3167" y="2493"/>
                    </a:lnTo>
                    <a:lnTo>
                      <a:pt x="3104" y="2538"/>
                    </a:lnTo>
                    <a:lnTo>
                      <a:pt x="3101" y="2560"/>
                    </a:lnTo>
                    <a:lnTo>
                      <a:pt x="3008" y="2607"/>
                    </a:lnTo>
                    <a:lnTo>
                      <a:pt x="2998" y="2595"/>
                    </a:lnTo>
                    <a:lnTo>
                      <a:pt x="2997" y="2578"/>
                    </a:lnTo>
                    <a:lnTo>
                      <a:pt x="2990" y="2569"/>
                    </a:lnTo>
                    <a:lnTo>
                      <a:pt x="2978" y="2569"/>
                    </a:lnTo>
                    <a:lnTo>
                      <a:pt x="2948" y="2592"/>
                    </a:lnTo>
                    <a:lnTo>
                      <a:pt x="2930" y="2595"/>
                    </a:lnTo>
                    <a:lnTo>
                      <a:pt x="2922" y="2640"/>
                    </a:lnTo>
                    <a:lnTo>
                      <a:pt x="2950" y="2629"/>
                    </a:lnTo>
                    <a:lnTo>
                      <a:pt x="2959" y="2618"/>
                    </a:lnTo>
                    <a:lnTo>
                      <a:pt x="2974" y="2625"/>
                    </a:lnTo>
                    <a:lnTo>
                      <a:pt x="2858" y="2729"/>
                    </a:lnTo>
                    <a:lnTo>
                      <a:pt x="2829" y="2810"/>
                    </a:lnTo>
                    <a:lnTo>
                      <a:pt x="2675" y="2933"/>
                    </a:lnTo>
                    <a:lnTo>
                      <a:pt x="2653" y="2978"/>
                    </a:lnTo>
                    <a:lnTo>
                      <a:pt x="2618" y="3012"/>
                    </a:lnTo>
                    <a:lnTo>
                      <a:pt x="2553" y="3034"/>
                    </a:lnTo>
                    <a:lnTo>
                      <a:pt x="2505" y="3074"/>
                    </a:lnTo>
                    <a:lnTo>
                      <a:pt x="2500" y="3110"/>
                    </a:lnTo>
                    <a:lnTo>
                      <a:pt x="2506" y="3150"/>
                    </a:lnTo>
                    <a:lnTo>
                      <a:pt x="2478" y="3192"/>
                    </a:lnTo>
                    <a:lnTo>
                      <a:pt x="2438" y="3218"/>
                    </a:lnTo>
                    <a:lnTo>
                      <a:pt x="2361" y="3206"/>
                    </a:lnTo>
                    <a:lnTo>
                      <a:pt x="2327" y="3235"/>
                    </a:lnTo>
                    <a:lnTo>
                      <a:pt x="2327" y="3271"/>
                    </a:lnTo>
                    <a:lnTo>
                      <a:pt x="2281" y="3330"/>
                    </a:lnTo>
                    <a:lnTo>
                      <a:pt x="2255" y="3328"/>
                    </a:lnTo>
                    <a:lnTo>
                      <a:pt x="2237" y="3302"/>
                    </a:lnTo>
                    <a:lnTo>
                      <a:pt x="2222" y="3302"/>
                    </a:lnTo>
                    <a:lnTo>
                      <a:pt x="2166" y="3359"/>
                    </a:lnTo>
                    <a:lnTo>
                      <a:pt x="2149" y="3390"/>
                    </a:lnTo>
                    <a:lnTo>
                      <a:pt x="2150" y="3450"/>
                    </a:lnTo>
                    <a:lnTo>
                      <a:pt x="2179" y="3535"/>
                    </a:lnTo>
                    <a:lnTo>
                      <a:pt x="2151" y="3567"/>
                    </a:lnTo>
                    <a:lnTo>
                      <a:pt x="2157" y="3613"/>
                    </a:lnTo>
                    <a:lnTo>
                      <a:pt x="2157" y="3744"/>
                    </a:lnTo>
                    <a:lnTo>
                      <a:pt x="2200" y="3759"/>
                    </a:lnTo>
                    <a:lnTo>
                      <a:pt x="2206" y="3843"/>
                    </a:lnTo>
                    <a:lnTo>
                      <a:pt x="2167" y="3956"/>
                    </a:lnTo>
                    <a:lnTo>
                      <a:pt x="2124" y="4034"/>
                    </a:lnTo>
                    <a:lnTo>
                      <a:pt x="2124" y="4101"/>
                    </a:lnTo>
                    <a:lnTo>
                      <a:pt x="2140" y="4127"/>
                    </a:lnTo>
                    <a:lnTo>
                      <a:pt x="2153" y="4270"/>
                    </a:lnTo>
                    <a:lnTo>
                      <a:pt x="2153" y="4308"/>
                    </a:lnTo>
                    <a:lnTo>
                      <a:pt x="2121" y="4320"/>
                    </a:lnTo>
                    <a:lnTo>
                      <a:pt x="2103" y="4312"/>
                    </a:lnTo>
                    <a:lnTo>
                      <a:pt x="2058" y="4319"/>
                    </a:lnTo>
                    <a:lnTo>
                      <a:pt x="2038" y="4353"/>
                    </a:lnTo>
                    <a:lnTo>
                      <a:pt x="2047" y="4367"/>
                    </a:lnTo>
                    <a:lnTo>
                      <a:pt x="2002" y="4426"/>
                    </a:lnTo>
                    <a:lnTo>
                      <a:pt x="1987" y="4445"/>
                    </a:lnTo>
                    <a:lnTo>
                      <a:pt x="1992" y="4467"/>
                    </a:lnTo>
                    <a:lnTo>
                      <a:pt x="2049" y="4496"/>
                    </a:lnTo>
                    <a:lnTo>
                      <a:pt x="2055" y="4505"/>
                    </a:lnTo>
                    <a:lnTo>
                      <a:pt x="2056" y="4517"/>
                    </a:lnTo>
                    <a:lnTo>
                      <a:pt x="2048" y="4502"/>
                    </a:lnTo>
                    <a:lnTo>
                      <a:pt x="2022" y="4492"/>
                    </a:lnTo>
                    <a:lnTo>
                      <a:pt x="1949" y="4517"/>
                    </a:lnTo>
                    <a:lnTo>
                      <a:pt x="1937" y="4516"/>
                    </a:lnTo>
                    <a:lnTo>
                      <a:pt x="1877" y="4542"/>
                    </a:lnTo>
                    <a:lnTo>
                      <a:pt x="1857" y="4573"/>
                    </a:lnTo>
                    <a:lnTo>
                      <a:pt x="1855" y="4591"/>
                    </a:lnTo>
                    <a:lnTo>
                      <a:pt x="1847" y="4599"/>
                    </a:lnTo>
                    <a:lnTo>
                      <a:pt x="1855" y="4612"/>
                    </a:lnTo>
                    <a:lnTo>
                      <a:pt x="1840" y="4657"/>
                    </a:lnTo>
                    <a:lnTo>
                      <a:pt x="1772" y="4698"/>
                    </a:lnTo>
                    <a:lnTo>
                      <a:pt x="1717" y="4693"/>
                    </a:lnTo>
                    <a:lnTo>
                      <a:pt x="1665" y="4657"/>
                    </a:lnTo>
                    <a:lnTo>
                      <a:pt x="1615" y="4598"/>
                    </a:lnTo>
                    <a:lnTo>
                      <a:pt x="1553" y="4471"/>
                    </a:lnTo>
                    <a:lnTo>
                      <a:pt x="1550" y="4400"/>
                    </a:lnTo>
                    <a:lnTo>
                      <a:pt x="1532" y="4335"/>
                    </a:lnTo>
                    <a:lnTo>
                      <a:pt x="1493" y="4264"/>
                    </a:lnTo>
                    <a:lnTo>
                      <a:pt x="1493" y="4232"/>
                    </a:lnTo>
                    <a:lnTo>
                      <a:pt x="1478" y="4231"/>
                    </a:lnTo>
                    <a:lnTo>
                      <a:pt x="1462" y="4182"/>
                    </a:lnTo>
                    <a:lnTo>
                      <a:pt x="1446" y="4124"/>
                    </a:lnTo>
                    <a:lnTo>
                      <a:pt x="1396" y="4066"/>
                    </a:lnTo>
                    <a:lnTo>
                      <a:pt x="1366" y="4018"/>
                    </a:lnTo>
                    <a:lnTo>
                      <a:pt x="1353" y="4017"/>
                    </a:lnTo>
                    <a:lnTo>
                      <a:pt x="1307" y="3967"/>
                    </a:lnTo>
                    <a:lnTo>
                      <a:pt x="1286" y="3923"/>
                    </a:lnTo>
                    <a:lnTo>
                      <a:pt x="1271" y="3909"/>
                    </a:lnTo>
                    <a:lnTo>
                      <a:pt x="1265" y="3838"/>
                    </a:lnTo>
                    <a:lnTo>
                      <a:pt x="1246" y="3808"/>
                    </a:lnTo>
                    <a:lnTo>
                      <a:pt x="1216" y="3730"/>
                    </a:lnTo>
                    <a:lnTo>
                      <a:pt x="1207" y="3678"/>
                    </a:lnTo>
                    <a:lnTo>
                      <a:pt x="1188" y="3640"/>
                    </a:lnTo>
                    <a:lnTo>
                      <a:pt x="1171" y="3613"/>
                    </a:lnTo>
                    <a:lnTo>
                      <a:pt x="1167" y="3550"/>
                    </a:lnTo>
                    <a:lnTo>
                      <a:pt x="1157" y="3548"/>
                    </a:lnTo>
                    <a:lnTo>
                      <a:pt x="1112" y="3498"/>
                    </a:lnTo>
                    <a:lnTo>
                      <a:pt x="1112" y="3478"/>
                    </a:lnTo>
                    <a:lnTo>
                      <a:pt x="1101" y="3475"/>
                    </a:lnTo>
                    <a:lnTo>
                      <a:pt x="1061" y="3403"/>
                    </a:lnTo>
                    <a:lnTo>
                      <a:pt x="1059" y="3381"/>
                    </a:lnTo>
                    <a:lnTo>
                      <a:pt x="1037" y="3368"/>
                    </a:lnTo>
                    <a:lnTo>
                      <a:pt x="1024" y="3318"/>
                    </a:lnTo>
                    <a:lnTo>
                      <a:pt x="996" y="3299"/>
                    </a:lnTo>
                    <a:lnTo>
                      <a:pt x="969" y="3225"/>
                    </a:lnTo>
                    <a:lnTo>
                      <a:pt x="968" y="3130"/>
                    </a:lnTo>
                    <a:lnTo>
                      <a:pt x="895" y="2989"/>
                    </a:lnTo>
                    <a:lnTo>
                      <a:pt x="895" y="2942"/>
                    </a:lnTo>
                    <a:lnTo>
                      <a:pt x="863" y="2893"/>
                    </a:lnTo>
                    <a:lnTo>
                      <a:pt x="900" y="2890"/>
                    </a:lnTo>
                    <a:lnTo>
                      <a:pt x="849" y="2825"/>
                    </a:lnTo>
                    <a:lnTo>
                      <a:pt x="851" y="2789"/>
                    </a:lnTo>
                    <a:lnTo>
                      <a:pt x="874" y="2784"/>
                    </a:lnTo>
                    <a:lnTo>
                      <a:pt x="857" y="2760"/>
                    </a:lnTo>
                    <a:lnTo>
                      <a:pt x="853" y="2729"/>
                    </a:lnTo>
                    <a:lnTo>
                      <a:pt x="802" y="2635"/>
                    </a:lnTo>
                    <a:lnTo>
                      <a:pt x="794" y="2577"/>
                    </a:lnTo>
                    <a:lnTo>
                      <a:pt x="825" y="2561"/>
                    </a:lnTo>
                    <a:lnTo>
                      <a:pt x="798" y="2546"/>
                    </a:lnTo>
                    <a:lnTo>
                      <a:pt x="797" y="2516"/>
                    </a:lnTo>
                    <a:lnTo>
                      <a:pt x="814" y="2477"/>
                    </a:lnTo>
                    <a:lnTo>
                      <a:pt x="811" y="2429"/>
                    </a:lnTo>
                    <a:lnTo>
                      <a:pt x="795" y="2378"/>
                    </a:lnTo>
                    <a:lnTo>
                      <a:pt x="775" y="2366"/>
                    </a:lnTo>
                    <a:lnTo>
                      <a:pt x="761" y="2285"/>
                    </a:lnTo>
                    <a:lnTo>
                      <a:pt x="798" y="2262"/>
                    </a:lnTo>
                    <a:lnTo>
                      <a:pt x="810" y="2243"/>
                    </a:lnTo>
                    <a:lnTo>
                      <a:pt x="838" y="2243"/>
                    </a:lnTo>
                    <a:lnTo>
                      <a:pt x="808" y="2236"/>
                    </a:lnTo>
                    <a:lnTo>
                      <a:pt x="768" y="2243"/>
                    </a:lnTo>
                    <a:lnTo>
                      <a:pt x="748" y="2242"/>
                    </a:lnTo>
                    <a:lnTo>
                      <a:pt x="751" y="2209"/>
                    </a:lnTo>
                    <a:lnTo>
                      <a:pt x="735" y="2181"/>
                    </a:lnTo>
                    <a:lnTo>
                      <a:pt x="740" y="2147"/>
                    </a:lnTo>
                    <a:lnTo>
                      <a:pt x="750" y="2140"/>
                    </a:lnTo>
                    <a:lnTo>
                      <a:pt x="772" y="2145"/>
                    </a:lnTo>
                    <a:lnTo>
                      <a:pt x="801" y="2116"/>
                    </a:lnTo>
                    <a:lnTo>
                      <a:pt x="814" y="2095"/>
                    </a:lnTo>
                    <a:lnTo>
                      <a:pt x="784" y="2113"/>
                    </a:lnTo>
                    <a:lnTo>
                      <a:pt x="763" y="2104"/>
                    </a:lnTo>
                    <a:lnTo>
                      <a:pt x="722" y="2109"/>
                    </a:lnTo>
                    <a:lnTo>
                      <a:pt x="709" y="2081"/>
                    </a:lnTo>
                    <a:lnTo>
                      <a:pt x="704" y="2103"/>
                    </a:lnTo>
                    <a:lnTo>
                      <a:pt x="702" y="2137"/>
                    </a:lnTo>
                    <a:lnTo>
                      <a:pt x="678" y="2202"/>
                    </a:lnTo>
                    <a:lnTo>
                      <a:pt x="703" y="2234"/>
                    </a:lnTo>
                    <a:lnTo>
                      <a:pt x="697" y="2295"/>
                    </a:lnTo>
                    <a:lnTo>
                      <a:pt x="671" y="2322"/>
                    </a:lnTo>
                    <a:lnTo>
                      <a:pt x="670" y="2340"/>
                    </a:lnTo>
                    <a:lnTo>
                      <a:pt x="612" y="2370"/>
                    </a:lnTo>
                    <a:lnTo>
                      <a:pt x="524" y="2426"/>
                    </a:lnTo>
                    <a:lnTo>
                      <a:pt x="482" y="2439"/>
                    </a:lnTo>
                    <a:lnTo>
                      <a:pt x="420" y="2426"/>
                    </a:lnTo>
                    <a:lnTo>
                      <a:pt x="288" y="2320"/>
                    </a:lnTo>
                    <a:lnTo>
                      <a:pt x="234" y="2249"/>
                    </a:lnTo>
                    <a:lnTo>
                      <a:pt x="234" y="2236"/>
                    </a:lnTo>
                    <a:lnTo>
                      <a:pt x="217" y="2237"/>
                    </a:lnTo>
                    <a:lnTo>
                      <a:pt x="195" y="2225"/>
                    </a:lnTo>
                    <a:lnTo>
                      <a:pt x="120" y="2150"/>
                    </a:lnTo>
                    <a:lnTo>
                      <a:pt x="113" y="2126"/>
                    </a:lnTo>
                    <a:lnTo>
                      <a:pt x="120" y="2108"/>
                    </a:lnTo>
                    <a:lnTo>
                      <a:pt x="140" y="2106"/>
                    </a:lnTo>
                    <a:lnTo>
                      <a:pt x="147" y="2116"/>
                    </a:lnTo>
                    <a:lnTo>
                      <a:pt x="167" y="2110"/>
                    </a:lnTo>
                    <a:lnTo>
                      <a:pt x="166" y="2148"/>
                    </a:lnTo>
                    <a:lnTo>
                      <a:pt x="195" y="2151"/>
                    </a:lnTo>
                    <a:lnTo>
                      <a:pt x="213" y="2136"/>
                    </a:lnTo>
                    <a:lnTo>
                      <a:pt x="225" y="2134"/>
                    </a:lnTo>
                    <a:lnTo>
                      <a:pt x="243" y="2146"/>
                    </a:lnTo>
                    <a:lnTo>
                      <a:pt x="247" y="2133"/>
                    </a:lnTo>
                    <a:lnTo>
                      <a:pt x="317" y="2077"/>
                    </a:lnTo>
                    <a:lnTo>
                      <a:pt x="339" y="2076"/>
                    </a:lnTo>
                    <a:lnTo>
                      <a:pt x="372" y="2026"/>
                    </a:lnTo>
                    <a:lnTo>
                      <a:pt x="382" y="2028"/>
                    </a:lnTo>
                    <a:lnTo>
                      <a:pt x="395" y="1995"/>
                    </a:lnTo>
                    <a:lnTo>
                      <a:pt x="360" y="1993"/>
                    </a:lnTo>
                    <a:lnTo>
                      <a:pt x="350" y="1987"/>
                    </a:lnTo>
                    <a:lnTo>
                      <a:pt x="355" y="1998"/>
                    </a:lnTo>
                    <a:lnTo>
                      <a:pt x="352" y="2012"/>
                    </a:lnTo>
                    <a:lnTo>
                      <a:pt x="281" y="2043"/>
                    </a:lnTo>
                    <a:lnTo>
                      <a:pt x="240" y="2043"/>
                    </a:lnTo>
                    <a:lnTo>
                      <a:pt x="208" y="2054"/>
                    </a:lnTo>
                    <a:lnTo>
                      <a:pt x="96" y="2015"/>
                    </a:lnTo>
                    <a:lnTo>
                      <a:pt x="44" y="1960"/>
                    </a:lnTo>
                    <a:lnTo>
                      <a:pt x="21" y="1950"/>
                    </a:lnTo>
                    <a:lnTo>
                      <a:pt x="24" y="1915"/>
                    </a:lnTo>
                    <a:lnTo>
                      <a:pt x="58" y="1870"/>
                    </a:lnTo>
                    <a:lnTo>
                      <a:pt x="95" y="1850"/>
                    </a:lnTo>
                    <a:lnTo>
                      <a:pt x="48" y="1857"/>
                    </a:lnTo>
                    <a:lnTo>
                      <a:pt x="0" y="1888"/>
                    </a:lnTo>
                    <a:lnTo>
                      <a:pt x="2" y="1844"/>
                    </a:lnTo>
                    <a:lnTo>
                      <a:pt x="38" y="1820"/>
                    </a:lnTo>
                    <a:lnTo>
                      <a:pt x="60" y="1814"/>
                    </a:lnTo>
                    <a:lnTo>
                      <a:pt x="76" y="1771"/>
                    </a:lnTo>
                    <a:lnTo>
                      <a:pt x="101" y="1777"/>
                    </a:lnTo>
                    <a:lnTo>
                      <a:pt x="130" y="1761"/>
                    </a:lnTo>
                    <a:lnTo>
                      <a:pt x="247" y="1769"/>
                    </a:lnTo>
                    <a:lnTo>
                      <a:pt x="315" y="1744"/>
                    </a:lnTo>
                    <a:lnTo>
                      <a:pt x="328" y="1729"/>
                    </a:lnTo>
                    <a:lnTo>
                      <a:pt x="367" y="1716"/>
                    </a:lnTo>
                    <a:lnTo>
                      <a:pt x="354" y="1741"/>
                    </a:lnTo>
                    <a:lnTo>
                      <a:pt x="369" y="1760"/>
                    </a:lnTo>
                    <a:lnTo>
                      <a:pt x="409" y="1737"/>
                    </a:lnTo>
                    <a:lnTo>
                      <a:pt x="440" y="1727"/>
                    </a:lnTo>
                    <a:lnTo>
                      <a:pt x="427" y="1710"/>
                    </a:lnTo>
                    <a:lnTo>
                      <a:pt x="432" y="1685"/>
                    </a:lnTo>
                    <a:lnTo>
                      <a:pt x="393" y="1577"/>
                    </a:lnTo>
                    <a:lnTo>
                      <a:pt x="360" y="1532"/>
                    </a:lnTo>
                    <a:lnTo>
                      <a:pt x="368" y="1510"/>
                    </a:lnTo>
                    <a:lnTo>
                      <a:pt x="346" y="1489"/>
                    </a:lnTo>
                    <a:lnTo>
                      <a:pt x="312" y="1492"/>
                    </a:lnTo>
                    <a:lnTo>
                      <a:pt x="256" y="1456"/>
                    </a:lnTo>
                    <a:lnTo>
                      <a:pt x="249" y="1393"/>
                    </a:lnTo>
                    <a:lnTo>
                      <a:pt x="251" y="1351"/>
                    </a:lnTo>
                    <a:lnTo>
                      <a:pt x="227" y="1298"/>
                    </a:lnTo>
                    <a:lnTo>
                      <a:pt x="195" y="1297"/>
                    </a:lnTo>
                    <a:lnTo>
                      <a:pt x="176" y="1307"/>
                    </a:lnTo>
                    <a:lnTo>
                      <a:pt x="136" y="1294"/>
                    </a:lnTo>
                    <a:lnTo>
                      <a:pt x="107" y="1295"/>
                    </a:lnTo>
                    <a:lnTo>
                      <a:pt x="107" y="1252"/>
                    </a:lnTo>
                    <a:lnTo>
                      <a:pt x="134" y="1183"/>
                    </a:lnTo>
                    <a:lnTo>
                      <a:pt x="161" y="1173"/>
                    </a:lnTo>
                    <a:lnTo>
                      <a:pt x="206" y="1109"/>
                    </a:lnTo>
                    <a:lnTo>
                      <a:pt x="213" y="1079"/>
                    </a:lnTo>
                    <a:lnTo>
                      <a:pt x="245" y="1062"/>
                    </a:lnTo>
                    <a:lnTo>
                      <a:pt x="268" y="1047"/>
                    </a:lnTo>
                    <a:lnTo>
                      <a:pt x="305" y="1062"/>
                    </a:lnTo>
                    <a:lnTo>
                      <a:pt x="312" y="1096"/>
                    </a:lnTo>
                    <a:lnTo>
                      <a:pt x="337" y="1100"/>
                    </a:lnTo>
                    <a:lnTo>
                      <a:pt x="401" y="1068"/>
                    </a:lnTo>
                    <a:lnTo>
                      <a:pt x="491" y="1062"/>
                    </a:lnTo>
                    <a:lnTo>
                      <a:pt x="545" y="1002"/>
                    </a:lnTo>
                    <a:lnTo>
                      <a:pt x="578" y="901"/>
                    </a:lnTo>
                    <a:lnTo>
                      <a:pt x="657" y="846"/>
                    </a:lnTo>
                    <a:lnTo>
                      <a:pt x="677" y="809"/>
                    </a:lnTo>
                    <a:lnTo>
                      <a:pt x="685" y="753"/>
                    </a:lnTo>
                    <a:lnTo>
                      <a:pt x="723" y="699"/>
                    </a:lnTo>
                    <a:lnTo>
                      <a:pt x="778" y="672"/>
                    </a:lnTo>
                    <a:lnTo>
                      <a:pt x="797" y="630"/>
                    </a:lnTo>
                    <a:lnTo>
                      <a:pt x="795" y="598"/>
                    </a:lnTo>
                    <a:lnTo>
                      <a:pt x="773" y="580"/>
                    </a:lnTo>
                    <a:lnTo>
                      <a:pt x="823" y="526"/>
                    </a:lnTo>
                    <a:lnTo>
                      <a:pt x="849" y="505"/>
                    </a:lnTo>
                    <a:lnTo>
                      <a:pt x="855" y="464"/>
                    </a:lnTo>
                    <a:lnTo>
                      <a:pt x="863" y="379"/>
                    </a:lnTo>
                    <a:lnTo>
                      <a:pt x="846" y="316"/>
                    </a:lnTo>
                    <a:lnTo>
                      <a:pt x="836" y="302"/>
                    </a:lnTo>
                    <a:lnTo>
                      <a:pt x="890" y="250"/>
                    </a:lnTo>
                    <a:lnTo>
                      <a:pt x="922" y="239"/>
                    </a:lnTo>
                    <a:lnTo>
                      <a:pt x="954" y="217"/>
                    </a:lnTo>
                    <a:lnTo>
                      <a:pt x="976" y="222"/>
                    </a:lnTo>
                    <a:lnTo>
                      <a:pt x="1020" y="172"/>
                    </a:lnTo>
                    <a:lnTo>
                      <a:pt x="1070" y="88"/>
                    </a:lnTo>
                    <a:lnTo>
                      <a:pt x="1121" y="43"/>
                    </a:lnTo>
                    <a:lnTo>
                      <a:pt x="1164" y="41"/>
                    </a:lnTo>
                    <a:lnTo>
                      <a:pt x="1186" y="0"/>
                    </a:lnTo>
                    <a:lnTo>
                      <a:pt x="1222" y="0"/>
                    </a:lnTo>
                    <a:lnTo>
                      <a:pt x="1316" y="62"/>
                    </a:lnTo>
                    <a:lnTo>
                      <a:pt x="1365" y="36"/>
                    </a:lnTo>
                    <a:lnTo>
                      <a:pt x="1411" y="54"/>
                    </a:lnTo>
                    <a:lnTo>
                      <a:pt x="1429" y="100"/>
                    </a:lnTo>
                    <a:lnTo>
                      <a:pt x="1472" y="98"/>
                    </a:lnTo>
                    <a:lnTo>
                      <a:pt x="1541" y="141"/>
                    </a:lnTo>
                    <a:lnTo>
                      <a:pt x="1542" y="140"/>
                    </a:lnTo>
                    <a:lnTo>
                      <a:pt x="1542" y="140"/>
                    </a:lnTo>
                    <a:close/>
                    <a:moveTo>
                      <a:pt x="3485" y="2221"/>
                    </a:moveTo>
                    <a:lnTo>
                      <a:pt x="3485" y="2251"/>
                    </a:lnTo>
                    <a:lnTo>
                      <a:pt x="3495" y="2238"/>
                    </a:lnTo>
                    <a:lnTo>
                      <a:pt x="3485" y="2221"/>
                    </a:lnTo>
                    <a:lnTo>
                      <a:pt x="3485" y="2221"/>
                    </a:lnTo>
                    <a:close/>
                    <a:moveTo>
                      <a:pt x="3468" y="2209"/>
                    </a:moveTo>
                    <a:lnTo>
                      <a:pt x="3447" y="2219"/>
                    </a:lnTo>
                    <a:lnTo>
                      <a:pt x="3454" y="2238"/>
                    </a:lnTo>
                    <a:lnTo>
                      <a:pt x="3466" y="2248"/>
                    </a:lnTo>
                    <a:lnTo>
                      <a:pt x="3470" y="2226"/>
                    </a:lnTo>
                    <a:lnTo>
                      <a:pt x="3468" y="2209"/>
                    </a:lnTo>
                    <a:lnTo>
                      <a:pt x="3468" y="2209"/>
                    </a:lnTo>
                    <a:close/>
                    <a:moveTo>
                      <a:pt x="3420" y="2216"/>
                    </a:moveTo>
                    <a:lnTo>
                      <a:pt x="3424" y="2249"/>
                    </a:lnTo>
                    <a:lnTo>
                      <a:pt x="3442" y="2262"/>
                    </a:lnTo>
                    <a:lnTo>
                      <a:pt x="3437" y="2231"/>
                    </a:lnTo>
                    <a:lnTo>
                      <a:pt x="3420" y="2216"/>
                    </a:lnTo>
                    <a:lnTo>
                      <a:pt x="3420" y="2216"/>
                    </a:lnTo>
                    <a:close/>
                    <a:moveTo>
                      <a:pt x="3372" y="2227"/>
                    </a:moveTo>
                    <a:lnTo>
                      <a:pt x="3373" y="2244"/>
                    </a:lnTo>
                    <a:lnTo>
                      <a:pt x="3386" y="2237"/>
                    </a:lnTo>
                    <a:lnTo>
                      <a:pt x="3402" y="2197"/>
                    </a:lnTo>
                    <a:lnTo>
                      <a:pt x="3391" y="2180"/>
                    </a:lnTo>
                    <a:lnTo>
                      <a:pt x="3372" y="222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î$lïďè">
                <a:extLst>
                  <a:ext uri="{FF2B5EF4-FFF2-40B4-BE49-F238E27FC236}">
                    <a16:creationId xmlns="" xmlns:a16="http://schemas.microsoft.com/office/drawing/2014/main" id="{E9D9C373-4C17-4365-AE45-90E997B97F44}"/>
                  </a:ext>
                </a:extLst>
              </p:cNvPr>
              <p:cNvSpPr/>
              <p:nvPr/>
            </p:nvSpPr>
            <p:spPr bwMode="auto">
              <a:xfrm>
                <a:off x="2636493" y="3689273"/>
                <a:ext cx="142881" cy="185745"/>
              </a:xfrm>
              <a:custGeom>
                <a:avLst/>
                <a:gdLst>
                  <a:gd name="T0" fmla="*/ 843 w 876"/>
                  <a:gd name="T1" fmla="*/ 1010 h 1144"/>
                  <a:gd name="T2" fmla="*/ 804 w 876"/>
                  <a:gd name="T3" fmla="*/ 1098 h 1144"/>
                  <a:gd name="T4" fmla="*/ 752 w 876"/>
                  <a:gd name="T5" fmla="*/ 1039 h 1144"/>
                  <a:gd name="T6" fmla="*/ 742 w 876"/>
                  <a:gd name="T7" fmla="*/ 986 h 1144"/>
                  <a:gd name="T8" fmla="*/ 713 w 876"/>
                  <a:gd name="T9" fmla="*/ 938 h 1144"/>
                  <a:gd name="T10" fmla="*/ 646 w 876"/>
                  <a:gd name="T11" fmla="*/ 742 h 1144"/>
                  <a:gd name="T12" fmla="*/ 589 w 876"/>
                  <a:gd name="T13" fmla="*/ 766 h 1144"/>
                  <a:gd name="T14" fmla="*/ 472 w 876"/>
                  <a:gd name="T15" fmla="*/ 700 h 1144"/>
                  <a:gd name="T16" fmla="*/ 482 w 876"/>
                  <a:gd name="T17" fmla="*/ 761 h 1144"/>
                  <a:gd name="T18" fmla="*/ 489 w 876"/>
                  <a:gd name="T19" fmla="*/ 867 h 1144"/>
                  <a:gd name="T20" fmla="*/ 418 w 876"/>
                  <a:gd name="T21" fmla="*/ 884 h 1144"/>
                  <a:gd name="T22" fmla="*/ 394 w 876"/>
                  <a:gd name="T23" fmla="*/ 908 h 1144"/>
                  <a:gd name="T24" fmla="*/ 377 w 876"/>
                  <a:gd name="T25" fmla="*/ 793 h 1144"/>
                  <a:gd name="T26" fmla="*/ 358 w 876"/>
                  <a:gd name="T27" fmla="*/ 867 h 1144"/>
                  <a:gd name="T28" fmla="*/ 354 w 876"/>
                  <a:gd name="T29" fmla="*/ 941 h 1144"/>
                  <a:gd name="T30" fmla="*/ 289 w 876"/>
                  <a:gd name="T31" fmla="*/ 959 h 1144"/>
                  <a:gd name="T32" fmla="*/ 247 w 876"/>
                  <a:gd name="T33" fmla="*/ 862 h 1144"/>
                  <a:gd name="T34" fmla="*/ 176 w 876"/>
                  <a:gd name="T35" fmla="*/ 664 h 1144"/>
                  <a:gd name="T36" fmla="*/ 125 w 876"/>
                  <a:gd name="T37" fmla="*/ 481 h 1144"/>
                  <a:gd name="T38" fmla="*/ 75 w 876"/>
                  <a:gd name="T39" fmla="*/ 342 h 1144"/>
                  <a:gd name="T40" fmla="*/ 158 w 876"/>
                  <a:gd name="T41" fmla="*/ 272 h 1144"/>
                  <a:gd name="T42" fmla="*/ 81 w 876"/>
                  <a:gd name="T43" fmla="*/ 215 h 1144"/>
                  <a:gd name="T44" fmla="*/ 55 w 876"/>
                  <a:gd name="T45" fmla="*/ 63 h 1144"/>
                  <a:gd name="T46" fmla="*/ 61 w 876"/>
                  <a:gd name="T47" fmla="*/ 0 h 1144"/>
                  <a:gd name="T48" fmla="*/ 121 w 876"/>
                  <a:gd name="T49" fmla="*/ 95 h 1144"/>
                  <a:gd name="T50" fmla="*/ 157 w 876"/>
                  <a:gd name="T51" fmla="*/ 57 h 1144"/>
                  <a:gd name="T52" fmla="*/ 247 w 876"/>
                  <a:gd name="T53" fmla="*/ 108 h 1144"/>
                  <a:gd name="T54" fmla="*/ 297 w 876"/>
                  <a:gd name="T55" fmla="*/ 174 h 1144"/>
                  <a:gd name="T56" fmla="*/ 347 w 876"/>
                  <a:gd name="T57" fmla="*/ 269 h 1144"/>
                  <a:gd name="T58" fmla="*/ 528 w 876"/>
                  <a:gd name="T59" fmla="*/ 278 h 1144"/>
                  <a:gd name="T60" fmla="*/ 679 w 876"/>
                  <a:gd name="T61" fmla="*/ 287 h 1144"/>
                  <a:gd name="T62" fmla="*/ 726 w 876"/>
                  <a:gd name="T63" fmla="*/ 357 h 1144"/>
                  <a:gd name="T64" fmla="*/ 677 w 876"/>
                  <a:gd name="T65" fmla="*/ 489 h 1144"/>
                  <a:gd name="T66" fmla="*/ 600 w 876"/>
                  <a:gd name="T67" fmla="*/ 514 h 1144"/>
                  <a:gd name="T68" fmla="*/ 597 w 876"/>
                  <a:gd name="T69" fmla="*/ 613 h 1144"/>
                  <a:gd name="T70" fmla="*/ 676 w 876"/>
                  <a:gd name="T71" fmla="*/ 708 h 1144"/>
                  <a:gd name="T72" fmla="*/ 702 w 876"/>
                  <a:gd name="T73" fmla="*/ 645 h 1144"/>
                  <a:gd name="T74" fmla="*/ 718 w 876"/>
                  <a:gd name="T75" fmla="*/ 583 h 1144"/>
                  <a:gd name="T76" fmla="*/ 793 w 876"/>
                  <a:gd name="T77" fmla="*/ 636 h 1144"/>
                  <a:gd name="T78" fmla="*/ 827 w 876"/>
                  <a:gd name="T79" fmla="*/ 815 h 1144"/>
                  <a:gd name="T80" fmla="*/ 861 w 876"/>
                  <a:gd name="T81" fmla="*/ 917 h 1144"/>
                  <a:gd name="T82" fmla="*/ 644 w 876"/>
                  <a:gd name="T83" fmla="*/ 799 h 1144"/>
                  <a:gd name="T84" fmla="*/ 640 w 876"/>
                  <a:gd name="T85" fmla="*/ 824 h 1144"/>
                  <a:gd name="T86" fmla="*/ 572 w 876"/>
                  <a:gd name="T87" fmla="*/ 826 h 1144"/>
                  <a:gd name="T88" fmla="*/ 597 w 876"/>
                  <a:gd name="T89" fmla="*/ 805 h 1144"/>
                  <a:gd name="T90" fmla="*/ 555 w 876"/>
                  <a:gd name="T91" fmla="*/ 787 h 1144"/>
                  <a:gd name="T92" fmla="*/ 490 w 876"/>
                  <a:gd name="T93" fmla="*/ 780 h 1144"/>
                  <a:gd name="T94" fmla="*/ 541 w 876"/>
                  <a:gd name="T95" fmla="*/ 795 h 1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76" h="1144">
                    <a:moveTo>
                      <a:pt x="876" y="937"/>
                    </a:moveTo>
                    <a:lnTo>
                      <a:pt x="876" y="977"/>
                    </a:lnTo>
                    <a:lnTo>
                      <a:pt x="857" y="1019"/>
                    </a:lnTo>
                    <a:lnTo>
                      <a:pt x="843" y="1010"/>
                    </a:lnTo>
                    <a:lnTo>
                      <a:pt x="810" y="1051"/>
                    </a:lnTo>
                    <a:lnTo>
                      <a:pt x="805" y="1083"/>
                    </a:lnTo>
                    <a:lnTo>
                      <a:pt x="807" y="1095"/>
                    </a:lnTo>
                    <a:lnTo>
                      <a:pt x="804" y="1098"/>
                    </a:lnTo>
                    <a:lnTo>
                      <a:pt x="812" y="1142"/>
                    </a:lnTo>
                    <a:lnTo>
                      <a:pt x="807" y="1144"/>
                    </a:lnTo>
                    <a:lnTo>
                      <a:pt x="782" y="1083"/>
                    </a:lnTo>
                    <a:lnTo>
                      <a:pt x="752" y="1039"/>
                    </a:lnTo>
                    <a:lnTo>
                      <a:pt x="737" y="1020"/>
                    </a:lnTo>
                    <a:lnTo>
                      <a:pt x="745" y="1000"/>
                    </a:lnTo>
                    <a:lnTo>
                      <a:pt x="748" y="973"/>
                    </a:lnTo>
                    <a:lnTo>
                      <a:pt x="742" y="986"/>
                    </a:lnTo>
                    <a:lnTo>
                      <a:pt x="722" y="1006"/>
                    </a:lnTo>
                    <a:lnTo>
                      <a:pt x="715" y="996"/>
                    </a:lnTo>
                    <a:lnTo>
                      <a:pt x="724" y="945"/>
                    </a:lnTo>
                    <a:lnTo>
                      <a:pt x="713" y="938"/>
                    </a:lnTo>
                    <a:lnTo>
                      <a:pt x="720" y="899"/>
                    </a:lnTo>
                    <a:lnTo>
                      <a:pt x="722" y="875"/>
                    </a:lnTo>
                    <a:lnTo>
                      <a:pt x="699" y="860"/>
                    </a:lnTo>
                    <a:lnTo>
                      <a:pt x="646" y="742"/>
                    </a:lnTo>
                    <a:lnTo>
                      <a:pt x="632" y="742"/>
                    </a:lnTo>
                    <a:lnTo>
                      <a:pt x="633" y="752"/>
                    </a:lnTo>
                    <a:lnTo>
                      <a:pt x="622" y="747"/>
                    </a:lnTo>
                    <a:lnTo>
                      <a:pt x="589" y="766"/>
                    </a:lnTo>
                    <a:lnTo>
                      <a:pt x="529" y="739"/>
                    </a:lnTo>
                    <a:lnTo>
                      <a:pt x="522" y="726"/>
                    </a:lnTo>
                    <a:lnTo>
                      <a:pt x="503" y="728"/>
                    </a:lnTo>
                    <a:lnTo>
                      <a:pt x="472" y="700"/>
                    </a:lnTo>
                    <a:lnTo>
                      <a:pt x="458" y="649"/>
                    </a:lnTo>
                    <a:lnTo>
                      <a:pt x="464" y="709"/>
                    </a:lnTo>
                    <a:lnTo>
                      <a:pt x="488" y="744"/>
                    </a:lnTo>
                    <a:lnTo>
                      <a:pt x="482" y="761"/>
                    </a:lnTo>
                    <a:lnTo>
                      <a:pt x="447" y="775"/>
                    </a:lnTo>
                    <a:lnTo>
                      <a:pt x="469" y="784"/>
                    </a:lnTo>
                    <a:lnTo>
                      <a:pt x="493" y="821"/>
                    </a:lnTo>
                    <a:lnTo>
                      <a:pt x="489" y="867"/>
                    </a:lnTo>
                    <a:lnTo>
                      <a:pt x="456" y="881"/>
                    </a:lnTo>
                    <a:lnTo>
                      <a:pt x="428" y="932"/>
                    </a:lnTo>
                    <a:lnTo>
                      <a:pt x="401" y="913"/>
                    </a:lnTo>
                    <a:lnTo>
                      <a:pt x="418" y="884"/>
                    </a:lnTo>
                    <a:lnTo>
                      <a:pt x="432" y="877"/>
                    </a:lnTo>
                    <a:lnTo>
                      <a:pt x="439" y="862"/>
                    </a:lnTo>
                    <a:lnTo>
                      <a:pt x="416" y="874"/>
                    </a:lnTo>
                    <a:lnTo>
                      <a:pt x="394" y="908"/>
                    </a:lnTo>
                    <a:lnTo>
                      <a:pt x="371" y="876"/>
                    </a:lnTo>
                    <a:lnTo>
                      <a:pt x="389" y="819"/>
                    </a:lnTo>
                    <a:lnTo>
                      <a:pt x="389" y="809"/>
                    </a:lnTo>
                    <a:lnTo>
                      <a:pt x="377" y="793"/>
                    </a:lnTo>
                    <a:lnTo>
                      <a:pt x="384" y="810"/>
                    </a:lnTo>
                    <a:lnTo>
                      <a:pt x="370" y="830"/>
                    </a:lnTo>
                    <a:lnTo>
                      <a:pt x="367" y="866"/>
                    </a:lnTo>
                    <a:lnTo>
                      <a:pt x="358" y="867"/>
                    </a:lnTo>
                    <a:lnTo>
                      <a:pt x="376" y="907"/>
                    </a:lnTo>
                    <a:lnTo>
                      <a:pt x="373" y="937"/>
                    </a:lnTo>
                    <a:lnTo>
                      <a:pt x="356" y="947"/>
                    </a:lnTo>
                    <a:lnTo>
                      <a:pt x="354" y="941"/>
                    </a:lnTo>
                    <a:lnTo>
                      <a:pt x="331" y="927"/>
                    </a:lnTo>
                    <a:lnTo>
                      <a:pt x="316" y="933"/>
                    </a:lnTo>
                    <a:lnTo>
                      <a:pt x="309" y="959"/>
                    </a:lnTo>
                    <a:lnTo>
                      <a:pt x="289" y="959"/>
                    </a:lnTo>
                    <a:lnTo>
                      <a:pt x="282" y="942"/>
                    </a:lnTo>
                    <a:lnTo>
                      <a:pt x="268" y="909"/>
                    </a:lnTo>
                    <a:lnTo>
                      <a:pt x="251" y="915"/>
                    </a:lnTo>
                    <a:lnTo>
                      <a:pt x="247" y="862"/>
                    </a:lnTo>
                    <a:lnTo>
                      <a:pt x="235" y="833"/>
                    </a:lnTo>
                    <a:lnTo>
                      <a:pt x="234" y="787"/>
                    </a:lnTo>
                    <a:lnTo>
                      <a:pt x="185" y="717"/>
                    </a:lnTo>
                    <a:lnTo>
                      <a:pt x="176" y="664"/>
                    </a:lnTo>
                    <a:lnTo>
                      <a:pt x="182" y="633"/>
                    </a:lnTo>
                    <a:lnTo>
                      <a:pt x="167" y="590"/>
                    </a:lnTo>
                    <a:lnTo>
                      <a:pt x="167" y="533"/>
                    </a:lnTo>
                    <a:lnTo>
                      <a:pt x="125" y="481"/>
                    </a:lnTo>
                    <a:lnTo>
                      <a:pt x="81" y="463"/>
                    </a:lnTo>
                    <a:lnTo>
                      <a:pt x="42" y="417"/>
                    </a:lnTo>
                    <a:lnTo>
                      <a:pt x="44" y="349"/>
                    </a:lnTo>
                    <a:lnTo>
                      <a:pt x="75" y="342"/>
                    </a:lnTo>
                    <a:lnTo>
                      <a:pt x="90" y="297"/>
                    </a:lnTo>
                    <a:lnTo>
                      <a:pt x="115" y="281"/>
                    </a:lnTo>
                    <a:lnTo>
                      <a:pt x="136" y="289"/>
                    </a:lnTo>
                    <a:lnTo>
                      <a:pt x="158" y="272"/>
                    </a:lnTo>
                    <a:lnTo>
                      <a:pt x="148" y="228"/>
                    </a:lnTo>
                    <a:lnTo>
                      <a:pt x="156" y="206"/>
                    </a:lnTo>
                    <a:lnTo>
                      <a:pt x="111" y="203"/>
                    </a:lnTo>
                    <a:lnTo>
                      <a:pt x="81" y="215"/>
                    </a:lnTo>
                    <a:lnTo>
                      <a:pt x="0" y="187"/>
                    </a:lnTo>
                    <a:lnTo>
                      <a:pt x="6" y="146"/>
                    </a:lnTo>
                    <a:lnTo>
                      <a:pt x="38" y="108"/>
                    </a:lnTo>
                    <a:lnTo>
                      <a:pt x="55" y="63"/>
                    </a:lnTo>
                    <a:lnTo>
                      <a:pt x="37" y="49"/>
                    </a:lnTo>
                    <a:lnTo>
                      <a:pt x="36" y="25"/>
                    </a:lnTo>
                    <a:lnTo>
                      <a:pt x="51" y="24"/>
                    </a:lnTo>
                    <a:lnTo>
                      <a:pt x="61" y="0"/>
                    </a:lnTo>
                    <a:lnTo>
                      <a:pt x="74" y="19"/>
                    </a:lnTo>
                    <a:lnTo>
                      <a:pt x="98" y="46"/>
                    </a:lnTo>
                    <a:lnTo>
                      <a:pt x="96" y="64"/>
                    </a:lnTo>
                    <a:lnTo>
                      <a:pt x="121" y="95"/>
                    </a:lnTo>
                    <a:lnTo>
                      <a:pt x="157" y="100"/>
                    </a:lnTo>
                    <a:lnTo>
                      <a:pt x="174" y="92"/>
                    </a:lnTo>
                    <a:lnTo>
                      <a:pt x="149" y="77"/>
                    </a:lnTo>
                    <a:lnTo>
                      <a:pt x="157" y="57"/>
                    </a:lnTo>
                    <a:lnTo>
                      <a:pt x="172" y="58"/>
                    </a:lnTo>
                    <a:lnTo>
                      <a:pt x="197" y="80"/>
                    </a:lnTo>
                    <a:lnTo>
                      <a:pt x="213" y="96"/>
                    </a:lnTo>
                    <a:lnTo>
                      <a:pt x="247" y="108"/>
                    </a:lnTo>
                    <a:lnTo>
                      <a:pt x="249" y="95"/>
                    </a:lnTo>
                    <a:lnTo>
                      <a:pt x="267" y="92"/>
                    </a:lnTo>
                    <a:lnTo>
                      <a:pt x="290" y="133"/>
                    </a:lnTo>
                    <a:lnTo>
                      <a:pt x="297" y="174"/>
                    </a:lnTo>
                    <a:lnTo>
                      <a:pt x="303" y="195"/>
                    </a:lnTo>
                    <a:lnTo>
                      <a:pt x="316" y="232"/>
                    </a:lnTo>
                    <a:lnTo>
                      <a:pt x="315" y="257"/>
                    </a:lnTo>
                    <a:lnTo>
                      <a:pt x="347" y="269"/>
                    </a:lnTo>
                    <a:lnTo>
                      <a:pt x="379" y="267"/>
                    </a:lnTo>
                    <a:lnTo>
                      <a:pt x="415" y="283"/>
                    </a:lnTo>
                    <a:lnTo>
                      <a:pt x="459" y="283"/>
                    </a:lnTo>
                    <a:lnTo>
                      <a:pt x="528" y="278"/>
                    </a:lnTo>
                    <a:lnTo>
                      <a:pt x="580" y="284"/>
                    </a:lnTo>
                    <a:lnTo>
                      <a:pt x="638" y="281"/>
                    </a:lnTo>
                    <a:lnTo>
                      <a:pt x="666" y="279"/>
                    </a:lnTo>
                    <a:lnTo>
                      <a:pt x="679" y="287"/>
                    </a:lnTo>
                    <a:lnTo>
                      <a:pt x="698" y="283"/>
                    </a:lnTo>
                    <a:lnTo>
                      <a:pt x="728" y="314"/>
                    </a:lnTo>
                    <a:lnTo>
                      <a:pt x="744" y="321"/>
                    </a:lnTo>
                    <a:lnTo>
                      <a:pt x="726" y="357"/>
                    </a:lnTo>
                    <a:lnTo>
                      <a:pt x="720" y="398"/>
                    </a:lnTo>
                    <a:lnTo>
                      <a:pt x="698" y="456"/>
                    </a:lnTo>
                    <a:lnTo>
                      <a:pt x="677" y="466"/>
                    </a:lnTo>
                    <a:lnTo>
                      <a:pt x="677" y="489"/>
                    </a:lnTo>
                    <a:lnTo>
                      <a:pt x="663" y="505"/>
                    </a:lnTo>
                    <a:lnTo>
                      <a:pt x="645" y="502"/>
                    </a:lnTo>
                    <a:lnTo>
                      <a:pt x="632" y="490"/>
                    </a:lnTo>
                    <a:lnTo>
                      <a:pt x="600" y="514"/>
                    </a:lnTo>
                    <a:lnTo>
                      <a:pt x="593" y="535"/>
                    </a:lnTo>
                    <a:lnTo>
                      <a:pt x="580" y="547"/>
                    </a:lnTo>
                    <a:lnTo>
                      <a:pt x="580" y="568"/>
                    </a:lnTo>
                    <a:lnTo>
                      <a:pt x="597" y="613"/>
                    </a:lnTo>
                    <a:lnTo>
                      <a:pt x="615" y="630"/>
                    </a:lnTo>
                    <a:lnTo>
                      <a:pt x="621" y="647"/>
                    </a:lnTo>
                    <a:lnTo>
                      <a:pt x="649" y="673"/>
                    </a:lnTo>
                    <a:lnTo>
                      <a:pt x="676" y="708"/>
                    </a:lnTo>
                    <a:lnTo>
                      <a:pt x="692" y="708"/>
                    </a:lnTo>
                    <a:lnTo>
                      <a:pt x="695" y="680"/>
                    </a:lnTo>
                    <a:lnTo>
                      <a:pt x="685" y="672"/>
                    </a:lnTo>
                    <a:lnTo>
                      <a:pt x="702" y="645"/>
                    </a:lnTo>
                    <a:lnTo>
                      <a:pt x="703" y="627"/>
                    </a:lnTo>
                    <a:lnTo>
                      <a:pt x="713" y="611"/>
                    </a:lnTo>
                    <a:lnTo>
                      <a:pt x="702" y="596"/>
                    </a:lnTo>
                    <a:lnTo>
                      <a:pt x="718" y="583"/>
                    </a:lnTo>
                    <a:lnTo>
                      <a:pt x="739" y="598"/>
                    </a:lnTo>
                    <a:lnTo>
                      <a:pt x="769" y="596"/>
                    </a:lnTo>
                    <a:lnTo>
                      <a:pt x="777" y="611"/>
                    </a:lnTo>
                    <a:lnTo>
                      <a:pt x="793" y="636"/>
                    </a:lnTo>
                    <a:lnTo>
                      <a:pt x="804" y="683"/>
                    </a:lnTo>
                    <a:lnTo>
                      <a:pt x="804" y="719"/>
                    </a:lnTo>
                    <a:lnTo>
                      <a:pt x="816" y="745"/>
                    </a:lnTo>
                    <a:lnTo>
                      <a:pt x="827" y="815"/>
                    </a:lnTo>
                    <a:lnTo>
                      <a:pt x="840" y="860"/>
                    </a:lnTo>
                    <a:lnTo>
                      <a:pt x="852" y="887"/>
                    </a:lnTo>
                    <a:lnTo>
                      <a:pt x="860" y="898"/>
                    </a:lnTo>
                    <a:lnTo>
                      <a:pt x="861" y="917"/>
                    </a:lnTo>
                    <a:lnTo>
                      <a:pt x="869" y="930"/>
                    </a:lnTo>
                    <a:lnTo>
                      <a:pt x="876" y="937"/>
                    </a:lnTo>
                    <a:lnTo>
                      <a:pt x="876" y="937"/>
                    </a:lnTo>
                    <a:close/>
                    <a:moveTo>
                      <a:pt x="644" y="799"/>
                    </a:moveTo>
                    <a:lnTo>
                      <a:pt x="632" y="788"/>
                    </a:lnTo>
                    <a:lnTo>
                      <a:pt x="618" y="796"/>
                    </a:lnTo>
                    <a:lnTo>
                      <a:pt x="623" y="831"/>
                    </a:lnTo>
                    <a:lnTo>
                      <a:pt x="640" y="824"/>
                    </a:lnTo>
                    <a:lnTo>
                      <a:pt x="644" y="799"/>
                    </a:lnTo>
                    <a:lnTo>
                      <a:pt x="644" y="799"/>
                    </a:lnTo>
                    <a:close/>
                    <a:moveTo>
                      <a:pt x="554" y="791"/>
                    </a:moveTo>
                    <a:lnTo>
                      <a:pt x="572" y="826"/>
                    </a:lnTo>
                    <a:lnTo>
                      <a:pt x="569" y="855"/>
                    </a:lnTo>
                    <a:lnTo>
                      <a:pt x="583" y="877"/>
                    </a:lnTo>
                    <a:lnTo>
                      <a:pt x="607" y="832"/>
                    </a:lnTo>
                    <a:lnTo>
                      <a:pt x="597" y="805"/>
                    </a:lnTo>
                    <a:lnTo>
                      <a:pt x="554" y="775"/>
                    </a:lnTo>
                    <a:lnTo>
                      <a:pt x="554" y="775"/>
                    </a:lnTo>
                    <a:lnTo>
                      <a:pt x="555" y="782"/>
                    </a:lnTo>
                    <a:lnTo>
                      <a:pt x="555" y="787"/>
                    </a:lnTo>
                    <a:lnTo>
                      <a:pt x="554" y="791"/>
                    </a:lnTo>
                    <a:lnTo>
                      <a:pt x="554" y="791"/>
                    </a:lnTo>
                    <a:close/>
                    <a:moveTo>
                      <a:pt x="520" y="766"/>
                    </a:moveTo>
                    <a:lnTo>
                      <a:pt x="490" y="780"/>
                    </a:lnTo>
                    <a:lnTo>
                      <a:pt x="491" y="794"/>
                    </a:lnTo>
                    <a:lnTo>
                      <a:pt x="514" y="845"/>
                    </a:lnTo>
                    <a:lnTo>
                      <a:pt x="545" y="847"/>
                    </a:lnTo>
                    <a:lnTo>
                      <a:pt x="541" y="795"/>
                    </a:lnTo>
                    <a:lnTo>
                      <a:pt x="520" y="7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îS1íḋè">
                <a:extLst>
                  <a:ext uri="{FF2B5EF4-FFF2-40B4-BE49-F238E27FC236}">
                    <a16:creationId xmlns="" xmlns:a16="http://schemas.microsoft.com/office/drawing/2014/main" id="{52069938-AD54-4D9B-B085-4F966AF863B7}"/>
                  </a:ext>
                </a:extLst>
              </p:cNvPr>
              <p:cNvSpPr/>
              <p:nvPr/>
            </p:nvSpPr>
            <p:spPr bwMode="auto">
              <a:xfrm>
                <a:off x="2649482" y="3639914"/>
                <a:ext cx="87028" cy="51957"/>
              </a:xfrm>
              <a:custGeom>
                <a:avLst/>
                <a:gdLst>
                  <a:gd name="T0" fmla="*/ 17 w 530"/>
                  <a:gd name="T1" fmla="*/ 148 h 315"/>
                  <a:gd name="T2" fmla="*/ 50 w 530"/>
                  <a:gd name="T3" fmla="*/ 132 h 315"/>
                  <a:gd name="T4" fmla="*/ 89 w 530"/>
                  <a:gd name="T5" fmla="*/ 57 h 315"/>
                  <a:gd name="T6" fmla="*/ 172 w 530"/>
                  <a:gd name="T7" fmla="*/ 8 h 315"/>
                  <a:gd name="T8" fmla="*/ 227 w 530"/>
                  <a:gd name="T9" fmla="*/ 0 h 315"/>
                  <a:gd name="T10" fmla="*/ 244 w 530"/>
                  <a:gd name="T11" fmla="*/ 28 h 315"/>
                  <a:gd name="T12" fmla="*/ 326 w 530"/>
                  <a:gd name="T13" fmla="*/ 37 h 315"/>
                  <a:gd name="T14" fmla="*/ 358 w 530"/>
                  <a:gd name="T15" fmla="*/ 52 h 315"/>
                  <a:gd name="T16" fmla="*/ 404 w 530"/>
                  <a:gd name="T17" fmla="*/ 34 h 315"/>
                  <a:gd name="T18" fmla="*/ 446 w 530"/>
                  <a:gd name="T19" fmla="*/ 35 h 315"/>
                  <a:gd name="T20" fmla="*/ 474 w 530"/>
                  <a:gd name="T21" fmla="*/ 72 h 315"/>
                  <a:gd name="T22" fmla="*/ 482 w 530"/>
                  <a:gd name="T23" fmla="*/ 72 h 315"/>
                  <a:gd name="T24" fmla="*/ 470 w 530"/>
                  <a:gd name="T25" fmla="*/ 113 h 315"/>
                  <a:gd name="T26" fmla="*/ 475 w 530"/>
                  <a:gd name="T27" fmla="*/ 148 h 315"/>
                  <a:gd name="T28" fmla="*/ 529 w 530"/>
                  <a:gd name="T29" fmla="*/ 171 h 315"/>
                  <a:gd name="T30" fmla="*/ 529 w 530"/>
                  <a:gd name="T31" fmla="*/ 219 h 315"/>
                  <a:gd name="T32" fmla="*/ 530 w 530"/>
                  <a:gd name="T33" fmla="*/ 247 h 315"/>
                  <a:gd name="T34" fmla="*/ 461 w 530"/>
                  <a:gd name="T35" fmla="*/ 269 h 315"/>
                  <a:gd name="T36" fmla="*/ 414 w 530"/>
                  <a:gd name="T37" fmla="*/ 267 h 315"/>
                  <a:gd name="T38" fmla="*/ 352 w 530"/>
                  <a:gd name="T39" fmla="*/ 284 h 315"/>
                  <a:gd name="T40" fmla="*/ 316 w 530"/>
                  <a:gd name="T41" fmla="*/ 268 h 315"/>
                  <a:gd name="T42" fmla="*/ 278 w 530"/>
                  <a:gd name="T43" fmla="*/ 273 h 315"/>
                  <a:gd name="T44" fmla="*/ 244 w 530"/>
                  <a:gd name="T45" fmla="*/ 315 h 315"/>
                  <a:gd name="T46" fmla="*/ 198 w 530"/>
                  <a:gd name="T47" fmla="*/ 315 h 315"/>
                  <a:gd name="T48" fmla="*/ 115 w 530"/>
                  <a:gd name="T49" fmla="*/ 267 h 315"/>
                  <a:gd name="T50" fmla="*/ 91 w 530"/>
                  <a:gd name="T51" fmla="*/ 281 h 315"/>
                  <a:gd name="T52" fmla="*/ 33 w 530"/>
                  <a:gd name="T53" fmla="*/ 269 h 315"/>
                  <a:gd name="T54" fmla="*/ 0 w 530"/>
                  <a:gd name="T55" fmla="*/ 216 h 315"/>
                  <a:gd name="T56" fmla="*/ 12 w 530"/>
                  <a:gd name="T57" fmla="*/ 187 h 315"/>
                  <a:gd name="T58" fmla="*/ 17 w 530"/>
                  <a:gd name="T59" fmla="*/ 148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0" h="315">
                    <a:moveTo>
                      <a:pt x="17" y="148"/>
                    </a:moveTo>
                    <a:lnTo>
                      <a:pt x="50" y="132"/>
                    </a:lnTo>
                    <a:lnTo>
                      <a:pt x="89" y="57"/>
                    </a:lnTo>
                    <a:lnTo>
                      <a:pt x="172" y="8"/>
                    </a:lnTo>
                    <a:lnTo>
                      <a:pt x="227" y="0"/>
                    </a:lnTo>
                    <a:lnTo>
                      <a:pt x="244" y="28"/>
                    </a:lnTo>
                    <a:lnTo>
                      <a:pt x="326" y="37"/>
                    </a:lnTo>
                    <a:lnTo>
                      <a:pt x="358" y="52"/>
                    </a:lnTo>
                    <a:lnTo>
                      <a:pt x="404" y="34"/>
                    </a:lnTo>
                    <a:lnTo>
                      <a:pt x="446" y="35"/>
                    </a:lnTo>
                    <a:lnTo>
                      <a:pt x="474" y="72"/>
                    </a:lnTo>
                    <a:lnTo>
                      <a:pt x="482" y="72"/>
                    </a:lnTo>
                    <a:lnTo>
                      <a:pt x="470" y="113"/>
                    </a:lnTo>
                    <a:lnTo>
                      <a:pt x="475" y="148"/>
                    </a:lnTo>
                    <a:lnTo>
                      <a:pt x="529" y="171"/>
                    </a:lnTo>
                    <a:lnTo>
                      <a:pt x="529" y="219"/>
                    </a:lnTo>
                    <a:lnTo>
                      <a:pt x="530" y="247"/>
                    </a:lnTo>
                    <a:lnTo>
                      <a:pt x="461" y="269"/>
                    </a:lnTo>
                    <a:lnTo>
                      <a:pt x="414" y="267"/>
                    </a:lnTo>
                    <a:lnTo>
                      <a:pt x="352" y="284"/>
                    </a:lnTo>
                    <a:lnTo>
                      <a:pt x="316" y="268"/>
                    </a:lnTo>
                    <a:lnTo>
                      <a:pt x="278" y="273"/>
                    </a:lnTo>
                    <a:lnTo>
                      <a:pt x="244" y="315"/>
                    </a:lnTo>
                    <a:lnTo>
                      <a:pt x="198" y="315"/>
                    </a:lnTo>
                    <a:lnTo>
                      <a:pt x="115" y="267"/>
                    </a:lnTo>
                    <a:lnTo>
                      <a:pt x="91" y="281"/>
                    </a:lnTo>
                    <a:lnTo>
                      <a:pt x="33" y="269"/>
                    </a:lnTo>
                    <a:lnTo>
                      <a:pt x="0" y="216"/>
                    </a:lnTo>
                    <a:lnTo>
                      <a:pt x="12" y="187"/>
                    </a:lnTo>
                    <a:lnTo>
                      <a:pt x="17" y="14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ï$ḷiḓè">
                <a:extLst>
                  <a:ext uri="{FF2B5EF4-FFF2-40B4-BE49-F238E27FC236}">
                    <a16:creationId xmlns="" xmlns:a16="http://schemas.microsoft.com/office/drawing/2014/main" id="{C2A04780-1FD6-4397-934D-7E847F5B69A3}"/>
                  </a:ext>
                </a:extLst>
              </p:cNvPr>
              <p:cNvSpPr/>
              <p:nvPr/>
            </p:nvSpPr>
            <p:spPr bwMode="auto">
              <a:xfrm>
                <a:off x="2405286" y="3577564"/>
                <a:ext cx="231207" cy="122099"/>
              </a:xfrm>
              <a:custGeom>
                <a:avLst/>
                <a:gdLst>
                  <a:gd name="T0" fmla="*/ 70 w 1423"/>
                  <a:gd name="T1" fmla="*/ 0 h 750"/>
                  <a:gd name="T2" fmla="*/ 133 w 1423"/>
                  <a:gd name="T3" fmla="*/ 44 h 750"/>
                  <a:gd name="T4" fmla="*/ 185 w 1423"/>
                  <a:gd name="T5" fmla="*/ 51 h 750"/>
                  <a:gd name="T6" fmla="*/ 249 w 1423"/>
                  <a:gd name="T7" fmla="*/ 17 h 750"/>
                  <a:gd name="T8" fmla="*/ 329 w 1423"/>
                  <a:gd name="T9" fmla="*/ 57 h 750"/>
                  <a:gd name="T10" fmla="*/ 395 w 1423"/>
                  <a:gd name="T11" fmla="*/ 79 h 750"/>
                  <a:gd name="T12" fmla="*/ 485 w 1423"/>
                  <a:gd name="T13" fmla="*/ 132 h 750"/>
                  <a:gd name="T14" fmla="*/ 535 w 1423"/>
                  <a:gd name="T15" fmla="*/ 174 h 750"/>
                  <a:gd name="T16" fmla="*/ 582 w 1423"/>
                  <a:gd name="T17" fmla="*/ 247 h 750"/>
                  <a:gd name="T18" fmla="*/ 602 w 1423"/>
                  <a:gd name="T19" fmla="*/ 188 h 750"/>
                  <a:gd name="T20" fmla="*/ 634 w 1423"/>
                  <a:gd name="T21" fmla="*/ 185 h 750"/>
                  <a:gd name="T22" fmla="*/ 706 w 1423"/>
                  <a:gd name="T23" fmla="*/ 206 h 750"/>
                  <a:gd name="T24" fmla="*/ 752 w 1423"/>
                  <a:gd name="T25" fmla="*/ 291 h 750"/>
                  <a:gd name="T26" fmla="*/ 850 w 1423"/>
                  <a:gd name="T27" fmla="*/ 282 h 750"/>
                  <a:gd name="T28" fmla="*/ 860 w 1423"/>
                  <a:gd name="T29" fmla="*/ 391 h 750"/>
                  <a:gd name="T30" fmla="*/ 936 w 1423"/>
                  <a:gd name="T31" fmla="*/ 409 h 750"/>
                  <a:gd name="T32" fmla="*/ 995 w 1423"/>
                  <a:gd name="T33" fmla="*/ 379 h 750"/>
                  <a:gd name="T34" fmla="*/ 1089 w 1423"/>
                  <a:gd name="T35" fmla="*/ 352 h 750"/>
                  <a:gd name="T36" fmla="*/ 1141 w 1423"/>
                  <a:gd name="T37" fmla="*/ 414 h 750"/>
                  <a:gd name="T38" fmla="*/ 1226 w 1423"/>
                  <a:gd name="T39" fmla="*/ 481 h 750"/>
                  <a:gd name="T40" fmla="*/ 1299 w 1423"/>
                  <a:gd name="T41" fmla="*/ 470 h 750"/>
                  <a:gd name="T42" fmla="*/ 1363 w 1423"/>
                  <a:gd name="T43" fmla="*/ 462 h 750"/>
                  <a:gd name="T44" fmla="*/ 1406 w 1423"/>
                  <a:gd name="T45" fmla="*/ 501 h 750"/>
                  <a:gd name="T46" fmla="*/ 1423 w 1423"/>
                  <a:gd name="T47" fmla="*/ 649 h 750"/>
                  <a:gd name="T48" fmla="*/ 1304 w 1423"/>
                  <a:gd name="T49" fmla="*/ 750 h 750"/>
                  <a:gd name="T50" fmla="*/ 1203 w 1423"/>
                  <a:gd name="T51" fmla="*/ 736 h 750"/>
                  <a:gd name="T52" fmla="*/ 996 w 1423"/>
                  <a:gd name="T53" fmla="*/ 683 h 750"/>
                  <a:gd name="T54" fmla="*/ 873 w 1423"/>
                  <a:gd name="T55" fmla="*/ 676 h 750"/>
                  <a:gd name="T56" fmla="*/ 818 w 1423"/>
                  <a:gd name="T57" fmla="*/ 593 h 750"/>
                  <a:gd name="T58" fmla="*/ 647 w 1423"/>
                  <a:gd name="T59" fmla="*/ 597 h 750"/>
                  <a:gd name="T60" fmla="*/ 531 w 1423"/>
                  <a:gd name="T61" fmla="*/ 578 h 750"/>
                  <a:gd name="T62" fmla="*/ 428 w 1423"/>
                  <a:gd name="T63" fmla="*/ 541 h 750"/>
                  <a:gd name="T64" fmla="*/ 329 w 1423"/>
                  <a:gd name="T65" fmla="*/ 502 h 750"/>
                  <a:gd name="T66" fmla="*/ 198 w 1423"/>
                  <a:gd name="T67" fmla="*/ 387 h 750"/>
                  <a:gd name="T68" fmla="*/ 108 w 1423"/>
                  <a:gd name="T69" fmla="*/ 348 h 750"/>
                  <a:gd name="T70" fmla="*/ 47 w 1423"/>
                  <a:gd name="T71" fmla="*/ 323 h 750"/>
                  <a:gd name="T72" fmla="*/ 0 w 1423"/>
                  <a:gd name="T73" fmla="*/ 276 h 750"/>
                  <a:gd name="T74" fmla="*/ 40 w 1423"/>
                  <a:gd name="T75" fmla="*/ 160 h 750"/>
                  <a:gd name="T76" fmla="*/ 63 w 1423"/>
                  <a:gd name="T77" fmla="*/ 1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23" h="750">
                    <a:moveTo>
                      <a:pt x="63" y="10"/>
                    </a:moveTo>
                    <a:lnTo>
                      <a:pt x="70" y="0"/>
                    </a:lnTo>
                    <a:lnTo>
                      <a:pt x="120" y="26"/>
                    </a:lnTo>
                    <a:lnTo>
                      <a:pt x="133" y="44"/>
                    </a:lnTo>
                    <a:lnTo>
                      <a:pt x="167" y="43"/>
                    </a:lnTo>
                    <a:lnTo>
                      <a:pt x="185" y="51"/>
                    </a:lnTo>
                    <a:lnTo>
                      <a:pt x="207" y="20"/>
                    </a:lnTo>
                    <a:lnTo>
                      <a:pt x="249" y="17"/>
                    </a:lnTo>
                    <a:lnTo>
                      <a:pt x="311" y="40"/>
                    </a:lnTo>
                    <a:lnTo>
                      <a:pt x="329" y="57"/>
                    </a:lnTo>
                    <a:lnTo>
                      <a:pt x="369" y="60"/>
                    </a:lnTo>
                    <a:lnTo>
                      <a:pt x="395" y="79"/>
                    </a:lnTo>
                    <a:lnTo>
                      <a:pt x="446" y="131"/>
                    </a:lnTo>
                    <a:lnTo>
                      <a:pt x="485" y="132"/>
                    </a:lnTo>
                    <a:lnTo>
                      <a:pt x="522" y="151"/>
                    </a:lnTo>
                    <a:lnTo>
                      <a:pt x="535" y="174"/>
                    </a:lnTo>
                    <a:lnTo>
                      <a:pt x="566" y="210"/>
                    </a:lnTo>
                    <a:lnTo>
                      <a:pt x="582" y="247"/>
                    </a:lnTo>
                    <a:lnTo>
                      <a:pt x="598" y="239"/>
                    </a:lnTo>
                    <a:lnTo>
                      <a:pt x="602" y="188"/>
                    </a:lnTo>
                    <a:lnTo>
                      <a:pt x="622" y="169"/>
                    </a:lnTo>
                    <a:lnTo>
                      <a:pt x="634" y="185"/>
                    </a:lnTo>
                    <a:lnTo>
                      <a:pt x="670" y="185"/>
                    </a:lnTo>
                    <a:lnTo>
                      <a:pt x="706" y="206"/>
                    </a:lnTo>
                    <a:lnTo>
                      <a:pt x="711" y="254"/>
                    </a:lnTo>
                    <a:lnTo>
                      <a:pt x="752" y="291"/>
                    </a:lnTo>
                    <a:lnTo>
                      <a:pt x="807" y="276"/>
                    </a:lnTo>
                    <a:lnTo>
                      <a:pt x="850" y="282"/>
                    </a:lnTo>
                    <a:lnTo>
                      <a:pt x="841" y="352"/>
                    </a:lnTo>
                    <a:lnTo>
                      <a:pt x="860" y="391"/>
                    </a:lnTo>
                    <a:lnTo>
                      <a:pt x="888" y="385"/>
                    </a:lnTo>
                    <a:lnTo>
                      <a:pt x="936" y="409"/>
                    </a:lnTo>
                    <a:lnTo>
                      <a:pt x="958" y="390"/>
                    </a:lnTo>
                    <a:lnTo>
                      <a:pt x="995" y="379"/>
                    </a:lnTo>
                    <a:lnTo>
                      <a:pt x="1026" y="345"/>
                    </a:lnTo>
                    <a:lnTo>
                      <a:pt x="1089" y="352"/>
                    </a:lnTo>
                    <a:lnTo>
                      <a:pt x="1132" y="373"/>
                    </a:lnTo>
                    <a:lnTo>
                      <a:pt x="1141" y="414"/>
                    </a:lnTo>
                    <a:lnTo>
                      <a:pt x="1192" y="434"/>
                    </a:lnTo>
                    <a:lnTo>
                      <a:pt x="1226" y="481"/>
                    </a:lnTo>
                    <a:lnTo>
                      <a:pt x="1256" y="488"/>
                    </a:lnTo>
                    <a:lnTo>
                      <a:pt x="1299" y="470"/>
                    </a:lnTo>
                    <a:lnTo>
                      <a:pt x="1316" y="477"/>
                    </a:lnTo>
                    <a:lnTo>
                      <a:pt x="1363" y="462"/>
                    </a:lnTo>
                    <a:lnTo>
                      <a:pt x="1395" y="464"/>
                    </a:lnTo>
                    <a:lnTo>
                      <a:pt x="1406" y="501"/>
                    </a:lnTo>
                    <a:lnTo>
                      <a:pt x="1390" y="583"/>
                    </a:lnTo>
                    <a:lnTo>
                      <a:pt x="1423" y="649"/>
                    </a:lnTo>
                    <a:lnTo>
                      <a:pt x="1411" y="729"/>
                    </a:lnTo>
                    <a:lnTo>
                      <a:pt x="1304" y="750"/>
                    </a:lnTo>
                    <a:lnTo>
                      <a:pt x="1240" y="716"/>
                    </a:lnTo>
                    <a:lnTo>
                      <a:pt x="1203" y="736"/>
                    </a:lnTo>
                    <a:lnTo>
                      <a:pt x="1055" y="681"/>
                    </a:lnTo>
                    <a:lnTo>
                      <a:pt x="996" y="683"/>
                    </a:lnTo>
                    <a:lnTo>
                      <a:pt x="964" y="701"/>
                    </a:lnTo>
                    <a:lnTo>
                      <a:pt x="873" y="676"/>
                    </a:lnTo>
                    <a:lnTo>
                      <a:pt x="827" y="637"/>
                    </a:lnTo>
                    <a:lnTo>
                      <a:pt x="818" y="593"/>
                    </a:lnTo>
                    <a:lnTo>
                      <a:pt x="736" y="572"/>
                    </a:lnTo>
                    <a:lnTo>
                      <a:pt x="647" y="597"/>
                    </a:lnTo>
                    <a:lnTo>
                      <a:pt x="618" y="570"/>
                    </a:lnTo>
                    <a:lnTo>
                      <a:pt x="531" y="578"/>
                    </a:lnTo>
                    <a:lnTo>
                      <a:pt x="475" y="541"/>
                    </a:lnTo>
                    <a:lnTo>
                      <a:pt x="428" y="541"/>
                    </a:lnTo>
                    <a:lnTo>
                      <a:pt x="395" y="518"/>
                    </a:lnTo>
                    <a:lnTo>
                      <a:pt x="329" y="502"/>
                    </a:lnTo>
                    <a:lnTo>
                      <a:pt x="277" y="439"/>
                    </a:lnTo>
                    <a:lnTo>
                      <a:pt x="198" y="387"/>
                    </a:lnTo>
                    <a:lnTo>
                      <a:pt x="138" y="370"/>
                    </a:lnTo>
                    <a:lnTo>
                      <a:pt x="108" y="348"/>
                    </a:lnTo>
                    <a:lnTo>
                      <a:pt x="77" y="347"/>
                    </a:lnTo>
                    <a:lnTo>
                      <a:pt x="47" y="323"/>
                    </a:lnTo>
                    <a:lnTo>
                      <a:pt x="10" y="320"/>
                    </a:lnTo>
                    <a:lnTo>
                      <a:pt x="0" y="276"/>
                    </a:lnTo>
                    <a:lnTo>
                      <a:pt x="40" y="217"/>
                    </a:lnTo>
                    <a:lnTo>
                      <a:pt x="40" y="160"/>
                    </a:lnTo>
                    <a:lnTo>
                      <a:pt x="67" y="69"/>
                    </a:lnTo>
                    <a:lnTo>
                      <a:pt x="63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ïṣḷîḋè">
                <a:extLst>
                  <a:ext uri="{FF2B5EF4-FFF2-40B4-BE49-F238E27FC236}">
                    <a16:creationId xmlns="" xmlns:a16="http://schemas.microsoft.com/office/drawing/2014/main" id="{BD6BA4E8-8CE1-4707-A9C2-B678E8B8D5AD}"/>
                  </a:ext>
                </a:extLst>
              </p:cNvPr>
              <p:cNvSpPr/>
              <p:nvPr/>
            </p:nvSpPr>
            <p:spPr bwMode="auto">
              <a:xfrm>
                <a:off x="1875327" y="3371036"/>
                <a:ext cx="388376" cy="424747"/>
              </a:xfrm>
              <a:custGeom>
                <a:avLst/>
                <a:gdLst>
                  <a:gd name="T0" fmla="*/ 1438 w 2388"/>
                  <a:gd name="T1" fmla="*/ 2528 h 2619"/>
                  <a:gd name="T2" fmla="*/ 1625 w 2388"/>
                  <a:gd name="T3" fmla="*/ 2483 h 2619"/>
                  <a:gd name="T4" fmla="*/ 1732 w 2388"/>
                  <a:gd name="T5" fmla="*/ 2455 h 2619"/>
                  <a:gd name="T6" fmla="*/ 1805 w 2388"/>
                  <a:gd name="T7" fmla="*/ 2424 h 2619"/>
                  <a:gd name="T8" fmla="*/ 1746 w 2388"/>
                  <a:gd name="T9" fmla="*/ 2224 h 2619"/>
                  <a:gd name="T10" fmla="*/ 1627 w 2388"/>
                  <a:gd name="T11" fmla="*/ 2107 h 2619"/>
                  <a:gd name="T12" fmla="*/ 1554 w 2388"/>
                  <a:gd name="T13" fmla="*/ 2021 h 2619"/>
                  <a:gd name="T14" fmla="*/ 1512 w 2388"/>
                  <a:gd name="T15" fmla="*/ 1897 h 2619"/>
                  <a:gd name="T16" fmla="*/ 1623 w 2388"/>
                  <a:gd name="T17" fmla="*/ 1776 h 2619"/>
                  <a:gd name="T18" fmla="*/ 1715 w 2388"/>
                  <a:gd name="T19" fmla="*/ 1814 h 2619"/>
                  <a:gd name="T20" fmla="*/ 1956 w 2388"/>
                  <a:gd name="T21" fmla="*/ 1615 h 2619"/>
                  <a:gd name="T22" fmla="*/ 2101 w 2388"/>
                  <a:gd name="T23" fmla="*/ 1413 h 2619"/>
                  <a:gd name="T24" fmla="*/ 2151 w 2388"/>
                  <a:gd name="T25" fmla="*/ 1294 h 2619"/>
                  <a:gd name="T26" fmla="*/ 2241 w 2388"/>
                  <a:gd name="T27" fmla="*/ 1093 h 2619"/>
                  <a:gd name="T28" fmla="*/ 2300 w 2388"/>
                  <a:gd name="T29" fmla="*/ 953 h 2619"/>
                  <a:gd name="T30" fmla="*/ 2384 w 2388"/>
                  <a:gd name="T31" fmla="*/ 861 h 2619"/>
                  <a:gd name="T32" fmla="*/ 2226 w 2388"/>
                  <a:gd name="T33" fmla="*/ 811 h 2619"/>
                  <a:gd name="T34" fmla="*/ 2031 w 2388"/>
                  <a:gd name="T35" fmla="*/ 664 h 2619"/>
                  <a:gd name="T36" fmla="*/ 2001 w 2388"/>
                  <a:gd name="T37" fmla="*/ 432 h 2619"/>
                  <a:gd name="T38" fmla="*/ 2003 w 2388"/>
                  <a:gd name="T39" fmla="*/ 311 h 2619"/>
                  <a:gd name="T40" fmla="*/ 1867 w 2388"/>
                  <a:gd name="T41" fmla="*/ 166 h 2619"/>
                  <a:gd name="T42" fmla="*/ 1775 w 2388"/>
                  <a:gd name="T43" fmla="*/ 97 h 2619"/>
                  <a:gd name="T44" fmla="*/ 1758 w 2388"/>
                  <a:gd name="T45" fmla="*/ 0 h 2619"/>
                  <a:gd name="T46" fmla="*/ 1585 w 2388"/>
                  <a:gd name="T47" fmla="*/ 109 h 2619"/>
                  <a:gd name="T48" fmla="*/ 1550 w 2388"/>
                  <a:gd name="T49" fmla="*/ 430 h 2619"/>
                  <a:gd name="T50" fmla="*/ 1484 w 2388"/>
                  <a:gd name="T51" fmla="*/ 583 h 2619"/>
                  <a:gd name="T52" fmla="*/ 1435 w 2388"/>
                  <a:gd name="T53" fmla="*/ 650 h 2619"/>
                  <a:gd name="T54" fmla="*/ 1369 w 2388"/>
                  <a:gd name="T55" fmla="*/ 752 h 2619"/>
                  <a:gd name="T56" fmla="*/ 1337 w 2388"/>
                  <a:gd name="T57" fmla="*/ 900 h 2619"/>
                  <a:gd name="T58" fmla="*/ 1269 w 2388"/>
                  <a:gd name="T59" fmla="*/ 1003 h 2619"/>
                  <a:gd name="T60" fmla="*/ 1184 w 2388"/>
                  <a:gd name="T61" fmla="*/ 1011 h 2619"/>
                  <a:gd name="T62" fmla="*/ 1097 w 2388"/>
                  <a:gd name="T63" fmla="*/ 1095 h 2619"/>
                  <a:gd name="T64" fmla="*/ 953 w 2388"/>
                  <a:gd name="T65" fmla="*/ 1142 h 2619"/>
                  <a:gd name="T66" fmla="*/ 879 w 2388"/>
                  <a:gd name="T67" fmla="*/ 1235 h 2619"/>
                  <a:gd name="T68" fmla="*/ 905 w 2388"/>
                  <a:gd name="T69" fmla="*/ 1406 h 2619"/>
                  <a:gd name="T70" fmla="*/ 716 w 2388"/>
                  <a:gd name="T71" fmla="*/ 1473 h 2619"/>
                  <a:gd name="T72" fmla="*/ 490 w 2388"/>
                  <a:gd name="T73" fmla="*/ 1509 h 2619"/>
                  <a:gd name="T74" fmla="*/ 0 w 2388"/>
                  <a:gd name="T75" fmla="*/ 1463 h 2619"/>
                  <a:gd name="T76" fmla="*/ 196 w 2388"/>
                  <a:gd name="T77" fmla="*/ 1691 h 2619"/>
                  <a:gd name="T78" fmla="*/ 305 w 2388"/>
                  <a:gd name="T79" fmla="*/ 1745 h 2619"/>
                  <a:gd name="T80" fmla="*/ 367 w 2388"/>
                  <a:gd name="T81" fmla="*/ 1894 h 2619"/>
                  <a:gd name="T82" fmla="*/ 467 w 2388"/>
                  <a:gd name="T83" fmla="*/ 2018 h 2619"/>
                  <a:gd name="T84" fmla="*/ 299 w 2388"/>
                  <a:gd name="T85" fmla="*/ 2067 h 2619"/>
                  <a:gd name="T86" fmla="*/ 212 w 2388"/>
                  <a:gd name="T87" fmla="*/ 2188 h 2619"/>
                  <a:gd name="T88" fmla="*/ 241 w 2388"/>
                  <a:gd name="T89" fmla="*/ 2317 h 2619"/>
                  <a:gd name="T90" fmla="*/ 344 w 2388"/>
                  <a:gd name="T91" fmla="*/ 2316 h 2619"/>
                  <a:gd name="T92" fmla="*/ 422 w 2388"/>
                  <a:gd name="T93" fmla="*/ 2308 h 2619"/>
                  <a:gd name="T94" fmla="*/ 508 w 2388"/>
                  <a:gd name="T95" fmla="*/ 2308 h 2619"/>
                  <a:gd name="T96" fmla="*/ 583 w 2388"/>
                  <a:gd name="T97" fmla="*/ 2295 h 2619"/>
                  <a:gd name="T98" fmla="*/ 642 w 2388"/>
                  <a:gd name="T99" fmla="*/ 2303 h 2619"/>
                  <a:gd name="T100" fmla="*/ 777 w 2388"/>
                  <a:gd name="T101" fmla="*/ 2282 h 2619"/>
                  <a:gd name="T102" fmla="*/ 863 w 2388"/>
                  <a:gd name="T103" fmla="*/ 2261 h 2619"/>
                  <a:gd name="T104" fmla="*/ 1016 w 2388"/>
                  <a:gd name="T105" fmla="*/ 2261 h 2619"/>
                  <a:gd name="T106" fmla="*/ 1067 w 2388"/>
                  <a:gd name="T107" fmla="*/ 2361 h 2619"/>
                  <a:gd name="T108" fmla="*/ 1138 w 2388"/>
                  <a:gd name="T109" fmla="*/ 2355 h 2619"/>
                  <a:gd name="T110" fmla="*/ 1192 w 2388"/>
                  <a:gd name="T111" fmla="*/ 2500 h 2619"/>
                  <a:gd name="T112" fmla="*/ 1202 w 2388"/>
                  <a:gd name="T113" fmla="*/ 2536 h 2619"/>
                  <a:gd name="T114" fmla="*/ 1354 w 2388"/>
                  <a:gd name="T115" fmla="*/ 2599 h 2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8" h="2619">
                    <a:moveTo>
                      <a:pt x="1378" y="2602"/>
                    </a:moveTo>
                    <a:lnTo>
                      <a:pt x="1380" y="2558"/>
                    </a:lnTo>
                    <a:lnTo>
                      <a:pt x="1416" y="2534"/>
                    </a:lnTo>
                    <a:lnTo>
                      <a:pt x="1438" y="2528"/>
                    </a:lnTo>
                    <a:lnTo>
                      <a:pt x="1454" y="2485"/>
                    </a:lnTo>
                    <a:lnTo>
                      <a:pt x="1479" y="2491"/>
                    </a:lnTo>
                    <a:lnTo>
                      <a:pt x="1508" y="2475"/>
                    </a:lnTo>
                    <a:lnTo>
                      <a:pt x="1625" y="2483"/>
                    </a:lnTo>
                    <a:lnTo>
                      <a:pt x="1693" y="2458"/>
                    </a:lnTo>
                    <a:lnTo>
                      <a:pt x="1706" y="2443"/>
                    </a:lnTo>
                    <a:lnTo>
                      <a:pt x="1745" y="2430"/>
                    </a:lnTo>
                    <a:lnTo>
                      <a:pt x="1732" y="2455"/>
                    </a:lnTo>
                    <a:lnTo>
                      <a:pt x="1747" y="2474"/>
                    </a:lnTo>
                    <a:lnTo>
                      <a:pt x="1787" y="2451"/>
                    </a:lnTo>
                    <a:lnTo>
                      <a:pt x="1818" y="2441"/>
                    </a:lnTo>
                    <a:lnTo>
                      <a:pt x="1805" y="2424"/>
                    </a:lnTo>
                    <a:lnTo>
                      <a:pt x="1810" y="2399"/>
                    </a:lnTo>
                    <a:lnTo>
                      <a:pt x="1771" y="2291"/>
                    </a:lnTo>
                    <a:lnTo>
                      <a:pt x="1738" y="2246"/>
                    </a:lnTo>
                    <a:lnTo>
                      <a:pt x="1746" y="2224"/>
                    </a:lnTo>
                    <a:lnTo>
                      <a:pt x="1724" y="2203"/>
                    </a:lnTo>
                    <a:lnTo>
                      <a:pt x="1690" y="2206"/>
                    </a:lnTo>
                    <a:lnTo>
                      <a:pt x="1634" y="2170"/>
                    </a:lnTo>
                    <a:lnTo>
                      <a:pt x="1627" y="2107"/>
                    </a:lnTo>
                    <a:lnTo>
                      <a:pt x="1629" y="2065"/>
                    </a:lnTo>
                    <a:lnTo>
                      <a:pt x="1605" y="2012"/>
                    </a:lnTo>
                    <a:lnTo>
                      <a:pt x="1573" y="2011"/>
                    </a:lnTo>
                    <a:lnTo>
                      <a:pt x="1554" y="2021"/>
                    </a:lnTo>
                    <a:lnTo>
                      <a:pt x="1514" y="2008"/>
                    </a:lnTo>
                    <a:lnTo>
                      <a:pt x="1485" y="2009"/>
                    </a:lnTo>
                    <a:lnTo>
                      <a:pt x="1485" y="1966"/>
                    </a:lnTo>
                    <a:lnTo>
                      <a:pt x="1512" y="1897"/>
                    </a:lnTo>
                    <a:lnTo>
                      <a:pt x="1539" y="1887"/>
                    </a:lnTo>
                    <a:lnTo>
                      <a:pt x="1584" y="1823"/>
                    </a:lnTo>
                    <a:lnTo>
                      <a:pt x="1591" y="1793"/>
                    </a:lnTo>
                    <a:lnTo>
                      <a:pt x="1623" y="1776"/>
                    </a:lnTo>
                    <a:lnTo>
                      <a:pt x="1646" y="1761"/>
                    </a:lnTo>
                    <a:lnTo>
                      <a:pt x="1683" y="1776"/>
                    </a:lnTo>
                    <a:lnTo>
                      <a:pt x="1690" y="1810"/>
                    </a:lnTo>
                    <a:lnTo>
                      <a:pt x="1715" y="1814"/>
                    </a:lnTo>
                    <a:lnTo>
                      <a:pt x="1779" y="1782"/>
                    </a:lnTo>
                    <a:lnTo>
                      <a:pt x="1869" y="1776"/>
                    </a:lnTo>
                    <a:lnTo>
                      <a:pt x="1923" y="1716"/>
                    </a:lnTo>
                    <a:lnTo>
                      <a:pt x="1956" y="1615"/>
                    </a:lnTo>
                    <a:lnTo>
                      <a:pt x="2035" y="1560"/>
                    </a:lnTo>
                    <a:lnTo>
                      <a:pt x="2055" y="1523"/>
                    </a:lnTo>
                    <a:lnTo>
                      <a:pt x="2063" y="1467"/>
                    </a:lnTo>
                    <a:lnTo>
                      <a:pt x="2101" y="1413"/>
                    </a:lnTo>
                    <a:lnTo>
                      <a:pt x="2156" y="1386"/>
                    </a:lnTo>
                    <a:lnTo>
                      <a:pt x="2175" y="1344"/>
                    </a:lnTo>
                    <a:lnTo>
                      <a:pt x="2173" y="1312"/>
                    </a:lnTo>
                    <a:lnTo>
                      <a:pt x="2151" y="1294"/>
                    </a:lnTo>
                    <a:lnTo>
                      <a:pt x="2201" y="1240"/>
                    </a:lnTo>
                    <a:lnTo>
                      <a:pt x="2227" y="1219"/>
                    </a:lnTo>
                    <a:lnTo>
                      <a:pt x="2233" y="1178"/>
                    </a:lnTo>
                    <a:lnTo>
                      <a:pt x="2241" y="1093"/>
                    </a:lnTo>
                    <a:lnTo>
                      <a:pt x="2224" y="1030"/>
                    </a:lnTo>
                    <a:lnTo>
                      <a:pt x="2214" y="1016"/>
                    </a:lnTo>
                    <a:lnTo>
                      <a:pt x="2268" y="964"/>
                    </a:lnTo>
                    <a:lnTo>
                      <a:pt x="2300" y="953"/>
                    </a:lnTo>
                    <a:lnTo>
                      <a:pt x="2332" y="931"/>
                    </a:lnTo>
                    <a:lnTo>
                      <a:pt x="2354" y="936"/>
                    </a:lnTo>
                    <a:lnTo>
                      <a:pt x="2388" y="898"/>
                    </a:lnTo>
                    <a:lnTo>
                      <a:pt x="2384" y="861"/>
                    </a:lnTo>
                    <a:lnTo>
                      <a:pt x="2340" y="850"/>
                    </a:lnTo>
                    <a:lnTo>
                      <a:pt x="2298" y="866"/>
                    </a:lnTo>
                    <a:lnTo>
                      <a:pt x="2247" y="854"/>
                    </a:lnTo>
                    <a:lnTo>
                      <a:pt x="2226" y="811"/>
                    </a:lnTo>
                    <a:lnTo>
                      <a:pt x="2166" y="787"/>
                    </a:lnTo>
                    <a:lnTo>
                      <a:pt x="2102" y="771"/>
                    </a:lnTo>
                    <a:lnTo>
                      <a:pt x="2040" y="715"/>
                    </a:lnTo>
                    <a:lnTo>
                      <a:pt x="2031" y="664"/>
                    </a:lnTo>
                    <a:lnTo>
                      <a:pt x="2004" y="548"/>
                    </a:lnTo>
                    <a:lnTo>
                      <a:pt x="1974" y="498"/>
                    </a:lnTo>
                    <a:lnTo>
                      <a:pt x="1973" y="444"/>
                    </a:lnTo>
                    <a:lnTo>
                      <a:pt x="2001" y="432"/>
                    </a:lnTo>
                    <a:lnTo>
                      <a:pt x="2005" y="397"/>
                    </a:lnTo>
                    <a:lnTo>
                      <a:pt x="2054" y="366"/>
                    </a:lnTo>
                    <a:lnTo>
                      <a:pt x="2053" y="324"/>
                    </a:lnTo>
                    <a:lnTo>
                      <a:pt x="2003" y="311"/>
                    </a:lnTo>
                    <a:lnTo>
                      <a:pt x="1993" y="276"/>
                    </a:lnTo>
                    <a:lnTo>
                      <a:pt x="1948" y="249"/>
                    </a:lnTo>
                    <a:lnTo>
                      <a:pt x="1901" y="209"/>
                    </a:lnTo>
                    <a:lnTo>
                      <a:pt x="1867" y="166"/>
                    </a:lnTo>
                    <a:lnTo>
                      <a:pt x="1832" y="178"/>
                    </a:lnTo>
                    <a:lnTo>
                      <a:pt x="1807" y="188"/>
                    </a:lnTo>
                    <a:lnTo>
                      <a:pt x="1782" y="165"/>
                    </a:lnTo>
                    <a:lnTo>
                      <a:pt x="1775" y="97"/>
                    </a:lnTo>
                    <a:lnTo>
                      <a:pt x="1857" y="41"/>
                    </a:lnTo>
                    <a:lnTo>
                      <a:pt x="1846" y="12"/>
                    </a:lnTo>
                    <a:lnTo>
                      <a:pt x="1798" y="22"/>
                    </a:lnTo>
                    <a:lnTo>
                      <a:pt x="1758" y="0"/>
                    </a:lnTo>
                    <a:lnTo>
                      <a:pt x="1701" y="30"/>
                    </a:lnTo>
                    <a:lnTo>
                      <a:pt x="1659" y="67"/>
                    </a:lnTo>
                    <a:lnTo>
                      <a:pt x="1612" y="67"/>
                    </a:lnTo>
                    <a:lnTo>
                      <a:pt x="1585" y="109"/>
                    </a:lnTo>
                    <a:lnTo>
                      <a:pt x="1553" y="141"/>
                    </a:lnTo>
                    <a:lnTo>
                      <a:pt x="1627" y="250"/>
                    </a:lnTo>
                    <a:lnTo>
                      <a:pt x="1632" y="324"/>
                    </a:lnTo>
                    <a:lnTo>
                      <a:pt x="1550" y="430"/>
                    </a:lnTo>
                    <a:lnTo>
                      <a:pt x="1592" y="469"/>
                    </a:lnTo>
                    <a:lnTo>
                      <a:pt x="1592" y="516"/>
                    </a:lnTo>
                    <a:lnTo>
                      <a:pt x="1548" y="583"/>
                    </a:lnTo>
                    <a:lnTo>
                      <a:pt x="1484" y="583"/>
                    </a:lnTo>
                    <a:lnTo>
                      <a:pt x="1422" y="558"/>
                    </a:lnTo>
                    <a:lnTo>
                      <a:pt x="1381" y="585"/>
                    </a:lnTo>
                    <a:lnTo>
                      <a:pt x="1399" y="629"/>
                    </a:lnTo>
                    <a:lnTo>
                      <a:pt x="1435" y="650"/>
                    </a:lnTo>
                    <a:lnTo>
                      <a:pt x="1456" y="696"/>
                    </a:lnTo>
                    <a:lnTo>
                      <a:pt x="1448" y="726"/>
                    </a:lnTo>
                    <a:lnTo>
                      <a:pt x="1407" y="748"/>
                    </a:lnTo>
                    <a:lnTo>
                      <a:pt x="1369" y="752"/>
                    </a:lnTo>
                    <a:lnTo>
                      <a:pt x="1356" y="776"/>
                    </a:lnTo>
                    <a:lnTo>
                      <a:pt x="1351" y="837"/>
                    </a:lnTo>
                    <a:lnTo>
                      <a:pt x="1339" y="876"/>
                    </a:lnTo>
                    <a:lnTo>
                      <a:pt x="1337" y="900"/>
                    </a:lnTo>
                    <a:lnTo>
                      <a:pt x="1325" y="915"/>
                    </a:lnTo>
                    <a:lnTo>
                      <a:pt x="1339" y="990"/>
                    </a:lnTo>
                    <a:lnTo>
                      <a:pt x="1302" y="1045"/>
                    </a:lnTo>
                    <a:lnTo>
                      <a:pt x="1269" y="1003"/>
                    </a:lnTo>
                    <a:lnTo>
                      <a:pt x="1249" y="1003"/>
                    </a:lnTo>
                    <a:lnTo>
                      <a:pt x="1246" y="1027"/>
                    </a:lnTo>
                    <a:lnTo>
                      <a:pt x="1204" y="1024"/>
                    </a:lnTo>
                    <a:lnTo>
                      <a:pt x="1184" y="1011"/>
                    </a:lnTo>
                    <a:lnTo>
                      <a:pt x="1144" y="1015"/>
                    </a:lnTo>
                    <a:lnTo>
                      <a:pt x="1133" y="1036"/>
                    </a:lnTo>
                    <a:lnTo>
                      <a:pt x="1068" y="1086"/>
                    </a:lnTo>
                    <a:lnTo>
                      <a:pt x="1097" y="1095"/>
                    </a:lnTo>
                    <a:lnTo>
                      <a:pt x="1077" y="1120"/>
                    </a:lnTo>
                    <a:lnTo>
                      <a:pt x="1015" y="1147"/>
                    </a:lnTo>
                    <a:lnTo>
                      <a:pt x="994" y="1134"/>
                    </a:lnTo>
                    <a:lnTo>
                      <a:pt x="953" y="1142"/>
                    </a:lnTo>
                    <a:lnTo>
                      <a:pt x="941" y="1169"/>
                    </a:lnTo>
                    <a:lnTo>
                      <a:pt x="934" y="1196"/>
                    </a:lnTo>
                    <a:lnTo>
                      <a:pt x="901" y="1207"/>
                    </a:lnTo>
                    <a:lnTo>
                      <a:pt x="879" y="1235"/>
                    </a:lnTo>
                    <a:lnTo>
                      <a:pt x="881" y="1282"/>
                    </a:lnTo>
                    <a:lnTo>
                      <a:pt x="894" y="1338"/>
                    </a:lnTo>
                    <a:lnTo>
                      <a:pt x="891" y="1373"/>
                    </a:lnTo>
                    <a:lnTo>
                      <a:pt x="905" y="1406"/>
                    </a:lnTo>
                    <a:lnTo>
                      <a:pt x="898" y="1438"/>
                    </a:lnTo>
                    <a:lnTo>
                      <a:pt x="830" y="1467"/>
                    </a:lnTo>
                    <a:lnTo>
                      <a:pt x="770" y="1466"/>
                    </a:lnTo>
                    <a:lnTo>
                      <a:pt x="716" y="1473"/>
                    </a:lnTo>
                    <a:lnTo>
                      <a:pt x="624" y="1478"/>
                    </a:lnTo>
                    <a:lnTo>
                      <a:pt x="565" y="1494"/>
                    </a:lnTo>
                    <a:lnTo>
                      <a:pt x="543" y="1511"/>
                    </a:lnTo>
                    <a:lnTo>
                      <a:pt x="490" y="1509"/>
                    </a:lnTo>
                    <a:lnTo>
                      <a:pt x="432" y="1525"/>
                    </a:lnTo>
                    <a:lnTo>
                      <a:pt x="234" y="1529"/>
                    </a:lnTo>
                    <a:lnTo>
                      <a:pt x="1" y="1463"/>
                    </a:lnTo>
                    <a:lnTo>
                      <a:pt x="0" y="1463"/>
                    </a:lnTo>
                    <a:lnTo>
                      <a:pt x="89" y="1582"/>
                    </a:lnTo>
                    <a:lnTo>
                      <a:pt x="108" y="1621"/>
                    </a:lnTo>
                    <a:lnTo>
                      <a:pt x="153" y="1669"/>
                    </a:lnTo>
                    <a:lnTo>
                      <a:pt x="196" y="1691"/>
                    </a:lnTo>
                    <a:lnTo>
                      <a:pt x="210" y="1709"/>
                    </a:lnTo>
                    <a:lnTo>
                      <a:pt x="268" y="1714"/>
                    </a:lnTo>
                    <a:lnTo>
                      <a:pt x="300" y="1726"/>
                    </a:lnTo>
                    <a:lnTo>
                      <a:pt x="305" y="1745"/>
                    </a:lnTo>
                    <a:lnTo>
                      <a:pt x="351" y="1750"/>
                    </a:lnTo>
                    <a:lnTo>
                      <a:pt x="352" y="1807"/>
                    </a:lnTo>
                    <a:lnTo>
                      <a:pt x="364" y="1847"/>
                    </a:lnTo>
                    <a:lnTo>
                      <a:pt x="367" y="1894"/>
                    </a:lnTo>
                    <a:lnTo>
                      <a:pt x="376" y="1924"/>
                    </a:lnTo>
                    <a:lnTo>
                      <a:pt x="418" y="1922"/>
                    </a:lnTo>
                    <a:lnTo>
                      <a:pt x="462" y="1952"/>
                    </a:lnTo>
                    <a:lnTo>
                      <a:pt x="467" y="2018"/>
                    </a:lnTo>
                    <a:lnTo>
                      <a:pt x="442" y="2042"/>
                    </a:lnTo>
                    <a:lnTo>
                      <a:pt x="398" y="2024"/>
                    </a:lnTo>
                    <a:lnTo>
                      <a:pt x="315" y="2049"/>
                    </a:lnTo>
                    <a:lnTo>
                      <a:pt x="299" y="2067"/>
                    </a:lnTo>
                    <a:lnTo>
                      <a:pt x="246" y="2089"/>
                    </a:lnTo>
                    <a:lnTo>
                      <a:pt x="229" y="2122"/>
                    </a:lnTo>
                    <a:lnTo>
                      <a:pt x="238" y="2152"/>
                    </a:lnTo>
                    <a:lnTo>
                      <a:pt x="212" y="2188"/>
                    </a:lnTo>
                    <a:lnTo>
                      <a:pt x="228" y="2230"/>
                    </a:lnTo>
                    <a:lnTo>
                      <a:pt x="220" y="2289"/>
                    </a:lnTo>
                    <a:lnTo>
                      <a:pt x="221" y="2317"/>
                    </a:lnTo>
                    <a:lnTo>
                      <a:pt x="241" y="2317"/>
                    </a:lnTo>
                    <a:lnTo>
                      <a:pt x="240" y="2342"/>
                    </a:lnTo>
                    <a:lnTo>
                      <a:pt x="255" y="2349"/>
                    </a:lnTo>
                    <a:lnTo>
                      <a:pt x="305" y="2319"/>
                    </a:lnTo>
                    <a:lnTo>
                      <a:pt x="344" y="2316"/>
                    </a:lnTo>
                    <a:lnTo>
                      <a:pt x="346" y="2332"/>
                    </a:lnTo>
                    <a:lnTo>
                      <a:pt x="360" y="2326"/>
                    </a:lnTo>
                    <a:lnTo>
                      <a:pt x="385" y="2306"/>
                    </a:lnTo>
                    <a:lnTo>
                      <a:pt x="422" y="2308"/>
                    </a:lnTo>
                    <a:lnTo>
                      <a:pt x="439" y="2314"/>
                    </a:lnTo>
                    <a:lnTo>
                      <a:pt x="468" y="2306"/>
                    </a:lnTo>
                    <a:lnTo>
                      <a:pt x="489" y="2308"/>
                    </a:lnTo>
                    <a:lnTo>
                      <a:pt x="508" y="2308"/>
                    </a:lnTo>
                    <a:lnTo>
                      <a:pt x="511" y="2290"/>
                    </a:lnTo>
                    <a:lnTo>
                      <a:pt x="526" y="2272"/>
                    </a:lnTo>
                    <a:lnTo>
                      <a:pt x="560" y="2295"/>
                    </a:lnTo>
                    <a:lnTo>
                      <a:pt x="583" y="2295"/>
                    </a:lnTo>
                    <a:lnTo>
                      <a:pt x="586" y="2280"/>
                    </a:lnTo>
                    <a:lnTo>
                      <a:pt x="605" y="2284"/>
                    </a:lnTo>
                    <a:lnTo>
                      <a:pt x="615" y="2303"/>
                    </a:lnTo>
                    <a:lnTo>
                      <a:pt x="642" y="2303"/>
                    </a:lnTo>
                    <a:lnTo>
                      <a:pt x="665" y="2320"/>
                    </a:lnTo>
                    <a:lnTo>
                      <a:pt x="693" y="2320"/>
                    </a:lnTo>
                    <a:lnTo>
                      <a:pt x="731" y="2282"/>
                    </a:lnTo>
                    <a:lnTo>
                      <a:pt x="777" y="2282"/>
                    </a:lnTo>
                    <a:lnTo>
                      <a:pt x="804" y="2290"/>
                    </a:lnTo>
                    <a:lnTo>
                      <a:pt x="830" y="2274"/>
                    </a:lnTo>
                    <a:lnTo>
                      <a:pt x="858" y="2274"/>
                    </a:lnTo>
                    <a:lnTo>
                      <a:pt x="863" y="2261"/>
                    </a:lnTo>
                    <a:lnTo>
                      <a:pt x="875" y="2271"/>
                    </a:lnTo>
                    <a:lnTo>
                      <a:pt x="924" y="2277"/>
                    </a:lnTo>
                    <a:lnTo>
                      <a:pt x="965" y="2262"/>
                    </a:lnTo>
                    <a:lnTo>
                      <a:pt x="1016" y="2261"/>
                    </a:lnTo>
                    <a:lnTo>
                      <a:pt x="1053" y="2289"/>
                    </a:lnTo>
                    <a:lnTo>
                      <a:pt x="1067" y="2327"/>
                    </a:lnTo>
                    <a:lnTo>
                      <a:pt x="1062" y="2355"/>
                    </a:lnTo>
                    <a:lnTo>
                      <a:pt x="1067" y="2361"/>
                    </a:lnTo>
                    <a:lnTo>
                      <a:pt x="1059" y="2364"/>
                    </a:lnTo>
                    <a:lnTo>
                      <a:pt x="1059" y="2377"/>
                    </a:lnTo>
                    <a:lnTo>
                      <a:pt x="1088" y="2378"/>
                    </a:lnTo>
                    <a:lnTo>
                      <a:pt x="1138" y="2355"/>
                    </a:lnTo>
                    <a:lnTo>
                      <a:pt x="1137" y="2390"/>
                    </a:lnTo>
                    <a:lnTo>
                      <a:pt x="1175" y="2433"/>
                    </a:lnTo>
                    <a:lnTo>
                      <a:pt x="1184" y="2494"/>
                    </a:lnTo>
                    <a:lnTo>
                      <a:pt x="1192" y="2500"/>
                    </a:lnTo>
                    <a:lnTo>
                      <a:pt x="1189" y="2524"/>
                    </a:lnTo>
                    <a:lnTo>
                      <a:pt x="1177" y="2532"/>
                    </a:lnTo>
                    <a:lnTo>
                      <a:pt x="1187" y="2536"/>
                    </a:lnTo>
                    <a:lnTo>
                      <a:pt x="1202" y="2536"/>
                    </a:lnTo>
                    <a:lnTo>
                      <a:pt x="1213" y="2572"/>
                    </a:lnTo>
                    <a:lnTo>
                      <a:pt x="1244" y="2570"/>
                    </a:lnTo>
                    <a:lnTo>
                      <a:pt x="1293" y="2569"/>
                    </a:lnTo>
                    <a:lnTo>
                      <a:pt x="1354" y="2599"/>
                    </a:lnTo>
                    <a:lnTo>
                      <a:pt x="1350" y="2619"/>
                    </a:lnTo>
                    <a:lnTo>
                      <a:pt x="1378" y="260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îṡḻíde">
                <a:extLst>
                  <a:ext uri="{FF2B5EF4-FFF2-40B4-BE49-F238E27FC236}">
                    <a16:creationId xmlns="" xmlns:a16="http://schemas.microsoft.com/office/drawing/2014/main" id="{EC7DD3DC-A5A4-4688-A65F-ECA31B20FBE2}"/>
                  </a:ext>
                </a:extLst>
              </p:cNvPr>
              <p:cNvSpPr/>
              <p:nvPr/>
            </p:nvSpPr>
            <p:spPr bwMode="auto">
              <a:xfrm>
                <a:off x="2163685" y="3348956"/>
                <a:ext cx="203931" cy="167560"/>
              </a:xfrm>
              <a:custGeom>
                <a:avLst/>
                <a:gdLst>
                  <a:gd name="T0" fmla="*/ 623 w 1252"/>
                  <a:gd name="T1" fmla="*/ 1018 h 1030"/>
                  <a:gd name="T2" fmla="*/ 724 w 1252"/>
                  <a:gd name="T3" fmla="*/ 889 h 1030"/>
                  <a:gd name="T4" fmla="*/ 789 w 1252"/>
                  <a:gd name="T5" fmla="*/ 846 h 1030"/>
                  <a:gd name="T6" fmla="*/ 919 w 1252"/>
                  <a:gd name="T7" fmla="*/ 908 h 1030"/>
                  <a:gd name="T8" fmla="*/ 1014 w 1252"/>
                  <a:gd name="T9" fmla="*/ 900 h 1030"/>
                  <a:gd name="T10" fmla="*/ 1075 w 1252"/>
                  <a:gd name="T11" fmla="*/ 944 h 1030"/>
                  <a:gd name="T12" fmla="*/ 1195 w 1252"/>
                  <a:gd name="T13" fmla="*/ 934 h 1030"/>
                  <a:gd name="T14" fmla="*/ 1229 w 1252"/>
                  <a:gd name="T15" fmla="*/ 968 h 1030"/>
                  <a:gd name="T16" fmla="*/ 1241 w 1252"/>
                  <a:gd name="T17" fmla="*/ 870 h 1030"/>
                  <a:gd name="T18" fmla="*/ 1177 w 1252"/>
                  <a:gd name="T19" fmla="*/ 784 h 1030"/>
                  <a:gd name="T20" fmla="*/ 1147 w 1252"/>
                  <a:gd name="T21" fmla="*/ 626 h 1030"/>
                  <a:gd name="T22" fmla="*/ 1064 w 1252"/>
                  <a:gd name="T23" fmla="*/ 555 h 1030"/>
                  <a:gd name="T24" fmla="*/ 990 w 1252"/>
                  <a:gd name="T25" fmla="*/ 419 h 1030"/>
                  <a:gd name="T26" fmla="*/ 869 w 1252"/>
                  <a:gd name="T27" fmla="*/ 367 h 1030"/>
                  <a:gd name="T28" fmla="*/ 828 w 1252"/>
                  <a:gd name="T29" fmla="*/ 319 h 1030"/>
                  <a:gd name="T30" fmla="*/ 692 w 1252"/>
                  <a:gd name="T31" fmla="*/ 311 h 1030"/>
                  <a:gd name="T32" fmla="*/ 645 w 1252"/>
                  <a:gd name="T33" fmla="*/ 267 h 1030"/>
                  <a:gd name="T34" fmla="*/ 598 w 1252"/>
                  <a:gd name="T35" fmla="*/ 191 h 1030"/>
                  <a:gd name="T36" fmla="*/ 502 w 1252"/>
                  <a:gd name="T37" fmla="*/ 25 h 1030"/>
                  <a:gd name="T38" fmla="*/ 455 w 1252"/>
                  <a:gd name="T39" fmla="*/ 0 h 1030"/>
                  <a:gd name="T40" fmla="*/ 420 w 1252"/>
                  <a:gd name="T41" fmla="*/ 30 h 1030"/>
                  <a:gd name="T42" fmla="*/ 374 w 1252"/>
                  <a:gd name="T43" fmla="*/ 41 h 1030"/>
                  <a:gd name="T44" fmla="*/ 318 w 1252"/>
                  <a:gd name="T45" fmla="*/ 18 h 1030"/>
                  <a:gd name="T46" fmla="*/ 304 w 1252"/>
                  <a:gd name="T47" fmla="*/ 28 h 1030"/>
                  <a:gd name="T48" fmla="*/ 193 w 1252"/>
                  <a:gd name="T49" fmla="*/ 120 h 1030"/>
                  <a:gd name="T50" fmla="*/ 82 w 1252"/>
                  <a:gd name="T51" fmla="*/ 173 h 1030"/>
                  <a:gd name="T52" fmla="*/ 7 w 1252"/>
                  <a:gd name="T53" fmla="*/ 297 h 1030"/>
                  <a:gd name="T54" fmla="*/ 57 w 1252"/>
                  <a:gd name="T55" fmla="*/ 310 h 1030"/>
                  <a:gd name="T56" fmla="*/ 126 w 1252"/>
                  <a:gd name="T57" fmla="*/ 341 h 1030"/>
                  <a:gd name="T58" fmla="*/ 218 w 1252"/>
                  <a:gd name="T59" fmla="*/ 408 h 1030"/>
                  <a:gd name="T60" fmla="*/ 278 w 1252"/>
                  <a:gd name="T61" fmla="*/ 456 h 1030"/>
                  <a:gd name="T62" fmla="*/ 230 w 1252"/>
                  <a:gd name="T63" fmla="*/ 529 h 1030"/>
                  <a:gd name="T64" fmla="*/ 198 w 1252"/>
                  <a:gd name="T65" fmla="*/ 576 h 1030"/>
                  <a:gd name="T66" fmla="*/ 229 w 1252"/>
                  <a:gd name="T67" fmla="*/ 680 h 1030"/>
                  <a:gd name="T68" fmla="*/ 265 w 1252"/>
                  <a:gd name="T69" fmla="*/ 847 h 1030"/>
                  <a:gd name="T70" fmla="*/ 391 w 1252"/>
                  <a:gd name="T71" fmla="*/ 919 h 1030"/>
                  <a:gd name="T72" fmla="*/ 472 w 1252"/>
                  <a:gd name="T73" fmla="*/ 986 h 1030"/>
                  <a:gd name="T74" fmla="*/ 565 w 1252"/>
                  <a:gd name="T75" fmla="*/ 982 h 1030"/>
                  <a:gd name="T76" fmla="*/ 613 w 1252"/>
                  <a:gd name="T77" fmla="*/ 1030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52" h="1030">
                    <a:moveTo>
                      <a:pt x="613" y="1030"/>
                    </a:moveTo>
                    <a:lnTo>
                      <a:pt x="623" y="1018"/>
                    </a:lnTo>
                    <a:lnTo>
                      <a:pt x="673" y="934"/>
                    </a:lnTo>
                    <a:lnTo>
                      <a:pt x="724" y="889"/>
                    </a:lnTo>
                    <a:lnTo>
                      <a:pt x="767" y="887"/>
                    </a:lnTo>
                    <a:lnTo>
                      <a:pt x="789" y="846"/>
                    </a:lnTo>
                    <a:lnTo>
                      <a:pt x="825" y="846"/>
                    </a:lnTo>
                    <a:lnTo>
                      <a:pt x="919" y="908"/>
                    </a:lnTo>
                    <a:lnTo>
                      <a:pt x="968" y="882"/>
                    </a:lnTo>
                    <a:lnTo>
                      <a:pt x="1014" y="900"/>
                    </a:lnTo>
                    <a:lnTo>
                      <a:pt x="1032" y="946"/>
                    </a:lnTo>
                    <a:lnTo>
                      <a:pt x="1075" y="944"/>
                    </a:lnTo>
                    <a:lnTo>
                      <a:pt x="1144" y="987"/>
                    </a:lnTo>
                    <a:lnTo>
                      <a:pt x="1195" y="934"/>
                    </a:lnTo>
                    <a:lnTo>
                      <a:pt x="1223" y="944"/>
                    </a:lnTo>
                    <a:lnTo>
                      <a:pt x="1229" y="968"/>
                    </a:lnTo>
                    <a:lnTo>
                      <a:pt x="1252" y="932"/>
                    </a:lnTo>
                    <a:lnTo>
                      <a:pt x="1241" y="870"/>
                    </a:lnTo>
                    <a:lnTo>
                      <a:pt x="1221" y="795"/>
                    </a:lnTo>
                    <a:lnTo>
                      <a:pt x="1177" y="784"/>
                    </a:lnTo>
                    <a:lnTo>
                      <a:pt x="1143" y="708"/>
                    </a:lnTo>
                    <a:lnTo>
                      <a:pt x="1147" y="626"/>
                    </a:lnTo>
                    <a:lnTo>
                      <a:pt x="1122" y="582"/>
                    </a:lnTo>
                    <a:lnTo>
                      <a:pt x="1064" y="555"/>
                    </a:lnTo>
                    <a:lnTo>
                      <a:pt x="1020" y="502"/>
                    </a:lnTo>
                    <a:lnTo>
                      <a:pt x="990" y="419"/>
                    </a:lnTo>
                    <a:lnTo>
                      <a:pt x="934" y="389"/>
                    </a:lnTo>
                    <a:lnTo>
                      <a:pt x="869" y="367"/>
                    </a:lnTo>
                    <a:lnTo>
                      <a:pt x="860" y="327"/>
                    </a:lnTo>
                    <a:lnTo>
                      <a:pt x="828" y="319"/>
                    </a:lnTo>
                    <a:lnTo>
                      <a:pt x="761" y="320"/>
                    </a:lnTo>
                    <a:lnTo>
                      <a:pt x="692" y="311"/>
                    </a:lnTo>
                    <a:lnTo>
                      <a:pt x="674" y="288"/>
                    </a:lnTo>
                    <a:lnTo>
                      <a:pt x="645" y="267"/>
                    </a:lnTo>
                    <a:lnTo>
                      <a:pt x="644" y="222"/>
                    </a:lnTo>
                    <a:lnTo>
                      <a:pt x="598" y="191"/>
                    </a:lnTo>
                    <a:lnTo>
                      <a:pt x="520" y="80"/>
                    </a:lnTo>
                    <a:lnTo>
                      <a:pt x="502" y="25"/>
                    </a:lnTo>
                    <a:lnTo>
                      <a:pt x="476" y="1"/>
                    </a:lnTo>
                    <a:lnTo>
                      <a:pt x="455" y="0"/>
                    </a:lnTo>
                    <a:lnTo>
                      <a:pt x="439" y="17"/>
                    </a:lnTo>
                    <a:lnTo>
                      <a:pt x="420" y="30"/>
                    </a:lnTo>
                    <a:lnTo>
                      <a:pt x="391" y="27"/>
                    </a:lnTo>
                    <a:lnTo>
                      <a:pt x="374" y="41"/>
                    </a:lnTo>
                    <a:lnTo>
                      <a:pt x="341" y="12"/>
                    </a:lnTo>
                    <a:lnTo>
                      <a:pt x="318" y="18"/>
                    </a:lnTo>
                    <a:lnTo>
                      <a:pt x="302" y="27"/>
                    </a:lnTo>
                    <a:lnTo>
                      <a:pt x="304" y="28"/>
                    </a:lnTo>
                    <a:lnTo>
                      <a:pt x="269" y="88"/>
                    </a:lnTo>
                    <a:lnTo>
                      <a:pt x="193" y="120"/>
                    </a:lnTo>
                    <a:lnTo>
                      <a:pt x="71" y="144"/>
                    </a:lnTo>
                    <a:lnTo>
                      <a:pt x="82" y="173"/>
                    </a:lnTo>
                    <a:lnTo>
                      <a:pt x="0" y="229"/>
                    </a:lnTo>
                    <a:lnTo>
                      <a:pt x="7" y="297"/>
                    </a:lnTo>
                    <a:lnTo>
                      <a:pt x="32" y="320"/>
                    </a:lnTo>
                    <a:lnTo>
                      <a:pt x="57" y="310"/>
                    </a:lnTo>
                    <a:lnTo>
                      <a:pt x="92" y="298"/>
                    </a:lnTo>
                    <a:lnTo>
                      <a:pt x="126" y="341"/>
                    </a:lnTo>
                    <a:lnTo>
                      <a:pt x="173" y="381"/>
                    </a:lnTo>
                    <a:lnTo>
                      <a:pt x="218" y="408"/>
                    </a:lnTo>
                    <a:lnTo>
                      <a:pt x="228" y="443"/>
                    </a:lnTo>
                    <a:lnTo>
                      <a:pt x="278" y="456"/>
                    </a:lnTo>
                    <a:lnTo>
                      <a:pt x="279" y="498"/>
                    </a:lnTo>
                    <a:lnTo>
                      <a:pt x="230" y="529"/>
                    </a:lnTo>
                    <a:lnTo>
                      <a:pt x="226" y="564"/>
                    </a:lnTo>
                    <a:lnTo>
                      <a:pt x="198" y="576"/>
                    </a:lnTo>
                    <a:lnTo>
                      <a:pt x="199" y="630"/>
                    </a:lnTo>
                    <a:lnTo>
                      <a:pt x="229" y="680"/>
                    </a:lnTo>
                    <a:lnTo>
                      <a:pt x="256" y="796"/>
                    </a:lnTo>
                    <a:lnTo>
                      <a:pt x="265" y="847"/>
                    </a:lnTo>
                    <a:lnTo>
                      <a:pt x="327" y="903"/>
                    </a:lnTo>
                    <a:lnTo>
                      <a:pt x="391" y="919"/>
                    </a:lnTo>
                    <a:lnTo>
                      <a:pt x="451" y="943"/>
                    </a:lnTo>
                    <a:lnTo>
                      <a:pt x="472" y="986"/>
                    </a:lnTo>
                    <a:lnTo>
                      <a:pt x="523" y="998"/>
                    </a:lnTo>
                    <a:lnTo>
                      <a:pt x="565" y="982"/>
                    </a:lnTo>
                    <a:lnTo>
                      <a:pt x="609" y="993"/>
                    </a:lnTo>
                    <a:lnTo>
                      <a:pt x="613" y="10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ïŝľíḍé">
                <a:extLst>
                  <a:ext uri="{FF2B5EF4-FFF2-40B4-BE49-F238E27FC236}">
                    <a16:creationId xmlns="" xmlns:a16="http://schemas.microsoft.com/office/drawing/2014/main" id="{E018F6AD-AAF1-473D-9547-3DC93F079071}"/>
                  </a:ext>
                </a:extLst>
              </p:cNvPr>
              <p:cNvSpPr/>
              <p:nvPr/>
            </p:nvSpPr>
            <p:spPr bwMode="auto">
              <a:xfrm>
                <a:off x="1848050" y="3311288"/>
                <a:ext cx="368892" cy="307843"/>
              </a:xfrm>
              <a:custGeom>
                <a:avLst/>
                <a:gdLst>
                  <a:gd name="T0" fmla="*/ 2098 w 2274"/>
                  <a:gd name="T1" fmla="*/ 177 h 1892"/>
                  <a:gd name="T2" fmla="*/ 2193 w 2274"/>
                  <a:gd name="T3" fmla="*/ 178 h 1892"/>
                  <a:gd name="T4" fmla="*/ 2222 w 2274"/>
                  <a:gd name="T5" fmla="*/ 252 h 1892"/>
                  <a:gd name="T6" fmla="*/ 2138 w 2274"/>
                  <a:gd name="T7" fmla="*/ 351 h 1892"/>
                  <a:gd name="T8" fmla="*/ 1871 w 2274"/>
                  <a:gd name="T9" fmla="*/ 393 h 1892"/>
                  <a:gd name="T10" fmla="*/ 1755 w 2274"/>
                  <a:gd name="T11" fmla="*/ 472 h 1892"/>
                  <a:gd name="T12" fmla="*/ 1802 w 2274"/>
                  <a:gd name="T13" fmla="*/ 687 h 1892"/>
                  <a:gd name="T14" fmla="*/ 1762 w 2274"/>
                  <a:gd name="T15" fmla="*/ 879 h 1892"/>
                  <a:gd name="T16" fmla="*/ 1592 w 2274"/>
                  <a:gd name="T17" fmla="*/ 921 h 1892"/>
                  <a:gd name="T18" fmla="*/ 1605 w 2274"/>
                  <a:gd name="T19" fmla="*/ 1013 h 1892"/>
                  <a:gd name="T20" fmla="*/ 1577 w 2274"/>
                  <a:gd name="T21" fmla="*/ 1111 h 1892"/>
                  <a:gd name="T22" fmla="*/ 1521 w 2274"/>
                  <a:gd name="T23" fmla="*/ 1200 h 1892"/>
                  <a:gd name="T24" fmla="*/ 1495 w 2274"/>
                  <a:gd name="T25" fmla="*/ 1278 h 1892"/>
                  <a:gd name="T26" fmla="*/ 1439 w 2274"/>
                  <a:gd name="T27" fmla="*/ 1366 h 1892"/>
                  <a:gd name="T28" fmla="*/ 1374 w 2274"/>
                  <a:gd name="T29" fmla="*/ 1387 h 1892"/>
                  <a:gd name="T30" fmla="*/ 1303 w 2274"/>
                  <a:gd name="T31" fmla="*/ 1399 h 1892"/>
                  <a:gd name="T32" fmla="*/ 1247 w 2274"/>
                  <a:gd name="T33" fmla="*/ 1483 h 1892"/>
                  <a:gd name="T34" fmla="*/ 1123 w 2274"/>
                  <a:gd name="T35" fmla="*/ 1505 h 1892"/>
                  <a:gd name="T36" fmla="*/ 1071 w 2274"/>
                  <a:gd name="T37" fmla="*/ 1570 h 1892"/>
                  <a:gd name="T38" fmla="*/ 1064 w 2274"/>
                  <a:gd name="T39" fmla="*/ 1701 h 1892"/>
                  <a:gd name="T40" fmla="*/ 1068 w 2274"/>
                  <a:gd name="T41" fmla="*/ 1801 h 1892"/>
                  <a:gd name="T42" fmla="*/ 886 w 2274"/>
                  <a:gd name="T43" fmla="*/ 1836 h 1892"/>
                  <a:gd name="T44" fmla="*/ 713 w 2274"/>
                  <a:gd name="T45" fmla="*/ 1874 h 1892"/>
                  <a:gd name="T46" fmla="*/ 404 w 2274"/>
                  <a:gd name="T47" fmla="*/ 1892 h 1892"/>
                  <a:gd name="T48" fmla="*/ 311 w 2274"/>
                  <a:gd name="T49" fmla="*/ 1631 h 1892"/>
                  <a:gd name="T50" fmla="*/ 271 w 2274"/>
                  <a:gd name="T51" fmla="*/ 1456 h 1892"/>
                  <a:gd name="T52" fmla="*/ 100 w 2274"/>
                  <a:gd name="T53" fmla="*/ 1360 h 1892"/>
                  <a:gd name="T54" fmla="*/ 41 w 2274"/>
                  <a:gd name="T55" fmla="*/ 1168 h 1892"/>
                  <a:gd name="T56" fmla="*/ 88 w 2274"/>
                  <a:gd name="T57" fmla="*/ 1058 h 1892"/>
                  <a:gd name="T58" fmla="*/ 19 w 2274"/>
                  <a:gd name="T59" fmla="*/ 949 h 1892"/>
                  <a:gd name="T60" fmla="*/ 14 w 2274"/>
                  <a:gd name="T61" fmla="*/ 874 h 1892"/>
                  <a:gd name="T62" fmla="*/ 81 w 2274"/>
                  <a:gd name="T63" fmla="*/ 811 h 1892"/>
                  <a:gd name="T64" fmla="*/ 65 w 2274"/>
                  <a:gd name="T65" fmla="*/ 751 h 1892"/>
                  <a:gd name="T66" fmla="*/ 76 w 2274"/>
                  <a:gd name="T67" fmla="*/ 653 h 1892"/>
                  <a:gd name="T68" fmla="*/ 129 w 2274"/>
                  <a:gd name="T69" fmla="*/ 653 h 1892"/>
                  <a:gd name="T70" fmla="*/ 207 w 2274"/>
                  <a:gd name="T71" fmla="*/ 653 h 1892"/>
                  <a:gd name="T72" fmla="*/ 285 w 2274"/>
                  <a:gd name="T73" fmla="*/ 706 h 1892"/>
                  <a:gd name="T74" fmla="*/ 366 w 2274"/>
                  <a:gd name="T75" fmla="*/ 694 h 1892"/>
                  <a:gd name="T76" fmla="*/ 417 w 2274"/>
                  <a:gd name="T77" fmla="*/ 624 h 1892"/>
                  <a:gd name="T78" fmla="*/ 528 w 2274"/>
                  <a:gd name="T79" fmla="*/ 558 h 1892"/>
                  <a:gd name="T80" fmla="*/ 588 w 2274"/>
                  <a:gd name="T81" fmla="*/ 514 h 1892"/>
                  <a:gd name="T82" fmla="*/ 639 w 2274"/>
                  <a:gd name="T83" fmla="*/ 384 h 1892"/>
                  <a:gd name="T84" fmla="*/ 626 w 2274"/>
                  <a:gd name="T85" fmla="*/ 314 h 1892"/>
                  <a:gd name="T86" fmla="*/ 707 w 2274"/>
                  <a:gd name="T87" fmla="*/ 281 h 1892"/>
                  <a:gd name="T88" fmla="*/ 812 w 2274"/>
                  <a:gd name="T89" fmla="*/ 232 h 1892"/>
                  <a:gd name="T90" fmla="*/ 896 w 2274"/>
                  <a:gd name="T91" fmla="*/ 256 h 1892"/>
                  <a:gd name="T92" fmla="*/ 1009 w 2274"/>
                  <a:gd name="T93" fmla="*/ 290 h 1892"/>
                  <a:gd name="T94" fmla="*/ 1090 w 2274"/>
                  <a:gd name="T95" fmla="*/ 268 h 1892"/>
                  <a:gd name="T96" fmla="*/ 1210 w 2274"/>
                  <a:gd name="T97" fmla="*/ 314 h 1892"/>
                  <a:gd name="T98" fmla="*/ 1286 w 2274"/>
                  <a:gd name="T99" fmla="*/ 262 h 1892"/>
                  <a:gd name="T100" fmla="*/ 1341 w 2274"/>
                  <a:gd name="T101" fmla="*/ 281 h 1892"/>
                  <a:gd name="T102" fmla="*/ 1383 w 2274"/>
                  <a:gd name="T103" fmla="*/ 243 h 1892"/>
                  <a:gd name="T104" fmla="*/ 1436 w 2274"/>
                  <a:gd name="T105" fmla="*/ 190 h 1892"/>
                  <a:gd name="T106" fmla="*/ 1495 w 2274"/>
                  <a:gd name="T107" fmla="*/ 206 h 1892"/>
                  <a:gd name="T108" fmla="*/ 1525 w 2274"/>
                  <a:gd name="T109" fmla="*/ 99 h 1892"/>
                  <a:gd name="T110" fmla="*/ 1569 w 2274"/>
                  <a:gd name="T111" fmla="*/ 0 h 1892"/>
                  <a:gd name="T112" fmla="*/ 1670 w 2274"/>
                  <a:gd name="T113" fmla="*/ 37 h 1892"/>
                  <a:gd name="T114" fmla="*/ 1673 w 2274"/>
                  <a:gd name="T115" fmla="*/ 135 h 1892"/>
                  <a:gd name="T116" fmla="*/ 1711 w 2274"/>
                  <a:gd name="T117" fmla="*/ 209 h 1892"/>
                  <a:gd name="T118" fmla="*/ 1744 w 2274"/>
                  <a:gd name="T119" fmla="*/ 345 h 1892"/>
                  <a:gd name="T120" fmla="*/ 1818 w 2274"/>
                  <a:gd name="T121" fmla="*/ 381 h 1892"/>
                  <a:gd name="T122" fmla="*/ 1913 w 2274"/>
                  <a:gd name="T123" fmla="*/ 314 h 1892"/>
                  <a:gd name="T124" fmla="*/ 1971 w 2274"/>
                  <a:gd name="T125" fmla="*/ 238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74" h="1892">
                    <a:moveTo>
                      <a:pt x="1971" y="238"/>
                    </a:moveTo>
                    <a:lnTo>
                      <a:pt x="2049" y="188"/>
                    </a:lnTo>
                    <a:lnTo>
                      <a:pt x="2098" y="177"/>
                    </a:lnTo>
                    <a:lnTo>
                      <a:pt x="2107" y="213"/>
                    </a:lnTo>
                    <a:lnTo>
                      <a:pt x="2171" y="206"/>
                    </a:lnTo>
                    <a:lnTo>
                      <a:pt x="2193" y="178"/>
                    </a:lnTo>
                    <a:lnTo>
                      <a:pt x="2266" y="178"/>
                    </a:lnTo>
                    <a:lnTo>
                      <a:pt x="2274" y="207"/>
                    </a:lnTo>
                    <a:lnTo>
                      <a:pt x="2222" y="252"/>
                    </a:lnTo>
                    <a:lnTo>
                      <a:pt x="2249" y="259"/>
                    </a:lnTo>
                    <a:lnTo>
                      <a:pt x="2214" y="319"/>
                    </a:lnTo>
                    <a:lnTo>
                      <a:pt x="2138" y="351"/>
                    </a:lnTo>
                    <a:lnTo>
                      <a:pt x="1968" y="385"/>
                    </a:lnTo>
                    <a:lnTo>
                      <a:pt x="1928" y="363"/>
                    </a:lnTo>
                    <a:lnTo>
                      <a:pt x="1871" y="393"/>
                    </a:lnTo>
                    <a:lnTo>
                      <a:pt x="1829" y="430"/>
                    </a:lnTo>
                    <a:lnTo>
                      <a:pt x="1782" y="430"/>
                    </a:lnTo>
                    <a:lnTo>
                      <a:pt x="1755" y="472"/>
                    </a:lnTo>
                    <a:lnTo>
                      <a:pt x="1723" y="504"/>
                    </a:lnTo>
                    <a:lnTo>
                      <a:pt x="1797" y="613"/>
                    </a:lnTo>
                    <a:lnTo>
                      <a:pt x="1802" y="687"/>
                    </a:lnTo>
                    <a:lnTo>
                      <a:pt x="1720" y="793"/>
                    </a:lnTo>
                    <a:lnTo>
                      <a:pt x="1762" y="832"/>
                    </a:lnTo>
                    <a:lnTo>
                      <a:pt x="1762" y="879"/>
                    </a:lnTo>
                    <a:lnTo>
                      <a:pt x="1718" y="946"/>
                    </a:lnTo>
                    <a:lnTo>
                      <a:pt x="1654" y="946"/>
                    </a:lnTo>
                    <a:lnTo>
                      <a:pt x="1592" y="921"/>
                    </a:lnTo>
                    <a:lnTo>
                      <a:pt x="1551" y="948"/>
                    </a:lnTo>
                    <a:lnTo>
                      <a:pt x="1569" y="992"/>
                    </a:lnTo>
                    <a:lnTo>
                      <a:pt x="1605" y="1013"/>
                    </a:lnTo>
                    <a:lnTo>
                      <a:pt x="1626" y="1059"/>
                    </a:lnTo>
                    <a:lnTo>
                      <a:pt x="1618" y="1089"/>
                    </a:lnTo>
                    <a:lnTo>
                      <a:pt x="1577" y="1111"/>
                    </a:lnTo>
                    <a:lnTo>
                      <a:pt x="1539" y="1115"/>
                    </a:lnTo>
                    <a:lnTo>
                      <a:pt x="1526" y="1139"/>
                    </a:lnTo>
                    <a:lnTo>
                      <a:pt x="1521" y="1200"/>
                    </a:lnTo>
                    <a:lnTo>
                      <a:pt x="1509" y="1239"/>
                    </a:lnTo>
                    <a:lnTo>
                      <a:pt x="1507" y="1263"/>
                    </a:lnTo>
                    <a:lnTo>
                      <a:pt x="1495" y="1278"/>
                    </a:lnTo>
                    <a:lnTo>
                      <a:pt x="1509" y="1353"/>
                    </a:lnTo>
                    <a:lnTo>
                      <a:pt x="1472" y="1408"/>
                    </a:lnTo>
                    <a:lnTo>
                      <a:pt x="1439" y="1366"/>
                    </a:lnTo>
                    <a:lnTo>
                      <a:pt x="1419" y="1366"/>
                    </a:lnTo>
                    <a:lnTo>
                      <a:pt x="1416" y="1390"/>
                    </a:lnTo>
                    <a:lnTo>
                      <a:pt x="1374" y="1387"/>
                    </a:lnTo>
                    <a:lnTo>
                      <a:pt x="1354" y="1374"/>
                    </a:lnTo>
                    <a:lnTo>
                      <a:pt x="1314" y="1378"/>
                    </a:lnTo>
                    <a:lnTo>
                      <a:pt x="1303" y="1399"/>
                    </a:lnTo>
                    <a:lnTo>
                      <a:pt x="1238" y="1449"/>
                    </a:lnTo>
                    <a:lnTo>
                      <a:pt x="1267" y="1458"/>
                    </a:lnTo>
                    <a:lnTo>
                      <a:pt x="1247" y="1483"/>
                    </a:lnTo>
                    <a:lnTo>
                      <a:pt x="1185" y="1510"/>
                    </a:lnTo>
                    <a:lnTo>
                      <a:pt x="1164" y="1497"/>
                    </a:lnTo>
                    <a:lnTo>
                      <a:pt x="1123" y="1505"/>
                    </a:lnTo>
                    <a:lnTo>
                      <a:pt x="1111" y="1532"/>
                    </a:lnTo>
                    <a:lnTo>
                      <a:pt x="1104" y="1559"/>
                    </a:lnTo>
                    <a:lnTo>
                      <a:pt x="1071" y="1570"/>
                    </a:lnTo>
                    <a:lnTo>
                      <a:pt x="1049" y="1598"/>
                    </a:lnTo>
                    <a:lnTo>
                      <a:pt x="1051" y="1645"/>
                    </a:lnTo>
                    <a:lnTo>
                      <a:pt x="1064" y="1701"/>
                    </a:lnTo>
                    <a:lnTo>
                      <a:pt x="1061" y="1736"/>
                    </a:lnTo>
                    <a:lnTo>
                      <a:pt x="1075" y="1769"/>
                    </a:lnTo>
                    <a:lnTo>
                      <a:pt x="1068" y="1801"/>
                    </a:lnTo>
                    <a:lnTo>
                      <a:pt x="1000" y="1830"/>
                    </a:lnTo>
                    <a:lnTo>
                      <a:pt x="940" y="1829"/>
                    </a:lnTo>
                    <a:lnTo>
                      <a:pt x="886" y="1836"/>
                    </a:lnTo>
                    <a:lnTo>
                      <a:pt x="794" y="1841"/>
                    </a:lnTo>
                    <a:lnTo>
                      <a:pt x="735" y="1857"/>
                    </a:lnTo>
                    <a:lnTo>
                      <a:pt x="713" y="1874"/>
                    </a:lnTo>
                    <a:lnTo>
                      <a:pt x="660" y="1872"/>
                    </a:lnTo>
                    <a:lnTo>
                      <a:pt x="602" y="1888"/>
                    </a:lnTo>
                    <a:lnTo>
                      <a:pt x="404" y="1892"/>
                    </a:lnTo>
                    <a:lnTo>
                      <a:pt x="171" y="1826"/>
                    </a:lnTo>
                    <a:lnTo>
                      <a:pt x="298" y="1651"/>
                    </a:lnTo>
                    <a:lnTo>
                      <a:pt x="311" y="1631"/>
                    </a:lnTo>
                    <a:lnTo>
                      <a:pt x="294" y="1563"/>
                    </a:lnTo>
                    <a:lnTo>
                      <a:pt x="298" y="1515"/>
                    </a:lnTo>
                    <a:lnTo>
                      <a:pt x="271" y="1456"/>
                    </a:lnTo>
                    <a:lnTo>
                      <a:pt x="121" y="1454"/>
                    </a:lnTo>
                    <a:lnTo>
                      <a:pt x="117" y="1391"/>
                    </a:lnTo>
                    <a:lnTo>
                      <a:pt x="100" y="1360"/>
                    </a:lnTo>
                    <a:lnTo>
                      <a:pt x="112" y="1337"/>
                    </a:lnTo>
                    <a:lnTo>
                      <a:pt x="87" y="1256"/>
                    </a:lnTo>
                    <a:lnTo>
                      <a:pt x="41" y="1168"/>
                    </a:lnTo>
                    <a:lnTo>
                      <a:pt x="50" y="1124"/>
                    </a:lnTo>
                    <a:lnTo>
                      <a:pt x="103" y="1058"/>
                    </a:lnTo>
                    <a:lnTo>
                      <a:pt x="88" y="1058"/>
                    </a:lnTo>
                    <a:lnTo>
                      <a:pt x="31" y="1045"/>
                    </a:lnTo>
                    <a:lnTo>
                      <a:pt x="31" y="1011"/>
                    </a:lnTo>
                    <a:lnTo>
                      <a:pt x="19" y="949"/>
                    </a:lnTo>
                    <a:lnTo>
                      <a:pt x="10" y="942"/>
                    </a:lnTo>
                    <a:lnTo>
                      <a:pt x="43" y="897"/>
                    </a:lnTo>
                    <a:lnTo>
                      <a:pt x="14" y="874"/>
                    </a:lnTo>
                    <a:lnTo>
                      <a:pt x="0" y="850"/>
                    </a:lnTo>
                    <a:lnTo>
                      <a:pt x="37" y="841"/>
                    </a:lnTo>
                    <a:lnTo>
                      <a:pt x="81" y="811"/>
                    </a:lnTo>
                    <a:lnTo>
                      <a:pt x="78" y="789"/>
                    </a:lnTo>
                    <a:lnTo>
                      <a:pt x="87" y="780"/>
                    </a:lnTo>
                    <a:lnTo>
                      <a:pt x="65" y="751"/>
                    </a:lnTo>
                    <a:lnTo>
                      <a:pt x="77" y="725"/>
                    </a:lnTo>
                    <a:lnTo>
                      <a:pt x="74" y="701"/>
                    </a:lnTo>
                    <a:lnTo>
                      <a:pt x="76" y="653"/>
                    </a:lnTo>
                    <a:lnTo>
                      <a:pt x="74" y="650"/>
                    </a:lnTo>
                    <a:lnTo>
                      <a:pt x="90" y="644"/>
                    </a:lnTo>
                    <a:lnTo>
                      <a:pt x="129" y="653"/>
                    </a:lnTo>
                    <a:lnTo>
                      <a:pt x="156" y="675"/>
                    </a:lnTo>
                    <a:lnTo>
                      <a:pt x="185" y="675"/>
                    </a:lnTo>
                    <a:lnTo>
                      <a:pt x="207" y="653"/>
                    </a:lnTo>
                    <a:lnTo>
                      <a:pt x="236" y="653"/>
                    </a:lnTo>
                    <a:lnTo>
                      <a:pt x="274" y="682"/>
                    </a:lnTo>
                    <a:lnTo>
                      <a:pt x="285" y="706"/>
                    </a:lnTo>
                    <a:lnTo>
                      <a:pt x="299" y="720"/>
                    </a:lnTo>
                    <a:lnTo>
                      <a:pt x="316" y="701"/>
                    </a:lnTo>
                    <a:lnTo>
                      <a:pt x="366" y="694"/>
                    </a:lnTo>
                    <a:lnTo>
                      <a:pt x="390" y="665"/>
                    </a:lnTo>
                    <a:lnTo>
                      <a:pt x="396" y="644"/>
                    </a:lnTo>
                    <a:lnTo>
                      <a:pt x="417" y="624"/>
                    </a:lnTo>
                    <a:lnTo>
                      <a:pt x="409" y="601"/>
                    </a:lnTo>
                    <a:lnTo>
                      <a:pt x="462" y="572"/>
                    </a:lnTo>
                    <a:lnTo>
                      <a:pt x="528" y="558"/>
                    </a:lnTo>
                    <a:lnTo>
                      <a:pt x="534" y="541"/>
                    </a:lnTo>
                    <a:lnTo>
                      <a:pt x="561" y="520"/>
                    </a:lnTo>
                    <a:lnTo>
                      <a:pt x="588" y="514"/>
                    </a:lnTo>
                    <a:lnTo>
                      <a:pt x="599" y="468"/>
                    </a:lnTo>
                    <a:lnTo>
                      <a:pt x="600" y="425"/>
                    </a:lnTo>
                    <a:lnTo>
                      <a:pt x="639" y="384"/>
                    </a:lnTo>
                    <a:lnTo>
                      <a:pt x="639" y="348"/>
                    </a:lnTo>
                    <a:lnTo>
                      <a:pt x="624" y="335"/>
                    </a:lnTo>
                    <a:lnTo>
                      <a:pt x="626" y="314"/>
                    </a:lnTo>
                    <a:lnTo>
                      <a:pt x="643" y="307"/>
                    </a:lnTo>
                    <a:lnTo>
                      <a:pt x="662" y="292"/>
                    </a:lnTo>
                    <a:lnTo>
                      <a:pt x="707" y="281"/>
                    </a:lnTo>
                    <a:lnTo>
                      <a:pt x="720" y="282"/>
                    </a:lnTo>
                    <a:lnTo>
                      <a:pt x="772" y="244"/>
                    </a:lnTo>
                    <a:lnTo>
                      <a:pt x="812" y="232"/>
                    </a:lnTo>
                    <a:lnTo>
                      <a:pt x="847" y="253"/>
                    </a:lnTo>
                    <a:lnTo>
                      <a:pt x="884" y="244"/>
                    </a:lnTo>
                    <a:lnTo>
                      <a:pt x="896" y="256"/>
                    </a:lnTo>
                    <a:lnTo>
                      <a:pt x="952" y="242"/>
                    </a:lnTo>
                    <a:lnTo>
                      <a:pt x="989" y="258"/>
                    </a:lnTo>
                    <a:lnTo>
                      <a:pt x="1009" y="290"/>
                    </a:lnTo>
                    <a:lnTo>
                      <a:pt x="1033" y="291"/>
                    </a:lnTo>
                    <a:lnTo>
                      <a:pt x="1061" y="264"/>
                    </a:lnTo>
                    <a:lnTo>
                      <a:pt x="1090" y="268"/>
                    </a:lnTo>
                    <a:lnTo>
                      <a:pt x="1127" y="316"/>
                    </a:lnTo>
                    <a:lnTo>
                      <a:pt x="1154" y="326"/>
                    </a:lnTo>
                    <a:lnTo>
                      <a:pt x="1210" y="314"/>
                    </a:lnTo>
                    <a:lnTo>
                      <a:pt x="1247" y="293"/>
                    </a:lnTo>
                    <a:lnTo>
                      <a:pt x="1266" y="267"/>
                    </a:lnTo>
                    <a:lnTo>
                      <a:pt x="1286" y="262"/>
                    </a:lnTo>
                    <a:lnTo>
                      <a:pt x="1305" y="244"/>
                    </a:lnTo>
                    <a:lnTo>
                      <a:pt x="1323" y="256"/>
                    </a:lnTo>
                    <a:lnTo>
                      <a:pt x="1341" y="281"/>
                    </a:lnTo>
                    <a:lnTo>
                      <a:pt x="1401" y="286"/>
                    </a:lnTo>
                    <a:lnTo>
                      <a:pt x="1399" y="258"/>
                    </a:lnTo>
                    <a:lnTo>
                      <a:pt x="1383" y="243"/>
                    </a:lnTo>
                    <a:lnTo>
                      <a:pt x="1385" y="219"/>
                    </a:lnTo>
                    <a:lnTo>
                      <a:pt x="1422" y="209"/>
                    </a:lnTo>
                    <a:lnTo>
                      <a:pt x="1436" y="190"/>
                    </a:lnTo>
                    <a:lnTo>
                      <a:pt x="1453" y="190"/>
                    </a:lnTo>
                    <a:lnTo>
                      <a:pt x="1458" y="209"/>
                    </a:lnTo>
                    <a:lnTo>
                      <a:pt x="1495" y="206"/>
                    </a:lnTo>
                    <a:lnTo>
                      <a:pt x="1519" y="169"/>
                    </a:lnTo>
                    <a:lnTo>
                      <a:pt x="1510" y="122"/>
                    </a:lnTo>
                    <a:lnTo>
                      <a:pt x="1525" y="99"/>
                    </a:lnTo>
                    <a:lnTo>
                      <a:pt x="1545" y="79"/>
                    </a:lnTo>
                    <a:lnTo>
                      <a:pt x="1552" y="31"/>
                    </a:lnTo>
                    <a:lnTo>
                      <a:pt x="1569" y="0"/>
                    </a:lnTo>
                    <a:lnTo>
                      <a:pt x="1610" y="0"/>
                    </a:lnTo>
                    <a:lnTo>
                      <a:pt x="1639" y="21"/>
                    </a:lnTo>
                    <a:lnTo>
                      <a:pt x="1670" y="37"/>
                    </a:lnTo>
                    <a:lnTo>
                      <a:pt x="1670" y="64"/>
                    </a:lnTo>
                    <a:lnTo>
                      <a:pt x="1663" y="103"/>
                    </a:lnTo>
                    <a:lnTo>
                      <a:pt x="1673" y="135"/>
                    </a:lnTo>
                    <a:lnTo>
                      <a:pt x="1701" y="134"/>
                    </a:lnTo>
                    <a:lnTo>
                      <a:pt x="1713" y="166"/>
                    </a:lnTo>
                    <a:lnTo>
                      <a:pt x="1711" y="209"/>
                    </a:lnTo>
                    <a:lnTo>
                      <a:pt x="1716" y="244"/>
                    </a:lnTo>
                    <a:lnTo>
                      <a:pt x="1718" y="311"/>
                    </a:lnTo>
                    <a:lnTo>
                      <a:pt x="1744" y="345"/>
                    </a:lnTo>
                    <a:lnTo>
                      <a:pt x="1744" y="368"/>
                    </a:lnTo>
                    <a:lnTo>
                      <a:pt x="1775" y="381"/>
                    </a:lnTo>
                    <a:lnTo>
                      <a:pt x="1818" y="381"/>
                    </a:lnTo>
                    <a:lnTo>
                      <a:pt x="1848" y="359"/>
                    </a:lnTo>
                    <a:lnTo>
                      <a:pt x="1854" y="342"/>
                    </a:lnTo>
                    <a:lnTo>
                      <a:pt x="1913" y="314"/>
                    </a:lnTo>
                    <a:lnTo>
                      <a:pt x="1941" y="289"/>
                    </a:lnTo>
                    <a:lnTo>
                      <a:pt x="1948" y="258"/>
                    </a:lnTo>
                    <a:lnTo>
                      <a:pt x="1971" y="2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ïSḻíḍé">
                <a:extLst>
                  <a:ext uri="{FF2B5EF4-FFF2-40B4-BE49-F238E27FC236}">
                    <a16:creationId xmlns="" xmlns:a16="http://schemas.microsoft.com/office/drawing/2014/main" id="{6064A3A1-50B6-4BD6-BE0A-91235368995A}"/>
                  </a:ext>
                </a:extLst>
              </p:cNvPr>
              <p:cNvSpPr/>
              <p:nvPr/>
            </p:nvSpPr>
            <p:spPr bwMode="auto">
              <a:xfrm>
                <a:off x="1383039" y="3293102"/>
                <a:ext cx="568925" cy="458519"/>
              </a:xfrm>
              <a:custGeom>
                <a:avLst/>
                <a:gdLst>
                  <a:gd name="T0" fmla="*/ 148 w 3505"/>
                  <a:gd name="T1" fmla="*/ 58 h 2823"/>
                  <a:gd name="T2" fmla="*/ 315 w 3505"/>
                  <a:gd name="T3" fmla="*/ 180 h 2823"/>
                  <a:gd name="T4" fmla="*/ 435 w 3505"/>
                  <a:gd name="T5" fmla="*/ 182 h 2823"/>
                  <a:gd name="T6" fmla="*/ 529 w 3505"/>
                  <a:gd name="T7" fmla="*/ 91 h 2823"/>
                  <a:gd name="T8" fmla="*/ 646 w 3505"/>
                  <a:gd name="T9" fmla="*/ 24 h 2823"/>
                  <a:gd name="T10" fmla="*/ 682 w 3505"/>
                  <a:gd name="T11" fmla="*/ 103 h 2823"/>
                  <a:gd name="T12" fmla="*/ 760 w 3505"/>
                  <a:gd name="T13" fmla="*/ 259 h 2823"/>
                  <a:gd name="T14" fmla="*/ 839 w 3505"/>
                  <a:gd name="T15" fmla="*/ 322 h 2823"/>
                  <a:gd name="T16" fmla="*/ 907 w 3505"/>
                  <a:gd name="T17" fmla="*/ 458 h 2823"/>
                  <a:gd name="T18" fmla="*/ 1081 w 3505"/>
                  <a:gd name="T19" fmla="*/ 480 h 2823"/>
                  <a:gd name="T20" fmla="*/ 1346 w 3505"/>
                  <a:gd name="T21" fmla="*/ 617 h 2823"/>
                  <a:gd name="T22" fmla="*/ 1731 w 3505"/>
                  <a:gd name="T23" fmla="*/ 589 h 2823"/>
                  <a:gd name="T24" fmla="*/ 1821 w 3505"/>
                  <a:gd name="T25" fmla="*/ 437 h 2823"/>
                  <a:gd name="T26" fmla="*/ 2030 w 3505"/>
                  <a:gd name="T27" fmla="*/ 287 h 2823"/>
                  <a:gd name="T28" fmla="*/ 2213 w 3505"/>
                  <a:gd name="T29" fmla="*/ 263 h 2823"/>
                  <a:gd name="T30" fmla="*/ 2482 w 3505"/>
                  <a:gd name="T31" fmla="*/ 370 h 2823"/>
                  <a:gd name="T32" fmla="*/ 2648 w 3505"/>
                  <a:gd name="T33" fmla="*/ 459 h 2823"/>
                  <a:gd name="T34" fmla="*/ 2927 w 3505"/>
                  <a:gd name="T35" fmla="*/ 643 h 2823"/>
                  <a:gd name="T36" fmla="*/ 2942 w 3505"/>
                  <a:gd name="T37" fmla="*/ 815 h 2823"/>
                  <a:gd name="T38" fmla="*/ 2949 w 3505"/>
                  <a:gd name="T39" fmla="*/ 925 h 2823"/>
                  <a:gd name="T40" fmla="*/ 2878 w 3505"/>
                  <a:gd name="T41" fmla="*/ 1056 h 2823"/>
                  <a:gd name="T42" fmla="*/ 2971 w 3505"/>
                  <a:gd name="T43" fmla="*/ 1172 h 2823"/>
                  <a:gd name="T44" fmla="*/ 2968 w 3505"/>
                  <a:gd name="T45" fmla="*/ 1474 h 2823"/>
                  <a:gd name="T46" fmla="*/ 3162 w 3505"/>
                  <a:gd name="T47" fmla="*/ 1677 h 2823"/>
                  <a:gd name="T48" fmla="*/ 3146 w 3505"/>
                  <a:gd name="T49" fmla="*/ 2098 h 2823"/>
                  <a:gd name="T50" fmla="*/ 3338 w 3505"/>
                  <a:gd name="T51" fmla="*/ 2203 h 2823"/>
                  <a:gd name="T52" fmla="*/ 3405 w 3505"/>
                  <a:gd name="T53" fmla="*/ 2371 h 2823"/>
                  <a:gd name="T54" fmla="*/ 3480 w 3505"/>
                  <a:gd name="T55" fmla="*/ 2519 h 2823"/>
                  <a:gd name="T56" fmla="*/ 3267 w 3505"/>
                  <a:gd name="T57" fmla="*/ 2599 h 2823"/>
                  <a:gd name="T58" fmla="*/ 3259 w 3505"/>
                  <a:gd name="T59" fmla="*/ 2794 h 2823"/>
                  <a:gd name="T60" fmla="*/ 3116 w 3505"/>
                  <a:gd name="T61" fmla="*/ 2787 h 2823"/>
                  <a:gd name="T62" fmla="*/ 3034 w 3505"/>
                  <a:gd name="T63" fmla="*/ 2772 h 2823"/>
                  <a:gd name="T64" fmla="*/ 2766 w 3505"/>
                  <a:gd name="T65" fmla="*/ 2747 h 2823"/>
                  <a:gd name="T66" fmla="*/ 2597 w 3505"/>
                  <a:gd name="T67" fmla="*/ 2713 h 2823"/>
                  <a:gd name="T68" fmla="*/ 2445 w 3505"/>
                  <a:gd name="T69" fmla="*/ 2573 h 2823"/>
                  <a:gd name="T70" fmla="*/ 2376 w 3505"/>
                  <a:gd name="T71" fmla="*/ 2438 h 2823"/>
                  <a:gd name="T72" fmla="*/ 2199 w 3505"/>
                  <a:gd name="T73" fmla="*/ 2460 h 2823"/>
                  <a:gd name="T74" fmla="*/ 1942 w 3505"/>
                  <a:gd name="T75" fmla="*/ 2514 h 2823"/>
                  <a:gd name="T76" fmla="*/ 1768 w 3505"/>
                  <a:gd name="T77" fmla="*/ 2454 h 2823"/>
                  <a:gd name="T78" fmla="*/ 1662 w 3505"/>
                  <a:gd name="T79" fmla="*/ 2355 h 2823"/>
                  <a:gd name="T80" fmla="*/ 1476 w 3505"/>
                  <a:gd name="T81" fmla="*/ 2314 h 2823"/>
                  <a:gd name="T82" fmla="*/ 1336 w 3505"/>
                  <a:gd name="T83" fmla="*/ 2130 h 2823"/>
                  <a:gd name="T84" fmla="*/ 1323 w 3505"/>
                  <a:gd name="T85" fmla="*/ 2102 h 2823"/>
                  <a:gd name="T86" fmla="*/ 1198 w 3505"/>
                  <a:gd name="T87" fmla="*/ 1881 h 2823"/>
                  <a:gd name="T88" fmla="*/ 1078 w 3505"/>
                  <a:gd name="T89" fmla="*/ 1891 h 2823"/>
                  <a:gd name="T90" fmla="*/ 1018 w 3505"/>
                  <a:gd name="T91" fmla="*/ 1845 h 2823"/>
                  <a:gd name="T92" fmla="*/ 982 w 3505"/>
                  <a:gd name="T93" fmla="*/ 1914 h 2823"/>
                  <a:gd name="T94" fmla="*/ 893 w 3505"/>
                  <a:gd name="T95" fmla="*/ 1852 h 2823"/>
                  <a:gd name="T96" fmla="*/ 786 w 3505"/>
                  <a:gd name="T97" fmla="*/ 1628 h 2823"/>
                  <a:gd name="T98" fmla="*/ 702 w 3505"/>
                  <a:gd name="T99" fmla="*/ 1427 h 2823"/>
                  <a:gd name="T100" fmla="*/ 474 w 3505"/>
                  <a:gd name="T101" fmla="*/ 1339 h 2823"/>
                  <a:gd name="T102" fmla="*/ 440 w 3505"/>
                  <a:gd name="T103" fmla="*/ 1213 h 2823"/>
                  <a:gd name="T104" fmla="*/ 375 w 3505"/>
                  <a:gd name="T105" fmla="*/ 1137 h 2823"/>
                  <a:gd name="T106" fmla="*/ 400 w 3505"/>
                  <a:gd name="T107" fmla="*/ 964 h 2823"/>
                  <a:gd name="T108" fmla="*/ 425 w 3505"/>
                  <a:gd name="T109" fmla="*/ 843 h 2823"/>
                  <a:gd name="T110" fmla="*/ 451 w 3505"/>
                  <a:gd name="T111" fmla="*/ 798 h 2823"/>
                  <a:gd name="T112" fmla="*/ 274 w 3505"/>
                  <a:gd name="T113" fmla="*/ 741 h 2823"/>
                  <a:gd name="T114" fmla="*/ 200 w 3505"/>
                  <a:gd name="T115" fmla="*/ 604 h 2823"/>
                  <a:gd name="T116" fmla="*/ 142 w 3505"/>
                  <a:gd name="T117" fmla="*/ 489 h 2823"/>
                  <a:gd name="T118" fmla="*/ 82 w 3505"/>
                  <a:gd name="T119" fmla="*/ 285 h 2823"/>
                  <a:gd name="T120" fmla="*/ 19 w 3505"/>
                  <a:gd name="T121" fmla="*/ 116 h 2823"/>
                  <a:gd name="T122" fmla="*/ 83 w 3505"/>
                  <a:gd name="T123" fmla="*/ 0 h 2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505" h="2823">
                    <a:moveTo>
                      <a:pt x="83" y="0"/>
                    </a:moveTo>
                    <a:lnTo>
                      <a:pt x="90" y="0"/>
                    </a:lnTo>
                    <a:lnTo>
                      <a:pt x="115" y="29"/>
                    </a:lnTo>
                    <a:lnTo>
                      <a:pt x="137" y="27"/>
                    </a:lnTo>
                    <a:lnTo>
                      <a:pt x="148" y="58"/>
                    </a:lnTo>
                    <a:lnTo>
                      <a:pt x="146" y="82"/>
                    </a:lnTo>
                    <a:lnTo>
                      <a:pt x="221" y="124"/>
                    </a:lnTo>
                    <a:lnTo>
                      <a:pt x="226" y="156"/>
                    </a:lnTo>
                    <a:lnTo>
                      <a:pt x="270" y="179"/>
                    </a:lnTo>
                    <a:lnTo>
                      <a:pt x="315" y="180"/>
                    </a:lnTo>
                    <a:lnTo>
                      <a:pt x="364" y="208"/>
                    </a:lnTo>
                    <a:lnTo>
                      <a:pt x="373" y="180"/>
                    </a:lnTo>
                    <a:lnTo>
                      <a:pt x="373" y="180"/>
                    </a:lnTo>
                    <a:lnTo>
                      <a:pt x="411" y="174"/>
                    </a:lnTo>
                    <a:lnTo>
                      <a:pt x="435" y="182"/>
                    </a:lnTo>
                    <a:lnTo>
                      <a:pt x="465" y="169"/>
                    </a:lnTo>
                    <a:lnTo>
                      <a:pt x="471" y="148"/>
                    </a:lnTo>
                    <a:lnTo>
                      <a:pt x="483" y="132"/>
                    </a:lnTo>
                    <a:lnTo>
                      <a:pt x="500" y="131"/>
                    </a:lnTo>
                    <a:lnTo>
                      <a:pt x="529" y="91"/>
                    </a:lnTo>
                    <a:lnTo>
                      <a:pt x="550" y="81"/>
                    </a:lnTo>
                    <a:lnTo>
                      <a:pt x="571" y="53"/>
                    </a:lnTo>
                    <a:lnTo>
                      <a:pt x="596" y="47"/>
                    </a:lnTo>
                    <a:lnTo>
                      <a:pt x="628" y="24"/>
                    </a:lnTo>
                    <a:lnTo>
                      <a:pt x="646" y="24"/>
                    </a:lnTo>
                    <a:lnTo>
                      <a:pt x="649" y="34"/>
                    </a:lnTo>
                    <a:lnTo>
                      <a:pt x="665" y="38"/>
                    </a:lnTo>
                    <a:lnTo>
                      <a:pt x="680" y="63"/>
                    </a:lnTo>
                    <a:lnTo>
                      <a:pt x="703" y="87"/>
                    </a:lnTo>
                    <a:lnTo>
                      <a:pt x="682" y="103"/>
                    </a:lnTo>
                    <a:lnTo>
                      <a:pt x="691" y="120"/>
                    </a:lnTo>
                    <a:lnTo>
                      <a:pt x="731" y="145"/>
                    </a:lnTo>
                    <a:lnTo>
                      <a:pt x="675" y="183"/>
                    </a:lnTo>
                    <a:lnTo>
                      <a:pt x="733" y="246"/>
                    </a:lnTo>
                    <a:lnTo>
                      <a:pt x="760" y="259"/>
                    </a:lnTo>
                    <a:lnTo>
                      <a:pt x="772" y="279"/>
                    </a:lnTo>
                    <a:lnTo>
                      <a:pt x="800" y="285"/>
                    </a:lnTo>
                    <a:lnTo>
                      <a:pt x="815" y="276"/>
                    </a:lnTo>
                    <a:lnTo>
                      <a:pt x="815" y="286"/>
                    </a:lnTo>
                    <a:lnTo>
                      <a:pt x="839" y="322"/>
                    </a:lnTo>
                    <a:lnTo>
                      <a:pt x="844" y="363"/>
                    </a:lnTo>
                    <a:lnTo>
                      <a:pt x="836" y="402"/>
                    </a:lnTo>
                    <a:lnTo>
                      <a:pt x="848" y="419"/>
                    </a:lnTo>
                    <a:lnTo>
                      <a:pt x="873" y="422"/>
                    </a:lnTo>
                    <a:lnTo>
                      <a:pt x="907" y="458"/>
                    </a:lnTo>
                    <a:lnTo>
                      <a:pt x="947" y="458"/>
                    </a:lnTo>
                    <a:lnTo>
                      <a:pt x="976" y="468"/>
                    </a:lnTo>
                    <a:lnTo>
                      <a:pt x="1016" y="452"/>
                    </a:lnTo>
                    <a:lnTo>
                      <a:pt x="1056" y="478"/>
                    </a:lnTo>
                    <a:lnTo>
                      <a:pt x="1081" y="480"/>
                    </a:lnTo>
                    <a:lnTo>
                      <a:pt x="1092" y="517"/>
                    </a:lnTo>
                    <a:lnTo>
                      <a:pt x="1118" y="549"/>
                    </a:lnTo>
                    <a:lnTo>
                      <a:pt x="1204" y="583"/>
                    </a:lnTo>
                    <a:lnTo>
                      <a:pt x="1242" y="587"/>
                    </a:lnTo>
                    <a:lnTo>
                      <a:pt x="1346" y="617"/>
                    </a:lnTo>
                    <a:lnTo>
                      <a:pt x="1396" y="617"/>
                    </a:lnTo>
                    <a:lnTo>
                      <a:pt x="1509" y="585"/>
                    </a:lnTo>
                    <a:lnTo>
                      <a:pt x="1595" y="574"/>
                    </a:lnTo>
                    <a:lnTo>
                      <a:pt x="1693" y="582"/>
                    </a:lnTo>
                    <a:lnTo>
                      <a:pt x="1731" y="589"/>
                    </a:lnTo>
                    <a:lnTo>
                      <a:pt x="1744" y="545"/>
                    </a:lnTo>
                    <a:lnTo>
                      <a:pt x="1718" y="507"/>
                    </a:lnTo>
                    <a:lnTo>
                      <a:pt x="1702" y="462"/>
                    </a:lnTo>
                    <a:lnTo>
                      <a:pt x="1737" y="442"/>
                    </a:lnTo>
                    <a:lnTo>
                      <a:pt x="1821" y="437"/>
                    </a:lnTo>
                    <a:lnTo>
                      <a:pt x="1835" y="391"/>
                    </a:lnTo>
                    <a:lnTo>
                      <a:pt x="1858" y="363"/>
                    </a:lnTo>
                    <a:lnTo>
                      <a:pt x="1887" y="361"/>
                    </a:lnTo>
                    <a:lnTo>
                      <a:pt x="1958" y="300"/>
                    </a:lnTo>
                    <a:lnTo>
                      <a:pt x="2030" y="287"/>
                    </a:lnTo>
                    <a:lnTo>
                      <a:pt x="2094" y="300"/>
                    </a:lnTo>
                    <a:lnTo>
                      <a:pt x="2107" y="259"/>
                    </a:lnTo>
                    <a:lnTo>
                      <a:pt x="2141" y="251"/>
                    </a:lnTo>
                    <a:lnTo>
                      <a:pt x="2174" y="264"/>
                    </a:lnTo>
                    <a:lnTo>
                      <a:pt x="2213" y="263"/>
                    </a:lnTo>
                    <a:lnTo>
                      <a:pt x="2275" y="313"/>
                    </a:lnTo>
                    <a:lnTo>
                      <a:pt x="2327" y="327"/>
                    </a:lnTo>
                    <a:lnTo>
                      <a:pt x="2427" y="390"/>
                    </a:lnTo>
                    <a:lnTo>
                      <a:pt x="2455" y="389"/>
                    </a:lnTo>
                    <a:lnTo>
                      <a:pt x="2482" y="370"/>
                    </a:lnTo>
                    <a:lnTo>
                      <a:pt x="2550" y="399"/>
                    </a:lnTo>
                    <a:lnTo>
                      <a:pt x="2586" y="405"/>
                    </a:lnTo>
                    <a:lnTo>
                      <a:pt x="2597" y="456"/>
                    </a:lnTo>
                    <a:lnTo>
                      <a:pt x="2612" y="468"/>
                    </a:lnTo>
                    <a:lnTo>
                      <a:pt x="2648" y="459"/>
                    </a:lnTo>
                    <a:lnTo>
                      <a:pt x="2712" y="474"/>
                    </a:lnTo>
                    <a:lnTo>
                      <a:pt x="2782" y="570"/>
                    </a:lnTo>
                    <a:lnTo>
                      <a:pt x="2857" y="576"/>
                    </a:lnTo>
                    <a:lnTo>
                      <a:pt x="2900" y="594"/>
                    </a:lnTo>
                    <a:lnTo>
                      <a:pt x="2927" y="643"/>
                    </a:lnTo>
                    <a:lnTo>
                      <a:pt x="2914" y="668"/>
                    </a:lnTo>
                    <a:lnTo>
                      <a:pt x="2930" y="710"/>
                    </a:lnTo>
                    <a:lnTo>
                      <a:pt x="2928" y="736"/>
                    </a:lnTo>
                    <a:lnTo>
                      <a:pt x="2944" y="767"/>
                    </a:lnTo>
                    <a:lnTo>
                      <a:pt x="2942" y="815"/>
                    </a:lnTo>
                    <a:lnTo>
                      <a:pt x="2945" y="839"/>
                    </a:lnTo>
                    <a:lnTo>
                      <a:pt x="2933" y="865"/>
                    </a:lnTo>
                    <a:lnTo>
                      <a:pt x="2955" y="894"/>
                    </a:lnTo>
                    <a:lnTo>
                      <a:pt x="2946" y="903"/>
                    </a:lnTo>
                    <a:lnTo>
                      <a:pt x="2949" y="925"/>
                    </a:lnTo>
                    <a:lnTo>
                      <a:pt x="2905" y="955"/>
                    </a:lnTo>
                    <a:lnTo>
                      <a:pt x="2868" y="964"/>
                    </a:lnTo>
                    <a:lnTo>
                      <a:pt x="2882" y="988"/>
                    </a:lnTo>
                    <a:lnTo>
                      <a:pt x="2911" y="1011"/>
                    </a:lnTo>
                    <a:lnTo>
                      <a:pt x="2878" y="1056"/>
                    </a:lnTo>
                    <a:lnTo>
                      <a:pt x="2887" y="1063"/>
                    </a:lnTo>
                    <a:lnTo>
                      <a:pt x="2899" y="1125"/>
                    </a:lnTo>
                    <a:lnTo>
                      <a:pt x="2899" y="1159"/>
                    </a:lnTo>
                    <a:lnTo>
                      <a:pt x="2956" y="1172"/>
                    </a:lnTo>
                    <a:lnTo>
                      <a:pt x="2971" y="1172"/>
                    </a:lnTo>
                    <a:lnTo>
                      <a:pt x="2918" y="1238"/>
                    </a:lnTo>
                    <a:lnTo>
                      <a:pt x="2909" y="1282"/>
                    </a:lnTo>
                    <a:lnTo>
                      <a:pt x="2955" y="1370"/>
                    </a:lnTo>
                    <a:lnTo>
                      <a:pt x="2980" y="1451"/>
                    </a:lnTo>
                    <a:lnTo>
                      <a:pt x="2968" y="1474"/>
                    </a:lnTo>
                    <a:lnTo>
                      <a:pt x="2985" y="1505"/>
                    </a:lnTo>
                    <a:lnTo>
                      <a:pt x="2989" y="1568"/>
                    </a:lnTo>
                    <a:lnTo>
                      <a:pt x="3139" y="1570"/>
                    </a:lnTo>
                    <a:lnTo>
                      <a:pt x="3166" y="1629"/>
                    </a:lnTo>
                    <a:lnTo>
                      <a:pt x="3162" y="1677"/>
                    </a:lnTo>
                    <a:lnTo>
                      <a:pt x="3179" y="1745"/>
                    </a:lnTo>
                    <a:lnTo>
                      <a:pt x="3166" y="1765"/>
                    </a:lnTo>
                    <a:lnTo>
                      <a:pt x="3038" y="1940"/>
                    </a:lnTo>
                    <a:lnTo>
                      <a:pt x="3127" y="2059"/>
                    </a:lnTo>
                    <a:lnTo>
                      <a:pt x="3146" y="2098"/>
                    </a:lnTo>
                    <a:lnTo>
                      <a:pt x="3191" y="2146"/>
                    </a:lnTo>
                    <a:lnTo>
                      <a:pt x="3234" y="2168"/>
                    </a:lnTo>
                    <a:lnTo>
                      <a:pt x="3248" y="2186"/>
                    </a:lnTo>
                    <a:lnTo>
                      <a:pt x="3306" y="2191"/>
                    </a:lnTo>
                    <a:lnTo>
                      <a:pt x="3338" y="2203"/>
                    </a:lnTo>
                    <a:lnTo>
                      <a:pt x="3343" y="2222"/>
                    </a:lnTo>
                    <a:lnTo>
                      <a:pt x="3389" y="2227"/>
                    </a:lnTo>
                    <a:lnTo>
                      <a:pt x="3390" y="2284"/>
                    </a:lnTo>
                    <a:lnTo>
                      <a:pt x="3402" y="2324"/>
                    </a:lnTo>
                    <a:lnTo>
                      <a:pt x="3405" y="2371"/>
                    </a:lnTo>
                    <a:lnTo>
                      <a:pt x="3414" y="2401"/>
                    </a:lnTo>
                    <a:lnTo>
                      <a:pt x="3456" y="2399"/>
                    </a:lnTo>
                    <a:lnTo>
                      <a:pt x="3500" y="2429"/>
                    </a:lnTo>
                    <a:lnTo>
                      <a:pt x="3505" y="2495"/>
                    </a:lnTo>
                    <a:lnTo>
                      <a:pt x="3480" y="2519"/>
                    </a:lnTo>
                    <a:lnTo>
                      <a:pt x="3436" y="2501"/>
                    </a:lnTo>
                    <a:lnTo>
                      <a:pt x="3353" y="2526"/>
                    </a:lnTo>
                    <a:lnTo>
                      <a:pt x="3337" y="2544"/>
                    </a:lnTo>
                    <a:lnTo>
                      <a:pt x="3284" y="2566"/>
                    </a:lnTo>
                    <a:lnTo>
                      <a:pt x="3267" y="2599"/>
                    </a:lnTo>
                    <a:lnTo>
                      <a:pt x="3276" y="2629"/>
                    </a:lnTo>
                    <a:lnTo>
                      <a:pt x="3250" y="2665"/>
                    </a:lnTo>
                    <a:lnTo>
                      <a:pt x="3266" y="2707"/>
                    </a:lnTo>
                    <a:lnTo>
                      <a:pt x="3258" y="2766"/>
                    </a:lnTo>
                    <a:lnTo>
                      <a:pt x="3259" y="2794"/>
                    </a:lnTo>
                    <a:lnTo>
                      <a:pt x="3249" y="2794"/>
                    </a:lnTo>
                    <a:lnTo>
                      <a:pt x="3242" y="2809"/>
                    </a:lnTo>
                    <a:lnTo>
                      <a:pt x="3215" y="2823"/>
                    </a:lnTo>
                    <a:lnTo>
                      <a:pt x="3159" y="2802"/>
                    </a:lnTo>
                    <a:lnTo>
                      <a:pt x="3116" y="2787"/>
                    </a:lnTo>
                    <a:lnTo>
                      <a:pt x="3099" y="2757"/>
                    </a:lnTo>
                    <a:lnTo>
                      <a:pt x="3078" y="2761"/>
                    </a:lnTo>
                    <a:lnTo>
                      <a:pt x="3069" y="2791"/>
                    </a:lnTo>
                    <a:lnTo>
                      <a:pt x="3059" y="2792"/>
                    </a:lnTo>
                    <a:lnTo>
                      <a:pt x="3034" y="2772"/>
                    </a:lnTo>
                    <a:lnTo>
                      <a:pt x="3019" y="2777"/>
                    </a:lnTo>
                    <a:lnTo>
                      <a:pt x="2989" y="2766"/>
                    </a:lnTo>
                    <a:lnTo>
                      <a:pt x="2914" y="2763"/>
                    </a:lnTo>
                    <a:lnTo>
                      <a:pt x="2861" y="2740"/>
                    </a:lnTo>
                    <a:lnTo>
                      <a:pt x="2766" y="2747"/>
                    </a:lnTo>
                    <a:lnTo>
                      <a:pt x="2721" y="2704"/>
                    </a:lnTo>
                    <a:lnTo>
                      <a:pt x="2708" y="2703"/>
                    </a:lnTo>
                    <a:lnTo>
                      <a:pt x="2667" y="2737"/>
                    </a:lnTo>
                    <a:lnTo>
                      <a:pt x="2635" y="2712"/>
                    </a:lnTo>
                    <a:lnTo>
                      <a:pt x="2597" y="2713"/>
                    </a:lnTo>
                    <a:lnTo>
                      <a:pt x="2506" y="2714"/>
                    </a:lnTo>
                    <a:lnTo>
                      <a:pt x="2500" y="2697"/>
                    </a:lnTo>
                    <a:lnTo>
                      <a:pt x="2481" y="2683"/>
                    </a:lnTo>
                    <a:lnTo>
                      <a:pt x="2479" y="2638"/>
                    </a:lnTo>
                    <a:lnTo>
                      <a:pt x="2445" y="2573"/>
                    </a:lnTo>
                    <a:lnTo>
                      <a:pt x="2426" y="2511"/>
                    </a:lnTo>
                    <a:lnTo>
                      <a:pt x="2395" y="2467"/>
                    </a:lnTo>
                    <a:lnTo>
                      <a:pt x="2391" y="2449"/>
                    </a:lnTo>
                    <a:lnTo>
                      <a:pt x="2376" y="2450"/>
                    </a:lnTo>
                    <a:lnTo>
                      <a:pt x="2376" y="2438"/>
                    </a:lnTo>
                    <a:lnTo>
                      <a:pt x="2317" y="2430"/>
                    </a:lnTo>
                    <a:lnTo>
                      <a:pt x="2282" y="2442"/>
                    </a:lnTo>
                    <a:lnTo>
                      <a:pt x="2237" y="2474"/>
                    </a:lnTo>
                    <a:lnTo>
                      <a:pt x="2202" y="2475"/>
                    </a:lnTo>
                    <a:lnTo>
                      <a:pt x="2199" y="2460"/>
                    </a:lnTo>
                    <a:lnTo>
                      <a:pt x="2197" y="2480"/>
                    </a:lnTo>
                    <a:lnTo>
                      <a:pt x="2126" y="2524"/>
                    </a:lnTo>
                    <a:lnTo>
                      <a:pt x="2066" y="2573"/>
                    </a:lnTo>
                    <a:lnTo>
                      <a:pt x="2000" y="2528"/>
                    </a:lnTo>
                    <a:lnTo>
                      <a:pt x="1942" y="2514"/>
                    </a:lnTo>
                    <a:lnTo>
                      <a:pt x="1901" y="2520"/>
                    </a:lnTo>
                    <a:lnTo>
                      <a:pt x="1885" y="2529"/>
                    </a:lnTo>
                    <a:lnTo>
                      <a:pt x="1825" y="2475"/>
                    </a:lnTo>
                    <a:lnTo>
                      <a:pt x="1796" y="2472"/>
                    </a:lnTo>
                    <a:lnTo>
                      <a:pt x="1768" y="2454"/>
                    </a:lnTo>
                    <a:lnTo>
                      <a:pt x="1728" y="2445"/>
                    </a:lnTo>
                    <a:lnTo>
                      <a:pt x="1678" y="2392"/>
                    </a:lnTo>
                    <a:lnTo>
                      <a:pt x="1699" y="2374"/>
                    </a:lnTo>
                    <a:lnTo>
                      <a:pt x="1693" y="2358"/>
                    </a:lnTo>
                    <a:lnTo>
                      <a:pt x="1662" y="2355"/>
                    </a:lnTo>
                    <a:lnTo>
                      <a:pt x="1653" y="2344"/>
                    </a:lnTo>
                    <a:lnTo>
                      <a:pt x="1599" y="2342"/>
                    </a:lnTo>
                    <a:lnTo>
                      <a:pt x="1581" y="2322"/>
                    </a:lnTo>
                    <a:lnTo>
                      <a:pt x="1537" y="2308"/>
                    </a:lnTo>
                    <a:lnTo>
                      <a:pt x="1476" y="2314"/>
                    </a:lnTo>
                    <a:lnTo>
                      <a:pt x="1441" y="2294"/>
                    </a:lnTo>
                    <a:lnTo>
                      <a:pt x="1388" y="2178"/>
                    </a:lnTo>
                    <a:lnTo>
                      <a:pt x="1382" y="2151"/>
                    </a:lnTo>
                    <a:lnTo>
                      <a:pt x="1367" y="2156"/>
                    </a:lnTo>
                    <a:lnTo>
                      <a:pt x="1336" y="2130"/>
                    </a:lnTo>
                    <a:lnTo>
                      <a:pt x="1343" y="2121"/>
                    </a:lnTo>
                    <a:lnTo>
                      <a:pt x="1354" y="2129"/>
                    </a:lnTo>
                    <a:lnTo>
                      <a:pt x="1368" y="2129"/>
                    </a:lnTo>
                    <a:lnTo>
                      <a:pt x="1349" y="2098"/>
                    </a:lnTo>
                    <a:lnTo>
                      <a:pt x="1323" y="2102"/>
                    </a:lnTo>
                    <a:lnTo>
                      <a:pt x="1306" y="2090"/>
                    </a:lnTo>
                    <a:lnTo>
                      <a:pt x="1301" y="2038"/>
                    </a:lnTo>
                    <a:lnTo>
                      <a:pt x="1238" y="1963"/>
                    </a:lnTo>
                    <a:lnTo>
                      <a:pt x="1234" y="1930"/>
                    </a:lnTo>
                    <a:lnTo>
                      <a:pt x="1198" y="1881"/>
                    </a:lnTo>
                    <a:lnTo>
                      <a:pt x="1180" y="1873"/>
                    </a:lnTo>
                    <a:lnTo>
                      <a:pt x="1127" y="1916"/>
                    </a:lnTo>
                    <a:lnTo>
                      <a:pt x="1110" y="1915"/>
                    </a:lnTo>
                    <a:lnTo>
                      <a:pt x="1093" y="1884"/>
                    </a:lnTo>
                    <a:lnTo>
                      <a:pt x="1078" y="1891"/>
                    </a:lnTo>
                    <a:lnTo>
                      <a:pt x="1039" y="1873"/>
                    </a:lnTo>
                    <a:lnTo>
                      <a:pt x="1044" y="1854"/>
                    </a:lnTo>
                    <a:lnTo>
                      <a:pt x="1051" y="1834"/>
                    </a:lnTo>
                    <a:lnTo>
                      <a:pt x="1042" y="1844"/>
                    </a:lnTo>
                    <a:lnTo>
                      <a:pt x="1018" y="1845"/>
                    </a:lnTo>
                    <a:lnTo>
                      <a:pt x="998" y="1843"/>
                    </a:lnTo>
                    <a:lnTo>
                      <a:pt x="1023" y="1864"/>
                    </a:lnTo>
                    <a:lnTo>
                      <a:pt x="1022" y="1896"/>
                    </a:lnTo>
                    <a:lnTo>
                      <a:pt x="1003" y="1913"/>
                    </a:lnTo>
                    <a:lnTo>
                      <a:pt x="982" y="1914"/>
                    </a:lnTo>
                    <a:lnTo>
                      <a:pt x="957" y="1880"/>
                    </a:lnTo>
                    <a:lnTo>
                      <a:pt x="958" y="1870"/>
                    </a:lnTo>
                    <a:lnTo>
                      <a:pt x="942" y="1877"/>
                    </a:lnTo>
                    <a:lnTo>
                      <a:pt x="929" y="1866"/>
                    </a:lnTo>
                    <a:lnTo>
                      <a:pt x="893" y="1852"/>
                    </a:lnTo>
                    <a:lnTo>
                      <a:pt x="863" y="1831"/>
                    </a:lnTo>
                    <a:lnTo>
                      <a:pt x="852" y="1724"/>
                    </a:lnTo>
                    <a:lnTo>
                      <a:pt x="797" y="1724"/>
                    </a:lnTo>
                    <a:lnTo>
                      <a:pt x="784" y="1679"/>
                    </a:lnTo>
                    <a:lnTo>
                      <a:pt x="786" y="1628"/>
                    </a:lnTo>
                    <a:lnTo>
                      <a:pt x="822" y="1597"/>
                    </a:lnTo>
                    <a:lnTo>
                      <a:pt x="786" y="1519"/>
                    </a:lnTo>
                    <a:lnTo>
                      <a:pt x="754" y="1503"/>
                    </a:lnTo>
                    <a:lnTo>
                      <a:pt x="722" y="1442"/>
                    </a:lnTo>
                    <a:lnTo>
                      <a:pt x="702" y="1427"/>
                    </a:lnTo>
                    <a:lnTo>
                      <a:pt x="683" y="1434"/>
                    </a:lnTo>
                    <a:lnTo>
                      <a:pt x="556" y="1351"/>
                    </a:lnTo>
                    <a:lnTo>
                      <a:pt x="526" y="1353"/>
                    </a:lnTo>
                    <a:lnTo>
                      <a:pt x="509" y="1365"/>
                    </a:lnTo>
                    <a:lnTo>
                      <a:pt x="474" y="1339"/>
                    </a:lnTo>
                    <a:lnTo>
                      <a:pt x="480" y="1318"/>
                    </a:lnTo>
                    <a:lnTo>
                      <a:pt x="470" y="1306"/>
                    </a:lnTo>
                    <a:lnTo>
                      <a:pt x="486" y="1270"/>
                    </a:lnTo>
                    <a:lnTo>
                      <a:pt x="447" y="1238"/>
                    </a:lnTo>
                    <a:lnTo>
                      <a:pt x="440" y="1213"/>
                    </a:lnTo>
                    <a:lnTo>
                      <a:pt x="403" y="1205"/>
                    </a:lnTo>
                    <a:lnTo>
                      <a:pt x="384" y="1182"/>
                    </a:lnTo>
                    <a:lnTo>
                      <a:pt x="361" y="1179"/>
                    </a:lnTo>
                    <a:lnTo>
                      <a:pt x="361" y="1156"/>
                    </a:lnTo>
                    <a:lnTo>
                      <a:pt x="375" y="1137"/>
                    </a:lnTo>
                    <a:lnTo>
                      <a:pt x="364" y="1121"/>
                    </a:lnTo>
                    <a:lnTo>
                      <a:pt x="373" y="1097"/>
                    </a:lnTo>
                    <a:lnTo>
                      <a:pt x="375" y="1034"/>
                    </a:lnTo>
                    <a:lnTo>
                      <a:pt x="393" y="1018"/>
                    </a:lnTo>
                    <a:lnTo>
                      <a:pt x="400" y="964"/>
                    </a:lnTo>
                    <a:lnTo>
                      <a:pt x="421" y="970"/>
                    </a:lnTo>
                    <a:lnTo>
                      <a:pt x="443" y="956"/>
                    </a:lnTo>
                    <a:lnTo>
                      <a:pt x="443" y="896"/>
                    </a:lnTo>
                    <a:lnTo>
                      <a:pt x="428" y="887"/>
                    </a:lnTo>
                    <a:lnTo>
                      <a:pt x="425" y="843"/>
                    </a:lnTo>
                    <a:lnTo>
                      <a:pt x="446" y="839"/>
                    </a:lnTo>
                    <a:lnTo>
                      <a:pt x="479" y="828"/>
                    </a:lnTo>
                    <a:lnTo>
                      <a:pt x="489" y="820"/>
                    </a:lnTo>
                    <a:lnTo>
                      <a:pt x="475" y="810"/>
                    </a:lnTo>
                    <a:lnTo>
                      <a:pt x="451" y="798"/>
                    </a:lnTo>
                    <a:lnTo>
                      <a:pt x="414" y="802"/>
                    </a:lnTo>
                    <a:lnTo>
                      <a:pt x="388" y="796"/>
                    </a:lnTo>
                    <a:lnTo>
                      <a:pt x="331" y="763"/>
                    </a:lnTo>
                    <a:lnTo>
                      <a:pt x="305" y="759"/>
                    </a:lnTo>
                    <a:lnTo>
                      <a:pt x="274" y="741"/>
                    </a:lnTo>
                    <a:lnTo>
                      <a:pt x="259" y="702"/>
                    </a:lnTo>
                    <a:lnTo>
                      <a:pt x="241" y="673"/>
                    </a:lnTo>
                    <a:lnTo>
                      <a:pt x="216" y="667"/>
                    </a:lnTo>
                    <a:lnTo>
                      <a:pt x="199" y="634"/>
                    </a:lnTo>
                    <a:lnTo>
                      <a:pt x="200" y="604"/>
                    </a:lnTo>
                    <a:lnTo>
                      <a:pt x="185" y="560"/>
                    </a:lnTo>
                    <a:lnTo>
                      <a:pt x="153" y="557"/>
                    </a:lnTo>
                    <a:lnTo>
                      <a:pt x="149" y="559"/>
                    </a:lnTo>
                    <a:lnTo>
                      <a:pt x="157" y="530"/>
                    </a:lnTo>
                    <a:lnTo>
                      <a:pt x="142" y="489"/>
                    </a:lnTo>
                    <a:lnTo>
                      <a:pt x="105" y="424"/>
                    </a:lnTo>
                    <a:lnTo>
                      <a:pt x="58" y="406"/>
                    </a:lnTo>
                    <a:lnTo>
                      <a:pt x="63" y="387"/>
                    </a:lnTo>
                    <a:lnTo>
                      <a:pt x="61" y="337"/>
                    </a:lnTo>
                    <a:lnTo>
                      <a:pt x="82" y="285"/>
                    </a:lnTo>
                    <a:lnTo>
                      <a:pt x="71" y="264"/>
                    </a:lnTo>
                    <a:lnTo>
                      <a:pt x="32" y="259"/>
                    </a:lnTo>
                    <a:lnTo>
                      <a:pt x="31" y="213"/>
                    </a:lnTo>
                    <a:lnTo>
                      <a:pt x="36" y="180"/>
                    </a:lnTo>
                    <a:lnTo>
                      <a:pt x="19" y="116"/>
                    </a:lnTo>
                    <a:lnTo>
                      <a:pt x="1" y="82"/>
                    </a:lnTo>
                    <a:lnTo>
                      <a:pt x="0" y="66"/>
                    </a:lnTo>
                    <a:lnTo>
                      <a:pt x="48" y="62"/>
                    </a:lnTo>
                    <a:lnTo>
                      <a:pt x="65" y="17"/>
                    </a:lnTo>
                    <a:lnTo>
                      <a:pt x="83" y="0"/>
                    </a:lnTo>
                    <a:lnTo>
                      <a:pt x="8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iṣḻíḋé">
                <a:extLst>
                  <a:ext uri="{FF2B5EF4-FFF2-40B4-BE49-F238E27FC236}">
                    <a16:creationId xmlns="" xmlns:a16="http://schemas.microsoft.com/office/drawing/2014/main" id="{32E072AB-0126-4714-BEBB-D641261E9610}"/>
                  </a:ext>
                </a:extLst>
              </p:cNvPr>
              <p:cNvSpPr/>
              <p:nvPr/>
            </p:nvSpPr>
            <p:spPr bwMode="auto">
              <a:xfrm>
                <a:off x="1264838" y="3374935"/>
                <a:ext cx="270175" cy="258485"/>
              </a:xfrm>
              <a:custGeom>
                <a:avLst/>
                <a:gdLst>
                  <a:gd name="T0" fmla="*/ 1651 w 1664"/>
                  <a:gd name="T1" fmla="*/ 1360 h 1592"/>
                  <a:gd name="T2" fmla="*/ 1585 w 1664"/>
                  <a:gd name="T3" fmla="*/ 1325 h 1592"/>
                  <a:gd name="T4" fmla="*/ 1519 w 1664"/>
                  <a:gd name="T5" fmla="*/ 1218 h 1592"/>
                  <a:gd name="T6" fmla="*/ 1508 w 1664"/>
                  <a:gd name="T7" fmla="*/ 1122 h 1592"/>
                  <a:gd name="T8" fmla="*/ 1508 w 1664"/>
                  <a:gd name="T9" fmla="*/ 1013 h 1592"/>
                  <a:gd name="T10" fmla="*/ 1444 w 1664"/>
                  <a:gd name="T11" fmla="*/ 936 h 1592"/>
                  <a:gd name="T12" fmla="*/ 1405 w 1664"/>
                  <a:gd name="T13" fmla="*/ 928 h 1592"/>
                  <a:gd name="T14" fmla="*/ 1248 w 1664"/>
                  <a:gd name="T15" fmla="*/ 847 h 1592"/>
                  <a:gd name="T16" fmla="*/ 1196 w 1664"/>
                  <a:gd name="T17" fmla="*/ 833 h 1592"/>
                  <a:gd name="T18" fmla="*/ 1192 w 1664"/>
                  <a:gd name="T19" fmla="*/ 800 h 1592"/>
                  <a:gd name="T20" fmla="*/ 1169 w 1664"/>
                  <a:gd name="T21" fmla="*/ 732 h 1592"/>
                  <a:gd name="T22" fmla="*/ 1125 w 1664"/>
                  <a:gd name="T23" fmla="*/ 699 h 1592"/>
                  <a:gd name="T24" fmla="*/ 1083 w 1664"/>
                  <a:gd name="T25" fmla="*/ 673 h 1592"/>
                  <a:gd name="T26" fmla="*/ 1097 w 1664"/>
                  <a:gd name="T27" fmla="*/ 631 h 1592"/>
                  <a:gd name="T28" fmla="*/ 1095 w 1664"/>
                  <a:gd name="T29" fmla="*/ 591 h 1592"/>
                  <a:gd name="T30" fmla="*/ 1115 w 1664"/>
                  <a:gd name="T31" fmla="*/ 512 h 1592"/>
                  <a:gd name="T32" fmla="*/ 1143 w 1664"/>
                  <a:gd name="T33" fmla="*/ 464 h 1592"/>
                  <a:gd name="T34" fmla="*/ 1165 w 1664"/>
                  <a:gd name="T35" fmla="*/ 390 h 1592"/>
                  <a:gd name="T36" fmla="*/ 1147 w 1664"/>
                  <a:gd name="T37" fmla="*/ 337 h 1592"/>
                  <a:gd name="T38" fmla="*/ 1201 w 1664"/>
                  <a:gd name="T39" fmla="*/ 322 h 1592"/>
                  <a:gd name="T40" fmla="*/ 1197 w 1664"/>
                  <a:gd name="T41" fmla="*/ 304 h 1592"/>
                  <a:gd name="T42" fmla="*/ 1136 w 1664"/>
                  <a:gd name="T43" fmla="*/ 296 h 1592"/>
                  <a:gd name="T44" fmla="*/ 1053 w 1664"/>
                  <a:gd name="T45" fmla="*/ 257 h 1592"/>
                  <a:gd name="T46" fmla="*/ 996 w 1664"/>
                  <a:gd name="T47" fmla="*/ 235 h 1592"/>
                  <a:gd name="T48" fmla="*/ 963 w 1664"/>
                  <a:gd name="T49" fmla="*/ 167 h 1592"/>
                  <a:gd name="T50" fmla="*/ 921 w 1664"/>
                  <a:gd name="T51" fmla="*/ 128 h 1592"/>
                  <a:gd name="T52" fmla="*/ 907 w 1664"/>
                  <a:gd name="T53" fmla="*/ 54 h 1592"/>
                  <a:gd name="T54" fmla="*/ 833 w 1664"/>
                  <a:gd name="T55" fmla="*/ 64 h 1592"/>
                  <a:gd name="T56" fmla="*/ 805 w 1664"/>
                  <a:gd name="T57" fmla="*/ 17 h 1592"/>
                  <a:gd name="T58" fmla="*/ 737 w 1664"/>
                  <a:gd name="T59" fmla="*/ 14 h 1592"/>
                  <a:gd name="T60" fmla="*/ 608 w 1664"/>
                  <a:gd name="T61" fmla="*/ 0 h 1592"/>
                  <a:gd name="T62" fmla="*/ 550 w 1664"/>
                  <a:gd name="T63" fmla="*/ 13 h 1592"/>
                  <a:gd name="T64" fmla="*/ 511 w 1664"/>
                  <a:gd name="T65" fmla="*/ 57 h 1592"/>
                  <a:gd name="T66" fmla="*/ 473 w 1664"/>
                  <a:gd name="T67" fmla="*/ 94 h 1592"/>
                  <a:gd name="T68" fmla="*/ 370 w 1664"/>
                  <a:gd name="T69" fmla="*/ 140 h 1592"/>
                  <a:gd name="T70" fmla="*/ 336 w 1664"/>
                  <a:gd name="T71" fmla="*/ 252 h 1592"/>
                  <a:gd name="T72" fmla="*/ 369 w 1664"/>
                  <a:gd name="T73" fmla="*/ 370 h 1592"/>
                  <a:gd name="T74" fmla="*/ 348 w 1664"/>
                  <a:gd name="T75" fmla="*/ 457 h 1592"/>
                  <a:gd name="T76" fmla="*/ 320 w 1664"/>
                  <a:gd name="T77" fmla="*/ 544 h 1592"/>
                  <a:gd name="T78" fmla="*/ 0 w 1664"/>
                  <a:gd name="T79" fmla="*/ 786 h 1592"/>
                  <a:gd name="T80" fmla="*/ 0 w 1664"/>
                  <a:gd name="T81" fmla="*/ 788 h 1592"/>
                  <a:gd name="T82" fmla="*/ 238 w 1664"/>
                  <a:gd name="T83" fmla="*/ 1031 h 1592"/>
                  <a:gd name="T84" fmla="*/ 1361 w 1664"/>
                  <a:gd name="T85" fmla="*/ 1592 h 1592"/>
                  <a:gd name="T86" fmla="*/ 1436 w 1664"/>
                  <a:gd name="T87" fmla="*/ 1436 h 1592"/>
                  <a:gd name="T88" fmla="*/ 1572 w 1664"/>
                  <a:gd name="T89" fmla="*/ 1424 h 1592"/>
                  <a:gd name="T90" fmla="*/ 1628 w 1664"/>
                  <a:gd name="T91" fmla="*/ 1419 h 1592"/>
                  <a:gd name="T92" fmla="*/ 1664 w 1664"/>
                  <a:gd name="T93" fmla="*/ 1371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64" h="1592">
                    <a:moveTo>
                      <a:pt x="1664" y="1371"/>
                    </a:moveTo>
                    <a:lnTo>
                      <a:pt x="1651" y="1360"/>
                    </a:lnTo>
                    <a:lnTo>
                      <a:pt x="1615" y="1346"/>
                    </a:lnTo>
                    <a:lnTo>
                      <a:pt x="1585" y="1325"/>
                    </a:lnTo>
                    <a:lnTo>
                      <a:pt x="1574" y="1218"/>
                    </a:lnTo>
                    <a:lnTo>
                      <a:pt x="1519" y="1218"/>
                    </a:lnTo>
                    <a:lnTo>
                      <a:pt x="1506" y="1173"/>
                    </a:lnTo>
                    <a:lnTo>
                      <a:pt x="1508" y="1122"/>
                    </a:lnTo>
                    <a:lnTo>
                      <a:pt x="1544" y="1091"/>
                    </a:lnTo>
                    <a:lnTo>
                      <a:pt x="1508" y="1013"/>
                    </a:lnTo>
                    <a:lnTo>
                      <a:pt x="1476" y="997"/>
                    </a:lnTo>
                    <a:lnTo>
                      <a:pt x="1444" y="936"/>
                    </a:lnTo>
                    <a:lnTo>
                      <a:pt x="1424" y="921"/>
                    </a:lnTo>
                    <a:lnTo>
                      <a:pt x="1405" y="928"/>
                    </a:lnTo>
                    <a:lnTo>
                      <a:pt x="1278" y="845"/>
                    </a:lnTo>
                    <a:lnTo>
                      <a:pt x="1248" y="847"/>
                    </a:lnTo>
                    <a:lnTo>
                      <a:pt x="1231" y="859"/>
                    </a:lnTo>
                    <a:lnTo>
                      <a:pt x="1196" y="833"/>
                    </a:lnTo>
                    <a:lnTo>
                      <a:pt x="1202" y="812"/>
                    </a:lnTo>
                    <a:lnTo>
                      <a:pt x="1192" y="800"/>
                    </a:lnTo>
                    <a:lnTo>
                      <a:pt x="1208" y="764"/>
                    </a:lnTo>
                    <a:lnTo>
                      <a:pt x="1169" y="732"/>
                    </a:lnTo>
                    <a:lnTo>
                      <a:pt x="1162" y="707"/>
                    </a:lnTo>
                    <a:lnTo>
                      <a:pt x="1125" y="699"/>
                    </a:lnTo>
                    <a:lnTo>
                      <a:pt x="1106" y="676"/>
                    </a:lnTo>
                    <a:lnTo>
                      <a:pt x="1083" y="673"/>
                    </a:lnTo>
                    <a:lnTo>
                      <a:pt x="1083" y="650"/>
                    </a:lnTo>
                    <a:lnTo>
                      <a:pt x="1097" y="631"/>
                    </a:lnTo>
                    <a:lnTo>
                      <a:pt x="1086" y="615"/>
                    </a:lnTo>
                    <a:lnTo>
                      <a:pt x="1095" y="591"/>
                    </a:lnTo>
                    <a:lnTo>
                      <a:pt x="1097" y="528"/>
                    </a:lnTo>
                    <a:lnTo>
                      <a:pt x="1115" y="512"/>
                    </a:lnTo>
                    <a:lnTo>
                      <a:pt x="1122" y="458"/>
                    </a:lnTo>
                    <a:lnTo>
                      <a:pt x="1143" y="464"/>
                    </a:lnTo>
                    <a:lnTo>
                      <a:pt x="1165" y="450"/>
                    </a:lnTo>
                    <a:lnTo>
                      <a:pt x="1165" y="390"/>
                    </a:lnTo>
                    <a:lnTo>
                      <a:pt x="1150" y="381"/>
                    </a:lnTo>
                    <a:lnTo>
                      <a:pt x="1147" y="337"/>
                    </a:lnTo>
                    <a:lnTo>
                      <a:pt x="1168" y="333"/>
                    </a:lnTo>
                    <a:lnTo>
                      <a:pt x="1201" y="322"/>
                    </a:lnTo>
                    <a:lnTo>
                      <a:pt x="1211" y="314"/>
                    </a:lnTo>
                    <a:lnTo>
                      <a:pt x="1197" y="304"/>
                    </a:lnTo>
                    <a:lnTo>
                      <a:pt x="1173" y="292"/>
                    </a:lnTo>
                    <a:lnTo>
                      <a:pt x="1136" y="296"/>
                    </a:lnTo>
                    <a:lnTo>
                      <a:pt x="1110" y="290"/>
                    </a:lnTo>
                    <a:lnTo>
                      <a:pt x="1053" y="257"/>
                    </a:lnTo>
                    <a:lnTo>
                      <a:pt x="1027" y="253"/>
                    </a:lnTo>
                    <a:lnTo>
                      <a:pt x="996" y="235"/>
                    </a:lnTo>
                    <a:lnTo>
                      <a:pt x="981" y="196"/>
                    </a:lnTo>
                    <a:lnTo>
                      <a:pt x="963" y="167"/>
                    </a:lnTo>
                    <a:lnTo>
                      <a:pt x="938" y="161"/>
                    </a:lnTo>
                    <a:lnTo>
                      <a:pt x="921" y="128"/>
                    </a:lnTo>
                    <a:lnTo>
                      <a:pt x="922" y="98"/>
                    </a:lnTo>
                    <a:lnTo>
                      <a:pt x="907" y="54"/>
                    </a:lnTo>
                    <a:lnTo>
                      <a:pt x="875" y="51"/>
                    </a:lnTo>
                    <a:lnTo>
                      <a:pt x="833" y="64"/>
                    </a:lnTo>
                    <a:lnTo>
                      <a:pt x="804" y="50"/>
                    </a:lnTo>
                    <a:lnTo>
                      <a:pt x="805" y="17"/>
                    </a:lnTo>
                    <a:lnTo>
                      <a:pt x="783" y="2"/>
                    </a:lnTo>
                    <a:lnTo>
                      <a:pt x="737" y="14"/>
                    </a:lnTo>
                    <a:lnTo>
                      <a:pt x="679" y="0"/>
                    </a:lnTo>
                    <a:lnTo>
                      <a:pt x="608" y="0"/>
                    </a:lnTo>
                    <a:lnTo>
                      <a:pt x="591" y="13"/>
                    </a:lnTo>
                    <a:lnTo>
                      <a:pt x="550" y="13"/>
                    </a:lnTo>
                    <a:lnTo>
                      <a:pt x="504" y="52"/>
                    </a:lnTo>
                    <a:lnTo>
                      <a:pt x="511" y="57"/>
                    </a:lnTo>
                    <a:lnTo>
                      <a:pt x="489" y="94"/>
                    </a:lnTo>
                    <a:lnTo>
                      <a:pt x="473" y="94"/>
                    </a:lnTo>
                    <a:lnTo>
                      <a:pt x="437" y="125"/>
                    </a:lnTo>
                    <a:lnTo>
                      <a:pt x="370" y="140"/>
                    </a:lnTo>
                    <a:lnTo>
                      <a:pt x="340" y="196"/>
                    </a:lnTo>
                    <a:lnTo>
                      <a:pt x="336" y="252"/>
                    </a:lnTo>
                    <a:lnTo>
                      <a:pt x="367" y="316"/>
                    </a:lnTo>
                    <a:lnTo>
                      <a:pt x="369" y="370"/>
                    </a:lnTo>
                    <a:lnTo>
                      <a:pt x="340" y="431"/>
                    </a:lnTo>
                    <a:lnTo>
                      <a:pt x="348" y="457"/>
                    </a:lnTo>
                    <a:lnTo>
                      <a:pt x="347" y="505"/>
                    </a:lnTo>
                    <a:lnTo>
                      <a:pt x="320" y="544"/>
                    </a:lnTo>
                    <a:lnTo>
                      <a:pt x="304" y="569"/>
                    </a:lnTo>
                    <a:lnTo>
                      <a:pt x="0" y="786"/>
                    </a:lnTo>
                    <a:lnTo>
                      <a:pt x="0" y="788"/>
                    </a:lnTo>
                    <a:lnTo>
                      <a:pt x="0" y="788"/>
                    </a:lnTo>
                    <a:lnTo>
                      <a:pt x="87" y="1012"/>
                    </a:lnTo>
                    <a:lnTo>
                      <a:pt x="238" y="1031"/>
                    </a:lnTo>
                    <a:lnTo>
                      <a:pt x="1038" y="1586"/>
                    </a:lnTo>
                    <a:lnTo>
                      <a:pt x="1361" y="1592"/>
                    </a:lnTo>
                    <a:lnTo>
                      <a:pt x="1399" y="1520"/>
                    </a:lnTo>
                    <a:lnTo>
                      <a:pt x="1436" y="1436"/>
                    </a:lnTo>
                    <a:lnTo>
                      <a:pt x="1512" y="1401"/>
                    </a:lnTo>
                    <a:lnTo>
                      <a:pt x="1572" y="1424"/>
                    </a:lnTo>
                    <a:lnTo>
                      <a:pt x="1611" y="1411"/>
                    </a:lnTo>
                    <a:lnTo>
                      <a:pt x="1628" y="1419"/>
                    </a:lnTo>
                    <a:lnTo>
                      <a:pt x="1646" y="1378"/>
                    </a:lnTo>
                    <a:lnTo>
                      <a:pt x="1664" y="137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iṩḷiḓé">
                <a:extLst>
                  <a:ext uri="{FF2B5EF4-FFF2-40B4-BE49-F238E27FC236}">
                    <a16:creationId xmlns="" xmlns:a16="http://schemas.microsoft.com/office/drawing/2014/main" id="{78A0281B-C5D2-4281-AE4B-B82A0FC8E19D}"/>
                  </a:ext>
                </a:extLst>
              </p:cNvPr>
              <p:cNvSpPr/>
              <p:nvPr/>
            </p:nvSpPr>
            <p:spPr bwMode="auto">
              <a:xfrm>
                <a:off x="1486953" y="3602245"/>
                <a:ext cx="46761" cy="49359"/>
              </a:xfrm>
              <a:custGeom>
                <a:avLst/>
                <a:gdLst>
                  <a:gd name="T0" fmla="*/ 0 w 294"/>
                  <a:gd name="T1" fmla="*/ 191 h 302"/>
                  <a:gd name="T2" fmla="*/ 38 w 294"/>
                  <a:gd name="T3" fmla="*/ 119 h 302"/>
                  <a:gd name="T4" fmla="*/ 75 w 294"/>
                  <a:gd name="T5" fmla="*/ 35 h 302"/>
                  <a:gd name="T6" fmla="*/ 151 w 294"/>
                  <a:gd name="T7" fmla="*/ 0 h 302"/>
                  <a:gd name="T8" fmla="*/ 211 w 294"/>
                  <a:gd name="T9" fmla="*/ 23 h 302"/>
                  <a:gd name="T10" fmla="*/ 250 w 294"/>
                  <a:gd name="T11" fmla="*/ 10 h 302"/>
                  <a:gd name="T12" fmla="*/ 267 w 294"/>
                  <a:gd name="T13" fmla="*/ 18 h 302"/>
                  <a:gd name="T14" fmla="*/ 263 w 294"/>
                  <a:gd name="T15" fmla="*/ 27 h 302"/>
                  <a:gd name="T16" fmla="*/ 280 w 294"/>
                  <a:gd name="T17" fmla="*/ 103 h 302"/>
                  <a:gd name="T18" fmla="*/ 181 w 294"/>
                  <a:gd name="T19" fmla="*/ 122 h 302"/>
                  <a:gd name="T20" fmla="*/ 249 w 294"/>
                  <a:gd name="T21" fmla="*/ 167 h 302"/>
                  <a:gd name="T22" fmla="*/ 256 w 294"/>
                  <a:gd name="T23" fmla="*/ 151 h 302"/>
                  <a:gd name="T24" fmla="*/ 268 w 294"/>
                  <a:gd name="T25" fmla="*/ 177 h 302"/>
                  <a:gd name="T26" fmla="*/ 269 w 294"/>
                  <a:gd name="T27" fmla="*/ 206 h 302"/>
                  <a:gd name="T28" fmla="*/ 289 w 294"/>
                  <a:gd name="T29" fmla="*/ 227 h 302"/>
                  <a:gd name="T30" fmla="*/ 283 w 294"/>
                  <a:gd name="T31" fmla="*/ 227 h 302"/>
                  <a:gd name="T32" fmla="*/ 275 w 294"/>
                  <a:gd name="T33" fmla="*/ 231 h 302"/>
                  <a:gd name="T34" fmla="*/ 294 w 294"/>
                  <a:gd name="T35" fmla="*/ 254 h 302"/>
                  <a:gd name="T36" fmla="*/ 189 w 294"/>
                  <a:gd name="T37" fmla="*/ 302 h 302"/>
                  <a:gd name="T38" fmla="*/ 180 w 294"/>
                  <a:gd name="T39" fmla="*/ 240 h 302"/>
                  <a:gd name="T40" fmla="*/ 23 w 294"/>
                  <a:gd name="T41" fmla="*/ 191 h 302"/>
                  <a:gd name="T42" fmla="*/ 0 w 294"/>
                  <a:gd name="T43" fmla="*/ 191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4" h="302">
                    <a:moveTo>
                      <a:pt x="0" y="191"/>
                    </a:moveTo>
                    <a:lnTo>
                      <a:pt x="38" y="119"/>
                    </a:lnTo>
                    <a:lnTo>
                      <a:pt x="75" y="35"/>
                    </a:lnTo>
                    <a:lnTo>
                      <a:pt x="151" y="0"/>
                    </a:lnTo>
                    <a:lnTo>
                      <a:pt x="211" y="23"/>
                    </a:lnTo>
                    <a:lnTo>
                      <a:pt x="250" y="10"/>
                    </a:lnTo>
                    <a:lnTo>
                      <a:pt x="267" y="18"/>
                    </a:lnTo>
                    <a:lnTo>
                      <a:pt x="263" y="27"/>
                    </a:lnTo>
                    <a:lnTo>
                      <a:pt x="280" y="103"/>
                    </a:lnTo>
                    <a:lnTo>
                      <a:pt x="181" y="122"/>
                    </a:lnTo>
                    <a:lnTo>
                      <a:pt x="249" y="167"/>
                    </a:lnTo>
                    <a:lnTo>
                      <a:pt x="256" y="151"/>
                    </a:lnTo>
                    <a:lnTo>
                      <a:pt x="268" y="177"/>
                    </a:lnTo>
                    <a:lnTo>
                      <a:pt x="269" y="206"/>
                    </a:lnTo>
                    <a:lnTo>
                      <a:pt x="289" y="227"/>
                    </a:lnTo>
                    <a:lnTo>
                      <a:pt x="283" y="227"/>
                    </a:lnTo>
                    <a:lnTo>
                      <a:pt x="275" y="231"/>
                    </a:lnTo>
                    <a:lnTo>
                      <a:pt x="294" y="254"/>
                    </a:lnTo>
                    <a:lnTo>
                      <a:pt x="189" y="302"/>
                    </a:lnTo>
                    <a:lnTo>
                      <a:pt x="180" y="240"/>
                    </a:lnTo>
                    <a:lnTo>
                      <a:pt x="23" y="191"/>
                    </a:lnTo>
                    <a:lnTo>
                      <a:pt x="0" y="19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íşḻiḋé">
                <a:extLst>
                  <a:ext uri="{FF2B5EF4-FFF2-40B4-BE49-F238E27FC236}">
                    <a16:creationId xmlns="" xmlns:a16="http://schemas.microsoft.com/office/drawing/2014/main" id="{F1A24A51-A9AF-4CD4-ABF0-28F6FD094D52}"/>
                  </a:ext>
                </a:extLst>
              </p:cNvPr>
              <p:cNvSpPr/>
              <p:nvPr/>
            </p:nvSpPr>
            <p:spPr bwMode="auto">
              <a:xfrm>
                <a:off x="1173914" y="3381429"/>
                <a:ext cx="174055" cy="155871"/>
              </a:xfrm>
              <a:custGeom>
                <a:avLst/>
                <a:gdLst>
                  <a:gd name="T0" fmla="*/ 865 w 1072"/>
                  <a:gd name="T1" fmla="*/ 528 h 959"/>
                  <a:gd name="T2" fmla="*/ 908 w 1072"/>
                  <a:gd name="T3" fmla="*/ 464 h 959"/>
                  <a:gd name="T4" fmla="*/ 901 w 1072"/>
                  <a:gd name="T5" fmla="*/ 390 h 959"/>
                  <a:gd name="T6" fmla="*/ 928 w 1072"/>
                  <a:gd name="T7" fmla="*/ 275 h 959"/>
                  <a:gd name="T8" fmla="*/ 901 w 1072"/>
                  <a:gd name="T9" fmla="*/ 155 h 959"/>
                  <a:gd name="T10" fmla="*/ 998 w 1072"/>
                  <a:gd name="T11" fmla="*/ 84 h 959"/>
                  <a:gd name="T12" fmla="*/ 1050 w 1072"/>
                  <a:gd name="T13" fmla="*/ 53 h 959"/>
                  <a:gd name="T14" fmla="*/ 1051 w 1072"/>
                  <a:gd name="T15" fmla="*/ 0 h 959"/>
                  <a:gd name="T16" fmla="*/ 936 w 1072"/>
                  <a:gd name="T17" fmla="*/ 25 h 959"/>
                  <a:gd name="T18" fmla="*/ 815 w 1072"/>
                  <a:gd name="T19" fmla="*/ 26 h 959"/>
                  <a:gd name="T20" fmla="*/ 712 w 1072"/>
                  <a:gd name="T21" fmla="*/ 44 h 959"/>
                  <a:gd name="T22" fmla="*/ 642 w 1072"/>
                  <a:gd name="T23" fmla="*/ 86 h 959"/>
                  <a:gd name="T24" fmla="*/ 556 w 1072"/>
                  <a:gd name="T25" fmla="*/ 99 h 959"/>
                  <a:gd name="T26" fmla="*/ 483 w 1072"/>
                  <a:gd name="T27" fmla="*/ 71 h 959"/>
                  <a:gd name="T28" fmla="*/ 363 w 1072"/>
                  <a:gd name="T29" fmla="*/ 71 h 959"/>
                  <a:gd name="T30" fmla="*/ 319 w 1072"/>
                  <a:gd name="T31" fmla="*/ 88 h 959"/>
                  <a:gd name="T32" fmla="*/ 206 w 1072"/>
                  <a:gd name="T33" fmla="*/ 113 h 959"/>
                  <a:gd name="T34" fmla="*/ 147 w 1072"/>
                  <a:gd name="T35" fmla="*/ 128 h 959"/>
                  <a:gd name="T36" fmla="*/ 124 w 1072"/>
                  <a:gd name="T37" fmla="*/ 206 h 959"/>
                  <a:gd name="T38" fmla="*/ 94 w 1072"/>
                  <a:gd name="T39" fmla="*/ 256 h 959"/>
                  <a:gd name="T40" fmla="*/ 25 w 1072"/>
                  <a:gd name="T41" fmla="*/ 256 h 959"/>
                  <a:gd name="T42" fmla="*/ 0 w 1072"/>
                  <a:gd name="T43" fmla="*/ 268 h 959"/>
                  <a:gd name="T44" fmla="*/ 36 w 1072"/>
                  <a:gd name="T45" fmla="*/ 377 h 959"/>
                  <a:gd name="T46" fmla="*/ 41 w 1072"/>
                  <a:gd name="T47" fmla="*/ 459 h 959"/>
                  <a:gd name="T48" fmla="*/ 107 w 1072"/>
                  <a:gd name="T49" fmla="*/ 527 h 959"/>
                  <a:gd name="T50" fmla="*/ 154 w 1072"/>
                  <a:gd name="T51" fmla="*/ 580 h 959"/>
                  <a:gd name="T52" fmla="*/ 163 w 1072"/>
                  <a:gd name="T53" fmla="*/ 652 h 959"/>
                  <a:gd name="T54" fmla="*/ 128 w 1072"/>
                  <a:gd name="T55" fmla="*/ 663 h 959"/>
                  <a:gd name="T56" fmla="*/ 81 w 1072"/>
                  <a:gd name="T57" fmla="*/ 728 h 959"/>
                  <a:gd name="T58" fmla="*/ 52 w 1072"/>
                  <a:gd name="T59" fmla="*/ 767 h 959"/>
                  <a:gd name="T60" fmla="*/ 85 w 1072"/>
                  <a:gd name="T61" fmla="*/ 803 h 959"/>
                  <a:gd name="T62" fmla="*/ 80 w 1072"/>
                  <a:gd name="T63" fmla="*/ 891 h 959"/>
                  <a:gd name="T64" fmla="*/ 153 w 1072"/>
                  <a:gd name="T65" fmla="*/ 917 h 959"/>
                  <a:gd name="T66" fmla="*/ 199 w 1072"/>
                  <a:gd name="T67" fmla="*/ 945 h 959"/>
                  <a:gd name="T68" fmla="*/ 561 w 1072"/>
                  <a:gd name="T69" fmla="*/ 747 h 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2" h="959">
                    <a:moveTo>
                      <a:pt x="561" y="745"/>
                    </a:moveTo>
                    <a:lnTo>
                      <a:pt x="865" y="528"/>
                    </a:lnTo>
                    <a:lnTo>
                      <a:pt x="881" y="503"/>
                    </a:lnTo>
                    <a:lnTo>
                      <a:pt x="908" y="464"/>
                    </a:lnTo>
                    <a:lnTo>
                      <a:pt x="909" y="416"/>
                    </a:lnTo>
                    <a:lnTo>
                      <a:pt x="901" y="390"/>
                    </a:lnTo>
                    <a:lnTo>
                      <a:pt x="930" y="329"/>
                    </a:lnTo>
                    <a:lnTo>
                      <a:pt x="928" y="275"/>
                    </a:lnTo>
                    <a:lnTo>
                      <a:pt x="897" y="211"/>
                    </a:lnTo>
                    <a:lnTo>
                      <a:pt x="901" y="155"/>
                    </a:lnTo>
                    <a:lnTo>
                      <a:pt x="931" y="99"/>
                    </a:lnTo>
                    <a:lnTo>
                      <a:pt x="998" y="84"/>
                    </a:lnTo>
                    <a:lnTo>
                      <a:pt x="1034" y="53"/>
                    </a:lnTo>
                    <a:lnTo>
                      <a:pt x="1050" y="53"/>
                    </a:lnTo>
                    <a:lnTo>
                      <a:pt x="1072" y="16"/>
                    </a:lnTo>
                    <a:lnTo>
                      <a:pt x="1051" y="0"/>
                    </a:lnTo>
                    <a:lnTo>
                      <a:pt x="1003" y="1"/>
                    </a:lnTo>
                    <a:lnTo>
                      <a:pt x="936" y="25"/>
                    </a:lnTo>
                    <a:lnTo>
                      <a:pt x="848" y="20"/>
                    </a:lnTo>
                    <a:lnTo>
                      <a:pt x="815" y="26"/>
                    </a:lnTo>
                    <a:lnTo>
                      <a:pt x="772" y="26"/>
                    </a:lnTo>
                    <a:lnTo>
                      <a:pt x="712" y="44"/>
                    </a:lnTo>
                    <a:lnTo>
                      <a:pt x="686" y="72"/>
                    </a:lnTo>
                    <a:lnTo>
                      <a:pt x="642" y="86"/>
                    </a:lnTo>
                    <a:lnTo>
                      <a:pt x="634" y="101"/>
                    </a:lnTo>
                    <a:lnTo>
                      <a:pt x="556" y="99"/>
                    </a:lnTo>
                    <a:lnTo>
                      <a:pt x="501" y="87"/>
                    </a:lnTo>
                    <a:lnTo>
                      <a:pt x="483" y="71"/>
                    </a:lnTo>
                    <a:lnTo>
                      <a:pt x="452" y="63"/>
                    </a:lnTo>
                    <a:lnTo>
                      <a:pt x="363" y="71"/>
                    </a:lnTo>
                    <a:lnTo>
                      <a:pt x="339" y="86"/>
                    </a:lnTo>
                    <a:lnTo>
                      <a:pt x="319" y="88"/>
                    </a:lnTo>
                    <a:lnTo>
                      <a:pt x="236" y="120"/>
                    </a:lnTo>
                    <a:lnTo>
                      <a:pt x="206" y="113"/>
                    </a:lnTo>
                    <a:lnTo>
                      <a:pt x="157" y="101"/>
                    </a:lnTo>
                    <a:lnTo>
                      <a:pt x="147" y="128"/>
                    </a:lnTo>
                    <a:lnTo>
                      <a:pt x="146" y="192"/>
                    </a:lnTo>
                    <a:lnTo>
                      <a:pt x="124" y="206"/>
                    </a:lnTo>
                    <a:lnTo>
                      <a:pt x="128" y="244"/>
                    </a:lnTo>
                    <a:lnTo>
                      <a:pt x="94" y="256"/>
                    </a:lnTo>
                    <a:lnTo>
                      <a:pt x="59" y="262"/>
                    </a:lnTo>
                    <a:lnTo>
                      <a:pt x="25" y="256"/>
                    </a:lnTo>
                    <a:lnTo>
                      <a:pt x="24" y="259"/>
                    </a:lnTo>
                    <a:lnTo>
                      <a:pt x="0" y="268"/>
                    </a:lnTo>
                    <a:lnTo>
                      <a:pt x="9" y="321"/>
                    </a:lnTo>
                    <a:lnTo>
                      <a:pt x="36" y="377"/>
                    </a:lnTo>
                    <a:lnTo>
                      <a:pt x="48" y="422"/>
                    </a:lnTo>
                    <a:lnTo>
                      <a:pt x="41" y="459"/>
                    </a:lnTo>
                    <a:lnTo>
                      <a:pt x="35" y="524"/>
                    </a:lnTo>
                    <a:lnTo>
                      <a:pt x="107" y="527"/>
                    </a:lnTo>
                    <a:lnTo>
                      <a:pt x="124" y="564"/>
                    </a:lnTo>
                    <a:lnTo>
                      <a:pt x="154" y="580"/>
                    </a:lnTo>
                    <a:lnTo>
                      <a:pt x="150" y="626"/>
                    </a:lnTo>
                    <a:lnTo>
                      <a:pt x="163" y="652"/>
                    </a:lnTo>
                    <a:lnTo>
                      <a:pt x="146" y="663"/>
                    </a:lnTo>
                    <a:lnTo>
                      <a:pt x="128" y="663"/>
                    </a:lnTo>
                    <a:lnTo>
                      <a:pt x="94" y="681"/>
                    </a:lnTo>
                    <a:lnTo>
                      <a:pt x="81" y="728"/>
                    </a:lnTo>
                    <a:lnTo>
                      <a:pt x="56" y="767"/>
                    </a:lnTo>
                    <a:lnTo>
                      <a:pt x="52" y="767"/>
                    </a:lnTo>
                    <a:lnTo>
                      <a:pt x="60" y="779"/>
                    </a:lnTo>
                    <a:lnTo>
                      <a:pt x="85" y="803"/>
                    </a:lnTo>
                    <a:lnTo>
                      <a:pt x="89" y="865"/>
                    </a:lnTo>
                    <a:lnTo>
                      <a:pt x="80" y="891"/>
                    </a:lnTo>
                    <a:lnTo>
                      <a:pt x="95" y="892"/>
                    </a:lnTo>
                    <a:lnTo>
                      <a:pt x="153" y="917"/>
                    </a:lnTo>
                    <a:lnTo>
                      <a:pt x="186" y="945"/>
                    </a:lnTo>
                    <a:lnTo>
                      <a:pt x="199" y="945"/>
                    </a:lnTo>
                    <a:lnTo>
                      <a:pt x="222" y="959"/>
                    </a:lnTo>
                    <a:lnTo>
                      <a:pt x="561" y="747"/>
                    </a:lnTo>
                    <a:lnTo>
                      <a:pt x="561" y="74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íṡ1ïḍé">
                <a:extLst>
                  <a:ext uri="{FF2B5EF4-FFF2-40B4-BE49-F238E27FC236}">
                    <a16:creationId xmlns="" xmlns:a16="http://schemas.microsoft.com/office/drawing/2014/main" id="{525D96E1-64AA-4F4C-A6EF-BD0D838EDCDF}"/>
                  </a:ext>
                </a:extLst>
              </p:cNvPr>
              <p:cNvSpPr/>
              <p:nvPr/>
            </p:nvSpPr>
            <p:spPr bwMode="auto">
              <a:xfrm>
                <a:off x="1140142" y="3506124"/>
                <a:ext cx="41565" cy="122099"/>
              </a:xfrm>
              <a:custGeom>
                <a:avLst/>
                <a:gdLst>
                  <a:gd name="T0" fmla="*/ 163 w 262"/>
                  <a:gd name="T1" fmla="*/ 752 h 752"/>
                  <a:gd name="T2" fmla="*/ 183 w 262"/>
                  <a:gd name="T3" fmla="*/ 722 h 752"/>
                  <a:gd name="T4" fmla="*/ 185 w 262"/>
                  <a:gd name="T5" fmla="*/ 716 h 752"/>
                  <a:gd name="T6" fmla="*/ 183 w 262"/>
                  <a:gd name="T7" fmla="*/ 694 h 752"/>
                  <a:gd name="T8" fmla="*/ 199 w 262"/>
                  <a:gd name="T9" fmla="*/ 677 h 752"/>
                  <a:gd name="T10" fmla="*/ 199 w 262"/>
                  <a:gd name="T11" fmla="*/ 638 h 752"/>
                  <a:gd name="T12" fmla="*/ 212 w 262"/>
                  <a:gd name="T13" fmla="*/ 595 h 752"/>
                  <a:gd name="T14" fmla="*/ 210 w 262"/>
                  <a:gd name="T15" fmla="*/ 545 h 752"/>
                  <a:gd name="T16" fmla="*/ 222 w 262"/>
                  <a:gd name="T17" fmla="*/ 539 h 752"/>
                  <a:gd name="T18" fmla="*/ 222 w 262"/>
                  <a:gd name="T19" fmla="*/ 502 h 752"/>
                  <a:gd name="T20" fmla="*/ 230 w 262"/>
                  <a:gd name="T21" fmla="*/ 462 h 752"/>
                  <a:gd name="T22" fmla="*/ 229 w 262"/>
                  <a:gd name="T23" fmla="*/ 437 h 752"/>
                  <a:gd name="T24" fmla="*/ 235 w 262"/>
                  <a:gd name="T25" fmla="*/ 362 h 752"/>
                  <a:gd name="T26" fmla="*/ 223 w 262"/>
                  <a:gd name="T27" fmla="*/ 366 h 752"/>
                  <a:gd name="T28" fmla="*/ 201 w 262"/>
                  <a:gd name="T29" fmla="*/ 366 h 752"/>
                  <a:gd name="T30" fmla="*/ 173 w 262"/>
                  <a:gd name="T31" fmla="*/ 381 h 752"/>
                  <a:gd name="T32" fmla="*/ 157 w 262"/>
                  <a:gd name="T33" fmla="*/ 365 h 752"/>
                  <a:gd name="T34" fmla="*/ 164 w 262"/>
                  <a:gd name="T35" fmla="*/ 312 h 752"/>
                  <a:gd name="T36" fmla="*/ 164 w 262"/>
                  <a:gd name="T37" fmla="*/ 231 h 752"/>
                  <a:gd name="T38" fmla="*/ 155 w 262"/>
                  <a:gd name="T39" fmla="*/ 215 h 752"/>
                  <a:gd name="T40" fmla="*/ 163 w 262"/>
                  <a:gd name="T41" fmla="*/ 167 h 752"/>
                  <a:gd name="T42" fmla="*/ 204 w 262"/>
                  <a:gd name="T43" fmla="*/ 167 h 752"/>
                  <a:gd name="T44" fmla="*/ 207 w 262"/>
                  <a:gd name="T45" fmla="*/ 194 h 752"/>
                  <a:gd name="T46" fmla="*/ 225 w 262"/>
                  <a:gd name="T47" fmla="*/ 197 h 752"/>
                  <a:gd name="T48" fmla="*/ 245 w 262"/>
                  <a:gd name="T49" fmla="*/ 179 h 752"/>
                  <a:gd name="T50" fmla="*/ 244 w 262"/>
                  <a:gd name="T51" fmla="*/ 159 h 752"/>
                  <a:gd name="T52" fmla="*/ 248 w 262"/>
                  <a:gd name="T53" fmla="*/ 159 h 752"/>
                  <a:gd name="T54" fmla="*/ 241 w 262"/>
                  <a:gd name="T55" fmla="*/ 144 h 752"/>
                  <a:gd name="T56" fmla="*/ 234 w 262"/>
                  <a:gd name="T57" fmla="*/ 114 h 752"/>
                  <a:gd name="T58" fmla="*/ 244 w 262"/>
                  <a:gd name="T59" fmla="*/ 64 h 752"/>
                  <a:gd name="T60" fmla="*/ 253 w 262"/>
                  <a:gd name="T61" fmla="*/ 20 h 752"/>
                  <a:gd name="T62" fmla="*/ 262 w 262"/>
                  <a:gd name="T63" fmla="*/ 0 h 752"/>
                  <a:gd name="T64" fmla="*/ 244 w 262"/>
                  <a:gd name="T65" fmla="*/ 1 h 752"/>
                  <a:gd name="T66" fmla="*/ 226 w 262"/>
                  <a:gd name="T67" fmla="*/ 37 h 752"/>
                  <a:gd name="T68" fmla="*/ 171 w 262"/>
                  <a:gd name="T69" fmla="*/ 38 h 752"/>
                  <a:gd name="T70" fmla="*/ 151 w 262"/>
                  <a:gd name="T71" fmla="*/ 34 h 752"/>
                  <a:gd name="T72" fmla="*/ 115 w 262"/>
                  <a:gd name="T73" fmla="*/ 75 h 752"/>
                  <a:gd name="T74" fmla="*/ 101 w 262"/>
                  <a:gd name="T75" fmla="*/ 199 h 752"/>
                  <a:gd name="T76" fmla="*/ 52 w 262"/>
                  <a:gd name="T77" fmla="*/ 298 h 752"/>
                  <a:gd name="T78" fmla="*/ 0 w 262"/>
                  <a:gd name="T79" fmla="*/ 369 h 752"/>
                  <a:gd name="T80" fmla="*/ 18 w 262"/>
                  <a:gd name="T81" fmla="*/ 378 h 752"/>
                  <a:gd name="T82" fmla="*/ 52 w 262"/>
                  <a:gd name="T83" fmla="*/ 428 h 752"/>
                  <a:gd name="T84" fmla="*/ 70 w 262"/>
                  <a:gd name="T85" fmla="*/ 491 h 752"/>
                  <a:gd name="T86" fmla="*/ 118 w 262"/>
                  <a:gd name="T87" fmla="*/ 564 h 752"/>
                  <a:gd name="T88" fmla="*/ 156 w 262"/>
                  <a:gd name="T89" fmla="*/ 653 h 752"/>
                  <a:gd name="T90" fmla="*/ 141 w 262"/>
                  <a:gd name="T91" fmla="*/ 695 h 752"/>
                  <a:gd name="T92" fmla="*/ 163 w 262"/>
                  <a:gd name="T93" fmla="*/ 752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2" h="752">
                    <a:moveTo>
                      <a:pt x="163" y="752"/>
                    </a:moveTo>
                    <a:lnTo>
                      <a:pt x="183" y="722"/>
                    </a:lnTo>
                    <a:lnTo>
                      <a:pt x="185" y="716"/>
                    </a:lnTo>
                    <a:lnTo>
                      <a:pt x="183" y="694"/>
                    </a:lnTo>
                    <a:lnTo>
                      <a:pt x="199" y="677"/>
                    </a:lnTo>
                    <a:lnTo>
                      <a:pt x="199" y="638"/>
                    </a:lnTo>
                    <a:lnTo>
                      <a:pt x="212" y="595"/>
                    </a:lnTo>
                    <a:lnTo>
                      <a:pt x="210" y="545"/>
                    </a:lnTo>
                    <a:lnTo>
                      <a:pt x="222" y="539"/>
                    </a:lnTo>
                    <a:lnTo>
                      <a:pt x="222" y="502"/>
                    </a:lnTo>
                    <a:lnTo>
                      <a:pt x="230" y="462"/>
                    </a:lnTo>
                    <a:lnTo>
                      <a:pt x="229" y="437"/>
                    </a:lnTo>
                    <a:lnTo>
                      <a:pt x="235" y="362"/>
                    </a:lnTo>
                    <a:lnTo>
                      <a:pt x="223" y="366"/>
                    </a:lnTo>
                    <a:lnTo>
                      <a:pt x="201" y="366"/>
                    </a:lnTo>
                    <a:lnTo>
                      <a:pt x="173" y="381"/>
                    </a:lnTo>
                    <a:lnTo>
                      <a:pt x="157" y="365"/>
                    </a:lnTo>
                    <a:lnTo>
                      <a:pt x="164" y="312"/>
                    </a:lnTo>
                    <a:lnTo>
                      <a:pt x="164" y="231"/>
                    </a:lnTo>
                    <a:lnTo>
                      <a:pt x="155" y="215"/>
                    </a:lnTo>
                    <a:lnTo>
                      <a:pt x="163" y="167"/>
                    </a:lnTo>
                    <a:lnTo>
                      <a:pt x="204" y="167"/>
                    </a:lnTo>
                    <a:lnTo>
                      <a:pt x="207" y="194"/>
                    </a:lnTo>
                    <a:lnTo>
                      <a:pt x="225" y="197"/>
                    </a:lnTo>
                    <a:lnTo>
                      <a:pt x="245" y="179"/>
                    </a:lnTo>
                    <a:lnTo>
                      <a:pt x="244" y="159"/>
                    </a:lnTo>
                    <a:lnTo>
                      <a:pt x="248" y="159"/>
                    </a:lnTo>
                    <a:lnTo>
                      <a:pt x="241" y="144"/>
                    </a:lnTo>
                    <a:lnTo>
                      <a:pt x="234" y="114"/>
                    </a:lnTo>
                    <a:lnTo>
                      <a:pt x="244" y="64"/>
                    </a:lnTo>
                    <a:lnTo>
                      <a:pt x="253" y="20"/>
                    </a:lnTo>
                    <a:lnTo>
                      <a:pt x="262" y="0"/>
                    </a:lnTo>
                    <a:lnTo>
                      <a:pt x="244" y="1"/>
                    </a:lnTo>
                    <a:lnTo>
                      <a:pt x="226" y="37"/>
                    </a:lnTo>
                    <a:lnTo>
                      <a:pt x="171" y="38"/>
                    </a:lnTo>
                    <a:lnTo>
                      <a:pt x="151" y="34"/>
                    </a:lnTo>
                    <a:lnTo>
                      <a:pt x="115" y="75"/>
                    </a:lnTo>
                    <a:lnTo>
                      <a:pt x="101" y="199"/>
                    </a:lnTo>
                    <a:lnTo>
                      <a:pt x="52" y="298"/>
                    </a:lnTo>
                    <a:lnTo>
                      <a:pt x="0" y="369"/>
                    </a:lnTo>
                    <a:lnTo>
                      <a:pt x="18" y="378"/>
                    </a:lnTo>
                    <a:lnTo>
                      <a:pt x="52" y="428"/>
                    </a:lnTo>
                    <a:lnTo>
                      <a:pt x="70" y="491"/>
                    </a:lnTo>
                    <a:lnTo>
                      <a:pt x="118" y="564"/>
                    </a:lnTo>
                    <a:lnTo>
                      <a:pt x="156" y="653"/>
                    </a:lnTo>
                    <a:lnTo>
                      <a:pt x="141" y="695"/>
                    </a:lnTo>
                    <a:lnTo>
                      <a:pt x="163" y="7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ïṩḷiḋé">
                <a:extLst>
                  <a:ext uri="{FF2B5EF4-FFF2-40B4-BE49-F238E27FC236}">
                    <a16:creationId xmlns="" xmlns:a16="http://schemas.microsoft.com/office/drawing/2014/main" id="{8E7437C0-525A-44AF-8840-B8EEFF90791E}"/>
                  </a:ext>
                </a:extLst>
              </p:cNvPr>
              <p:cNvSpPr/>
              <p:nvPr/>
            </p:nvSpPr>
            <p:spPr bwMode="auto">
              <a:xfrm>
                <a:off x="1177810" y="3506124"/>
                <a:ext cx="10391" cy="25979"/>
              </a:xfrm>
              <a:custGeom>
                <a:avLst/>
                <a:gdLst>
                  <a:gd name="T0" fmla="*/ 14 w 67"/>
                  <a:gd name="T1" fmla="*/ 159 h 160"/>
                  <a:gd name="T2" fmla="*/ 7 w 67"/>
                  <a:gd name="T3" fmla="*/ 144 h 160"/>
                  <a:gd name="T4" fmla="*/ 0 w 67"/>
                  <a:gd name="T5" fmla="*/ 114 h 160"/>
                  <a:gd name="T6" fmla="*/ 10 w 67"/>
                  <a:gd name="T7" fmla="*/ 64 h 160"/>
                  <a:gd name="T8" fmla="*/ 19 w 67"/>
                  <a:gd name="T9" fmla="*/ 20 h 160"/>
                  <a:gd name="T10" fmla="*/ 28 w 67"/>
                  <a:gd name="T11" fmla="*/ 0 h 160"/>
                  <a:gd name="T12" fmla="*/ 30 w 67"/>
                  <a:gd name="T13" fmla="*/ 0 h 160"/>
                  <a:gd name="T14" fmla="*/ 38 w 67"/>
                  <a:gd name="T15" fmla="*/ 12 h 160"/>
                  <a:gd name="T16" fmla="*/ 63 w 67"/>
                  <a:gd name="T17" fmla="*/ 36 h 160"/>
                  <a:gd name="T18" fmla="*/ 67 w 67"/>
                  <a:gd name="T19" fmla="*/ 98 h 160"/>
                  <a:gd name="T20" fmla="*/ 58 w 67"/>
                  <a:gd name="T21" fmla="*/ 124 h 160"/>
                  <a:gd name="T22" fmla="*/ 57 w 67"/>
                  <a:gd name="T23" fmla="*/ 124 h 160"/>
                  <a:gd name="T24" fmla="*/ 35 w 67"/>
                  <a:gd name="T25" fmla="*/ 143 h 160"/>
                  <a:gd name="T26" fmla="*/ 24 w 67"/>
                  <a:gd name="T27" fmla="*/ 160 h 160"/>
                  <a:gd name="T28" fmla="*/ 14 w 67"/>
                  <a:gd name="T29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" h="160">
                    <a:moveTo>
                      <a:pt x="14" y="159"/>
                    </a:moveTo>
                    <a:lnTo>
                      <a:pt x="7" y="144"/>
                    </a:lnTo>
                    <a:lnTo>
                      <a:pt x="0" y="114"/>
                    </a:lnTo>
                    <a:lnTo>
                      <a:pt x="10" y="64"/>
                    </a:lnTo>
                    <a:lnTo>
                      <a:pt x="19" y="20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8" y="12"/>
                    </a:lnTo>
                    <a:lnTo>
                      <a:pt x="63" y="36"/>
                    </a:lnTo>
                    <a:lnTo>
                      <a:pt x="67" y="98"/>
                    </a:lnTo>
                    <a:lnTo>
                      <a:pt x="58" y="124"/>
                    </a:lnTo>
                    <a:lnTo>
                      <a:pt x="57" y="124"/>
                    </a:lnTo>
                    <a:lnTo>
                      <a:pt x="35" y="143"/>
                    </a:lnTo>
                    <a:lnTo>
                      <a:pt x="24" y="160"/>
                    </a:lnTo>
                    <a:lnTo>
                      <a:pt x="14" y="15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îṡlíḑé">
                <a:extLst>
                  <a:ext uri="{FF2B5EF4-FFF2-40B4-BE49-F238E27FC236}">
                    <a16:creationId xmlns="" xmlns:a16="http://schemas.microsoft.com/office/drawing/2014/main" id="{7EE4C69E-A309-4C1A-9172-3ADBD1681655}"/>
                  </a:ext>
                </a:extLst>
              </p:cNvPr>
              <p:cNvSpPr/>
              <p:nvPr/>
            </p:nvSpPr>
            <p:spPr bwMode="auto">
              <a:xfrm>
                <a:off x="1164821" y="3533404"/>
                <a:ext cx="15587" cy="35071"/>
              </a:xfrm>
              <a:custGeom>
                <a:avLst/>
                <a:gdLst>
                  <a:gd name="T0" fmla="*/ 68 w 94"/>
                  <a:gd name="T1" fmla="*/ 199 h 214"/>
                  <a:gd name="T2" fmla="*/ 46 w 94"/>
                  <a:gd name="T3" fmla="*/ 199 h 214"/>
                  <a:gd name="T4" fmla="*/ 18 w 94"/>
                  <a:gd name="T5" fmla="*/ 214 h 214"/>
                  <a:gd name="T6" fmla="*/ 2 w 94"/>
                  <a:gd name="T7" fmla="*/ 198 h 214"/>
                  <a:gd name="T8" fmla="*/ 9 w 94"/>
                  <a:gd name="T9" fmla="*/ 145 h 214"/>
                  <a:gd name="T10" fmla="*/ 9 w 94"/>
                  <a:gd name="T11" fmla="*/ 64 h 214"/>
                  <a:gd name="T12" fmla="*/ 0 w 94"/>
                  <a:gd name="T13" fmla="*/ 48 h 214"/>
                  <a:gd name="T14" fmla="*/ 8 w 94"/>
                  <a:gd name="T15" fmla="*/ 0 h 214"/>
                  <a:gd name="T16" fmla="*/ 49 w 94"/>
                  <a:gd name="T17" fmla="*/ 0 h 214"/>
                  <a:gd name="T18" fmla="*/ 52 w 94"/>
                  <a:gd name="T19" fmla="*/ 27 h 214"/>
                  <a:gd name="T20" fmla="*/ 70 w 94"/>
                  <a:gd name="T21" fmla="*/ 30 h 214"/>
                  <a:gd name="T22" fmla="*/ 90 w 94"/>
                  <a:gd name="T23" fmla="*/ 12 h 214"/>
                  <a:gd name="T24" fmla="*/ 90 w 94"/>
                  <a:gd name="T25" fmla="*/ 23 h 214"/>
                  <a:gd name="T26" fmla="*/ 94 w 94"/>
                  <a:gd name="T27" fmla="*/ 44 h 214"/>
                  <a:gd name="T28" fmla="*/ 88 w 94"/>
                  <a:gd name="T29" fmla="*/ 60 h 214"/>
                  <a:gd name="T30" fmla="*/ 84 w 94"/>
                  <a:gd name="T31" fmla="*/ 105 h 214"/>
                  <a:gd name="T32" fmla="*/ 86 w 94"/>
                  <a:gd name="T33" fmla="*/ 131 h 214"/>
                  <a:gd name="T34" fmla="*/ 80 w 94"/>
                  <a:gd name="T35" fmla="*/ 195 h 214"/>
                  <a:gd name="T36" fmla="*/ 68 w 94"/>
                  <a:gd name="T37" fmla="*/ 19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4" h="214">
                    <a:moveTo>
                      <a:pt x="68" y="199"/>
                    </a:moveTo>
                    <a:lnTo>
                      <a:pt x="46" y="199"/>
                    </a:lnTo>
                    <a:lnTo>
                      <a:pt x="18" y="214"/>
                    </a:lnTo>
                    <a:lnTo>
                      <a:pt x="2" y="198"/>
                    </a:lnTo>
                    <a:lnTo>
                      <a:pt x="9" y="145"/>
                    </a:lnTo>
                    <a:lnTo>
                      <a:pt x="9" y="64"/>
                    </a:lnTo>
                    <a:lnTo>
                      <a:pt x="0" y="48"/>
                    </a:lnTo>
                    <a:lnTo>
                      <a:pt x="8" y="0"/>
                    </a:lnTo>
                    <a:lnTo>
                      <a:pt x="49" y="0"/>
                    </a:lnTo>
                    <a:lnTo>
                      <a:pt x="52" y="27"/>
                    </a:lnTo>
                    <a:lnTo>
                      <a:pt x="70" y="30"/>
                    </a:lnTo>
                    <a:lnTo>
                      <a:pt x="90" y="12"/>
                    </a:lnTo>
                    <a:lnTo>
                      <a:pt x="90" y="23"/>
                    </a:lnTo>
                    <a:lnTo>
                      <a:pt x="94" y="44"/>
                    </a:lnTo>
                    <a:lnTo>
                      <a:pt x="88" y="60"/>
                    </a:lnTo>
                    <a:lnTo>
                      <a:pt x="84" y="105"/>
                    </a:lnTo>
                    <a:lnTo>
                      <a:pt x="86" y="131"/>
                    </a:lnTo>
                    <a:lnTo>
                      <a:pt x="80" y="195"/>
                    </a:lnTo>
                    <a:lnTo>
                      <a:pt x="68" y="19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íṡ1ídé">
                <a:extLst>
                  <a:ext uri="{FF2B5EF4-FFF2-40B4-BE49-F238E27FC236}">
                    <a16:creationId xmlns="" xmlns:a16="http://schemas.microsoft.com/office/drawing/2014/main" id="{6F33EEFF-5CF9-4DF2-9A5C-845D208007AD}"/>
                  </a:ext>
                </a:extLst>
              </p:cNvPr>
              <p:cNvSpPr/>
              <p:nvPr/>
            </p:nvSpPr>
            <p:spPr bwMode="auto">
              <a:xfrm>
                <a:off x="1164820" y="3467157"/>
                <a:ext cx="36371" cy="45463"/>
              </a:xfrm>
              <a:custGeom>
                <a:avLst/>
                <a:gdLst>
                  <a:gd name="T0" fmla="*/ 0 w 224"/>
                  <a:gd name="T1" fmla="*/ 277 h 281"/>
                  <a:gd name="T2" fmla="*/ 20 w 224"/>
                  <a:gd name="T3" fmla="*/ 281 h 281"/>
                  <a:gd name="T4" fmla="*/ 75 w 224"/>
                  <a:gd name="T5" fmla="*/ 280 h 281"/>
                  <a:gd name="T6" fmla="*/ 93 w 224"/>
                  <a:gd name="T7" fmla="*/ 244 h 281"/>
                  <a:gd name="T8" fmla="*/ 117 w 224"/>
                  <a:gd name="T9" fmla="*/ 243 h 281"/>
                  <a:gd name="T10" fmla="*/ 142 w 224"/>
                  <a:gd name="T11" fmla="*/ 204 h 281"/>
                  <a:gd name="T12" fmla="*/ 155 w 224"/>
                  <a:gd name="T13" fmla="*/ 157 h 281"/>
                  <a:gd name="T14" fmla="*/ 189 w 224"/>
                  <a:gd name="T15" fmla="*/ 139 h 281"/>
                  <a:gd name="T16" fmla="*/ 207 w 224"/>
                  <a:gd name="T17" fmla="*/ 139 h 281"/>
                  <a:gd name="T18" fmla="*/ 224 w 224"/>
                  <a:gd name="T19" fmla="*/ 128 h 281"/>
                  <a:gd name="T20" fmla="*/ 211 w 224"/>
                  <a:gd name="T21" fmla="*/ 102 h 281"/>
                  <a:gd name="T22" fmla="*/ 215 w 224"/>
                  <a:gd name="T23" fmla="*/ 56 h 281"/>
                  <a:gd name="T24" fmla="*/ 185 w 224"/>
                  <a:gd name="T25" fmla="*/ 40 h 281"/>
                  <a:gd name="T26" fmla="*/ 168 w 224"/>
                  <a:gd name="T27" fmla="*/ 3 h 281"/>
                  <a:gd name="T28" fmla="*/ 96 w 224"/>
                  <a:gd name="T29" fmla="*/ 0 h 281"/>
                  <a:gd name="T30" fmla="*/ 96 w 224"/>
                  <a:gd name="T31" fmla="*/ 10 h 281"/>
                  <a:gd name="T32" fmla="*/ 73 w 224"/>
                  <a:gd name="T33" fmla="*/ 15 h 281"/>
                  <a:gd name="T34" fmla="*/ 65 w 224"/>
                  <a:gd name="T35" fmla="*/ 137 h 281"/>
                  <a:gd name="T36" fmla="*/ 36 w 224"/>
                  <a:gd name="T37" fmla="*/ 180 h 281"/>
                  <a:gd name="T38" fmla="*/ 5 w 224"/>
                  <a:gd name="T39" fmla="*/ 224 h 281"/>
                  <a:gd name="T40" fmla="*/ 5 w 224"/>
                  <a:gd name="T41" fmla="*/ 272 h 281"/>
                  <a:gd name="T42" fmla="*/ 0 w 224"/>
                  <a:gd name="T43" fmla="*/ 27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4" h="281">
                    <a:moveTo>
                      <a:pt x="0" y="277"/>
                    </a:moveTo>
                    <a:lnTo>
                      <a:pt x="20" y="281"/>
                    </a:lnTo>
                    <a:lnTo>
                      <a:pt x="75" y="280"/>
                    </a:lnTo>
                    <a:lnTo>
                      <a:pt x="93" y="244"/>
                    </a:lnTo>
                    <a:lnTo>
                      <a:pt x="117" y="243"/>
                    </a:lnTo>
                    <a:lnTo>
                      <a:pt x="142" y="204"/>
                    </a:lnTo>
                    <a:lnTo>
                      <a:pt x="155" y="157"/>
                    </a:lnTo>
                    <a:lnTo>
                      <a:pt x="189" y="139"/>
                    </a:lnTo>
                    <a:lnTo>
                      <a:pt x="207" y="139"/>
                    </a:lnTo>
                    <a:lnTo>
                      <a:pt x="224" y="128"/>
                    </a:lnTo>
                    <a:lnTo>
                      <a:pt x="211" y="102"/>
                    </a:lnTo>
                    <a:lnTo>
                      <a:pt x="215" y="56"/>
                    </a:lnTo>
                    <a:lnTo>
                      <a:pt x="185" y="40"/>
                    </a:lnTo>
                    <a:lnTo>
                      <a:pt x="168" y="3"/>
                    </a:lnTo>
                    <a:lnTo>
                      <a:pt x="96" y="0"/>
                    </a:lnTo>
                    <a:lnTo>
                      <a:pt x="96" y="10"/>
                    </a:lnTo>
                    <a:lnTo>
                      <a:pt x="73" y="15"/>
                    </a:lnTo>
                    <a:lnTo>
                      <a:pt x="65" y="137"/>
                    </a:lnTo>
                    <a:lnTo>
                      <a:pt x="36" y="180"/>
                    </a:lnTo>
                    <a:lnTo>
                      <a:pt x="5" y="224"/>
                    </a:lnTo>
                    <a:lnTo>
                      <a:pt x="5" y="272"/>
                    </a:lnTo>
                    <a:lnTo>
                      <a:pt x="0" y="27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íṧḻïdé">
                <a:extLst>
                  <a:ext uri="{FF2B5EF4-FFF2-40B4-BE49-F238E27FC236}">
                    <a16:creationId xmlns="" xmlns:a16="http://schemas.microsoft.com/office/drawing/2014/main" id="{8588EBFA-5A8B-4BAD-940E-B359B19F59F5}"/>
                  </a:ext>
                </a:extLst>
              </p:cNvPr>
              <p:cNvSpPr/>
              <p:nvPr/>
            </p:nvSpPr>
            <p:spPr bwMode="auto">
              <a:xfrm>
                <a:off x="1167419" y="3503527"/>
                <a:ext cx="111707" cy="137685"/>
              </a:xfrm>
              <a:custGeom>
                <a:avLst/>
                <a:gdLst>
                  <a:gd name="T0" fmla="*/ 13 w 690"/>
                  <a:gd name="T1" fmla="*/ 742 h 853"/>
                  <a:gd name="T2" fmla="*/ 15 w 690"/>
                  <a:gd name="T3" fmla="*/ 736 h 853"/>
                  <a:gd name="T4" fmla="*/ 13 w 690"/>
                  <a:gd name="T5" fmla="*/ 714 h 853"/>
                  <a:gd name="T6" fmla="*/ 29 w 690"/>
                  <a:gd name="T7" fmla="*/ 697 h 853"/>
                  <a:gd name="T8" fmla="*/ 29 w 690"/>
                  <a:gd name="T9" fmla="*/ 658 h 853"/>
                  <a:gd name="T10" fmla="*/ 42 w 690"/>
                  <a:gd name="T11" fmla="*/ 615 h 853"/>
                  <a:gd name="T12" fmla="*/ 40 w 690"/>
                  <a:gd name="T13" fmla="*/ 565 h 853"/>
                  <a:gd name="T14" fmla="*/ 52 w 690"/>
                  <a:gd name="T15" fmla="*/ 559 h 853"/>
                  <a:gd name="T16" fmla="*/ 52 w 690"/>
                  <a:gd name="T17" fmla="*/ 522 h 853"/>
                  <a:gd name="T18" fmla="*/ 60 w 690"/>
                  <a:gd name="T19" fmla="*/ 482 h 853"/>
                  <a:gd name="T20" fmla="*/ 59 w 690"/>
                  <a:gd name="T21" fmla="*/ 457 h 853"/>
                  <a:gd name="T22" fmla="*/ 71 w 690"/>
                  <a:gd name="T23" fmla="*/ 318 h 853"/>
                  <a:gd name="T24" fmla="*/ 69 w 690"/>
                  <a:gd name="T25" fmla="*/ 292 h 853"/>
                  <a:gd name="T26" fmla="*/ 73 w 690"/>
                  <a:gd name="T27" fmla="*/ 247 h 853"/>
                  <a:gd name="T28" fmla="*/ 79 w 690"/>
                  <a:gd name="T29" fmla="*/ 231 h 853"/>
                  <a:gd name="T30" fmla="*/ 75 w 690"/>
                  <a:gd name="T31" fmla="*/ 210 h 853"/>
                  <a:gd name="T32" fmla="*/ 74 w 690"/>
                  <a:gd name="T33" fmla="*/ 179 h 853"/>
                  <a:gd name="T34" fmla="*/ 88 w 690"/>
                  <a:gd name="T35" fmla="*/ 180 h 853"/>
                  <a:gd name="T36" fmla="*/ 99 w 690"/>
                  <a:gd name="T37" fmla="*/ 163 h 853"/>
                  <a:gd name="T38" fmla="*/ 121 w 690"/>
                  <a:gd name="T39" fmla="*/ 144 h 853"/>
                  <a:gd name="T40" fmla="*/ 137 w 690"/>
                  <a:gd name="T41" fmla="*/ 145 h 853"/>
                  <a:gd name="T42" fmla="*/ 195 w 690"/>
                  <a:gd name="T43" fmla="*/ 170 h 853"/>
                  <a:gd name="T44" fmla="*/ 228 w 690"/>
                  <a:gd name="T45" fmla="*/ 198 h 853"/>
                  <a:gd name="T46" fmla="*/ 241 w 690"/>
                  <a:gd name="T47" fmla="*/ 198 h 853"/>
                  <a:gd name="T48" fmla="*/ 264 w 690"/>
                  <a:gd name="T49" fmla="*/ 212 h 853"/>
                  <a:gd name="T50" fmla="*/ 603 w 690"/>
                  <a:gd name="T51" fmla="*/ 0 h 853"/>
                  <a:gd name="T52" fmla="*/ 690 w 690"/>
                  <a:gd name="T53" fmla="*/ 224 h 853"/>
                  <a:gd name="T54" fmla="*/ 681 w 690"/>
                  <a:gd name="T55" fmla="*/ 223 h 853"/>
                  <a:gd name="T56" fmla="*/ 619 w 690"/>
                  <a:gd name="T57" fmla="*/ 287 h 853"/>
                  <a:gd name="T58" fmla="*/ 365 w 690"/>
                  <a:gd name="T59" fmla="*/ 366 h 853"/>
                  <a:gd name="T60" fmla="*/ 557 w 690"/>
                  <a:gd name="T61" fmla="*/ 576 h 853"/>
                  <a:gd name="T62" fmla="*/ 485 w 690"/>
                  <a:gd name="T63" fmla="*/ 662 h 853"/>
                  <a:gd name="T64" fmla="*/ 480 w 690"/>
                  <a:gd name="T65" fmla="*/ 712 h 853"/>
                  <a:gd name="T66" fmla="*/ 350 w 690"/>
                  <a:gd name="T67" fmla="*/ 732 h 853"/>
                  <a:gd name="T68" fmla="*/ 226 w 690"/>
                  <a:gd name="T69" fmla="*/ 853 h 853"/>
                  <a:gd name="T70" fmla="*/ 54 w 690"/>
                  <a:gd name="T71" fmla="*/ 803 h 853"/>
                  <a:gd name="T72" fmla="*/ 0 w 690"/>
                  <a:gd name="T73" fmla="*/ 805 h 853"/>
                  <a:gd name="T74" fmla="*/ 1 w 690"/>
                  <a:gd name="T75" fmla="*/ 799 h 853"/>
                  <a:gd name="T76" fmla="*/ 16 w 690"/>
                  <a:gd name="T77" fmla="*/ 756 h 853"/>
                  <a:gd name="T78" fmla="*/ 15 w 690"/>
                  <a:gd name="T79" fmla="*/ 739 h 853"/>
                  <a:gd name="T80" fmla="*/ 13 w 690"/>
                  <a:gd name="T81" fmla="*/ 742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90" h="853">
                    <a:moveTo>
                      <a:pt x="13" y="742"/>
                    </a:moveTo>
                    <a:lnTo>
                      <a:pt x="15" y="736"/>
                    </a:lnTo>
                    <a:lnTo>
                      <a:pt x="13" y="714"/>
                    </a:lnTo>
                    <a:lnTo>
                      <a:pt x="29" y="697"/>
                    </a:lnTo>
                    <a:lnTo>
                      <a:pt x="29" y="658"/>
                    </a:lnTo>
                    <a:lnTo>
                      <a:pt x="42" y="615"/>
                    </a:lnTo>
                    <a:lnTo>
                      <a:pt x="40" y="565"/>
                    </a:lnTo>
                    <a:lnTo>
                      <a:pt x="52" y="559"/>
                    </a:lnTo>
                    <a:lnTo>
                      <a:pt x="52" y="522"/>
                    </a:lnTo>
                    <a:lnTo>
                      <a:pt x="60" y="482"/>
                    </a:lnTo>
                    <a:lnTo>
                      <a:pt x="59" y="457"/>
                    </a:lnTo>
                    <a:lnTo>
                      <a:pt x="71" y="318"/>
                    </a:lnTo>
                    <a:lnTo>
                      <a:pt x="69" y="292"/>
                    </a:lnTo>
                    <a:lnTo>
                      <a:pt x="73" y="247"/>
                    </a:lnTo>
                    <a:lnTo>
                      <a:pt x="79" y="231"/>
                    </a:lnTo>
                    <a:lnTo>
                      <a:pt x="75" y="210"/>
                    </a:lnTo>
                    <a:lnTo>
                      <a:pt x="74" y="179"/>
                    </a:lnTo>
                    <a:lnTo>
                      <a:pt x="88" y="180"/>
                    </a:lnTo>
                    <a:lnTo>
                      <a:pt x="99" y="163"/>
                    </a:lnTo>
                    <a:lnTo>
                      <a:pt x="121" y="144"/>
                    </a:lnTo>
                    <a:lnTo>
                      <a:pt x="137" y="145"/>
                    </a:lnTo>
                    <a:lnTo>
                      <a:pt x="195" y="170"/>
                    </a:lnTo>
                    <a:lnTo>
                      <a:pt x="228" y="198"/>
                    </a:lnTo>
                    <a:lnTo>
                      <a:pt x="241" y="198"/>
                    </a:lnTo>
                    <a:lnTo>
                      <a:pt x="264" y="212"/>
                    </a:lnTo>
                    <a:lnTo>
                      <a:pt x="603" y="0"/>
                    </a:lnTo>
                    <a:lnTo>
                      <a:pt x="690" y="224"/>
                    </a:lnTo>
                    <a:lnTo>
                      <a:pt x="681" y="223"/>
                    </a:lnTo>
                    <a:lnTo>
                      <a:pt x="619" y="287"/>
                    </a:lnTo>
                    <a:lnTo>
                      <a:pt x="365" y="366"/>
                    </a:lnTo>
                    <a:lnTo>
                      <a:pt x="557" y="576"/>
                    </a:lnTo>
                    <a:lnTo>
                      <a:pt x="485" y="662"/>
                    </a:lnTo>
                    <a:lnTo>
                      <a:pt x="480" y="712"/>
                    </a:lnTo>
                    <a:lnTo>
                      <a:pt x="350" y="732"/>
                    </a:lnTo>
                    <a:lnTo>
                      <a:pt x="226" y="853"/>
                    </a:lnTo>
                    <a:lnTo>
                      <a:pt x="54" y="803"/>
                    </a:lnTo>
                    <a:lnTo>
                      <a:pt x="0" y="805"/>
                    </a:lnTo>
                    <a:lnTo>
                      <a:pt x="1" y="799"/>
                    </a:lnTo>
                    <a:lnTo>
                      <a:pt x="16" y="756"/>
                    </a:lnTo>
                    <a:lnTo>
                      <a:pt x="15" y="739"/>
                    </a:lnTo>
                    <a:lnTo>
                      <a:pt x="13" y="7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îṧḷíďe">
                <a:extLst>
                  <a:ext uri="{FF2B5EF4-FFF2-40B4-BE49-F238E27FC236}">
                    <a16:creationId xmlns="" xmlns:a16="http://schemas.microsoft.com/office/drawing/2014/main" id="{321CF37A-832C-430B-8DED-277FC240A1BF}"/>
                  </a:ext>
                </a:extLst>
              </p:cNvPr>
              <p:cNvSpPr/>
              <p:nvPr/>
            </p:nvSpPr>
            <p:spPr bwMode="auto">
              <a:xfrm>
                <a:off x="1163522" y="3539897"/>
                <a:ext cx="579316" cy="487095"/>
              </a:xfrm>
              <a:custGeom>
                <a:avLst/>
                <a:gdLst>
                  <a:gd name="T0" fmla="*/ 2164 w 3560"/>
                  <a:gd name="T1" fmla="*/ 630 h 3002"/>
                  <a:gd name="T2" fmla="*/ 861 w 3560"/>
                  <a:gd name="T3" fmla="*/ 20 h 3002"/>
                  <a:gd name="T4" fmla="*/ 385 w 3560"/>
                  <a:gd name="T5" fmla="*/ 143 h 3002"/>
                  <a:gd name="T6" fmla="*/ 500 w 3560"/>
                  <a:gd name="T7" fmla="*/ 489 h 3002"/>
                  <a:gd name="T8" fmla="*/ 74 w 3560"/>
                  <a:gd name="T9" fmla="*/ 580 h 3002"/>
                  <a:gd name="T10" fmla="*/ 18 w 3560"/>
                  <a:gd name="T11" fmla="*/ 718 h 3002"/>
                  <a:gd name="T12" fmla="*/ 29 w 3560"/>
                  <a:gd name="T13" fmla="*/ 777 h 3002"/>
                  <a:gd name="T14" fmla="*/ 97 w 3560"/>
                  <a:gd name="T15" fmla="*/ 796 h 3002"/>
                  <a:gd name="T16" fmla="*/ 169 w 3560"/>
                  <a:gd name="T17" fmla="*/ 923 h 3002"/>
                  <a:gd name="T18" fmla="*/ 231 w 3560"/>
                  <a:gd name="T19" fmla="*/ 1000 h 3002"/>
                  <a:gd name="T20" fmla="*/ 299 w 3560"/>
                  <a:gd name="T21" fmla="*/ 1112 h 3002"/>
                  <a:gd name="T22" fmla="*/ 347 w 3560"/>
                  <a:gd name="T23" fmla="*/ 1190 h 3002"/>
                  <a:gd name="T24" fmla="*/ 433 w 3560"/>
                  <a:gd name="T25" fmla="*/ 1311 h 3002"/>
                  <a:gd name="T26" fmla="*/ 458 w 3560"/>
                  <a:gd name="T27" fmla="*/ 1402 h 3002"/>
                  <a:gd name="T28" fmla="*/ 496 w 3560"/>
                  <a:gd name="T29" fmla="*/ 1481 h 3002"/>
                  <a:gd name="T30" fmla="*/ 581 w 3560"/>
                  <a:gd name="T31" fmla="*/ 1499 h 3002"/>
                  <a:gd name="T32" fmla="*/ 691 w 3560"/>
                  <a:gd name="T33" fmla="*/ 1605 h 3002"/>
                  <a:gd name="T34" fmla="*/ 726 w 3560"/>
                  <a:gd name="T35" fmla="*/ 1665 h 3002"/>
                  <a:gd name="T36" fmla="*/ 785 w 3560"/>
                  <a:gd name="T37" fmla="*/ 1813 h 3002"/>
                  <a:gd name="T38" fmla="*/ 769 w 3560"/>
                  <a:gd name="T39" fmla="*/ 1899 h 3002"/>
                  <a:gd name="T40" fmla="*/ 806 w 3560"/>
                  <a:gd name="T41" fmla="*/ 2053 h 3002"/>
                  <a:gd name="T42" fmla="*/ 929 w 3560"/>
                  <a:gd name="T43" fmla="*/ 2197 h 3002"/>
                  <a:gd name="T44" fmla="*/ 1016 w 3560"/>
                  <a:gd name="T45" fmla="*/ 2245 h 3002"/>
                  <a:gd name="T46" fmla="*/ 1085 w 3560"/>
                  <a:gd name="T47" fmla="*/ 2314 h 3002"/>
                  <a:gd name="T48" fmla="*/ 1145 w 3560"/>
                  <a:gd name="T49" fmla="*/ 2355 h 3002"/>
                  <a:gd name="T50" fmla="*/ 1224 w 3560"/>
                  <a:gd name="T51" fmla="*/ 2569 h 3002"/>
                  <a:gd name="T52" fmla="*/ 1384 w 3560"/>
                  <a:gd name="T53" fmla="*/ 2774 h 3002"/>
                  <a:gd name="T54" fmla="*/ 1499 w 3560"/>
                  <a:gd name="T55" fmla="*/ 2880 h 3002"/>
                  <a:gd name="T56" fmla="*/ 1588 w 3560"/>
                  <a:gd name="T57" fmla="*/ 2827 h 3002"/>
                  <a:gd name="T58" fmla="*/ 1625 w 3560"/>
                  <a:gd name="T59" fmla="*/ 2668 h 3002"/>
                  <a:gd name="T60" fmla="*/ 1932 w 3560"/>
                  <a:gd name="T61" fmla="*/ 2773 h 3002"/>
                  <a:gd name="T62" fmla="*/ 2402 w 3560"/>
                  <a:gd name="T63" fmla="*/ 2582 h 3002"/>
                  <a:gd name="T64" fmla="*/ 3521 w 3560"/>
                  <a:gd name="T65" fmla="*/ 1732 h 3002"/>
                  <a:gd name="T66" fmla="*/ 2962 w 3560"/>
                  <a:gd name="T67" fmla="*/ 1707 h 3002"/>
                  <a:gd name="T68" fmla="*/ 2885 w 3560"/>
                  <a:gd name="T69" fmla="*/ 1466 h 3002"/>
                  <a:gd name="T70" fmla="*/ 2861 w 3560"/>
                  <a:gd name="T71" fmla="*/ 1442 h 3002"/>
                  <a:gd name="T72" fmla="*/ 2848 w 3560"/>
                  <a:gd name="T73" fmla="*/ 1409 h 3002"/>
                  <a:gd name="T74" fmla="*/ 2760 w 3560"/>
                  <a:gd name="T75" fmla="*/ 1371 h 3002"/>
                  <a:gd name="T76" fmla="*/ 2716 w 3560"/>
                  <a:gd name="T77" fmla="*/ 1320 h 3002"/>
                  <a:gd name="T78" fmla="*/ 2599 w 3560"/>
                  <a:gd name="T79" fmla="*/ 1126 h 3002"/>
                  <a:gd name="T80" fmla="*/ 2587 w 3560"/>
                  <a:gd name="T81" fmla="*/ 1029 h 3002"/>
                  <a:gd name="T82" fmla="*/ 2549 w 3560"/>
                  <a:gd name="T83" fmla="*/ 976 h 3002"/>
                  <a:gd name="T84" fmla="*/ 2449 w 3560"/>
                  <a:gd name="T85" fmla="*/ 867 h 3002"/>
                  <a:gd name="T86" fmla="*/ 2476 w 3560"/>
                  <a:gd name="T87" fmla="*/ 862 h 3002"/>
                  <a:gd name="T88" fmla="*/ 2375 w 3560"/>
                  <a:gd name="T89" fmla="*/ 822 h 3002"/>
                  <a:gd name="T90" fmla="*/ 2303 w 3560"/>
                  <a:gd name="T91" fmla="*/ 682 h 3002"/>
                  <a:gd name="T92" fmla="*/ 2278 w 3560"/>
                  <a:gd name="T93" fmla="*/ 644 h 3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60" h="3002">
                    <a:moveTo>
                      <a:pt x="2278" y="644"/>
                    </a:moveTo>
                    <a:lnTo>
                      <a:pt x="2173" y="692"/>
                    </a:lnTo>
                    <a:lnTo>
                      <a:pt x="2164" y="630"/>
                    </a:lnTo>
                    <a:lnTo>
                      <a:pt x="2007" y="581"/>
                    </a:lnTo>
                    <a:lnTo>
                      <a:pt x="1661" y="575"/>
                    </a:lnTo>
                    <a:lnTo>
                      <a:pt x="861" y="20"/>
                    </a:lnTo>
                    <a:lnTo>
                      <a:pt x="701" y="0"/>
                    </a:lnTo>
                    <a:lnTo>
                      <a:pt x="639" y="64"/>
                    </a:lnTo>
                    <a:lnTo>
                      <a:pt x="385" y="143"/>
                    </a:lnTo>
                    <a:lnTo>
                      <a:pt x="577" y="353"/>
                    </a:lnTo>
                    <a:lnTo>
                      <a:pt x="505" y="439"/>
                    </a:lnTo>
                    <a:lnTo>
                      <a:pt x="500" y="489"/>
                    </a:lnTo>
                    <a:lnTo>
                      <a:pt x="370" y="509"/>
                    </a:lnTo>
                    <a:lnTo>
                      <a:pt x="246" y="630"/>
                    </a:lnTo>
                    <a:lnTo>
                      <a:pt x="74" y="580"/>
                    </a:lnTo>
                    <a:lnTo>
                      <a:pt x="20" y="582"/>
                    </a:lnTo>
                    <a:lnTo>
                      <a:pt x="15" y="646"/>
                    </a:lnTo>
                    <a:lnTo>
                      <a:pt x="18" y="718"/>
                    </a:lnTo>
                    <a:lnTo>
                      <a:pt x="0" y="767"/>
                    </a:lnTo>
                    <a:lnTo>
                      <a:pt x="4" y="786"/>
                    </a:lnTo>
                    <a:lnTo>
                      <a:pt x="29" y="777"/>
                    </a:lnTo>
                    <a:lnTo>
                      <a:pt x="37" y="790"/>
                    </a:lnTo>
                    <a:lnTo>
                      <a:pt x="58" y="773"/>
                    </a:lnTo>
                    <a:lnTo>
                      <a:pt x="97" y="796"/>
                    </a:lnTo>
                    <a:lnTo>
                      <a:pt x="87" y="802"/>
                    </a:lnTo>
                    <a:lnTo>
                      <a:pt x="162" y="887"/>
                    </a:lnTo>
                    <a:lnTo>
                      <a:pt x="169" y="923"/>
                    </a:lnTo>
                    <a:lnTo>
                      <a:pt x="187" y="931"/>
                    </a:lnTo>
                    <a:lnTo>
                      <a:pt x="193" y="966"/>
                    </a:lnTo>
                    <a:lnTo>
                      <a:pt x="231" y="1000"/>
                    </a:lnTo>
                    <a:lnTo>
                      <a:pt x="248" y="1001"/>
                    </a:lnTo>
                    <a:lnTo>
                      <a:pt x="298" y="1085"/>
                    </a:lnTo>
                    <a:lnTo>
                      <a:pt x="299" y="1112"/>
                    </a:lnTo>
                    <a:lnTo>
                      <a:pt x="312" y="1141"/>
                    </a:lnTo>
                    <a:lnTo>
                      <a:pt x="339" y="1147"/>
                    </a:lnTo>
                    <a:lnTo>
                      <a:pt x="347" y="1190"/>
                    </a:lnTo>
                    <a:lnTo>
                      <a:pt x="364" y="1212"/>
                    </a:lnTo>
                    <a:lnTo>
                      <a:pt x="403" y="1230"/>
                    </a:lnTo>
                    <a:lnTo>
                      <a:pt x="433" y="1311"/>
                    </a:lnTo>
                    <a:lnTo>
                      <a:pt x="458" y="1328"/>
                    </a:lnTo>
                    <a:lnTo>
                      <a:pt x="468" y="1380"/>
                    </a:lnTo>
                    <a:lnTo>
                      <a:pt x="458" y="1402"/>
                    </a:lnTo>
                    <a:lnTo>
                      <a:pt x="458" y="1426"/>
                    </a:lnTo>
                    <a:lnTo>
                      <a:pt x="494" y="1452"/>
                    </a:lnTo>
                    <a:lnTo>
                      <a:pt x="496" y="1481"/>
                    </a:lnTo>
                    <a:lnTo>
                      <a:pt x="519" y="1495"/>
                    </a:lnTo>
                    <a:lnTo>
                      <a:pt x="545" y="1469"/>
                    </a:lnTo>
                    <a:lnTo>
                      <a:pt x="581" y="1499"/>
                    </a:lnTo>
                    <a:lnTo>
                      <a:pt x="636" y="1524"/>
                    </a:lnTo>
                    <a:lnTo>
                      <a:pt x="678" y="1567"/>
                    </a:lnTo>
                    <a:lnTo>
                      <a:pt x="691" y="1605"/>
                    </a:lnTo>
                    <a:lnTo>
                      <a:pt x="705" y="1607"/>
                    </a:lnTo>
                    <a:lnTo>
                      <a:pt x="709" y="1650"/>
                    </a:lnTo>
                    <a:lnTo>
                      <a:pt x="726" y="1665"/>
                    </a:lnTo>
                    <a:lnTo>
                      <a:pt x="741" y="1723"/>
                    </a:lnTo>
                    <a:lnTo>
                      <a:pt x="774" y="1753"/>
                    </a:lnTo>
                    <a:lnTo>
                      <a:pt x="785" y="1813"/>
                    </a:lnTo>
                    <a:lnTo>
                      <a:pt x="795" y="1831"/>
                    </a:lnTo>
                    <a:lnTo>
                      <a:pt x="782" y="1888"/>
                    </a:lnTo>
                    <a:lnTo>
                      <a:pt x="769" y="1899"/>
                    </a:lnTo>
                    <a:lnTo>
                      <a:pt x="782" y="1926"/>
                    </a:lnTo>
                    <a:lnTo>
                      <a:pt x="799" y="1989"/>
                    </a:lnTo>
                    <a:lnTo>
                      <a:pt x="806" y="2053"/>
                    </a:lnTo>
                    <a:lnTo>
                      <a:pt x="837" y="2080"/>
                    </a:lnTo>
                    <a:lnTo>
                      <a:pt x="842" y="2105"/>
                    </a:lnTo>
                    <a:lnTo>
                      <a:pt x="929" y="2197"/>
                    </a:lnTo>
                    <a:lnTo>
                      <a:pt x="959" y="2210"/>
                    </a:lnTo>
                    <a:lnTo>
                      <a:pt x="992" y="2213"/>
                    </a:lnTo>
                    <a:lnTo>
                      <a:pt x="1016" y="2245"/>
                    </a:lnTo>
                    <a:lnTo>
                      <a:pt x="1033" y="2245"/>
                    </a:lnTo>
                    <a:lnTo>
                      <a:pt x="1083" y="2289"/>
                    </a:lnTo>
                    <a:lnTo>
                      <a:pt x="1085" y="2314"/>
                    </a:lnTo>
                    <a:lnTo>
                      <a:pt x="1127" y="2323"/>
                    </a:lnTo>
                    <a:lnTo>
                      <a:pt x="1122" y="2347"/>
                    </a:lnTo>
                    <a:lnTo>
                      <a:pt x="1145" y="2355"/>
                    </a:lnTo>
                    <a:lnTo>
                      <a:pt x="1185" y="2504"/>
                    </a:lnTo>
                    <a:lnTo>
                      <a:pt x="1221" y="2525"/>
                    </a:lnTo>
                    <a:lnTo>
                      <a:pt x="1224" y="2569"/>
                    </a:lnTo>
                    <a:lnTo>
                      <a:pt x="1352" y="2700"/>
                    </a:lnTo>
                    <a:lnTo>
                      <a:pt x="1372" y="2700"/>
                    </a:lnTo>
                    <a:lnTo>
                      <a:pt x="1384" y="2774"/>
                    </a:lnTo>
                    <a:lnTo>
                      <a:pt x="1438" y="2789"/>
                    </a:lnTo>
                    <a:lnTo>
                      <a:pt x="1468" y="2877"/>
                    </a:lnTo>
                    <a:lnTo>
                      <a:pt x="1499" y="2880"/>
                    </a:lnTo>
                    <a:lnTo>
                      <a:pt x="1525" y="2891"/>
                    </a:lnTo>
                    <a:lnTo>
                      <a:pt x="1543" y="2857"/>
                    </a:lnTo>
                    <a:lnTo>
                      <a:pt x="1588" y="2827"/>
                    </a:lnTo>
                    <a:lnTo>
                      <a:pt x="1558" y="2770"/>
                    </a:lnTo>
                    <a:lnTo>
                      <a:pt x="1580" y="2688"/>
                    </a:lnTo>
                    <a:lnTo>
                      <a:pt x="1625" y="2668"/>
                    </a:lnTo>
                    <a:lnTo>
                      <a:pt x="1678" y="2710"/>
                    </a:lnTo>
                    <a:lnTo>
                      <a:pt x="1785" y="2713"/>
                    </a:lnTo>
                    <a:lnTo>
                      <a:pt x="1932" y="2773"/>
                    </a:lnTo>
                    <a:lnTo>
                      <a:pt x="2085" y="2847"/>
                    </a:lnTo>
                    <a:lnTo>
                      <a:pt x="2092" y="3002"/>
                    </a:lnTo>
                    <a:lnTo>
                      <a:pt x="2402" y="2582"/>
                    </a:lnTo>
                    <a:lnTo>
                      <a:pt x="3536" y="2243"/>
                    </a:lnTo>
                    <a:lnTo>
                      <a:pt x="3560" y="1870"/>
                    </a:lnTo>
                    <a:lnTo>
                      <a:pt x="3521" y="1732"/>
                    </a:lnTo>
                    <a:lnTo>
                      <a:pt x="3521" y="1729"/>
                    </a:lnTo>
                    <a:lnTo>
                      <a:pt x="3464" y="1784"/>
                    </a:lnTo>
                    <a:lnTo>
                      <a:pt x="2962" y="1707"/>
                    </a:lnTo>
                    <a:lnTo>
                      <a:pt x="2925" y="1573"/>
                    </a:lnTo>
                    <a:lnTo>
                      <a:pt x="2884" y="1525"/>
                    </a:lnTo>
                    <a:lnTo>
                      <a:pt x="2885" y="1466"/>
                    </a:lnTo>
                    <a:lnTo>
                      <a:pt x="2885" y="1465"/>
                    </a:lnTo>
                    <a:lnTo>
                      <a:pt x="2876" y="1469"/>
                    </a:lnTo>
                    <a:lnTo>
                      <a:pt x="2861" y="1442"/>
                    </a:lnTo>
                    <a:lnTo>
                      <a:pt x="2862" y="1425"/>
                    </a:lnTo>
                    <a:lnTo>
                      <a:pt x="2877" y="1406"/>
                    </a:lnTo>
                    <a:lnTo>
                      <a:pt x="2848" y="1409"/>
                    </a:lnTo>
                    <a:lnTo>
                      <a:pt x="2844" y="1401"/>
                    </a:lnTo>
                    <a:lnTo>
                      <a:pt x="2815" y="1401"/>
                    </a:lnTo>
                    <a:lnTo>
                      <a:pt x="2760" y="1371"/>
                    </a:lnTo>
                    <a:lnTo>
                      <a:pt x="2753" y="1354"/>
                    </a:lnTo>
                    <a:lnTo>
                      <a:pt x="2743" y="1360"/>
                    </a:lnTo>
                    <a:lnTo>
                      <a:pt x="2716" y="1320"/>
                    </a:lnTo>
                    <a:lnTo>
                      <a:pt x="2708" y="1276"/>
                    </a:lnTo>
                    <a:lnTo>
                      <a:pt x="2621" y="1167"/>
                    </a:lnTo>
                    <a:lnTo>
                      <a:pt x="2599" y="1126"/>
                    </a:lnTo>
                    <a:lnTo>
                      <a:pt x="2618" y="1131"/>
                    </a:lnTo>
                    <a:lnTo>
                      <a:pt x="2618" y="1112"/>
                    </a:lnTo>
                    <a:lnTo>
                      <a:pt x="2587" y="1029"/>
                    </a:lnTo>
                    <a:lnTo>
                      <a:pt x="2587" y="1010"/>
                    </a:lnTo>
                    <a:lnTo>
                      <a:pt x="2565" y="976"/>
                    </a:lnTo>
                    <a:lnTo>
                      <a:pt x="2549" y="976"/>
                    </a:lnTo>
                    <a:lnTo>
                      <a:pt x="2494" y="896"/>
                    </a:lnTo>
                    <a:lnTo>
                      <a:pt x="2473" y="895"/>
                    </a:lnTo>
                    <a:lnTo>
                      <a:pt x="2449" y="867"/>
                    </a:lnTo>
                    <a:lnTo>
                      <a:pt x="2452" y="856"/>
                    </a:lnTo>
                    <a:lnTo>
                      <a:pt x="2462" y="853"/>
                    </a:lnTo>
                    <a:lnTo>
                      <a:pt x="2476" y="862"/>
                    </a:lnTo>
                    <a:lnTo>
                      <a:pt x="2462" y="841"/>
                    </a:lnTo>
                    <a:lnTo>
                      <a:pt x="2433" y="836"/>
                    </a:lnTo>
                    <a:lnTo>
                      <a:pt x="2375" y="822"/>
                    </a:lnTo>
                    <a:lnTo>
                      <a:pt x="2343" y="735"/>
                    </a:lnTo>
                    <a:lnTo>
                      <a:pt x="2324" y="693"/>
                    </a:lnTo>
                    <a:lnTo>
                      <a:pt x="2303" y="682"/>
                    </a:lnTo>
                    <a:lnTo>
                      <a:pt x="2303" y="653"/>
                    </a:lnTo>
                    <a:lnTo>
                      <a:pt x="2290" y="660"/>
                    </a:lnTo>
                    <a:lnTo>
                      <a:pt x="2278" y="6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íslíḍê">
                <a:extLst>
                  <a:ext uri="{FF2B5EF4-FFF2-40B4-BE49-F238E27FC236}">
                    <a16:creationId xmlns="" xmlns:a16="http://schemas.microsoft.com/office/drawing/2014/main" id="{A412BA32-8BCD-4302-8B9D-2E1E84E825F3}"/>
                  </a:ext>
                </a:extLst>
              </p:cNvPr>
              <p:cNvSpPr/>
              <p:nvPr/>
            </p:nvSpPr>
            <p:spPr bwMode="auto">
              <a:xfrm>
                <a:off x="1609049" y="3719146"/>
                <a:ext cx="22083" cy="48060"/>
              </a:xfrm>
              <a:custGeom>
                <a:avLst/>
                <a:gdLst>
                  <a:gd name="T0" fmla="*/ 102 w 134"/>
                  <a:gd name="T1" fmla="*/ 290 h 290"/>
                  <a:gd name="T2" fmla="*/ 73 w 134"/>
                  <a:gd name="T3" fmla="*/ 290 h 290"/>
                  <a:gd name="T4" fmla="*/ 18 w 134"/>
                  <a:gd name="T5" fmla="*/ 260 h 290"/>
                  <a:gd name="T6" fmla="*/ 11 w 134"/>
                  <a:gd name="T7" fmla="*/ 243 h 290"/>
                  <a:gd name="T8" fmla="*/ 20 w 134"/>
                  <a:gd name="T9" fmla="*/ 238 h 290"/>
                  <a:gd name="T10" fmla="*/ 20 w 134"/>
                  <a:gd name="T11" fmla="*/ 203 h 290"/>
                  <a:gd name="T12" fmla="*/ 9 w 134"/>
                  <a:gd name="T13" fmla="*/ 189 h 290"/>
                  <a:gd name="T14" fmla="*/ 0 w 134"/>
                  <a:gd name="T15" fmla="*/ 164 h 290"/>
                  <a:gd name="T16" fmla="*/ 6 w 134"/>
                  <a:gd name="T17" fmla="*/ 112 h 290"/>
                  <a:gd name="T18" fmla="*/ 20 w 134"/>
                  <a:gd name="T19" fmla="*/ 112 h 290"/>
                  <a:gd name="T20" fmla="*/ 29 w 134"/>
                  <a:gd name="T21" fmla="*/ 119 h 290"/>
                  <a:gd name="T22" fmla="*/ 20 w 134"/>
                  <a:gd name="T23" fmla="*/ 66 h 290"/>
                  <a:gd name="T24" fmla="*/ 27 w 134"/>
                  <a:gd name="T25" fmla="*/ 66 h 290"/>
                  <a:gd name="T26" fmla="*/ 21 w 134"/>
                  <a:gd name="T27" fmla="*/ 40 h 290"/>
                  <a:gd name="T28" fmla="*/ 33 w 134"/>
                  <a:gd name="T29" fmla="*/ 30 h 290"/>
                  <a:gd name="T30" fmla="*/ 33 w 134"/>
                  <a:gd name="T31" fmla="*/ 16 h 290"/>
                  <a:gd name="T32" fmla="*/ 46 w 134"/>
                  <a:gd name="T33" fmla="*/ 15 h 290"/>
                  <a:gd name="T34" fmla="*/ 51 w 134"/>
                  <a:gd name="T35" fmla="*/ 0 h 290"/>
                  <a:gd name="T36" fmla="*/ 64 w 134"/>
                  <a:gd name="T37" fmla="*/ 0 h 290"/>
                  <a:gd name="T38" fmla="*/ 94 w 134"/>
                  <a:gd name="T39" fmla="*/ 23 h 290"/>
                  <a:gd name="T40" fmla="*/ 96 w 134"/>
                  <a:gd name="T41" fmla="*/ 41 h 290"/>
                  <a:gd name="T42" fmla="*/ 110 w 134"/>
                  <a:gd name="T43" fmla="*/ 41 h 290"/>
                  <a:gd name="T44" fmla="*/ 117 w 134"/>
                  <a:gd name="T45" fmla="*/ 53 h 290"/>
                  <a:gd name="T46" fmla="*/ 105 w 134"/>
                  <a:gd name="T47" fmla="*/ 109 h 290"/>
                  <a:gd name="T48" fmla="*/ 98 w 134"/>
                  <a:gd name="T49" fmla="*/ 109 h 290"/>
                  <a:gd name="T50" fmla="*/ 104 w 134"/>
                  <a:gd name="T51" fmla="*/ 166 h 290"/>
                  <a:gd name="T52" fmla="*/ 116 w 134"/>
                  <a:gd name="T53" fmla="*/ 166 h 290"/>
                  <a:gd name="T54" fmla="*/ 134 w 134"/>
                  <a:gd name="T55" fmla="*/ 200 h 290"/>
                  <a:gd name="T56" fmla="*/ 121 w 134"/>
                  <a:gd name="T57" fmla="*/ 284 h 290"/>
                  <a:gd name="T58" fmla="*/ 101 w 134"/>
                  <a:gd name="T59" fmla="*/ 288 h 290"/>
                  <a:gd name="T60" fmla="*/ 102 w 134"/>
                  <a:gd name="T61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4" h="290">
                    <a:moveTo>
                      <a:pt x="102" y="290"/>
                    </a:moveTo>
                    <a:lnTo>
                      <a:pt x="73" y="290"/>
                    </a:lnTo>
                    <a:lnTo>
                      <a:pt x="18" y="260"/>
                    </a:lnTo>
                    <a:lnTo>
                      <a:pt x="11" y="243"/>
                    </a:lnTo>
                    <a:lnTo>
                      <a:pt x="20" y="238"/>
                    </a:lnTo>
                    <a:lnTo>
                      <a:pt x="20" y="203"/>
                    </a:lnTo>
                    <a:lnTo>
                      <a:pt x="9" y="189"/>
                    </a:lnTo>
                    <a:lnTo>
                      <a:pt x="0" y="164"/>
                    </a:lnTo>
                    <a:lnTo>
                      <a:pt x="6" y="112"/>
                    </a:lnTo>
                    <a:lnTo>
                      <a:pt x="20" y="112"/>
                    </a:lnTo>
                    <a:lnTo>
                      <a:pt x="29" y="119"/>
                    </a:lnTo>
                    <a:lnTo>
                      <a:pt x="20" y="66"/>
                    </a:lnTo>
                    <a:lnTo>
                      <a:pt x="27" y="66"/>
                    </a:lnTo>
                    <a:lnTo>
                      <a:pt x="21" y="40"/>
                    </a:lnTo>
                    <a:lnTo>
                      <a:pt x="33" y="30"/>
                    </a:lnTo>
                    <a:lnTo>
                      <a:pt x="33" y="16"/>
                    </a:lnTo>
                    <a:lnTo>
                      <a:pt x="46" y="15"/>
                    </a:lnTo>
                    <a:lnTo>
                      <a:pt x="51" y="0"/>
                    </a:lnTo>
                    <a:lnTo>
                      <a:pt x="64" y="0"/>
                    </a:lnTo>
                    <a:lnTo>
                      <a:pt x="94" y="23"/>
                    </a:lnTo>
                    <a:lnTo>
                      <a:pt x="96" y="41"/>
                    </a:lnTo>
                    <a:lnTo>
                      <a:pt x="110" y="41"/>
                    </a:lnTo>
                    <a:lnTo>
                      <a:pt x="117" y="53"/>
                    </a:lnTo>
                    <a:lnTo>
                      <a:pt x="105" y="109"/>
                    </a:lnTo>
                    <a:lnTo>
                      <a:pt x="98" y="109"/>
                    </a:lnTo>
                    <a:lnTo>
                      <a:pt x="104" y="166"/>
                    </a:lnTo>
                    <a:lnTo>
                      <a:pt x="116" y="166"/>
                    </a:lnTo>
                    <a:lnTo>
                      <a:pt x="134" y="200"/>
                    </a:lnTo>
                    <a:lnTo>
                      <a:pt x="121" y="284"/>
                    </a:lnTo>
                    <a:lnTo>
                      <a:pt x="101" y="288"/>
                    </a:lnTo>
                    <a:lnTo>
                      <a:pt x="102" y="29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ïsliḑè">
                <a:extLst>
                  <a:ext uri="{FF2B5EF4-FFF2-40B4-BE49-F238E27FC236}">
                    <a16:creationId xmlns="" xmlns:a16="http://schemas.microsoft.com/office/drawing/2014/main" id="{AB3A0B46-AFA6-43D1-8652-B422FB643CC2}"/>
                  </a:ext>
                </a:extLst>
              </p:cNvPr>
              <p:cNvSpPr/>
              <p:nvPr/>
            </p:nvSpPr>
            <p:spPr bwMode="auto">
              <a:xfrm>
                <a:off x="1632430" y="3723045"/>
                <a:ext cx="132489" cy="106511"/>
              </a:xfrm>
              <a:custGeom>
                <a:avLst/>
                <a:gdLst>
                  <a:gd name="T0" fmla="*/ 1 w 816"/>
                  <a:gd name="T1" fmla="*/ 333 h 651"/>
                  <a:gd name="T2" fmla="*/ 0 w 816"/>
                  <a:gd name="T3" fmla="*/ 392 h 651"/>
                  <a:gd name="T4" fmla="*/ 41 w 816"/>
                  <a:gd name="T5" fmla="*/ 440 h 651"/>
                  <a:gd name="T6" fmla="*/ 78 w 816"/>
                  <a:gd name="T7" fmla="*/ 574 h 651"/>
                  <a:gd name="T8" fmla="*/ 580 w 816"/>
                  <a:gd name="T9" fmla="*/ 651 h 651"/>
                  <a:gd name="T10" fmla="*/ 637 w 816"/>
                  <a:gd name="T11" fmla="*/ 596 h 651"/>
                  <a:gd name="T12" fmla="*/ 782 w 816"/>
                  <a:gd name="T13" fmla="*/ 146 h 651"/>
                  <a:gd name="T14" fmla="*/ 816 w 816"/>
                  <a:gd name="T15" fmla="*/ 142 h 651"/>
                  <a:gd name="T16" fmla="*/ 812 w 816"/>
                  <a:gd name="T17" fmla="*/ 99 h 651"/>
                  <a:gd name="T18" fmla="*/ 807 w 816"/>
                  <a:gd name="T19" fmla="*/ 76 h 651"/>
                  <a:gd name="T20" fmla="*/ 792 w 816"/>
                  <a:gd name="T21" fmla="*/ 81 h 651"/>
                  <a:gd name="T22" fmla="*/ 782 w 816"/>
                  <a:gd name="T23" fmla="*/ 73 h 651"/>
                  <a:gd name="T24" fmla="*/ 782 w 816"/>
                  <a:gd name="T25" fmla="*/ 68 h 651"/>
                  <a:gd name="T26" fmla="*/ 767 w 816"/>
                  <a:gd name="T27" fmla="*/ 67 h 651"/>
                  <a:gd name="T28" fmla="*/ 763 w 816"/>
                  <a:gd name="T29" fmla="*/ 6 h 651"/>
                  <a:gd name="T30" fmla="*/ 741 w 816"/>
                  <a:gd name="T31" fmla="*/ 0 h 651"/>
                  <a:gd name="T32" fmla="*/ 740 w 816"/>
                  <a:gd name="T33" fmla="*/ 25 h 651"/>
                  <a:gd name="T34" fmla="*/ 731 w 816"/>
                  <a:gd name="T35" fmla="*/ 41 h 651"/>
                  <a:gd name="T36" fmla="*/ 625 w 816"/>
                  <a:gd name="T37" fmla="*/ 106 h 651"/>
                  <a:gd name="T38" fmla="*/ 625 w 816"/>
                  <a:gd name="T39" fmla="*/ 152 h 651"/>
                  <a:gd name="T40" fmla="*/ 526 w 816"/>
                  <a:gd name="T41" fmla="*/ 237 h 651"/>
                  <a:gd name="T42" fmla="*/ 511 w 816"/>
                  <a:gd name="T43" fmla="*/ 261 h 651"/>
                  <a:gd name="T44" fmla="*/ 525 w 816"/>
                  <a:gd name="T45" fmla="*/ 266 h 651"/>
                  <a:gd name="T46" fmla="*/ 534 w 816"/>
                  <a:gd name="T47" fmla="*/ 287 h 651"/>
                  <a:gd name="T48" fmla="*/ 490 w 816"/>
                  <a:gd name="T49" fmla="*/ 333 h 651"/>
                  <a:gd name="T50" fmla="*/ 475 w 816"/>
                  <a:gd name="T51" fmla="*/ 312 h 651"/>
                  <a:gd name="T52" fmla="*/ 461 w 816"/>
                  <a:gd name="T53" fmla="*/ 322 h 651"/>
                  <a:gd name="T54" fmla="*/ 438 w 816"/>
                  <a:gd name="T55" fmla="*/ 322 h 651"/>
                  <a:gd name="T56" fmla="*/ 441 w 816"/>
                  <a:gd name="T57" fmla="*/ 349 h 651"/>
                  <a:gd name="T58" fmla="*/ 431 w 816"/>
                  <a:gd name="T59" fmla="*/ 352 h 651"/>
                  <a:gd name="T60" fmla="*/ 423 w 816"/>
                  <a:gd name="T61" fmla="*/ 367 h 651"/>
                  <a:gd name="T62" fmla="*/ 372 w 816"/>
                  <a:gd name="T63" fmla="*/ 376 h 651"/>
                  <a:gd name="T64" fmla="*/ 336 w 816"/>
                  <a:gd name="T65" fmla="*/ 381 h 651"/>
                  <a:gd name="T66" fmla="*/ 321 w 816"/>
                  <a:gd name="T67" fmla="*/ 361 h 651"/>
                  <a:gd name="T68" fmla="*/ 287 w 816"/>
                  <a:gd name="T69" fmla="*/ 363 h 651"/>
                  <a:gd name="T70" fmla="*/ 273 w 816"/>
                  <a:gd name="T71" fmla="*/ 356 h 651"/>
                  <a:gd name="T72" fmla="*/ 248 w 816"/>
                  <a:gd name="T73" fmla="*/ 361 h 651"/>
                  <a:gd name="T74" fmla="*/ 189 w 816"/>
                  <a:gd name="T75" fmla="*/ 348 h 651"/>
                  <a:gd name="T76" fmla="*/ 119 w 816"/>
                  <a:gd name="T77" fmla="*/ 402 h 651"/>
                  <a:gd name="T78" fmla="*/ 93 w 816"/>
                  <a:gd name="T79" fmla="*/ 394 h 651"/>
                  <a:gd name="T80" fmla="*/ 67 w 816"/>
                  <a:gd name="T81" fmla="*/ 392 h 651"/>
                  <a:gd name="T82" fmla="*/ 39 w 816"/>
                  <a:gd name="T83" fmla="*/ 403 h 651"/>
                  <a:gd name="T84" fmla="*/ 29 w 816"/>
                  <a:gd name="T85" fmla="*/ 326 h 651"/>
                  <a:gd name="T86" fmla="*/ 15 w 816"/>
                  <a:gd name="T87" fmla="*/ 342 h 651"/>
                  <a:gd name="T88" fmla="*/ 1 w 816"/>
                  <a:gd name="T89" fmla="*/ 333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6" h="651">
                    <a:moveTo>
                      <a:pt x="1" y="333"/>
                    </a:moveTo>
                    <a:lnTo>
                      <a:pt x="0" y="392"/>
                    </a:lnTo>
                    <a:lnTo>
                      <a:pt x="41" y="440"/>
                    </a:lnTo>
                    <a:lnTo>
                      <a:pt x="78" y="574"/>
                    </a:lnTo>
                    <a:lnTo>
                      <a:pt x="580" y="651"/>
                    </a:lnTo>
                    <a:lnTo>
                      <a:pt x="637" y="596"/>
                    </a:lnTo>
                    <a:lnTo>
                      <a:pt x="782" y="146"/>
                    </a:lnTo>
                    <a:lnTo>
                      <a:pt x="816" y="142"/>
                    </a:lnTo>
                    <a:lnTo>
                      <a:pt x="812" y="99"/>
                    </a:lnTo>
                    <a:lnTo>
                      <a:pt x="807" y="76"/>
                    </a:lnTo>
                    <a:lnTo>
                      <a:pt x="792" y="81"/>
                    </a:lnTo>
                    <a:lnTo>
                      <a:pt x="782" y="73"/>
                    </a:lnTo>
                    <a:lnTo>
                      <a:pt x="782" y="68"/>
                    </a:lnTo>
                    <a:lnTo>
                      <a:pt x="767" y="67"/>
                    </a:lnTo>
                    <a:lnTo>
                      <a:pt x="763" y="6"/>
                    </a:lnTo>
                    <a:lnTo>
                      <a:pt x="741" y="0"/>
                    </a:lnTo>
                    <a:lnTo>
                      <a:pt x="740" y="25"/>
                    </a:lnTo>
                    <a:lnTo>
                      <a:pt x="731" y="41"/>
                    </a:lnTo>
                    <a:lnTo>
                      <a:pt x="625" y="106"/>
                    </a:lnTo>
                    <a:lnTo>
                      <a:pt x="625" y="152"/>
                    </a:lnTo>
                    <a:lnTo>
                      <a:pt x="526" y="237"/>
                    </a:lnTo>
                    <a:lnTo>
                      <a:pt x="511" y="261"/>
                    </a:lnTo>
                    <a:lnTo>
                      <a:pt x="525" y="266"/>
                    </a:lnTo>
                    <a:lnTo>
                      <a:pt x="534" y="287"/>
                    </a:lnTo>
                    <a:lnTo>
                      <a:pt x="490" y="333"/>
                    </a:lnTo>
                    <a:lnTo>
                      <a:pt x="475" y="312"/>
                    </a:lnTo>
                    <a:lnTo>
                      <a:pt x="461" y="322"/>
                    </a:lnTo>
                    <a:lnTo>
                      <a:pt x="438" y="322"/>
                    </a:lnTo>
                    <a:lnTo>
                      <a:pt x="441" y="349"/>
                    </a:lnTo>
                    <a:lnTo>
                      <a:pt x="431" y="352"/>
                    </a:lnTo>
                    <a:lnTo>
                      <a:pt x="423" y="367"/>
                    </a:lnTo>
                    <a:lnTo>
                      <a:pt x="372" y="376"/>
                    </a:lnTo>
                    <a:lnTo>
                      <a:pt x="336" y="381"/>
                    </a:lnTo>
                    <a:lnTo>
                      <a:pt x="321" y="361"/>
                    </a:lnTo>
                    <a:lnTo>
                      <a:pt x="287" y="363"/>
                    </a:lnTo>
                    <a:lnTo>
                      <a:pt x="273" y="356"/>
                    </a:lnTo>
                    <a:lnTo>
                      <a:pt x="248" y="361"/>
                    </a:lnTo>
                    <a:lnTo>
                      <a:pt x="189" y="348"/>
                    </a:lnTo>
                    <a:lnTo>
                      <a:pt x="119" y="402"/>
                    </a:lnTo>
                    <a:lnTo>
                      <a:pt x="93" y="394"/>
                    </a:lnTo>
                    <a:lnTo>
                      <a:pt x="67" y="392"/>
                    </a:lnTo>
                    <a:lnTo>
                      <a:pt x="39" y="403"/>
                    </a:lnTo>
                    <a:lnTo>
                      <a:pt x="29" y="326"/>
                    </a:lnTo>
                    <a:lnTo>
                      <a:pt x="15" y="342"/>
                    </a:lnTo>
                    <a:lnTo>
                      <a:pt x="1" y="33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íSľíḓê">
                <a:extLst>
                  <a:ext uri="{FF2B5EF4-FFF2-40B4-BE49-F238E27FC236}">
                    <a16:creationId xmlns="" xmlns:a16="http://schemas.microsoft.com/office/drawing/2014/main" id="{ED65F407-309A-4E5C-8D40-9EF59810CD58}"/>
                  </a:ext>
                </a:extLst>
              </p:cNvPr>
              <p:cNvSpPr/>
              <p:nvPr/>
            </p:nvSpPr>
            <p:spPr bwMode="auto">
              <a:xfrm>
                <a:off x="1657109" y="3710055"/>
                <a:ext cx="207827" cy="293555"/>
              </a:xfrm>
              <a:custGeom>
                <a:avLst/>
                <a:gdLst>
                  <a:gd name="T0" fmla="*/ 497 w 1279"/>
                  <a:gd name="T1" fmla="*/ 1190 h 1809"/>
                  <a:gd name="T2" fmla="*/ 482 w 1279"/>
                  <a:gd name="T3" fmla="*/ 679 h 1809"/>
                  <a:gd name="T4" fmla="*/ 661 w 1279"/>
                  <a:gd name="T5" fmla="*/ 222 h 1809"/>
                  <a:gd name="T6" fmla="*/ 727 w 1279"/>
                  <a:gd name="T7" fmla="*/ 394 h 1809"/>
                  <a:gd name="T8" fmla="*/ 828 w 1279"/>
                  <a:gd name="T9" fmla="*/ 498 h 1809"/>
                  <a:gd name="T10" fmla="*/ 892 w 1279"/>
                  <a:gd name="T11" fmla="*/ 499 h 1809"/>
                  <a:gd name="T12" fmla="*/ 1001 w 1279"/>
                  <a:gd name="T13" fmla="*/ 512 h 1809"/>
                  <a:gd name="T14" fmla="*/ 1067 w 1279"/>
                  <a:gd name="T15" fmla="*/ 504 h 1809"/>
                  <a:gd name="T16" fmla="*/ 1129 w 1279"/>
                  <a:gd name="T17" fmla="*/ 612 h 1809"/>
                  <a:gd name="T18" fmla="*/ 1174 w 1279"/>
                  <a:gd name="T19" fmla="*/ 670 h 1809"/>
                  <a:gd name="T20" fmla="*/ 1269 w 1279"/>
                  <a:gd name="T21" fmla="*/ 727 h 1809"/>
                  <a:gd name="T22" fmla="*/ 1277 w 1279"/>
                  <a:gd name="T23" fmla="*/ 772 h 1809"/>
                  <a:gd name="T24" fmla="*/ 1259 w 1279"/>
                  <a:gd name="T25" fmla="*/ 832 h 1809"/>
                  <a:gd name="T26" fmla="*/ 1190 w 1279"/>
                  <a:gd name="T27" fmla="*/ 958 h 1809"/>
                  <a:gd name="T28" fmla="*/ 1130 w 1279"/>
                  <a:gd name="T29" fmla="*/ 1035 h 1809"/>
                  <a:gd name="T30" fmla="*/ 1091 w 1279"/>
                  <a:gd name="T31" fmla="*/ 1118 h 1809"/>
                  <a:gd name="T32" fmla="*/ 1053 w 1279"/>
                  <a:gd name="T33" fmla="*/ 1107 h 1809"/>
                  <a:gd name="T34" fmla="*/ 1064 w 1279"/>
                  <a:gd name="T35" fmla="*/ 1071 h 1809"/>
                  <a:gd name="T36" fmla="*/ 1032 w 1279"/>
                  <a:gd name="T37" fmla="*/ 1079 h 1809"/>
                  <a:gd name="T38" fmla="*/ 1003 w 1279"/>
                  <a:gd name="T39" fmla="*/ 1118 h 1809"/>
                  <a:gd name="T40" fmla="*/ 996 w 1279"/>
                  <a:gd name="T41" fmla="*/ 1145 h 1809"/>
                  <a:gd name="T42" fmla="*/ 966 w 1279"/>
                  <a:gd name="T43" fmla="*/ 1231 h 1809"/>
                  <a:gd name="T44" fmla="*/ 963 w 1279"/>
                  <a:gd name="T45" fmla="*/ 1259 h 1809"/>
                  <a:gd name="T46" fmla="*/ 969 w 1279"/>
                  <a:gd name="T47" fmla="*/ 1292 h 1809"/>
                  <a:gd name="T48" fmla="*/ 1004 w 1279"/>
                  <a:gd name="T49" fmla="*/ 1367 h 1809"/>
                  <a:gd name="T50" fmla="*/ 913 w 1279"/>
                  <a:gd name="T51" fmla="*/ 1391 h 1809"/>
                  <a:gd name="T52" fmla="*/ 872 w 1279"/>
                  <a:gd name="T53" fmla="*/ 1391 h 1809"/>
                  <a:gd name="T54" fmla="*/ 771 w 1279"/>
                  <a:gd name="T55" fmla="*/ 1478 h 1809"/>
                  <a:gd name="T56" fmla="*/ 755 w 1279"/>
                  <a:gd name="T57" fmla="*/ 1545 h 1809"/>
                  <a:gd name="T58" fmla="*/ 702 w 1279"/>
                  <a:gd name="T59" fmla="*/ 1570 h 1809"/>
                  <a:gd name="T60" fmla="*/ 601 w 1279"/>
                  <a:gd name="T61" fmla="*/ 1575 h 1809"/>
                  <a:gd name="T62" fmla="*/ 560 w 1279"/>
                  <a:gd name="T63" fmla="*/ 1615 h 1809"/>
                  <a:gd name="T64" fmla="*/ 563 w 1279"/>
                  <a:gd name="T65" fmla="*/ 1653 h 1809"/>
                  <a:gd name="T66" fmla="*/ 576 w 1279"/>
                  <a:gd name="T67" fmla="*/ 1683 h 1809"/>
                  <a:gd name="T68" fmla="*/ 570 w 1279"/>
                  <a:gd name="T69" fmla="*/ 1692 h 1809"/>
                  <a:gd name="T70" fmla="*/ 508 w 1279"/>
                  <a:gd name="T71" fmla="*/ 1755 h 1809"/>
                  <a:gd name="T72" fmla="*/ 452 w 1279"/>
                  <a:gd name="T73" fmla="*/ 1743 h 1809"/>
                  <a:gd name="T74" fmla="*/ 357 w 1279"/>
                  <a:gd name="T75" fmla="*/ 1774 h 1809"/>
                  <a:gd name="T76" fmla="*/ 297 w 1279"/>
                  <a:gd name="T77" fmla="*/ 1809 h 1809"/>
                  <a:gd name="T78" fmla="*/ 255 w 1279"/>
                  <a:gd name="T79" fmla="*/ 1802 h 1809"/>
                  <a:gd name="T80" fmla="*/ 134 w 1279"/>
                  <a:gd name="T81" fmla="*/ 1691 h 1809"/>
                  <a:gd name="T82" fmla="*/ 0 w 1279"/>
                  <a:gd name="T83" fmla="*/ 1420 h 1809"/>
                  <a:gd name="T84" fmla="*/ 11 w 1279"/>
                  <a:gd name="T85" fmla="*/ 1335 h 1809"/>
                  <a:gd name="T86" fmla="*/ 628 w 1279"/>
                  <a:gd name="T87" fmla="*/ 128 h 1809"/>
                  <a:gd name="T88" fmla="*/ 648 w 1279"/>
                  <a:gd name="T89" fmla="*/ 52 h 1809"/>
                  <a:gd name="T90" fmla="*/ 646 w 1279"/>
                  <a:gd name="T91" fmla="*/ 28 h 1809"/>
                  <a:gd name="T92" fmla="*/ 645 w 1279"/>
                  <a:gd name="T93" fmla="*/ 12 h 1809"/>
                  <a:gd name="T94" fmla="*/ 644 w 1279"/>
                  <a:gd name="T95" fmla="*/ 0 h 1809"/>
                  <a:gd name="T96" fmla="*/ 618 w 1279"/>
                  <a:gd name="T97" fmla="*/ 2 h 1809"/>
                  <a:gd name="T98" fmla="*/ 601 w 1279"/>
                  <a:gd name="T99" fmla="*/ 60 h 1809"/>
                  <a:gd name="T100" fmla="*/ 586 w 1279"/>
                  <a:gd name="T101" fmla="*/ 65 h 1809"/>
                  <a:gd name="T102" fmla="*/ 608 w 1279"/>
                  <a:gd name="T103" fmla="*/ 86 h 1809"/>
                  <a:gd name="T104" fmla="*/ 627 w 1279"/>
                  <a:gd name="T105" fmla="*/ 148 h 1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809">
                    <a:moveTo>
                      <a:pt x="11" y="1335"/>
                    </a:moveTo>
                    <a:lnTo>
                      <a:pt x="497" y="1190"/>
                    </a:lnTo>
                    <a:lnTo>
                      <a:pt x="521" y="817"/>
                    </a:lnTo>
                    <a:lnTo>
                      <a:pt x="482" y="679"/>
                    </a:lnTo>
                    <a:lnTo>
                      <a:pt x="627" y="226"/>
                    </a:lnTo>
                    <a:lnTo>
                      <a:pt x="661" y="222"/>
                    </a:lnTo>
                    <a:lnTo>
                      <a:pt x="670" y="324"/>
                    </a:lnTo>
                    <a:lnTo>
                      <a:pt x="727" y="394"/>
                    </a:lnTo>
                    <a:lnTo>
                      <a:pt x="732" y="417"/>
                    </a:lnTo>
                    <a:lnTo>
                      <a:pt x="828" y="498"/>
                    </a:lnTo>
                    <a:lnTo>
                      <a:pt x="871" y="509"/>
                    </a:lnTo>
                    <a:lnTo>
                      <a:pt x="892" y="499"/>
                    </a:lnTo>
                    <a:lnTo>
                      <a:pt x="925" y="498"/>
                    </a:lnTo>
                    <a:lnTo>
                      <a:pt x="1001" y="512"/>
                    </a:lnTo>
                    <a:lnTo>
                      <a:pt x="1044" y="503"/>
                    </a:lnTo>
                    <a:lnTo>
                      <a:pt x="1067" y="504"/>
                    </a:lnTo>
                    <a:lnTo>
                      <a:pt x="1115" y="567"/>
                    </a:lnTo>
                    <a:lnTo>
                      <a:pt x="1129" y="612"/>
                    </a:lnTo>
                    <a:lnTo>
                      <a:pt x="1159" y="638"/>
                    </a:lnTo>
                    <a:lnTo>
                      <a:pt x="1174" y="670"/>
                    </a:lnTo>
                    <a:lnTo>
                      <a:pt x="1237" y="722"/>
                    </a:lnTo>
                    <a:lnTo>
                      <a:pt x="1269" y="727"/>
                    </a:lnTo>
                    <a:lnTo>
                      <a:pt x="1279" y="739"/>
                    </a:lnTo>
                    <a:lnTo>
                      <a:pt x="1277" y="772"/>
                    </a:lnTo>
                    <a:lnTo>
                      <a:pt x="1256" y="810"/>
                    </a:lnTo>
                    <a:lnTo>
                      <a:pt x="1259" y="832"/>
                    </a:lnTo>
                    <a:lnTo>
                      <a:pt x="1254" y="857"/>
                    </a:lnTo>
                    <a:lnTo>
                      <a:pt x="1190" y="958"/>
                    </a:lnTo>
                    <a:lnTo>
                      <a:pt x="1149" y="996"/>
                    </a:lnTo>
                    <a:lnTo>
                      <a:pt x="1130" y="1035"/>
                    </a:lnTo>
                    <a:lnTo>
                      <a:pt x="1110" y="1053"/>
                    </a:lnTo>
                    <a:lnTo>
                      <a:pt x="1091" y="1118"/>
                    </a:lnTo>
                    <a:lnTo>
                      <a:pt x="1070" y="1116"/>
                    </a:lnTo>
                    <a:lnTo>
                      <a:pt x="1053" y="1107"/>
                    </a:lnTo>
                    <a:lnTo>
                      <a:pt x="1056" y="1088"/>
                    </a:lnTo>
                    <a:lnTo>
                      <a:pt x="1064" y="1071"/>
                    </a:lnTo>
                    <a:lnTo>
                      <a:pt x="1049" y="1065"/>
                    </a:lnTo>
                    <a:lnTo>
                      <a:pt x="1032" y="1079"/>
                    </a:lnTo>
                    <a:lnTo>
                      <a:pt x="1012" y="1116"/>
                    </a:lnTo>
                    <a:lnTo>
                      <a:pt x="1003" y="1118"/>
                    </a:lnTo>
                    <a:lnTo>
                      <a:pt x="1016" y="1140"/>
                    </a:lnTo>
                    <a:lnTo>
                      <a:pt x="996" y="1145"/>
                    </a:lnTo>
                    <a:lnTo>
                      <a:pt x="966" y="1201"/>
                    </a:lnTo>
                    <a:lnTo>
                      <a:pt x="966" y="1231"/>
                    </a:lnTo>
                    <a:lnTo>
                      <a:pt x="956" y="1258"/>
                    </a:lnTo>
                    <a:lnTo>
                      <a:pt x="963" y="1259"/>
                    </a:lnTo>
                    <a:lnTo>
                      <a:pt x="979" y="1290"/>
                    </a:lnTo>
                    <a:lnTo>
                      <a:pt x="969" y="1292"/>
                    </a:lnTo>
                    <a:lnTo>
                      <a:pt x="991" y="1354"/>
                    </a:lnTo>
                    <a:lnTo>
                      <a:pt x="1004" y="1367"/>
                    </a:lnTo>
                    <a:lnTo>
                      <a:pt x="998" y="1384"/>
                    </a:lnTo>
                    <a:lnTo>
                      <a:pt x="913" y="1391"/>
                    </a:lnTo>
                    <a:lnTo>
                      <a:pt x="895" y="1403"/>
                    </a:lnTo>
                    <a:lnTo>
                      <a:pt x="872" y="1391"/>
                    </a:lnTo>
                    <a:lnTo>
                      <a:pt x="833" y="1402"/>
                    </a:lnTo>
                    <a:lnTo>
                      <a:pt x="771" y="1478"/>
                    </a:lnTo>
                    <a:lnTo>
                      <a:pt x="771" y="1531"/>
                    </a:lnTo>
                    <a:lnTo>
                      <a:pt x="755" y="1545"/>
                    </a:lnTo>
                    <a:lnTo>
                      <a:pt x="723" y="1578"/>
                    </a:lnTo>
                    <a:lnTo>
                      <a:pt x="702" y="1570"/>
                    </a:lnTo>
                    <a:lnTo>
                      <a:pt x="659" y="1577"/>
                    </a:lnTo>
                    <a:lnTo>
                      <a:pt x="601" y="1575"/>
                    </a:lnTo>
                    <a:lnTo>
                      <a:pt x="585" y="1591"/>
                    </a:lnTo>
                    <a:lnTo>
                      <a:pt x="560" y="1615"/>
                    </a:lnTo>
                    <a:lnTo>
                      <a:pt x="566" y="1632"/>
                    </a:lnTo>
                    <a:lnTo>
                      <a:pt x="563" y="1653"/>
                    </a:lnTo>
                    <a:lnTo>
                      <a:pt x="578" y="1662"/>
                    </a:lnTo>
                    <a:lnTo>
                      <a:pt x="576" y="1683"/>
                    </a:lnTo>
                    <a:lnTo>
                      <a:pt x="568" y="1685"/>
                    </a:lnTo>
                    <a:lnTo>
                      <a:pt x="570" y="1692"/>
                    </a:lnTo>
                    <a:lnTo>
                      <a:pt x="529" y="1753"/>
                    </a:lnTo>
                    <a:lnTo>
                      <a:pt x="508" y="1755"/>
                    </a:lnTo>
                    <a:lnTo>
                      <a:pt x="481" y="1738"/>
                    </a:lnTo>
                    <a:lnTo>
                      <a:pt x="452" y="1743"/>
                    </a:lnTo>
                    <a:lnTo>
                      <a:pt x="418" y="1741"/>
                    </a:lnTo>
                    <a:lnTo>
                      <a:pt x="357" y="1774"/>
                    </a:lnTo>
                    <a:lnTo>
                      <a:pt x="320" y="1773"/>
                    </a:lnTo>
                    <a:lnTo>
                      <a:pt x="297" y="1809"/>
                    </a:lnTo>
                    <a:lnTo>
                      <a:pt x="264" y="1809"/>
                    </a:lnTo>
                    <a:lnTo>
                      <a:pt x="255" y="1802"/>
                    </a:lnTo>
                    <a:lnTo>
                      <a:pt x="232" y="1808"/>
                    </a:lnTo>
                    <a:lnTo>
                      <a:pt x="134" y="1691"/>
                    </a:lnTo>
                    <a:lnTo>
                      <a:pt x="156" y="1617"/>
                    </a:lnTo>
                    <a:lnTo>
                      <a:pt x="0" y="1420"/>
                    </a:lnTo>
                    <a:lnTo>
                      <a:pt x="11" y="1335"/>
                    </a:lnTo>
                    <a:lnTo>
                      <a:pt x="11" y="1335"/>
                    </a:lnTo>
                    <a:close/>
                    <a:moveTo>
                      <a:pt x="627" y="148"/>
                    </a:moveTo>
                    <a:lnTo>
                      <a:pt x="628" y="128"/>
                    </a:lnTo>
                    <a:lnTo>
                      <a:pt x="643" y="100"/>
                    </a:lnTo>
                    <a:lnTo>
                      <a:pt x="648" y="52"/>
                    </a:lnTo>
                    <a:lnTo>
                      <a:pt x="640" y="47"/>
                    </a:lnTo>
                    <a:lnTo>
                      <a:pt x="646" y="28"/>
                    </a:lnTo>
                    <a:lnTo>
                      <a:pt x="638" y="18"/>
                    </a:lnTo>
                    <a:lnTo>
                      <a:pt x="645" y="12"/>
                    </a:lnTo>
                    <a:lnTo>
                      <a:pt x="652" y="13"/>
                    </a:lnTo>
                    <a:lnTo>
                      <a:pt x="644" y="0"/>
                    </a:lnTo>
                    <a:lnTo>
                      <a:pt x="632" y="3"/>
                    </a:lnTo>
                    <a:lnTo>
                      <a:pt x="618" y="2"/>
                    </a:lnTo>
                    <a:lnTo>
                      <a:pt x="610" y="48"/>
                    </a:lnTo>
                    <a:lnTo>
                      <a:pt x="601" y="60"/>
                    </a:lnTo>
                    <a:lnTo>
                      <a:pt x="592" y="48"/>
                    </a:lnTo>
                    <a:lnTo>
                      <a:pt x="586" y="65"/>
                    </a:lnTo>
                    <a:lnTo>
                      <a:pt x="586" y="80"/>
                    </a:lnTo>
                    <a:lnTo>
                      <a:pt x="608" y="86"/>
                    </a:lnTo>
                    <a:lnTo>
                      <a:pt x="612" y="147"/>
                    </a:lnTo>
                    <a:lnTo>
                      <a:pt x="627" y="14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íslíḍé">
                <a:extLst>
                  <a:ext uri="{FF2B5EF4-FFF2-40B4-BE49-F238E27FC236}">
                    <a16:creationId xmlns="" xmlns:a16="http://schemas.microsoft.com/office/drawing/2014/main" id="{7F407E68-2904-4D72-A443-44105DA5CFA5}"/>
                  </a:ext>
                </a:extLst>
              </p:cNvPr>
              <p:cNvSpPr/>
              <p:nvPr/>
            </p:nvSpPr>
            <p:spPr bwMode="auto">
              <a:xfrm>
                <a:off x="1398626" y="3926972"/>
                <a:ext cx="337719" cy="207827"/>
              </a:xfrm>
              <a:custGeom>
                <a:avLst/>
                <a:gdLst>
                  <a:gd name="T0" fmla="*/ 53 w 2082"/>
                  <a:gd name="T1" fmla="*/ 492 h 1281"/>
                  <a:gd name="T2" fmla="*/ 97 w 2082"/>
                  <a:gd name="T3" fmla="*/ 469 h 1281"/>
                  <a:gd name="T4" fmla="*/ 112 w 2082"/>
                  <a:gd name="T5" fmla="*/ 382 h 1281"/>
                  <a:gd name="T6" fmla="*/ 179 w 2082"/>
                  <a:gd name="T7" fmla="*/ 280 h 1281"/>
                  <a:gd name="T8" fmla="*/ 339 w 2082"/>
                  <a:gd name="T9" fmla="*/ 325 h 1281"/>
                  <a:gd name="T10" fmla="*/ 639 w 2082"/>
                  <a:gd name="T11" fmla="*/ 459 h 1281"/>
                  <a:gd name="T12" fmla="*/ 956 w 2082"/>
                  <a:gd name="T13" fmla="*/ 194 h 1281"/>
                  <a:gd name="T14" fmla="*/ 1593 w 2082"/>
                  <a:gd name="T15" fmla="*/ 85 h 1281"/>
                  <a:gd name="T16" fmla="*/ 1727 w 2082"/>
                  <a:gd name="T17" fmla="*/ 356 h 1281"/>
                  <a:gd name="T18" fmla="*/ 1787 w 2082"/>
                  <a:gd name="T19" fmla="*/ 484 h 1281"/>
                  <a:gd name="T20" fmla="*/ 1662 w 2082"/>
                  <a:gd name="T21" fmla="*/ 569 h 1281"/>
                  <a:gd name="T22" fmla="*/ 1672 w 2082"/>
                  <a:gd name="T23" fmla="*/ 625 h 1281"/>
                  <a:gd name="T24" fmla="*/ 1674 w 2082"/>
                  <a:gd name="T25" fmla="*/ 655 h 1281"/>
                  <a:gd name="T26" fmla="*/ 1566 w 2082"/>
                  <a:gd name="T27" fmla="*/ 701 h 1281"/>
                  <a:gd name="T28" fmla="*/ 1392 w 2082"/>
                  <a:gd name="T29" fmla="*/ 755 h 1281"/>
                  <a:gd name="T30" fmla="*/ 1187 w 2082"/>
                  <a:gd name="T31" fmla="*/ 829 h 1281"/>
                  <a:gd name="T32" fmla="*/ 1137 w 2082"/>
                  <a:gd name="T33" fmla="*/ 842 h 1281"/>
                  <a:gd name="T34" fmla="*/ 1052 w 2082"/>
                  <a:gd name="T35" fmla="*/ 942 h 1281"/>
                  <a:gd name="T36" fmla="*/ 1018 w 2082"/>
                  <a:gd name="T37" fmla="*/ 933 h 1281"/>
                  <a:gd name="T38" fmla="*/ 977 w 2082"/>
                  <a:gd name="T39" fmla="*/ 953 h 1281"/>
                  <a:gd name="T40" fmla="*/ 930 w 2082"/>
                  <a:gd name="T41" fmla="*/ 935 h 1281"/>
                  <a:gd name="T42" fmla="*/ 864 w 2082"/>
                  <a:gd name="T43" fmla="*/ 1004 h 1281"/>
                  <a:gd name="T44" fmla="*/ 778 w 2082"/>
                  <a:gd name="T45" fmla="*/ 1028 h 1281"/>
                  <a:gd name="T46" fmla="*/ 663 w 2082"/>
                  <a:gd name="T47" fmla="*/ 1051 h 1281"/>
                  <a:gd name="T48" fmla="*/ 604 w 2082"/>
                  <a:gd name="T49" fmla="*/ 1041 h 1281"/>
                  <a:gd name="T50" fmla="*/ 571 w 2082"/>
                  <a:gd name="T51" fmla="*/ 1029 h 1281"/>
                  <a:gd name="T52" fmla="*/ 506 w 2082"/>
                  <a:gd name="T53" fmla="*/ 1063 h 1281"/>
                  <a:gd name="T54" fmla="*/ 469 w 2082"/>
                  <a:gd name="T55" fmla="*/ 1111 h 1281"/>
                  <a:gd name="T56" fmla="*/ 404 w 2082"/>
                  <a:gd name="T57" fmla="*/ 1169 h 1281"/>
                  <a:gd name="T58" fmla="*/ 353 w 2082"/>
                  <a:gd name="T59" fmla="*/ 1152 h 1281"/>
                  <a:gd name="T60" fmla="*/ 289 w 2082"/>
                  <a:gd name="T61" fmla="*/ 1188 h 1281"/>
                  <a:gd name="T62" fmla="*/ 233 w 2082"/>
                  <a:gd name="T63" fmla="*/ 1184 h 1281"/>
                  <a:gd name="T64" fmla="*/ 184 w 2082"/>
                  <a:gd name="T65" fmla="*/ 1160 h 1281"/>
                  <a:gd name="T66" fmla="*/ 140 w 2082"/>
                  <a:gd name="T67" fmla="*/ 1079 h 1281"/>
                  <a:gd name="T68" fmla="*/ 140 w 2082"/>
                  <a:gd name="T69" fmla="*/ 1020 h 1281"/>
                  <a:gd name="T70" fmla="*/ 94 w 2082"/>
                  <a:gd name="T71" fmla="*/ 933 h 1281"/>
                  <a:gd name="T72" fmla="*/ 30 w 2082"/>
                  <a:gd name="T73" fmla="*/ 720 h 1281"/>
                  <a:gd name="T74" fmla="*/ 11 w 2082"/>
                  <a:gd name="T75" fmla="*/ 694 h 1281"/>
                  <a:gd name="T76" fmla="*/ 27 w 2082"/>
                  <a:gd name="T77" fmla="*/ 678 h 1281"/>
                  <a:gd name="T78" fmla="*/ 46 w 2082"/>
                  <a:gd name="T79" fmla="*/ 659 h 1281"/>
                  <a:gd name="T80" fmla="*/ 34 w 2082"/>
                  <a:gd name="T81" fmla="*/ 521 h 1281"/>
                  <a:gd name="T82" fmla="*/ 22 w 2082"/>
                  <a:gd name="T83" fmla="*/ 489 h 1281"/>
                  <a:gd name="T84" fmla="*/ 1698 w 2082"/>
                  <a:gd name="T85" fmla="*/ 1263 h 1281"/>
                  <a:gd name="T86" fmla="*/ 1708 w 2082"/>
                  <a:gd name="T87" fmla="*/ 1281 h 1281"/>
                  <a:gd name="T88" fmla="*/ 1662 w 2082"/>
                  <a:gd name="T89" fmla="*/ 1274 h 1281"/>
                  <a:gd name="T90" fmla="*/ 1896 w 2082"/>
                  <a:gd name="T91" fmla="*/ 1209 h 1281"/>
                  <a:gd name="T92" fmla="*/ 1918 w 2082"/>
                  <a:gd name="T93" fmla="*/ 1166 h 1281"/>
                  <a:gd name="T94" fmla="*/ 1949 w 2082"/>
                  <a:gd name="T95" fmla="*/ 1186 h 1281"/>
                  <a:gd name="T96" fmla="*/ 1995 w 2082"/>
                  <a:gd name="T97" fmla="*/ 1185 h 1281"/>
                  <a:gd name="T98" fmla="*/ 2052 w 2082"/>
                  <a:gd name="T99" fmla="*/ 1189 h 1281"/>
                  <a:gd name="T100" fmla="*/ 2082 w 2082"/>
                  <a:gd name="T101" fmla="*/ 1207 h 1281"/>
                  <a:gd name="T102" fmla="*/ 2043 w 2082"/>
                  <a:gd name="T103" fmla="*/ 1225 h 1281"/>
                  <a:gd name="T104" fmla="*/ 1954 w 2082"/>
                  <a:gd name="T105" fmla="*/ 1257 h 1281"/>
                  <a:gd name="T106" fmla="*/ 1897 w 2082"/>
                  <a:gd name="T107" fmla="*/ 1233 h 1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82" h="1281">
                    <a:moveTo>
                      <a:pt x="22" y="489"/>
                    </a:moveTo>
                    <a:lnTo>
                      <a:pt x="53" y="492"/>
                    </a:lnTo>
                    <a:lnTo>
                      <a:pt x="79" y="503"/>
                    </a:lnTo>
                    <a:lnTo>
                      <a:pt x="97" y="469"/>
                    </a:lnTo>
                    <a:lnTo>
                      <a:pt x="142" y="439"/>
                    </a:lnTo>
                    <a:lnTo>
                      <a:pt x="112" y="382"/>
                    </a:lnTo>
                    <a:lnTo>
                      <a:pt x="134" y="300"/>
                    </a:lnTo>
                    <a:lnTo>
                      <a:pt x="179" y="280"/>
                    </a:lnTo>
                    <a:lnTo>
                      <a:pt x="232" y="322"/>
                    </a:lnTo>
                    <a:lnTo>
                      <a:pt x="339" y="325"/>
                    </a:lnTo>
                    <a:lnTo>
                      <a:pt x="486" y="385"/>
                    </a:lnTo>
                    <a:lnTo>
                      <a:pt x="639" y="459"/>
                    </a:lnTo>
                    <a:lnTo>
                      <a:pt x="646" y="614"/>
                    </a:lnTo>
                    <a:lnTo>
                      <a:pt x="956" y="194"/>
                    </a:lnTo>
                    <a:lnTo>
                      <a:pt x="1604" y="0"/>
                    </a:lnTo>
                    <a:lnTo>
                      <a:pt x="1593" y="85"/>
                    </a:lnTo>
                    <a:lnTo>
                      <a:pt x="1749" y="282"/>
                    </a:lnTo>
                    <a:lnTo>
                      <a:pt x="1727" y="356"/>
                    </a:lnTo>
                    <a:lnTo>
                      <a:pt x="1825" y="473"/>
                    </a:lnTo>
                    <a:lnTo>
                      <a:pt x="1787" y="484"/>
                    </a:lnTo>
                    <a:lnTo>
                      <a:pt x="1721" y="497"/>
                    </a:lnTo>
                    <a:lnTo>
                      <a:pt x="1662" y="569"/>
                    </a:lnTo>
                    <a:lnTo>
                      <a:pt x="1657" y="611"/>
                    </a:lnTo>
                    <a:lnTo>
                      <a:pt x="1672" y="625"/>
                    </a:lnTo>
                    <a:lnTo>
                      <a:pt x="1666" y="636"/>
                    </a:lnTo>
                    <a:lnTo>
                      <a:pt x="1674" y="655"/>
                    </a:lnTo>
                    <a:lnTo>
                      <a:pt x="1600" y="671"/>
                    </a:lnTo>
                    <a:lnTo>
                      <a:pt x="1566" y="701"/>
                    </a:lnTo>
                    <a:lnTo>
                      <a:pt x="1498" y="735"/>
                    </a:lnTo>
                    <a:lnTo>
                      <a:pt x="1392" y="755"/>
                    </a:lnTo>
                    <a:lnTo>
                      <a:pt x="1376" y="773"/>
                    </a:lnTo>
                    <a:lnTo>
                      <a:pt x="1187" y="829"/>
                    </a:lnTo>
                    <a:lnTo>
                      <a:pt x="1169" y="827"/>
                    </a:lnTo>
                    <a:lnTo>
                      <a:pt x="1137" y="842"/>
                    </a:lnTo>
                    <a:lnTo>
                      <a:pt x="1101" y="901"/>
                    </a:lnTo>
                    <a:lnTo>
                      <a:pt x="1052" y="942"/>
                    </a:lnTo>
                    <a:lnTo>
                      <a:pt x="1028" y="942"/>
                    </a:lnTo>
                    <a:lnTo>
                      <a:pt x="1018" y="933"/>
                    </a:lnTo>
                    <a:lnTo>
                      <a:pt x="1002" y="948"/>
                    </a:lnTo>
                    <a:lnTo>
                      <a:pt x="977" y="953"/>
                    </a:lnTo>
                    <a:lnTo>
                      <a:pt x="955" y="936"/>
                    </a:lnTo>
                    <a:lnTo>
                      <a:pt x="930" y="935"/>
                    </a:lnTo>
                    <a:lnTo>
                      <a:pt x="868" y="983"/>
                    </a:lnTo>
                    <a:lnTo>
                      <a:pt x="864" y="1004"/>
                    </a:lnTo>
                    <a:lnTo>
                      <a:pt x="842" y="1022"/>
                    </a:lnTo>
                    <a:lnTo>
                      <a:pt x="778" y="1028"/>
                    </a:lnTo>
                    <a:lnTo>
                      <a:pt x="697" y="1059"/>
                    </a:lnTo>
                    <a:lnTo>
                      <a:pt x="663" y="1051"/>
                    </a:lnTo>
                    <a:lnTo>
                      <a:pt x="653" y="1039"/>
                    </a:lnTo>
                    <a:lnTo>
                      <a:pt x="604" y="1041"/>
                    </a:lnTo>
                    <a:lnTo>
                      <a:pt x="598" y="1030"/>
                    </a:lnTo>
                    <a:lnTo>
                      <a:pt x="571" y="1029"/>
                    </a:lnTo>
                    <a:lnTo>
                      <a:pt x="548" y="1036"/>
                    </a:lnTo>
                    <a:lnTo>
                      <a:pt x="506" y="1063"/>
                    </a:lnTo>
                    <a:lnTo>
                      <a:pt x="487" y="1109"/>
                    </a:lnTo>
                    <a:lnTo>
                      <a:pt x="469" y="1111"/>
                    </a:lnTo>
                    <a:lnTo>
                      <a:pt x="437" y="1156"/>
                    </a:lnTo>
                    <a:lnTo>
                      <a:pt x="404" y="1169"/>
                    </a:lnTo>
                    <a:lnTo>
                      <a:pt x="387" y="1152"/>
                    </a:lnTo>
                    <a:lnTo>
                      <a:pt x="353" y="1152"/>
                    </a:lnTo>
                    <a:lnTo>
                      <a:pt x="318" y="1180"/>
                    </a:lnTo>
                    <a:lnTo>
                      <a:pt x="289" y="1188"/>
                    </a:lnTo>
                    <a:lnTo>
                      <a:pt x="242" y="1172"/>
                    </a:lnTo>
                    <a:lnTo>
                      <a:pt x="233" y="1184"/>
                    </a:lnTo>
                    <a:lnTo>
                      <a:pt x="198" y="1189"/>
                    </a:lnTo>
                    <a:lnTo>
                      <a:pt x="184" y="1160"/>
                    </a:lnTo>
                    <a:lnTo>
                      <a:pt x="177" y="1118"/>
                    </a:lnTo>
                    <a:lnTo>
                      <a:pt x="140" y="1079"/>
                    </a:lnTo>
                    <a:lnTo>
                      <a:pt x="123" y="1032"/>
                    </a:lnTo>
                    <a:lnTo>
                      <a:pt x="140" y="1020"/>
                    </a:lnTo>
                    <a:lnTo>
                      <a:pt x="138" y="973"/>
                    </a:lnTo>
                    <a:lnTo>
                      <a:pt x="94" y="933"/>
                    </a:lnTo>
                    <a:lnTo>
                      <a:pt x="73" y="773"/>
                    </a:lnTo>
                    <a:lnTo>
                      <a:pt x="30" y="720"/>
                    </a:lnTo>
                    <a:lnTo>
                      <a:pt x="29" y="694"/>
                    </a:lnTo>
                    <a:lnTo>
                      <a:pt x="11" y="694"/>
                    </a:lnTo>
                    <a:lnTo>
                      <a:pt x="0" y="670"/>
                    </a:lnTo>
                    <a:lnTo>
                      <a:pt x="27" y="678"/>
                    </a:lnTo>
                    <a:lnTo>
                      <a:pt x="27" y="659"/>
                    </a:lnTo>
                    <a:lnTo>
                      <a:pt x="46" y="659"/>
                    </a:lnTo>
                    <a:lnTo>
                      <a:pt x="49" y="608"/>
                    </a:lnTo>
                    <a:lnTo>
                      <a:pt x="34" y="521"/>
                    </a:lnTo>
                    <a:lnTo>
                      <a:pt x="22" y="489"/>
                    </a:lnTo>
                    <a:lnTo>
                      <a:pt x="22" y="489"/>
                    </a:lnTo>
                    <a:close/>
                    <a:moveTo>
                      <a:pt x="1662" y="1274"/>
                    </a:moveTo>
                    <a:lnTo>
                      <a:pt x="1698" y="1263"/>
                    </a:lnTo>
                    <a:lnTo>
                      <a:pt x="1744" y="1276"/>
                    </a:lnTo>
                    <a:lnTo>
                      <a:pt x="1708" y="1281"/>
                    </a:lnTo>
                    <a:lnTo>
                      <a:pt x="1662" y="1274"/>
                    </a:lnTo>
                    <a:lnTo>
                      <a:pt x="1662" y="1274"/>
                    </a:lnTo>
                    <a:close/>
                    <a:moveTo>
                      <a:pt x="1875" y="1220"/>
                    </a:moveTo>
                    <a:lnTo>
                      <a:pt x="1896" y="1209"/>
                    </a:lnTo>
                    <a:lnTo>
                      <a:pt x="1899" y="1183"/>
                    </a:lnTo>
                    <a:lnTo>
                      <a:pt x="1918" y="1166"/>
                    </a:lnTo>
                    <a:lnTo>
                      <a:pt x="1940" y="1169"/>
                    </a:lnTo>
                    <a:lnTo>
                      <a:pt x="1949" y="1186"/>
                    </a:lnTo>
                    <a:lnTo>
                      <a:pt x="1972" y="1191"/>
                    </a:lnTo>
                    <a:lnTo>
                      <a:pt x="1995" y="1185"/>
                    </a:lnTo>
                    <a:lnTo>
                      <a:pt x="2029" y="1176"/>
                    </a:lnTo>
                    <a:lnTo>
                      <a:pt x="2052" y="1189"/>
                    </a:lnTo>
                    <a:lnTo>
                      <a:pt x="2080" y="1194"/>
                    </a:lnTo>
                    <a:lnTo>
                      <a:pt x="2082" y="1207"/>
                    </a:lnTo>
                    <a:lnTo>
                      <a:pt x="2068" y="1223"/>
                    </a:lnTo>
                    <a:lnTo>
                      <a:pt x="2043" y="1225"/>
                    </a:lnTo>
                    <a:lnTo>
                      <a:pt x="2006" y="1248"/>
                    </a:lnTo>
                    <a:lnTo>
                      <a:pt x="1954" y="1257"/>
                    </a:lnTo>
                    <a:lnTo>
                      <a:pt x="1918" y="1249"/>
                    </a:lnTo>
                    <a:lnTo>
                      <a:pt x="1897" y="1233"/>
                    </a:lnTo>
                    <a:lnTo>
                      <a:pt x="1875" y="12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îSľiḍè">
                <a:extLst>
                  <a:ext uri="{FF2B5EF4-FFF2-40B4-BE49-F238E27FC236}">
                    <a16:creationId xmlns="" xmlns:a16="http://schemas.microsoft.com/office/drawing/2014/main" id="{622A4238-7265-4E39-AF36-E9B3C608C3A3}"/>
                  </a:ext>
                </a:extLst>
              </p:cNvPr>
              <p:cNvSpPr/>
              <p:nvPr/>
            </p:nvSpPr>
            <p:spPr bwMode="auto">
              <a:xfrm>
                <a:off x="1598660" y="3708757"/>
                <a:ext cx="3897" cy="10391"/>
              </a:xfrm>
              <a:custGeom>
                <a:avLst/>
                <a:gdLst>
                  <a:gd name="T0" fmla="*/ 4 w 20"/>
                  <a:gd name="T1" fmla="*/ 70 h 70"/>
                  <a:gd name="T2" fmla="*/ 0 w 20"/>
                  <a:gd name="T3" fmla="*/ 37 h 70"/>
                  <a:gd name="T4" fmla="*/ 20 w 20"/>
                  <a:gd name="T5" fmla="*/ 0 h 70"/>
                  <a:gd name="T6" fmla="*/ 17 w 20"/>
                  <a:gd name="T7" fmla="*/ 33 h 70"/>
                  <a:gd name="T8" fmla="*/ 4 w 20"/>
                  <a:gd name="T9" fmla="*/ 70 h 70"/>
                  <a:gd name="T10" fmla="*/ 4 w 20"/>
                  <a:gd name="T11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70">
                    <a:moveTo>
                      <a:pt x="4" y="70"/>
                    </a:moveTo>
                    <a:lnTo>
                      <a:pt x="0" y="37"/>
                    </a:lnTo>
                    <a:lnTo>
                      <a:pt x="20" y="0"/>
                    </a:lnTo>
                    <a:lnTo>
                      <a:pt x="17" y="33"/>
                    </a:lnTo>
                    <a:lnTo>
                      <a:pt x="4" y="70"/>
                    </a:lnTo>
                    <a:lnTo>
                      <a:pt x="4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ïśľiḓè">
                <a:extLst>
                  <a:ext uri="{FF2B5EF4-FFF2-40B4-BE49-F238E27FC236}">
                    <a16:creationId xmlns="" xmlns:a16="http://schemas.microsoft.com/office/drawing/2014/main" id="{F94EBFBC-610E-4B52-BA47-3F53DB7302BC}"/>
                  </a:ext>
                </a:extLst>
              </p:cNvPr>
              <p:cNvSpPr/>
              <p:nvPr/>
            </p:nvSpPr>
            <p:spPr bwMode="auto">
              <a:xfrm>
                <a:off x="3127482" y="4447839"/>
                <a:ext cx="7793" cy="9093"/>
              </a:xfrm>
              <a:custGeom>
                <a:avLst/>
                <a:gdLst>
                  <a:gd name="T0" fmla="*/ 0 w 53"/>
                  <a:gd name="T1" fmla="*/ 46 h 57"/>
                  <a:gd name="T2" fmla="*/ 37 w 53"/>
                  <a:gd name="T3" fmla="*/ 57 h 57"/>
                  <a:gd name="T4" fmla="*/ 53 w 53"/>
                  <a:gd name="T5" fmla="*/ 23 h 57"/>
                  <a:gd name="T6" fmla="*/ 46 w 53"/>
                  <a:gd name="T7" fmla="*/ 0 h 57"/>
                  <a:gd name="T8" fmla="*/ 0 w 53"/>
                  <a:gd name="T9" fmla="*/ 46 h 57"/>
                  <a:gd name="T10" fmla="*/ 0 w 53"/>
                  <a:gd name="T11" fmla="*/ 4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57">
                    <a:moveTo>
                      <a:pt x="0" y="46"/>
                    </a:moveTo>
                    <a:lnTo>
                      <a:pt x="37" y="57"/>
                    </a:lnTo>
                    <a:lnTo>
                      <a:pt x="53" y="23"/>
                    </a:lnTo>
                    <a:lnTo>
                      <a:pt x="46" y="0"/>
                    </a:lnTo>
                    <a:lnTo>
                      <a:pt x="0" y="46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íşḻíḑe">
                <a:extLst>
                  <a:ext uri="{FF2B5EF4-FFF2-40B4-BE49-F238E27FC236}">
                    <a16:creationId xmlns="" xmlns:a16="http://schemas.microsoft.com/office/drawing/2014/main" id="{3E81D080-1DE3-4C7B-B2BF-5824435B6673}"/>
                  </a:ext>
                </a:extLst>
              </p:cNvPr>
              <p:cNvSpPr/>
              <p:nvPr/>
            </p:nvSpPr>
            <p:spPr bwMode="auto">
              <a:xfrm>
                <a:off x="3137874" y="4446540"/>
                <a:ext cx="12989" cy="16887"/>
              </a:xfrm>
              <a:custGeom>
                <a:avLst/>
                <a:gdLst>
                  <a:gd name="T0" fmla="*/ 16 w 80"/>
                  <a:gd name="T1" fmla="*/ 18 h 105"/>
                  <a:gd name="T2" fmla="*/ 0 w 80"/>
                  <a:gd name="T3" fmla="*/ 53 h 105"/>
                  <a:gd name="T4" fmla="*/ 36 w 80"/>
                  <a:gd name="T5" fmla="*/ 63 h 105"/>
                  <a:gd name="T6" fmla="*/ 48 w 80"/>
                  <a:gd name="T7" fmla="*/ 105 h 105"/>
                  <a:gd name="T8" fmla="*/ 69 w 80"/>
                  <a:gd name="T9" fmla="*/ 97 h 105"/>
                  <a:gd name="T10" fmla="*/ 80 w 80"/>
                  <a:gd name="T11" fmla="*/ 46 h 105"/>
                  <a:gd name="T12" fmla="*/ 63 w 80"/>
                  <a:gd name="T13" fmla="*/ 27 h 105"/>
                  <a:gd name="T14" fmla="*/ 76 w 80"/>
                  <a:gd name="T15" fmla="*/ 0 h 105"/>
                  <a:gd name="T16" fmla="*/ 58 w 80"/>
                  <a:gd name="T17" fmla="*/ 6 h 105"/>
                  <a:gd name="T18" fmla="*/ 43 w 80"/>
                  <a:gd name="T19" fmla="*/ 20 h 105"/>
                  <a:gd name="T20" fmla="*/ 16 w 80"/>
                  <a:gd name="T21" fmla="*/ 18 h 105"/>
                  <a:gd name="T22" fmla="*/ 16 w 80"/>
                  <a:gd name="T23" fmla="*/ 1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" h="105">
                    <a:moveTo>
                      <a:pt x="16" y="18"/>
                    </a:moveTo>
                    <a:lnTo>
                      <a:pt x="0" y="53"/>
                    </a:lnTo>
                    <a:lnTo>
                      <a:pt x="36" y="63"/>
                    </a:lnTo>
                    <a:lnTo>
                      <a:pt x="48" y="105"/>
                    </a:lnTo>
                    <a:lnTo>
                      <a:pt x="69" y="97"/>
                    </a:lnTo>
                    <a:lnTo>
                      <a:pt x="80" y="46"/>
                    </a:lnTo>
                    <a:lnTo>
                      <a:pt x="63" y="27"/>
                    </a:lnTo>
                    <a:lnTo>
                      <a:pt x="76" y="0"/>
                    </a:lnTo>
                    <a:lnTo>
                      <a:pt x="58" y="6"/>
                    </a:lnTo>
                    <a:lnTo>
                      <a:pt x="43" y="20"/>
                    </a:lnTo>
                    <a:lnTo>
                      <a:pt x="16" y="18"/>
                    </a:lnTo>
                    <a:lnTo>
                      <a:pt x="16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íṡlíḍe">
                <a:extLst>
                  <a:ext uri="{FF2B5EF4-FFF2-40B4-BE49-F238E27FC236}">
                    <a16:creationId xmlns="" xmlns:a16="http://schemas.microsoft.com/office/drawing/2014/main" id="{B0534C0F-3F13-498E-95EF-23FAA4C2B7F0}"/>
                  </a:ext>
                </a:extLst>
              </p:cNvPr>
              <p:cNvSpPr/>
              <p:nvPr/>
            </p:nvSpPr>
            <p:spPr bwMode="auto">
              <a:xfrm>
                <a:off x="975180" y="1271990"/>
                <a:ext cx="71441" cy="53256"/>
              </a:xfrm>
              <a:custGeom>
                <a:avLst/>
                <a:gdLst>
                  <a:gd name="T0" fmla="*/ 246 w 440"/>
                  <a:gd name="T1" fmla="*/ 302 h 325"/>
                  <a:gd name="T2" fmla="*/ 224 w 440"/>
                  <a:gd name="T3" fmla="*/ 265 h 325"/>
                  <a:gd name="T4" fmla="*/ 219 w 440"/>
                  <a:gd name="T5" fmla="*/ 215 h 325"/>
                  <a:gd name="T6" fmla="*/ 201 w 440"/>
                  <a:gd name="T7" fmla="*/ 194 h 325"/>
                  <a:gd name="T8" fmla="*/ 181 w 440"/>
                  <a:gd name="T9" fmla="*/ 187 h 325"/>
                  <a:gd name="T10" fmla="*/ 166 w 440"/>
                  <a:gd name="T11" fmla="*/ 153 h 325"/>
                  <a:gd name="T12" fmla="*/ 202 w 440"/>
                  <a:gd name="T13" fmla="*/ 121 h 325"/>
                  <a:gd name="T14" fmla="*/ 229 w 440"/>
                  <a:gd name="T15" fmla="*/ 86 h 325"/>
                  <a:gd name="T16" fmla="*/ 278 w 440"/>
                  <a:gd name="T17" fmla="*/ 82 h 325"/>
                  <a:gd name="T18" fmla="*/ 298 w 440"/>
                  <a:gd name="T19" fmla="*/ 61 h 325"/>
                  <a:gd name="T20" fmla="*/ 320 w 440"/>
                  <a:gd name="T21" fmla="*/ 72 h 325"/>
                  <a:gd name="T22" fmla="*/ 338 w 440"/>
                  <a:gd name="T23" fmla="*/ 107 h 325"/>
                  <a:gd name="T24" fmla="*/ 377 w 440"/>
                  <a:gd name="T25" fmla="*/ 125 h 325"/>
                  <a:gd name="T26" fmla="*/ 416 w 440"/>
                  <a:gd name="T27" fmla="*/ 120 h 325"/>
                  <a:gd name="T28" fmla="*/ 422 w 440"/>
                  <a:gd name="T29" fmla="*/ 107 h 325"/>
                  <a:gd name="T30" fmla="*/ 440 w 440"/>
                  <a:gd name="T31" fmla="*/ 97 h 325"/>
                  <a:gd name="T32" fmla="*/ 419 w 440"/>
                  <a:gd name="T33" fmla="*/ 74 h 325"/>
                  <a:gd name="T34" fmla="*/ 380 w 440"/>
                  <a:gd name="T35" fmla="*/ 65 h 325"/>
                  <a:gd name="T36" fmla="*/ 292 w 440"/>
                  <a:gd name="T37" fmla="*/ 12 h 325"/>
                  <a:gd name="T38" fmla="*/ 216 w 440"/>
                  <a:gd name="T39" fmla="*/ 0 h 325"/>
                  <a:gd name="T40" fmla="*/ 169 w 440"/>
                  <a:gd name="T41" fmla="*/ 4 h 325"/>
                  <a:gd name="T42" fmla="*/ 104 w 440"/>
                  <a:gd name="T43" fmla="*/ 60 h 325"/>
                  <a:gd name="T44" fmla="*/ 81 w 440"/>
                  <a:gd name="T45" fmla="*/ 109 h 325"/>
                  <a:gd name="T46" fmla="*/ 43 w 440"/>
                  <a:gd name="T47" fmla="*/ 120 h 325"/>
                  <a:gd name="T48" fmla="*/ 0 w 440"/>
                  <a:gd name="T49" fmla="*/ 157 h 325"/>
                  <a:gd name="T50" fmla="*/ 3 w 440"/>
                  <a:gd name="T51" fmla="*/ 245 h 325"/>
                  <a:gd name="T52" fmla="*/ 29 w 440"/>
                  <a:gd name="T53" fmla="*/ 264 h 325"/>
                  <a:gd name="T54" fmla="*/ 71 w 440"/>
                  <a:gd name="T55" fmla="*/ 239 h 325"/>
                  <a:gd name="T56" fmla="*/ 102 w 440"/>
                  <a:gd name="T57" fmla="*/ 263 h 325"/>
                  <a:gd name="T58" fmla="*/ 118 w 440"/>
                  <a:gd name="T59" fmla="*/ 285 h 325"/>
                  <a:gd name="T60" fmla="*/ 138 w 440"/>
                  <a:gd name="T61" fmla="*/ 296 h 325"/>
                  <a:gd name="T62" fmla="*/ 152 w 440"/>
                  <a:gd name="T63" fmla="*/ 270 h 325"/>
                  <a:gd name="T64" fmla="*/ 152 w 440"/>
                  <a:gd name="T65" fmla="*/ 251 h 325"/>
                  <a:gd name="T66" fmla="*/ 172 w 440"/>
                  <a:gd name="T67" fmla="*/ 233 h 325"/>
                  <a:gd name="T68" fmla="*/ 195 w 440"/>
                  <a:gd name="T69" fmla="*/ 257 h 325"/>
                  <a:gd name="T70" fmla="*/ 212 w 440"/>
                  <a:gd name="T71" fmla="*/ 307 h 325"/>
                  <a:gd name="T72" fmla="*/ 240 w 440"/>
                  <a:gd name="T73" fmla="*/ 325 h 325"/>
                  <a:gd name="T74" fmla="*/ 246 w 440"/>
                  <a:gd name="T75" fmla="*/ 302 h 325"/>
                  <a:gd name="T76" fmla="*/ 246 w 440"/>
                  <a:gd name="T77" fmla="*/ 302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40" h="325">
                    <a:moveTo>
                      <a:pt x="246" y="302"/>
                    </a:moveTo>
                    <a:lnTo>
                      <a:pt x="224" y="265"/>
                    </a:lnTo>
                    <a:lnTo>
                      <a:pt x="219" y="215"/>
                    </a:lnTo>
                    <a:lnTo>
                      <a:pt x="201" y="194"/>
                    </a:lnTo>
                    <a:lnTo>
                      <a:pt x="181" y="187"/>
                    </a:lnTo>
                    <a:lnTo>
                      <a:pt x="166" y="153"/>
                    </a:lnTo>
                    <a:lnTo>
                      <a:pt x="202" y="121"/>
                    </a:lnTo>
                    <a:lnTo>
                      <a:pt x="229" y="86"/>
                    </a:lnTo>
                    <a:lnTo>
                      <a:pt x="278" y="82"/>
                    </a:lnTo>
                    <a:lnTo>
                      <a:pt x="298" y="61"/>
                    </a:lnTo>
                    <a:lnTo>
                      <a:pt x="320" y="72"/>
                    </a:lnTo>
                    <a:lnTo>
                      <a:pt x="338" y="107"/>
                    </a:lnTo>
                    <a:lnTo>
                      <a:pt x="377" y="125"/>
                    </a:lnTo>
                    <a:lnTo>
                      <a:pt x="416" y="120"/>
                    </a:lnTo>
                    <a:lnTo>
                      <a:pt x="422" y="107"/>
                    </a:lnTo>
                    <a:lnTo>
                      <a:pt x="440" y="97"/>
                    </a:lnTo>
                    <a:lnTo>
                      <a:pt x="419" y="74"/>
                    </a:lnTo>
                    <a:lnTo>
                      <a:pt x="380" y="65"/>
                    </a:lnTo>
                    <a:lnTo>
                      <a:pt x="292" y="12"/>
                    </a:lnTo>
                    <a:lnTo>
                      <a:pt x="216" y="0"/>
                    </a:lnTo>
                    <a:lnTo>
                      <a:pt x="169" y="4"/>
                    </a:lnTo>
                    <a:lnTo>
                      <a:pt x="104" y="60"/>
                    </a:lnTo>
                    <a:lnTo>
                      <a:pt x="81" y="109"/>
                    </a:lnTo>
                    <a:lnTo>
                      <a:pt x="43" y="120"/>
                    </a:lnTo>
                    <a:lnTo>
                      <a:pt x="0" y="157"/>
                    </a:lnTo>
                    <a:lnTo>
                      <a:pt x="3" y="245"/>
                    </a:lnTo>
                    <a:lnTo>
                      <a:pt x="29" y="264"/>
                    </a:lnTo>
                    <a:lnTo>
                      <a:pt x="71" y="239"/>
                    </a:lnTo>
                    <a:lnTo>
                      <a:pt x="102" y="263"/>
                    </a:lnTo>
                    <a:lnTo>
                      <a:pt x="118" y="285"/>
                    </a:lnTo>
                    <a:lnTo>
                      <a:pt x="138" y="296"/>
                    </a:lnTo>
                    <a:lnTo>
                      <a:pt x="152" y="270"/>
                    </a:lnTo>
                    <a:lnTo>
                      <a:pt x="152" y="251"/>
                    </a:lnTo>
                    <a:lnTo>
                      <a:pt x="172" y="233"/>
                    </a:lnTo>
                    <a:lnTo>
                      <a:pt x="195" y="257"/>
                    </a:lnTo>
                    <a:lnTo>
                      <a:pt x="212" y="307"/>
                    </a:lnTo>
                    <a:lnTo>
                      <a:pt x="240" y="325"/>
                    </a:lnTo>
                    <a:lnTo>
                      <a:pt x="246" y="302"/>
                    </a:lnTo>
                    <a:lnTo>
                      <a:pt x="246" y="30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iś1ïḓê">
                <a:extLst>
                  <a:ext uri="{FF2B5EF4-FFF2-40B4-BE49-F238E27FC236}">
                    <a16:creationId xmlns="" xmlns:a16="http://schemas.microsoft.com/office/drawing/2014/main" id="{4CBE9F32-4135-4704-9133-266120D13D07}"/>
                  </a:ext>
                </a:extLst>
              </p:cNvPr>
              <p:cNvSpPr/>
              <p:nvPr/>
            </p:nvSpPr>
            <p:spPr bwMode="auto">
              <a:xfrm>
                <a:off x="1058310" y="1229127"/>
                <a:ext cx="10391" cy="11691"/>
              </a:xfrm>
              <a:custGeom>
                <a:avLst/>
                <a:gdLst>
                  <a:gd name="T0" fmla="*/ 0 w 62"/>
                  <a:gd name="T1" fmla="*/ 66 h 75"/>
                  <a:gd name="T2" fmla="*/ 6 w 62"/>
                  <a:gd name="T3" fmla="*/ 29 h 75"/>
                  <a:gd name="T4" fmla="*/ 29 w 62"/>
                  <a:gd name="T5" fmla="*/ 0 h 75"/>
                  <a:gd name="T6" fmla="*/ 43 w 62"/>
                  <a:gd name="T7" fmla="*/ 0 h 75"/>
                  <a:gd name="T8" fmla="*/ 47 w 62"/>
                  <a:gd name="T9" fmla="*/ 32 h 75"/>
                  <a:gd name="T10" fmla="*/ 62 w 62"/>
                  <a:gd name="T11" fmla="*/ 51 h 75"/>
                  <a:gd name="T12" fmla="*/ 56 w 62"/>
                  <a:gd name="T13" fmla="*/ 75 h 75"/>
                  <a:gd name="T14" fmla="*/ 12 w 62"/>
                  <a:gd name="T15" fmla="*/ 75 h 75"/>
                  <a:gd name="T16" fmla="*/ 12 w 62"/>
                  <a:gd name="T17" fmla="*/ 75 h 75"/>
                  <a:gd name="T18" fmla="*/ 5 w 62"/>
                  <a:gd name="T19" fmla="*/ 71 h 75"/>
                  <a:gd name="T20" fmla="*/ 1 w 62"/>
                  <a:gd name="T21" fmla="*/ 68 h 75"/>
                  <a:gd name="T22" fmla="*/ 0 w 62"/>
                  <a:gd name="T23" fmla="*/ 66 h 75"/>
                  <a:gd name="T24" fmla="*/ 0 w 62"/>
                  <a:gd name="T25" fmla="*/ 6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75">
                    <a:moveTo>
                      <a:pt x="0" y="66"/>
                    </a:moveTo>
                    <a:lnTo>
                      <a:pt x="6" y="29"/>
                    </a:lnTo>
                    <a:lnTo>
                      <a:pt x="29" y="0"/>
                    </a:lnTo>
                    <a:lnTo>
                      <a:pt x="43" y="0"/>
                    </a:lnTo>
                    <a:lnTo>
                      <a:pt x="47" y="32"/>
                    </a:lnTo>
                    <a:lnTo>
                      <a:pt x="62" y="51"/>
                    </a:lnTo>
                    <a:lnTo>
                      <a:pt x="56" y="75"/>
                    </a:lnTo>
                    <a:lnTo>
                      <a:pt x="12" y="75"/>
                    </a:lnTo>
                    <a:lnTo>
                      <a:pt x="12" y="75"/>
                    </a:lnTo>
                    <a:lnTo>
                      <a:pt x="5" y="71"/>
                    </a:lnTo>
                    <a:lnTo>
                      <a:pt x="1" y="68"/>
                    </a:lnTo>
                    <a:lnTo>
                      <a:pt x="0" y="66"/>
                    </a:lnTo>
                    <a:lnTo>
                      <a:pt x="0" y="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ïSļîḓè">
                <a:extLst>
                  <a:ext uri="{FF2B5EF4-FFF2-40B4-BE49-F238E27FC236}">
                    <a16:creationId xmlns="" xmlns:a16="http://schemas.microsoft.com/office/drawing/2014/main" id="{1A1FBA1B-EE78-4C59-B7CA-0012ADE982E0}"/>
                  </a:ext>
                </a:extLst>
              </p:cNvPr>
              <p:cNvSpPr/>
              <p:nvPr/>
            </p:nvSpPr>
            <p:spPr bwMode="auto">
              <a:xfrm>
                <a:off x="1016745" y="1251208"/>
                <a:ext cx="75337" cy="98719"/>
              </a:xfrm>
              <a:custGeom>
                <a:avLst/>
                <a:gdLst>
                  <a:gd name="T0" fmla="*/ 198 w 462"/>
                  <a:gd name="T1" fmla="*/ 614 h 614"/>
                  <a:gd name="T2" fmla="*/ 234 w 462"/>
                  <a:gd name="T3" fmla="*/ 573 h 614"/>
                  <a:gd name="T4" fmla="*/ 238 w 462"/>
                  <a:gd name="T5" fmla="*/ 533 h 614"/>
                  <a:gd name="T6" fmla="*/ 277 w 462"/>
                  <a:gd name="T7" fmla="*/ 529 h 614"/>
                  <a:gd name="T8" fmla="*/ 278 w 462"/>
                  <a:gd name="T9" fmla="*/ 437 h 614"/>
                  <a:gd name="T10" fmla="*/ 246 w 462"/>
                  <a:gd name="T11" fmla="*/ 396 h 614"/>
                  <a:gd name="T12" fmla="*/ 310 w 462"/>
                  <a:gd name="T13" fmla="*/ 381 h 614"/>
                  <a:gd name="T14" fmla="*/ 374 w 462"/>
                  <a:gd name="T15" fmla="*/ 362 h 614"/>
                  <a:gd name="T16" fmla="*/ 364 w 462"/>
                  <a:gd name="T17" fmla="*/ 338 h 614"/>
                  <a:gd name="T18" fmla="*/ 332 w 462"/>
                  <a:gd name="T19" fmla="*/ 315 h 614"/>
                  <a:gd name="T20" fmla="*/ 327 w 462"/>
                  <a:gd name="T21" fmla="*/ 269 h 614"/>
                  <a:gd name="T22" fmla="*/ 359 w 462"/>
                  <a:gd name="T23" fmla="*/ 260 h 614"/>
                  <a:gd name="T24" fmla="*/ 384 w 462"/>
                  <a:gd name="T25" fmla="*/ 278 h 614"/>
                  <a:gd name="T26" fmla="*/ 436 w 462"/>
                  <a:gd name="T27" fmla="*/ 236 h 614"/>
                  <a:gd name="T28" fmla="*/ 462 w 462"/>
                  <a:gd name="T29" fmla="*/ 208 h 614"/>
                  <a:gd name="T30" fmla="*/ 441 w 462"/>
                  <a:gd name="T31" fmla="*/ 157 h 614"/>
                  <a:gd name="T32" fmla="*/ 400 w 462"/>
                  <a:gd name="T33" fmla="*/ 105 h 614"/>
                  <a:gd name="T34" fmla="*/ 348 w 462"/>
                  <a:gd name="T35" fmla="*/ 121 h 614"/>
                  <a:gd name="T36" fmla="*/ 308 w 462"/>
                  <a:gd name="T37" fmla="*/ 167 h 614"/>
                  <a:gd name="T38" fmla="*/ 314 w 462"/>
                  <a:gd name="T39" fmla="*/ 117 h 614"/>
                  <a:gd name="T40" fmla="*/ 353 w 462"/>
                  <a:gd name="T41" fmla="*/ 55 h 614"/>
                  <a:gd name="T42" fmla="*/ 352 w 462"/>
                  <a:gd name="T43" fmla="*/ 0 h 614"/>
                  <a:gd name="T44" fmla="*/ 293 w 462"/>
                  <a:gd name="T45" fmla="*/ 89 h 614"/>
                  <a:gd name="T46" fmla="*/ 279 w 462"/>
                  <a:gd name="T47" fmla="*/ 77 h 614"/>
                  <a:gd name="T48" fmla="*/ 277 w 462"/>
                  <a:gd name="T49" fmla="*/ 27 h 614"/>
                  <a:gd name="T50" fmla="*/ 249 w 462"/>
                  <a:gd name="T51" fmla="*/ 81 h 614"/>
                  <a:gd name="T52" fmla="*/ 222 w 462"/>
                  <a:gd name="T53" fmla="*/ 123 h 614"/>
                  <a:gd name="T54" fmla="*/ 259 w 462"/>
                  <a:gd name="T55" fmla="*/ 128 h 614"/>
                  <a:gd name="T56" fmla="*/ 275 w 462"/>
                  <a:gd name="T57" fmla="*/ 155 h 614"/>
                  <a:gd name="T58" fmla="*/ 224 w 462"/>
                  <a:gd name="T59" fmla="*/ 188 h 614"/>
                  <a:gd name="T60" fmla="*/ 217 w 462"/>
                  <a:gd name="T61" fmla="*/ 249 h 614"/>
                  <a:gd name="T62" fmla="*/ 168 w 462"/>
                  <a:gd name="T63" fmla="*/ 291 h 614"/>
                  <a:gd name="T64" fmla="*/ 107 w 462"/>
                  <a:gd name="T65" fmla="*/ 292 h 614"/>
                  <a:gd name="T66" fmla="*/ 45 w 462"/>
                  <a:gd name="T67" fmla="*/ 281 h 614"/>
                  <a:gd name="T68" fmla="*/ 10 w 462"/>
                  <a:gd name="T69" fmla="*/ 276 h 614"/>
                  <a:gd name="T70" fmla="*/ 1 w 462"/>
                  <a:gd name="T71" fmla="*/ 317 h 614"/>
                  <a:gd name="T72" fmla="*/ 28 w 462"/>
                  <a:gd name="T73" fmla="*/ 351 h 614"/>
                  <a:gd name="T74" fmla="*/ 79 w 462"/>
                  <a:gd name="T75" fmla="*/ 348 h 614"/>
                  <a:gd name="T76" fmla="*/ 114 w 462"/>
                  <a:gd name="T77" fmla="*/ 392 h 614"/>
                  <a:gd name="T78" fmla="*/ 106 w 462"/>
                  <a:gd name="T79" fmla="*/ 415 h 614"/>
                  <a:gd name="T80" fmla="*/ 37 w 462"/>
                  <a:gd name="T81" fmla="*/ 440 h 614"/>
                  <a:gd name="T82" fmla="*/ 65 w 462"/>
                  <a:gd name="T83" fmla="*/ 550 h 614"/>
                  <a:gd name="T84" fmla="*/ 66 w 462"/>
                  <a:gd name="T85" fmla="*/ 589 h 614"/>
                  <a:gd name="T86" fmla="*/ 119 w 462"/>
                  <a:gd name="T87" fmla="*/ 579 h 614"/>
                  <a:gd name="T88" fmla="*/ 136 w 462"/>
                  <a:gd name="T89" fmla="*/ 519 h 614"/>
                  <a:gd name="T90" fmla="*/ 180 w 462"/>
                  <a:gd name="T91" fmla="*/ 548 h 614"/>
                  <a:gd name="T92" fmla="*/ 182 w 462"/>
                  <a:gd name="T93" fmla="*/ 613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2" h="614">
                    <a:moveTo>
                      <a:pt x="182" y="613"/>
                    </a:moveTo>
                    <a:lnTo>
                      <a:pt x="198" y="614"/>
                    </a:lnTo>
                    <a:lnTo>
                      <a:pt x="217" y="600"/>
                    </a:lnTo>
                    <a:lnTo>
                      <a:pt x="234" y="573"/>
                    </a:lnTo>
                    <a:lnTo>
                      <a:pt x="232" y="548"/>
                    </a:lnTo>
                    <a:lnTo>
                      <a:pt x="238" y="533"/>
                    </a:lnTo>
                    <a:lnTo>
                      <a:pt x="252" y="543"/>
                    </a:lnTo>
                    <a:lnTo>
                      <a:pt x="277" y="529"/>
                    </a:lnTo>
                    <a:lnTo>
                      <a:pt x="284" y="483"/>
                    </a:lnTo>
                    <a:lnTo>
                      <a:pt x="278" y="437"/>
                    </a:lnTo>
                    <a:lnTo>
                      <a:pt x="250" y="410"/>
                    </a:lnTo>
                    <a:lnTo>
                      <a:pt x="246" y="396"/>
                    </a:lnTo>
                    <a:lnTo>
                      <a:pt x="281" y="380"/>
                    </a:lnTo>
                    <a:lnTo>
                      <a:pt x="310" y="381"/>
                    </a:lnTo>
                    <a:lnTo>
                      <a:pt x="361" y="370"/>
                    </a:lnTo>
                    <a:lnTo>
                      <a:pt x="374" y="362"/>
                    </a:lnTo>
                    <a:lnTo>
                      <a:pt x="374" y="349"/>
                    </a:lnTo>
                    <a:lnTo>
                      <a:pt x="364" y="338"/>
                    </a:lnTo>
                    <a:lnTo>
                      <a:pt x="353" y="317"/>
                    </a:lnTo>
                    <a:lnTo>
                      <a:pt x="332" y="315"/>
                    </a:lnTo>
                    <a:lnTo>
                      <a:pt x="326" y="305"/>
                    </a:lnTo>
                    <a:lnTo>
                      <a:pt x="327" y="269"/>
                    </a:lnTo>
                    <a:lnTo>
                      <a:pt x="341" y="257"/>
                    </a:lnTo>
                    <a:lnTo>
                      <a:pt x="359" y="260"/>
                    </a:lnTo>
                    <a:lnTo>
                      <a:pt x="364" y="272"/>
                    </a:lnTo>
                    <a:lnTo>
                      <a:pt x="384" y="278"/>
                    </a:lnTo>
                    <a:lnTo>
                      <a:pt x="404" y="270"/>
                    </a:lnTo>
                    <a:lnTo>
                      <a:pt x="436" y="236"/>
                    </a:lnTo>
                    <a:lnTo>
                      <a:pt x="459" y="221"/>
                    </a:lnTo>
                    <a:lnTo>
                      <a:pt x="462" y="208"/>
                    </a:lnTo>
                    <a:lnTo>
                      <a:pt x="443" y="174"/>
                    </a:lnTo>
                    <a:lnTo>
                      <a:pt x="441" y="157"/>
                    </a:lnTo>
                    <a:lnTo>
                      <a:pt x="407" y="135"/>
                    </a:lnTo>
                    <a:lnTo>
                      <a:pt x="400" y="105"/>
                    </a:lnTo>
                    <a:lnTo>
                      <a:pt x="385" y="102"/>
                    </a:lnTo>
                    <a:lnTo>
                      <a:pt x="348" y="121"/>
                    </a:lnTo>
                    <a:lnTo>
                      <a:pt x="325" y="156"/>
                    </a:lnTo>
                    <a:lnTo>
                      <a:pt x="308" y="167"/>
                    </a:lnTo>
                    <a:lnTo>
                      <a:pt x="306" y="149"/>
                    </a:lnTo>
                    <a:lnTo>
                      <a:pt x="314" y="117"/>
                    </a:lnTo>
                    <a:lnTo>
                      <a:pt x="337" y="96"/>
                    </a:lnTo>
                    <a:lnTo>
                      <a:pt x="353" y="55"/>
                    </a:lnTo>
                    <a:lnTo>
                      <a:pt x="357" y="13"/>
                    </a:lnTo>
                    <a:lnTo>
                      <a:pt x="352" y="0"/>
                    </a:lnTo>
                    <a:lnTo>
                      <a:pt x="314" y="42"/>
                    </a:lnTo>
                    <a:lnTo>
                      <a:pt x="293" y="89"/>
                    </a:lnTo>
                    <a:lnTo>
                      <a:pt x="282" y="94"/>
                    </a:lnTo>
                    <a:lnTo>
                      <a:pt x="279" y="77"/>
                    </a:lnTo>
                    <a:lnTo>
                      <a:pt x="286" y="44"/>
                    </a:lnTo>
                    <a:lnTo>
                      <a:pt x="277" y="27"/>
                    </a:lnTo>
                    <a:lnTo>
                      <a:pt x="266" y="40"/>
                    </a:lnTo>
                    <a:lnTo>
                      <a:pt x="249" y="81"/>
                    </a:lnTo>
                    <a:lnTo>
                      <a:pt x="222" y="93"/>
                    </a:lnTo>
                    <a:lnTo>
                      <a:pt x="222" y="123"/>
                    </a:lnTo>
                    <a:lnTo>
                      <a:pt x="234" y="133"/>
                    </a:lnTo>
                    <a:lnTo>
                      <a:pt x="259" y="128"/>
                    </a:lnTo>
                    <a:lnTo>
                      <a:pt x="276" y="134"/>
                    </a:lnTo>
                    <a:lnTo>
                      <a:pt x="275" y="155"/>
                    </a:lnTo>
                    <a:lnTo>
                      <a:pt x="249" y="165"/>
                    </a:lnTo>
                    <a:lnTo>
                      <a:pt x="224" y="188"/>
                    </a:lnTo>
                    <a:lnTo>
                      <a:pt x="230" y="225"/>
                    </a:lnTo>
                    <a:lnTo>
                      <a:pt x="217" y="249"/>
                    </a:lnTo>
                    <a:lnTo>
                      <a:pt x="193" y="255"/>
                    </a:lnTo>
                    <a:lnTo>
                      <a:pt x="168" y="291"/>
                    </a:lnTo>
                    <a:lnTo>
                      <a:pt x="139" y="307"/>
                    </a:lnTo>
                    <a:lnTo>
                      <a:pt x="107" y="292"/>
                    </a:lnTo>
                    <a:lnTo>
                      <a:pt x="81" y="297"/>
                    </a:lnTo>
                    <a:lnTo>
                      <a:pt x="45" y="281"/>
                    </a:lnTo>
                    <a:lnTo>
                      <a:pt x="27" y="261"/>
                    </a:lnTo>
                    <a:lnTo>
                      <a:pt x="10" y="276"/>
                    </a:lnTo>
                    <a:lnTo>
                      <a:pt x="9" y="299"/>
                    </a:lnTo>
                    <a:lnTo>
                      <a:pt x="1" y="317"/>
                    </a:lnTo>
                    <a:lnTo>
                      <a:pt x="0" y="344"/>
                    </a:lnTo>
                    <a:lnTo>
                      <a:pt x="28" y="351"/>
                    </a:lnTo>
                    <a:lnTo>
                      <a:pt x="52" y="329"/>
                    </a:lnTo>
                    <a:lnTo>
                      <a:pt x="79" y="348"/>
                    </a:lnTo>
                    <a:lnTo>
                      <a:pt x="87" y="387"/>
                    </a:lnTo>
                    <a:lnTo>
                      <a:pt x="114" y="392"/>
                    </a:lnTo>
                    <a:lnTo>
                      <a:pt x="128" y="404"/>
                    </a:lnTo>
                    <a:lnTo>
                      <a:pt x="106" y="415"/>
                    </a:lnTo>
                    <a:lnTo>
                      <a:pt x="66" y="415"/>
                    </a:lnTo>
                    <a:lnTo>
                      <a:pt x="37" y="440"/>
                    </a:lnTo>
                    <a:lnTo>
                      <a:pt x="50" y="522"/>
                    </a:lnTo>
                    <a:lnTo>
                      <a:pt x="65" y="550"/>
                    </a:lnTo>
                    <a:lnTo>
                      <a:pt x="58" y="570"/>
                    </a:lnTo>
                    <a:lnTo>
                      <a:pt x="66" y="589"/>
                    </a:lnTo>
                    <a:lnTo>
                      <a:pt x="90" y="578"/>
                    </a:lnTo>
                    <a:lnTo>
                      <a:pt x="119" y="579"/>
                    </a:lnTo>
                    <a:lnTo>
                      <a:pt x="133" y="554"/>
                    </a:lnTo>
                    <a:lnTo>
                      <a:pt x="136" y="519"/>
                    </a:lnTo>
                    <a:lnTo>
                      <a:pt x="155" y="519"/>
                    </a:lnTo>
                    <a:lnTo>
                      <a:pt x="180" y="548"/>
                    </a:lnTo>
                    <a:lnTo>
                      <a:pt x="182" y="613"/>
                    </a:lnTo>
                    <a:lnTo>
                      <a:pt x="182" y="61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íṥḷïḋe">
                <a:extLst>
                  <a:ext uri="{FF2B5EF4-FFF2-40B4-BE49-F238E27FC236}">
                    <a16:creationId xmlns="" xmlns:a16="http://schemas.microsoft.com/office/drawing/2014/main" id="{E7DCF807-2669-471F-B712-5CCFE5BBB74E}"/>
                  </a:ext>
                </a:extLst>
              </p:cNvPr>
              <p:cNvSpPr/>
              <p:nvPr/>
            </p:nvSpPr>
            <p:spPr bwMode="auto">
              <a:xfrm>
                <a:off x="1072597" y="1320052"/>
                <a:ext cx="14288" cy="20783"/>
              </a:xfrm>
              <a:custGeom>
                <a:avLst/>
                <a:gdLst>
                  <a:gd name="T0" fmla="*/ 59 w 83"/>
                  <a:gd name="T1" fmla="*/ 120 h 120"/>
                  <a:gd name="T2" fmla="*/ 68 w 83"/>
                  <a:gd name="T3" fmla="*/ 90 h 120"/>
                  <a:gd name="T4" fmla="*/ 83 w 83"/>
                  <a:gd name="T5" fmla="*/ 61 h 120"/>
                  <a:gd name="T6" fmla="*/ 82 w 83"/>
                  <a:gd name="T7" fmla="*/ 30 h 120"/>
                  <a:gd name="T8" fmla="*/ 44 w 83"/>
                  <a:gd name="T9" fmla="*/ 17 h 120"/>
                  <a:gd name="T10" fmla="*/ 14 w 83"/>
                  <a:gd name="T11" fmla="*/ 0 h 120"/>
                  <a:gd name="T12" fmla="*/ 7 w 83"/>
                  <a:gd name="T13" fmla="*/ 43 h 120"/>
                  <a:gd name="T14" fmla="*/ 0 w 83"/>
                  <a:gd name="T15" fmla="*/ 62 h 120"/>
                  <a:gd name="T16" fmla="*/ 10 w 83"/>
                  <a:gd name="T17" fmla="*/ 92 h 120"/>
                  <a:gd name="T18" fmla="*/ 59 w 83"/>
                  <a:gd name="T19" fmla="*/ 120 h 120"/>
                  <a:gd name="T20" fmla="*/ 59 w 83"/>
                  <a:gd name="T21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120">
                    <a:moveTo>
                      <a:pt x="59" y="120"/>
                    </a:moveTo>
                    <a:lnTo>
                      <a:pt x="68" y="90"/>
                    </a:lnTo>
                    <a:lnTo>
                      <a:pt x="83" y="61"/>
                    </a:lnTo>
                    <a:lnTo>
                      <a:pt x="82" y="30"/>
                    </a:lnTo>
                    <a:lnTo>
                      <a:pt x="44" y="17"/>
                    </a:lnTo>
                    <a:lnTo>
                      <a:pt x="14" y="0"/>
                    </a:lnTo>
                    <a:lnTo>
                      <a:pt x="7" y="43"/>
                    </a:lnTo>
                    <a:lnTo>
                      <a:pt x="0" y="62"/>
                    </a:lnTo>
                    <a:lnTo>
                      <a:pt x="10" y="92"/>
                    </a:lnTo>
                    <a:lnTo>
                      <a:pt x="59" y="120"/>
                    </a:lnTo>
                    <a:lnTo>
                      <a:pt x="59" y="1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iṡlïdê">
                <a:extLst>
                  <a:ext uri="{FF2B5EF4-FFF2-40B4-BE49-F238E27FC236}">
                    <a16:creationId xmlns="" xmlns:a16="http://schemas.microsoft.com/office/drawing/2014/main" id="{204EA9AF-A3E5-4536-AACC-D3C8B3AA15BA}"/>
                  </a:ext>
                </a:extLst>
              </p:cNvPr>
              <p:cNvSpPr/>
              <p:nvPr/>
            </p:nvSpPr>
            <p:spPr bwMode="auto">
              <a:xfrm>
                <a:off x="1084287" y="1329142"/>
                <a:ext cx="25979" cy="25979"/>
              </a:xfrm>
              <a:custGeom>
                <a:avLst/>
                <a:gdLst>
                  <a:gd name="T0" fmla="*/ 42 w 161"/>
                  <a:gd name="T1" fmla="*/ 159 h 159"/>
                  <a:gd name="T2" fmla="*/ 42 w 161"/>
                  <a:gd name="T3" fmla="*/ 159 h 159"/>
                  <a:gd name="T4" fmla="*/ 70 w 161"/>
                  <a:gd name="T5" fmla="*/ 156 h 159"/>
                  <a:gd name="T6" fmla="*/ 97 w 161"/>
                  <a:gd name="T7" fmla="*/ 140 h 159"/>
                  <a:gd name="T8" fmla="*/ 148 w 161"/>
                  <a:gd name="T9" fmla="*/ 141 h 159"/>
                  <a:gd name="T10" fmla="*/ 161 w 161"/>
                  <a:gd name="T11" fmla="*/ 121 h 159"/>
                  <a:gd name="T12" fmla="*/ 153 w 161"/>
                  <a:gd name="T13" fmla="*/ 97 h 159"/>
                  <a:gd name="T14" fmla="*/ 114 w 161"/>
                  <a:gd name="T15" fmla="*/ 91 h 159"/>
                  <a:gd name="T16" fmla="*/ 111 w 161"/>
                  <a:gd name="T17" fmla="*/ 56 h 159"/>
                  <a:gd name="T18" fmla="*/ 74 w 161"/>
                  <a:gd name="T19" fmla="*/ 0 h 159"/>
                  <a:gd name="T20" fmla="*/ 64 w 161"/>
                  <a:gd name="T21" fmla="*/ 17 h 159"/>
                  <a:gd name="T22" fmla="*/ 63 w 161"/>
                  <a:gd name="T23" fmla="*/ 73 h 159"/>
                  <a:gd name="T24" fmla="*/ 52 w 161"/>
                  <a:gd name="T25" fmla="*/ 95 h 159"/>
                  <a:gd name="T26" fmla="*/ 12 w 161"/>
                  <a:gd name="T27" fmla="*/ 95 h 159"/>
                  <a:gd name="T28" fmla="*/ 0 w 161"/>
                  <a:gd name="T29" fmla="*/ 104 h 159"/>
                  <a:gd name="T30" fmla="*/ 33 w 161"/>
                  <a:gd name="T31" fmla="*/ 130 h 159"/>
                  <a:gd name="T32" fmla="*/ 42 w 161"/>
                  <a:gd name="T33" fmla="*/ 159 h 159"/>
                  <a:gd name="T34" fmla="*/ 42 w 161"/>
                  <a:gd name="T35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1" h="159">
                    <a:moveTo>
                      <a:pt x="42" y="159"/>
                    </a:moveTo>
                    <a:lnTo>
                      <a:pt x="42" y="159"/>
                    </a:lnTo>
                    <a:lnTo>
                      <a:pt x="70" y="156"/>
                    </a:lnTo>
                    <a:lnTo>
                      <a:pt x="97" y="140"/>
                    </a:lnTo>
                    <a:lnTo>
                      <a:pt x="148" y="141"/>
                    </a:lnTo>
                    <a:lnTo>
                      <a:pt x="161" y="121"/>
                    </a:lnTo>
                    <a:lnTo>
                      <a:pt x="153" y="97"/>
                    </a:lnTo>
                    <a:lnTo>
                      <a:pt x="114" y="91"/>
                    </a:lnTo>
                    <a:lnTo>
                      <a:pt x="111" y="56"/>
                    </a:lnTo>
                    <a:lnTo>
                      <a:pt x="74" y="0"/>
                    </a:lnTo>
                    <a:lnTo>
                      <a:pt x="64" y="17"/>
                    </a:lnTo>
                    <a:lnTo>
                      <a:pt x="63" y="73"/>
                    </a:lnTo>
                    <a:lnTo>
                      <a:pt x="52" y="95"/>
                    </a:lnTo>
                    <a:lnTo>
                      <a:pt x="12" y="95"/>
                    </a:lnTo>
                    <a:lnTo>
                      <a:pt x="0" y="104"/>
                    </a:lnTo>
                    <a:lnTo>
                      <a:pt x="33" y="130"/>
                    </a:lnTo>
                    <a:lnTo>
                      <a:pt x="42" y="159"/>
                    </a:lnTo>
                    <a:lnTo>
                      <a:pt x="42" y="15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ï$ļiḋe">
                <a:extLst>
                  <a:ext uri="{FF2B5EF4-FFF2-40B4-BE49-F238E27FC236}">
                    <a16:creationId xmlns="" xmlns:a16="http://schemas.microsoft.com/office/drawing/2014/main" id="{0EEE68E8-BB59-4F06-9514-43F610B6B4A7}"/>
                  </a:ext>
                </a:extLst>
              </p:cNvPr>
              <p:cNvSpPr/>
              <p:nvPr/>
            </p:nvSpPr>
            <p:spPr bwMode="auto">
              <a:xfrm>
                <a:off x="1154429" y="1138202"/>
                <a:ext cx="22083" cy="19484"/>
              </a:xfrm>
              <a:custGeom>
                <a:avLst/>
                <a:gdLst>
                  <a:gd name="T0" fmla="*/ 49 w 136"/>
                  <a:gd name="T1" fmla="*/ 120 h 120"/>
                  <a:gd name="T2" fmla="*/ 81 w 136"/>
                  <a:gd name="T3" fmla="*/ 94 h 120"/>
                  <a:gd name="T4" fmla="*/ 112 w 136"/>
                  <a:gd name="T5" fmla="*/ 94 h 120"/>
                  <a:gd name="T6" fmla="*/ 124 w 136"/>
                  <a:gd name="T7" fmla="*/ 80 h 120"/>
                  <a:gd name="T8" fmla="*/ 136 w 136"/>
                  <a:gd name="T9" fmla="*/ 70 h 120"/>
                  <a:gd name="T10" fmla="*/ 126 w 136"/>
                  <a:gd name="T11" fmla="*/ 53 h 120"/>
                  <a:gd name="T12" fmla="*/ 117 w 136"/>
                  <a:gd name="T13" fmla="*/ 14 h 120"/>
                  <a:gd name="T14" fmla="*/ 96 w 136"/>
                  <a:gd name="T15" fmla="*/ 0 h 120"/>
                  <a:gd name="T16" fmla="*/ 73 w 136"/>
                  <a:gd name="T17" fmla="*/ 16 h 120"/>
                  <a:gd name="T18" fmla="*/ 30 w 136"/>
                  <a:gd name="T19" fmla="*/ 27 h 120"/>
                  <a:gd name="T20" fmla="*/ 0 w 136"/>
                  <a:gd name="T21" fmla="*/ 43 h 120"/>
                  <a:gd name="T22" fmla="*/ 0 w 136"/>
                  <a:gd name="T23" fmla="*/ 56 h 120"/>
                  <a:gd name="T24" fmla="*/ 18 w 136"/>
                  <a:gd name="T25" fmla="*/ 71 h 120"/>
                  <a:gd name="T26" fmla="*/ 30 w 136"/>
                  <a:gd name="T27" fmla="*/ 99 h 120"/>
                  <a:gd name="T28" fmla="*/ 30 w 136"/>
                  <a:gd name="T29" fmla="*/ 99 h 120"/>
                  <a:gd name="T30" fmla="*/ 38 w 136"/>
                  <a:gd name="T31" fmla="*/ 110 h 120"/>
                  <a:gd name="T32" fmla="*/ 45 w 136"/>
                  <a:gd name="T33" fmla="*/ 117 h 120"/>
                  <a:gd name="T34" fmla="*/ 48 w 136"/>
                  <a:gd name="T35" fmla="*/ 120 h 120"/>
                  <a:gd name="T36" fmla="*/ 49 w 136"/>
                  <a:gd name="T37" fmla="*/ 120 h 120"/>
                  <a:gd name="T38" fmla="*/ 49 w 136"/>
                  <a:gd name="T3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6" h="120">
                    <a:moveTo>
                      <a:pt x="49" y="120"/>
                    </a:moveTo>
                    <a:lnTo>
                      <a:pt x="81" y="94"/>
                    </a:lnTo>
                    <a:lnTo>
                      <a:pt x="112" y="94"/>
                    </a:lnTo>
                    <a:lnTo>
                      <a:pt x="124" y="80"/>
                    </a:lnTo>
                    <a:lnTo>
                      <a:pt x="136" y="70"/>
                    </a:lnTo>
                    <a:lnTo>
                      <a:pt x="126" y="53"/>
                    </a:lnTo>
                    <a:lnTo>
                      <a:pt x="117" y="14"/>
                    </a:lnTo>
                    <a:lnTo>
                      <a:pt x="96" y="0"/>
                    </a:lnTo>
                    <a:lnTo>
                      <a:pt x="73" y="16"/>
                    </a:lnTo>
                    <a:lnTo>
                      <a:pt x="30" y="27"/>
                    </a:lnTo>
                    <a:lnTo>
                      <a:pt x="0" y="43"/>
                    </a:lnTo>
                    <a:lnTo>
                      <a:pt x="0" y="56"/>
                    </a:lnTo>
                    <a:lnTo>
                      <a:pt x="18" y="71"/>
                    </a:lnTo>
                    <a:lnTo>
                      <a:pt x="30" y="99"/>
                    </a:lnTo>
                    <a:lnTo>
                      <a:pt x="30" y="99"/>
                    </a:lnTo>
                    <a:lnTo>
                      <a:pt x="38" y="110"/>
                    </a:lnTo>
                    <a:lnTo>
                      <a:pt x="45" y="117"/>
                    </a:lnTo>
                    <a:lnTo>
                      <a:pt x="48" y="120"/>
                    </a:lnTo>
                    <a:lnTo>
                      <a:pt x="49" y="120"/>
                    </a:lnTo>
                    <a:lnTo>
                      <a:pt x="49" y="1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í$ḷíde">
                <a:extLst>
                  <a:ext uri="{FF2B5EF4-FFF2-40B4-BE49-F238E27FC236}">
                    <a16:creationId xmlns="" xmlns:a16="http://schemas.microsoft.com/office/drawing/2014/main" id="{ADBD0FDA-5159-4E2F-9876-DC0BA95A3757}"/>
                  </a:ext>
                </a:extLst>
              </p:cNvPr>
              <p:cNvSpPr/>
              <p:nvPr/>
            </p:nvSpPr>
            <p:spPr bwMode="auto">
              <a:xfrm>
                <a:off x="1167420" y="1161584"/>
                <a:ext cx="3897" cy="6495"/>
              </a:xfrm>
              <a:custGeom>
                <a:avLst/>
                <a:gdLst>
                  <a:gd name="T0" fmla="*/ 4 w 22"/>
                  <a:gd name="T1" fmla="*/ 37 h 37"/>
                  <a:gd name="T2" fmla="*/ 0 w 22"/>
                  <a:gd name="T3" fmla="*/ 13 h 37"/>
                  <a:gd name="T4" fmla="*/ 15 w 22"/>
                  <a:gd name="T5" fmla="*/ 0 h 37"/>
                  <a:gd name="T6" fmla="*/ 22 w 22"/>
                  <a:gd name="T7" fmla="*/ 22 h 37"/>
                  <a:gd name="T8" fmla="*/ 4 w 22"/>
                  <a:gd name="T9" fmla="*/ 37 h 37"/>
                  <a:gd name="T10" fmla="*/ 4 w 22"/>
                  <a:gd name="T1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7">
                    <a:moveTo>
                      <a:pt x="4" y="37"/>
                    </a:moveTo>
                    <a:lnTo>
                      <a:pt x="0" y="13"/>
                    </a:lnTo>
                    <a:lnTo>
                      <a:pt x="15" y="0"/>
                    </a:lnTo>
                    <a:lnTo>
                      <a:pt x="22" y="22"/>
                    </a:lnTo>
                    <a:lnTo>
                      <a:pt x="4" y="37"/>
                    </a:lnTo>
                    <a:lnTo>
                      <a:pt x="4" y="3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işļîḋê">
                <a:extLst>
                  <a:ext uri="{FF2B5EF4-FFF2-40B4-BE49-F238E27FC236}">
                    <a16:creationId xmlns="" xmlns:a16="http://schemas.microsoft.com/office/drawing/2014/main" id="{66C8BCD1-5710-43A4-AADF-727351F158B3}"/>
                  </a:ext>
                </a:extLst>
              </p:cNvPr>
              <p:cNvSpPr/>
              <p:nvPr/>
            </p:nvSpPr>
            <p:spPr bwMode="auto">
              <a:xfrm>
                <a:off x="1149234" y="1171975"/>
                <a:ext cx="27279" cy="15587"/>
              </a:xfrm>
              <a:custGeom>
                <a:avLst/>
                <a:gdLst>
                  <a:gd name="T0" fmla="*/ 130 w 174"/>
                  <a:gd name="T1" fmla="*/ 85 h 103"/>
                  <a:gd name="T2" fmla="*/ 146 w 174"/>
                  <a:gd name="T3" fmla="*/ 57 h 103"/>
                  <a:gd name="T4" fmla="*/ 164 w 174"/>
                  <a:gd name="T5" fmla="*/ 46 h 103"/>
                  <a:gd name="T6" fmla="*/ 174 w 174"/>
                  <a:gd name="T7" fmla="*/ 26 h 103"/>
                  <a:gd name="T8" fmla="*/ 158 w 174"/>
                  <a:gd name="T9" fmla="*/ 15 h 103"/>
                  <a:gd name="T10" fmla="*/ 143 w 174"/>
                  <a:gd name="T11" fmla="*/ 19 h 103"/>
                  <a:gd name="T12" fmla="*/ 110 w 174"/>
                  <a:gd name="T13" fmla="*/ 19 h 103"/>
                  <a:gd name="T14" fmla="*/ 90 w 174"/>
                  <a:gd name="T15" fmla="*/ 3 h 103"/>
                  <a:gd name="T16" fmla="*/ 65 w 174"/>
                  <a:gd name="T17" fmla="*/ 0 h 103"/>
                  <a:gd name="T18" fmla="*/ 36 w 174"/>
                  <a:gd name="T19" fmla="*/ 18 h 103"/>
                  <a:gd name="T20" fmla="*/ 3 w 174"/>
                  <a:gd name="T21" fmla="*/ 46 h 103"/>
                  <a:gd name="T22" fmla="*/ 0 w 174"/>
                  <a:gd name="T23" fmla="*/ 66 h 103"/>
                  <a:gd name="T24" fmla="*/ 11 w 174"/>
                  <a:gd name="T25" fmla="*/ 85 h 103"/>
                  <a:gd name="T26" fmla="*/ 40 w 174"/>
                  <a:gd name="T27" fmla="*/ 97 h 103"/>
                  <a:gd name="T28" fmla="*/ 73 w 174"/>
                  <a:gd name="T29" fmla="*/ 80 h 103"/>
                  <a:gd name="T30" fmla="*/ 90 w 174"/>
                  <a:gd name="T31" fmla="*/ 99 h 103"/>
                  <a:gd name="T32" fmla="*/ 110 w 174"/>
                  <a:gd name="T33" fmla="*/ 103 h 103"/>
                  <a:gd name="T34" fmla="*/ 130 w 174"/>
                  <a:gd name="T35" fmla="*/ 85 h 103"/>
                  <a:gd name="T36" fmla="*/ 130 w 174"/>
                  <a:gd name="T37" fmla="*/ 8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4" h="103">
                    <a:moveTo>
                      <a:pt x="130" y="85"/>
                    </a:moveTo>
                    <a:lnTo>
                      <a:pt x="146" y="57"/>
                    </a:lnTo>
                    <a:lnTo>
                      <a:pt x="164" y="46"/>
                    </a:lnTo>
                    <a:lnTo>
                      <a:pt x="174" y="26"/>
                    </a:lnTo>
                    <a:lnTo>
                      <a:pt x="158" y="15"/>
                    </a:lnTo>
                    <a:lnTo>
                      <a:pt x="143" y="19"/>
                    </a:lnTo>
                    <a:lnTo>
                      <a:pt x="110" y="19"/>
                    </a:lnTo>
                    <a:lnTo>
                      <a:pt x="90" y="3"/>
                    </a:lnTo>
                    <a:lnTo>
                      <a:pt x="65" y="0"/>
                    </a:lnTo>
                    <a:lnTo>
                      <a:pt x="36" y="18"/>
                    </a:lnTo>
                    <a:lnTo>
                      <a:pt x="3" y="46"/>
                    </a:lnTo>
                    <a:lnTo>
                      <a:pt x="0" y="66"/>
                    </a:lnTo>
                    <a:lnTo>
                      <a:pt x="11" y="85"/>
                    </a:lnTo>
                    <a:lnTo>
                      <a:pt x="40" y="97"/>
                    </a:lnTo>
                    <a:lnTo>
                      <a:pt x="73" y="80"/>
                    </a:lnTo>
                    <a:lnTo>
                      <a:pt x="90" y="99"/>
                    </a:lnTo>
                    <a:lnTo>
                      <a:pt x="110" y="103"/>
                    </a:lnTo>
                    <a:lnTo>
                      <a:pt x="130" y="85"/>
                    </a:lnTo>
                    <a:lnTo>
                      <a:pt x="130" y="8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ïṣlîďê">
                <a:extLst>
                  <a:ext uri="{FF2B5EF4-FFF2-40B4-BE49-F238E27FC236}">
                    <a16:creationId xmlns="" xmlns:a16="http://schemas.microsoft.com/office/drawing/2014/main" id="{0B7E2390-6D7C-48BD-9E18-637F242873F8}"/>
                  </a:ext>
                </a:extLst>
              </p:cNvPr>
              <p:cNvSpPr/>
              <p:nvPr/>
            </p:nvSpPr>
            <p:spPr bwMode="auto">
              <a:xfrm>
                <a:off x="1181707" y="1175871"/>
                <a:ext cx="10391" cy="11691"/>
              </a:xfrm>
              <a:custGeom>
                <a:avLst/>
                <a:gdLst>
                  <a:gd name="T0" fmla="*/ 6 w 62"/>
                  <a:gd name="T1" fmla="*/ 63 h 71"/>
                  <a:gd name="T2" fmla="*/ 0 w 62"/>
                  <a:gd name="T3" fmla="*/ 24 h 71"/>
                  <a:gd name="T4" fmla="*/ 15 w 62"/>
                  <a:gd name="T5" fmla="*/ 3 h 71"/>
                  <a:gd name="T6" fmla="*/ 34 w 62"/>
                  <a:gd name="T7" fmla="*/ 0 h 71"/>
                  <a:gd name="T8" fmla="*/ 54 w 62"/>
                  <a:gd name="T9" fmla="*/ 14 h 71"/>
                  <a:gd name="T10" fmla="*/ 62 w 62"/>
                  <a:gd name="T11" fmla="*/ 37 h 71"/>
                  <a:gd name="T12" fmla="*/ 56 w 62"/>
                  <a:gd name="T13" fmla="*/ 59 h 71"/>
                  <a:gd name="T14" fmla="*/ 32 w 62"/>
                  <a:gd name="T15" fmla="*/ 71 h 71"/>
                  <a:gd name="T16" fmla="*/ 6 w 62"/>
                  <a:gd name="T17" fmla="*/ 63 h 71"/>
                  <a:gd name="T18" fmla="*/ 6 w 62"/>
                  <a:gd name="T19" fmla="*/ 6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71">
                    <a:moveTo>
                      <a:pt x="6" y="63"/>
                    </a:moveTo>
                    <a:lnTo>
                      <a:pt x="0" y="24"/>
                    </a:lnTo>
                    <a:lnTo>
                      <a:pt x="15" y="3"/>
                    </a:lnTo>
                    <a:lnTo>
                      <a:pt x="34" y="0"/>
                    </a:lnTo>
                    <a:lnTo>
                      <a:pt x="54" y="14"/>
                    </a:lnTo>
                    <a:lnTo>
                      <a:pt x="62" y="37"/>
                    </a:lnTo>
                    <a:lnTo>
                      <a:pt x="56" y="59"/>
                    </a:lnTo>
                    <a:lnTo>
                      <a:pt x="32" y="71"/>
                    </a:lnTo>
                    <a:lnTo>
                      <a:pt x="6" y="63"/>
                    </a:lnTo>
                    <a:lnTo>
                      <a:pt x="6" y="6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íṡliḍê">
                <a:extLst>
                  <a:ext uri="{FF2B5EF4-FFF2-40B4-BE49-F238E27FC236}">
                    <a16:creationId xmlns="" xmlns:a16="http://schemas.microsoft.com/office/drawing/2014/main" id="{554139CB-F1DF-4AEE-AE11-B78F767C7589}"/>
                  </a:ext>
                </a:extLst>
              </p:cNvPr>
              <p:cNvSpPr/>
              <p:nvPr/>
            </p:nvSpPr>
            <p:spPr bwMode="auto">
              <a:xfrm>
                <a:off x="1138843" y="1191457"/>
                <a:ext cx="35071" cy="31175"/>
              </a:xfrm>
              <a:custGeom>
                <a:avLst/>
                <a:gdLst>
                  <a:gd name="T0" fmla="*/ 129 w 213"/>
                  <a:gd name="T1" fmla="*/ 149 h 190"/>
                  <a:gd name="T2" fmla="*/ 163 w 213"/>
                  <a:gd name="T3" fmla="*/ 98 h 190"/>
                  <a:gd name="T4" fmla="*/ 185 w 213"/>
                  <a:gd name="T5" fmla="*/ 54 h 190"/>
                  <a:gd name="T6" fmla="*/ 213 w 213"/>
                  <a:gd name="T7" fmla="*/ 27 h 190"/>
                  <a:gd name="T8" fmla="*/ 212 w 213"/>
                  <a:gd name="T9" fmla="*/ 13 h 190"/>
                  <a:gd name="T10" fmla="*/ 187 w 213"/>
                  <a:gd name="T11" fmla="*/ 0 h 190"/>
                  <a:gd name="T12" fmla="*/ 148 w 213"/>
                  <a:gd name="T13" fmla="*/ 25 h 190"/>
                  <a:gd name="T14" fmla="*/ 114 w 213"/>
                  <a:gd name="T15" fmla="*/ 8 h 190"/>
                  <a:gd name="T16" fmla="*/ 74 w 213"/>
                  <a:gd name="T17" fmla="*/ 5 h 190"/>
                  <a:gd name="T18" fmla="*/ 64 w 213"/>
                  <a:gd name="T19" fmla="*/ 33 h 190"/>
                  <a:gd name="T20" fmla="*/ 49 w 213"/>
                  <a:gd name="T21" fmla="*/ 60 h 190"/>
                  <a:gd name="T22" fmla="*/ 59 w 213"/>
                  <a:gd name="T23" fmla="*/ 67 h 190"/>
                  <a:gd name="T24" fmla="*/ 86 w 213"/>
                  <a:gd name="T25" fmla="*/ 63 h 190"/>
                  <a:gd name="T26" fmla="*/ 98 w 213"/>
                  <a:gd name="T27" fmla="*/ 105 h 190"/>
                  <a:gd name="T28" fmla="*/ 107 w 213"/>
                  <a:gd name="T29" fmla="*/ 117 h 190"/>
                  <a:gd name="T30" fmla="*/ 66 w 213"/>
                  <a:gd name="T31" fmla="*/ 123 h 190"/>
                  <a:gd name="T32" fmla="*/ 9 w 213"/>
                  <a:gd name="T33" fmla="*/ 146 h 190"/>
                  <a:gd name="T34" fmla="*/ 0 w 213"/>
                  <a:gd name="T35" fmla="*/ 164 h 190"/>
                  <a:gd name="T36" fmla="*/ 12 w 213"/>
                  <a:gd name="T37" fmla="*/ 184 h 190"/>
                  <a:gd name="T38" fmla="*/ 49 w 213"/>
                  <a:gd name="T39" fmla="*/ 190 h 190"/>
                  <a:gd name="T40" fmla="*/ 83 w 213"/>
                  <a:gd name="T41" fmla="*/ 160 h 190"/>
                  <a:gd name="T42" fmla="*/ 83 w 213"/>
                  <a:gd name="T43" fmla="*/ 160 h 190"/>
                  <a:gd name="T44" fmla="*/ 106 w 213"/>
                  <a:gd name="T45" fmla="*/ 155 h 190"/>
                  <a:gd name="T46" fmla="*/ 121 w 213"/>
                  <a:gd name="T47" fmla="*/ 152 h 190"/>
                  <a:gd name="T48" fmla="*/ 126 w 213"/>
                  <a:gd name="T49" fmla="*/ 150 h 190"/>
                  <a:gd name="T50" fmla="*/ 129 w 213"/>
                  <a:gd name="T51" fmla="*/ 149 h 190"/>
                  <a:gd name="T52" fmla="*/ 129 w 213"/>
                  <a:gd name="T53" fmla="*/ 14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3" h="190">
                    <a:moveTo>
                      <a:pt x="129" y="149"/>
                    </a:moveTo>
                    <a:lnTo>
                      <a:pt x="163" y="98"/>
                    </a:lnTo>
                    <a:lnTo>
                      <a:pt x="185" y="54"/>
                    </a:lnTo>
                    <a:lnTo>
                      <a:pt x="213" y="27"/>
                    </a:lnTo>
                    <a:lnTo>
                      <a:pt x="212" y="13"/>
                    </a:lnTo>
                    <a:lnTo>
                      <a:pt x="187" y="0"/>
                    </a:lnTo>
                    <a:lnTo>
                      <a:pt x="148" y="25"/>
                    </a:lnTo>
                    <a:lnTo>
                      <a:pt x="114" y="8"/>
                    </a:lnTo>
                    <a:lnTo>
                      <a:pt x="74" y="5"/>
                    </a:lnTo>
                    <a:lnTo>
                      <a:pt x="64" y="33"/>
                    </a:lnTo>
                    <a:lnTo>
                      <a:pt x="49" y="60"/>
                    </a:lnTo>
                    <a:lnTo>
                      <a:pt x="59" y="67"/>
                    </a:lnTo>
                    <a:lnTo>
                      <a:pt x="86" y="63"/>
                    </a:lnTo>
                    <a:lnTo>
                      <a:pt x="98" y="105"/>
                    </a:lnTo>
                    <a:lnTo>
                      <a:pt x="107" y="117"/>
                    </a:lnTo>
                    <a:lnTo>
                      <a:pt x="66" y="123"/>
                    </a:lnTo>
                    <a:lnTo>
                      <a:pt x="9" y="146"/>
                    </a:lnTo>
                    <a:lnTo>
                      <a:pt x="0" y="164"/>
                    </a:lnTo>
                    <a:lnTo>
                      <a:pt x="12" y="184"/>
                    </a:lnTo>
                    <a:lnTo>
                      <a:pt x="49" y="190"/>
                    </a:lnTo>
                    <a:lnTo>
                      <a:pt x="83" y="160"/>
                    </a:lnTo>
                    <a:lnTo>
                      <a:pt x="83" y="160"/>
                    </a:lnTo>
                    <a:lnTo>
                      <a:pt x="106" y="155"/>
                    </a:lnTo>
                    <a:lnTo>
                      <a:pt x="121" y="152"/>
                    </a:lnTo>
                    <a:lnTo>
                      <a:pt x="126" y="150"/>
                    </a:lnTo>
                    <a:lnTo>
                      <a:pt x="129" y="149"/>
                    </a:lnTo>
                    <a:lnTo>
                      <a:pt x="129" y="14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ïslíďé">
                <a:extLst>
                  <a:ext uri="{FF2B5EF4-FFF2-40B4-BE49-F238E27FC236}">
                    <a16:creationId xmlns="" xmlns:a16="http://schemas.microsoft.com/office/drawing/2014/main" id="{BA586517-F090-4F48-99FC-3F7ED0D918FE}"/>
                  </a:ext>
                </a:extLst>
              </p:cNvPr>
              <p:cNvSpPr/>
              <p:nvPr/>
            </p:nvSpPr>
            <p:spPr bwMode="auto">
              <a:xfrm>
                <a:off x="1163521" y="1203148"/>
                <a:ext cx="14288" cy="14288"/>
              </a:xfrm>
              <a:custGeom>
                <a:avLst/>
                <a:gdLst>
                  <a:gd name="T0" fmla="*/ 74 w 87"/>
                  <a:gd name="T1" fmla="*/ 77 h 88"/>
                  <a:gd name="T2" fmla="*/ 40 w 87"/>
                  <a:gd name="T3" fmla="*/ 74 h 88"/>
                  <a:gd name="T4" fmla="*/ 22 w 87"/>
                  <a:gd name="T5" fmla="*/ 88 h 88"/>
                  <a:gd name="T6" fmla="*/ 0 w 87"/>
                  <a:gd name="T7" fmla="*/ 76 h 88"/>
                  <a:gd name="T8" fmla="*/ 18 w 87"/>
                  <a:gd name="T9" fmla="*/ 46 h 88"/>
                  <a:gd name="T10" fmla="*/ 50 w 87"/>
                  <a:gd name="T11" fmla="*/ 24 h 88"/>
                  <a:gd name="T12" fmla="*/ 58 w 87"/>
                  <a:gd name="T13" fmla="*/ 0 h 88"/>
                  <a:gd name="T14" fmla="*/ 87 w 87"/>
                  <a:gd name="T15" fmla="*/ 30 h 88"/>
                  <a:gd name="T16" fmla="*/ 78 w 87"/>
                  <a:gd name="T17" fmla="*/ 47 h 88"/>
                  <a:gd name="T18" fmla="*/ 74 w 87"/>
                  <a:gd name="T19" fmla="*/ 77 h 88"/>
                  <a:gd name="T20" fmla="*/ 74 w 87"/>
                  <a:gd name="T21" fmla="*/ 7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88">
                    <a:moveTo>
                      <a:pt x="74" y="77"/>
                    </a:moveTo>
                    <a:lnTo>
                      <a:pt x="40" y="74"/>
                    </a:lnTo>
                    <a:lnTo>
                      <a:pt x="22" y="88"/>
                    </a:lnTo>
                    <a:lnTo>
                      <a:pt x="0" y="76"/>
                    </a:lnTo>
                    <a:lnTo>
                      <a:pt x="18" y="46"/>
                    </a:lnTo>
                    <a:lnTo>
                      <a:pt x="50" y="24"/>
                    </a:lnTo>
                    <a:lnTo>
                      <a:pt x="58" y="0"/>
                    </a:lnTo>
                    <a:lnTo>
                      <a:pt x="87" y="30"/>
                    </a:lnTo>
                    <a:lnTo>
                      <a:pt x="78" y="47"/>
                    </a:lnTo>
                    <a:lnTo>
                      <a:pt x="74" y="77"/>
                    </a:lnTo>
                    <a:lnTo>
                      <a:pt x="74" y="7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íŝḷîḍé">
                <a:extLst>
                  <a:ext uri="{FF2B5EF4-FFF2-40B4-BE49-F238E27FC236}">
                    <a16:creationId xmlns="" xmlns:a16="http://schemas.microsoft.com/office/drawing/2014/main" id="{E0308C0C-1221-4B3D-84D1-1F71451D2634}"/>
                  </a:ext>
                </a:extLst>
              </p:cNvPr>
              <p:cNvSpPr/>
              <p:nvPr/>
            </p:nvSpPr>
            <p:spPr bwMode="auto">
              <a:xfrm>
                <a:off x="1181706" y="1212240"/>
                <a:ext cx="16887" cy="14288"/>
              </a:xfrm>
              <a:custGeom>
                <a:avLst/>
                <a:gdLst>
                  <a:gd name="T0" fmla="*/ 64 w 101"/>
                  <a:gd name="T1" fmla="*/ 86 h 86"/>
                  <a:gd name="T2" fmla="*/ 12 w 101"/>
                  <a:gd name="T3" fmla="*/ 54 h 86"/>
                  <a:gd name="T4" fmla="*/ 0 w 101"/>
                  <a:gd name="T5" fmla="*/ 22 h 86"/>
                  <a:gd name="T6" fmla="*/ 12 w 101"/>
                  <a:gd name="T7" fmla="*/ 0 h 86"/>
                  <a:gd name="T8" fmla="*/ 26 w 101"/>
                  <a:gd name="T9" fmla="*/ 0 h 86"/>
                  <a:gd name="T10" fmla="*/ 39 w 101"/>
                  <a:gd name="T11" fmla="*/ 24 h 86"/>
                  <a:gd name="T12" fmla="*/ 77 w 101"/>
                  <a:gd name="T13" fmla="*/ 23 h 86"/>
                  <a:gd name="T14" fmla="*/ 101 w 101"/>
                  <a:gd name="T15" fmla="*/ 45 h 86"/>
                  <a:gd name="T16" fmla="*/ 97 w 101"/>
                  <a:gd name="T17" fmla="*/ 77 h 86"/>
                  <a:gd name="T18" fmla="*/ 64 w 101"/>
                  <a:gd name="T19" fmla="*/ 86 h 86"/>
                  <a:gd name="T20" fmla="*/ 64 w 101"/>
                  <a:gd name="T21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86">
                    <a:moveTo>
                      <a:pt x="64" y="86"/>
                    </a:moveTo>
                    <a:lnTo>
                      <a:pt x="12" y="54"/>
                    </a:lnTo>
                    <a:lnTo>
                      <a:pt x="0" y="22"/>
                    </a:lnTo>
                    <a:lnTo>
                      <a:pt x="12" y="0"/>
                    </a:lnTo>
                    <a:lnTo>
                      <a:pt x="26" y="0"/>
                    </a:lnTo>
                    <a:lnTo>
                      <a:pt x="39" y="24"/>
                    </a:lnTo>
                    <a:lnTo>
                      <a:pt x="77" y="23"/>
                    </a:lnTo>
                    <a:lnTo>
                      <a:pt x="101" y="45"/>
                    </a:lnTo>
                    <a:lnTo>
                      <a:pt x="97" y="77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îsľîḓe">
                <a:extLst>
                  <a:ext uri="{FF2B5EF4-FFF2-40B4-BE49-F238E27FC236}">
                    <a16:creationId xmlns="" xmlns:a16="http://schemas.microsoft.com/office/drawing/2014/main" id="{9B54BB7A-B637-4271-8A15-EE9EDCFF3475}"/>
                  </a:ext>
                </a:extLst>
              </p:cNvPr>
              <p:cNvSpPr/>
              <p:nvPr/>
            </p:nvSpPr>
            <p:spPr bwMode="auto">
              <a:xfrm>
                <a:off x="1151832" y="1220034"/>
                <a:ext cx="40267" cy="23380"/>
              </a:xfrm>
              <a:custGeom>
                <a:avLst/>
                <a:gdLst>
                  <a:gd name="T0" fmla="*/ 200 w 242"/>
                  <a:gd name="T1" fmla="*/ 143 h 143"/>
                  <a:gd name="T2" fmla="*/ 174 w 242"/>
                  <a:gd name="T3" fmla="*/ 107 h 143"/>
                  <a:gd name="T4" fmla="*/ 108 w 242"/>
                  <a:gd name="T5" fmla="*/ 58 h 143"/>
                  <a:gd name="T6" fmla="*/ 52 w 242"/>
                  <a:gd name="T7" fmla="*/ 37 h 143"/>
                  <a:gd name="T8" fmla="*/ 19 w 242"/>
                  <a:gd name="T9" fmla="*/ 37 h 143"/>
                  <a:gd name="T10" fmla="*/ 0 w 242"/>
                  <a:gd name="T11" fmla="*/ 22 h 143"/>
                  <a:gd name="T12" fmla="*/ 8 w 242"/>
                  <a:gd name="T13" fmla="*/ 10 h 143"/>
                  <a:gd name="T14" fmla="*/ 41 w 242"/>
                  <a:gd name="T15" fmla="*/ 0 h 143"/>
                  <a:gd name="T16" fmla="*/ 87 w 242"/>
                  <a:gd name="T17" fmla="*/ 2 h 143"/>
                  <a:gd name="T18" fmla="*/ 143 w 242"/>
                  <a:gd name="T19" fmla="*/ 28 h 143"/>
                  <a:gd name="T20" fmla="*/ 193 w 242"/>
                  <a:gd name="T21" fmla="*/ 73 h 143"/>
                  <a:gd name="T22" fmla="*/ 212 w 242"/>
                  <a:gd name="T23" fmla="*/ 73 h 143"/>
                  <a:gd name="T24" fmla="*/ 233 w 242"/>
                  <a:gd name="T25" fmla="*/ 55 h 143"/>
                  <a:gd name="T26" fmla="*/ 242 w 242"/>
                  <a:gd name="T27" fmla="*/ 66 h 143"/>
                  <a:gd name="T28" fmla="*/ 235 w 242"/>
                  <a:gd name="T29" fmla="*/ 90 h 143"/>
                  <a:gd name="T30" fmla="*/ 225 w 242"/>
                  <a:gd name="T31" fmla="*/ 130 h 143"/>
                  <a:gd name="T32" fmla="*/ 200 w 242"/>
                  <a:gd name="T33" fmla="*/ 143 h 143"/>
                  <a:gd name="T34" fmla="*/ 200 w 242"/>
                  <a:gd name="T35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2" h="143">
                    <a:moveTo>
                      <a:pt x="200" y="143"/>
                    </a:moveTo>
                    <a:lnTo>
                      <a:pt x="174" y="107"/>
                    </a:lnTo>
                    <a:lnTo>
                      <a:pt x="108" y="58"/>
                    </a:lnTo>
                    <a:lnTo>
                      <a:pt x="52" y="37"/>
                    </a:lnTo>
                    <a:lnTo>
                      <a:pt x="19" y="37"/>
                    </a:lnTo>
                    <a:lnTo>
                      <a:pt x="0" y="22"/>
                    </a:lnTo>
                    <a:lnTo>
                      <a:pt x="8" y="10"/>
                    </a:lnTo>
                    <a:lnTo>
                      <a:pt x="41" y="0"/>
                    </a:lnTo>
                    <a:lnTo>
                      <a:pt x="87" y="2"/>
                    </a:lnTo>
                    <a:lnTo>
                      <a:pt x="143" y="28"/>
                    </a:lnTo>
                    <a:lnTo>
                      <a:pt x="193" y="73"/>
                    </a:lnTo>
                    <a:lnTo>
                      <a:pt x="212" y="73"/>
                    </a:lnTo>
                    <a:lnTo>
                      <a:pt x="233" y="55"/>
                    </a:lnTo>
                    <a:lnTo>
                      <a:pt x="242" y="66"/>
                    </a:lnTo>
                    <a:lnTo>
                      <a:pt x="235" y="90"/>
                    </a:lnTo>
                    <a:lnTo>
                      <a:pt x="225" y="130"/>
                    </a:lnTo>
                    <a:lnTo>
                      <a:pt x="200" y="143"/>
                    </a:lnTo>
                    <a:lnTo>
                      <a:pt x="200" y="14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îṩ1îdè">
                <a:extLst>
                  <a:ext uri="{FF2B5EF4-FFF2-40B4-BE49-F238E27FC236}">
                    <a16:creationId xmlns="" xmlns:a16="http://schemas.microsoft.com/office/drawing/2014/main" id="{F250F207-8F12-433F-9239-58FE95BA8DDD}"/>
                  </a:ext>
                </a:extLst>
              </p:cNvPr>
              <p:cNvSpPr/>
              <p:nvPr/>
            </p:nvSpPr>
            <p:spPr bwMode="auto">
              <a:xfrm>
                <a:off x="1127153" y="1230424"/>
                <a:ext cx="62348" cy="28576"/>
              </a:xfrm>
              <a:custGeom>
                <a:avLst/>
                <a:gdLst>
                  <a:gd name="T0" fmla="*/ 378 w 385"/>
                  <a:gd name="T1" fmla="*/ 169 h 178"/>
                  <a:gd name="T2" fmla="*/ 385 w 385"/>
                  <a:gd name="T3" fmla="*/ 121 h 178"/>
                  <a:gd name="T4" fmla="*/ 361 w 385"/>
                  <a:gd name="T5" fmla="*/ 88 h 178"/>
                  <a:gd name="T6" fmla="*/ 333 w 385"/>
                  <a:gd name="T7" fmla="*/ 88 h 178"/>
                  <a:gd name="T8" fmla="*/ 279 w 385"/>
                  <a:gd name="T9" fmla="*/ 71 h 178"/>
                  <a:gd name="T10" fmla="*/ 227 w 385"/>
                  <a:gd name="T11" fmla="*/ 31 h 178"/>
                  <a:gd name="T12" fmla="*/ 209 w 385"/>
                  <a:gd name="T13" fmla="*/ 30 h 178"/>
                  <a:gd name="T14" fmla="*/ 188 w 385"/>
                  <a:gd name="T15" fmla="*/ 14 h 178"/>
                  <a:gd name="T16" fmla="*/ 145 w 385"/>
                  <a:gd name="T17" fmla="*/ 15 h 178"/>
                  <a:gd name="T18" fmla="*/ 117 w 385"/>
                  <a:gd name="T19" fmla="*/ 1 h 178"/>
                  <a:gd name="T20" fmla="*/ 37 w 385"/>
                  <a:gd name="T21" fmla="*/ 0 h 178"/>
                  <a:gd name="T22" fmla="*/ 0 w 385"/>
                  <a:gd name="T23" fmla="*/ 10 h 178"/>
                  <a:gd name="T24" fmla="*/ 7 w 385"/>
                  <a:gd name="T25" fmla="*/ 40 h 178"/>
                  <a:gd name="T26" fmla="*/ 3 w 385"/>
                  <a:gd name="T27" fmla="*/ 55 h 178"/>
                  <a:gd name="T28" fmla="*/ 25 w 385"/>
                  <a:gd name="T29" fmla="*/ 68 h 178"/>
                  <a:gd name="T30" fmla="*/ 74 w 385"/>
                  <a:gd name="T31" fmla="*/ 86 h 178"/>
                  <a:gd name="T32" fmla="*/ 92 w 385"/>
                  <a:gd name="T33" fmla="*/ 62 h 178"/>
                  <a:gd name="T34" fmla="*/ 108 w 385"/>
                  <a:gd name="T35" fmla="*/ 60 h 178"/>
                  <a:gd name="T36" fmla="*/ 135 w 385"/>
                  <a:gd name="T37" fmla="*/ 84 h 178"/>
                  <a:gd name="T38" fmla="*/ 149 w 385"/>
                  <a:gd name="T39" fmla="*/ 114 h 178"/>
                  <a:gd name="T40" fmla="*/ 167 w 385"/>
                  <a:gd name="T41" fmla="*/ 115 h 178"/>
                  <a:gd name="T42" fmla="*/ 186 w 385"/>
                  <a:gd name="T43" fmla="*/ 108 h 178"/>
                  <a:gd name="T44" fmla="*/ 204 w 385"/>
                  <a:gd name="T45" fmla="*/ 145 h 178"/>
                  <a:gd name="T46" fmla="*/ 245 w 385"/>
                  <a:gd name="T47" fmla="*/ 155 h 178"/>
                  <a:gd name="T48" fmla="*/ 284 w 385"/>
                  <a:gd name="T49" fmla="*/ 148 h 178"/>
                  <a:gd name="T50" fmla="*/ 329 w 385"/>
                  <a:gd name="T51" fmla="*/ 167 h 178"/>
                  <a:gd name="T52" fmla="*/ 361 w 385"/>
                  <a:gd name="T53" fmla="*/ 178 h 178"/>
                  <a:gd name="T54" fmla="*/ 378 w 385"/>
                  <a:gd name="T55" fmla="*/ 169 h 178"/>
                  <a:gd name="T56" fmla="*/ 378 w 385"/>
                  <a:gd name="T57" fmla="*/ 16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5" h="178">
                    <a:moveTo>
                      <a:pt x="378" y="169"/>
                    </a:moveTo>
                    <a:lnTo>
                      <a:pt x="385" y="121"/>
                    </a:lnTo>
                    <a:lnTo>
                      <a:pt x="361" y="88"/>
                    </a:lnTo>
                    <a:lnTo>
                      <a:pt x="333" y="88"/>
                    </a:lnTo>
                    <a:lnTo>
                      <a:pt x="279" y="71"/>
                    </a:lnTo>
                    <a:lnTo>
                      <a:pt x="227" y="31"/>
                    </a:lnTo>
                    <a:lnTo>
                      <a:pt x="209" y="30"/>
                    </a:lnTo>
                    <a:lnTo>
                      <a:pt x="188" y="14"/>
                    </a:lnTo>
                    <a:lnTo>
                      <a:pt x="145" y="15"/>
                    </a:lnTo>
                    <a:lnTo>
                      <a:pt x="117" y="1"/>
                    </a:lnTo>
                    <a:lnTo>
                      <a:pt x="37" y="0"/>
                    </a:lnTo>
                    <a:lnTo>
                      <a:pt x="0" y="10"/>
                    </a:lnTo>
                    <a:lnTo>
                      <a:pt x="7" y="40"/>
                    </a:lnTo>
                    <a:lnTo>
                      <a:pt x="3" y="55"/>
                    </a:lnTo>
                    <a:lnTo>
                      <a:pt x="25" y="68"/>
                    </a:lnTo>
                    <a:lnTo>
                      <a:pt x="74" y="86"/>
                    </a:lnTo>
                    <a:lnTo>
                      <a:pt x="92" y="62"/>
                    </a:lnTo>
                    <a:lnTo>
                      <a:pt x="108" y="60"/>
                    </a:lnTo>
                    <a:lnTo>
                      <a:pt x="135" y="84"/>
                    </a:lnTo>
                    <a:lnTo>
                      <a:pt x="149" y="114"/>
                    </a:lnTo>
                    <a:lnTo>
                      <a:pt x="167" y="115"/>
                    </a:lnTo>
                    <a:lnTo>
                      <a:pt x="186" y="108"/>
                    </a:lnTo>
                    <a:lnTo>
                      <a:pt x="204" y="145"/>
                    </a:lnTo>
                    <a:lnTo>
                      <a:pt x="245" y="155"/>
                    </a:lnTo>
                    <a:lnTo>
                      <a:pt x="284" y="148"/>
                    </a:lnTo>
                    <a:lnTo>
                      <a:pt x="329" y="167"/>
                    </a:lnTo>
                    <a:lnTo>
                      <a:pt x="361" y="178"/>
                    </a:lnTo>
                    <a:lnTo>
                      <a:pt x="378" y="169"/>
                    </a:lnTo>
                    <a:lnTo>
                      <a:pt x="378" y="16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îṩľîďê">
                <a:extLst>
                  <a:ext uri="{FF2B5EF4-FFF2-40B4-BE49-F238E27FC236}">
                    <a16:creationId xmlns="" xmlns:a16="http://schemas.microsoft.com/office/drawing/2014/main" id="{FEC46C89-BEC1-4EDA-BDCB-0548F1111AAB}"/>
                  </a:ext>
                </a:extLst>
              </p:cNvPr>
              <p:cNvSpPr/>
              <p:nvPr/>
            </p:nvSpPr>
            <p:spPr bwMode="auto">
              <a:xfrm>
                <a:off x="1131049" y="1252506"/>
                <a:ext cx="29875" cy="14288"/>
              </a:xfrm>
              <a:custGeom>
                <a:avLst/>
                <a:gdLst>
                  <a:gd name="T0" fmla="*/ 103 w 182"/>
                  <a:gd name="T1" fmla="*/ 93 h 93"/>
                  <a:gd name="T2" fmla="*/ 103 w 182"/>
                  <a:gd name="T3" fmla="*/ 93 h 93"/>
                  <a:gd name="T4" fmla="*/ 99 w 182"/>
                  <a:gd name="T5" fmla="*/ 92 h 93"/>
                  <a:gd name="T6" fmla="*/ 92 w 182"/>
                  <a:gd name="T7" fmla="*/ 88 h 93"/>
                  <a:gd name="T8" fmla="*/ 83 w 182"/>
                  <a:gd name="T9" fmla="*/ 82 h 93"/>
                  <a:gd name="T10" fmla="*/ 62 w 182"/>
                  <a:gd name="T11" fmla="*/ 68 h 93"/>
                  <a:gd name="T12" fmla="*/ 26 w 182"/>
                  <a:gd name="T13" fmla="*/ 71 h 93"/>
                  <a:gd name="T14" fmla="*/ 4 w 182"/>
                  <a:gd name="T15" fmla="*/ 44 h 93"/>
                  <a:gd name="T16" fmla="*/ 0 w 182"/>
                  <a:gd name="T17" fmla="*/ 28 h 93"/>
                  <a:gd name="T18" fmla="*/ 20 w 182"/>
                  <a:gd name="T19" fmla="*/ 16 h 93"/>
                  <a:gd name="T20" fmla="*/ 56 w 182"/>
                  <a:gd name="T21" fmla="*/ 5 h 93"/>
                  <a:gd name="T22" fmla="*/ 95 w 182"/>
                  <a:gd name="T23" fmla="*/ 11 h 93"/>
                  <a:gd name="T24" fmla="*/ 109 w 182"/>
                  <a:gd name="T25" fmla="*/ 0 h 93"/>
                  <a:gd name="T26" fmla="*/ 126 w 182"/>
                  <a:gd name="T27" fmla="*/ 32 h 93"/>
                  <a:gd name="T28" fmla="*/ 147 w 182"/>
                  <a:gd name="T29" fmla="*/ 33 h 93"/>
                  <a:gd name="T30" fmla="*/ 156 w 182"/>
                  <a:gd name="T31" fmla="*/ 24 h 93"/>
                  <a:gd name="T32" fmla="*/ 174 w 182"/>
                  <a:gd name="T33" fmla="*/ 29 h 93"/>
                  <a:gd name="T34" fmla="*/ 182 w 182"/>
                  <a:gd name="T35" fmla="*/ 48 h 93"/>
                  <a:gd name="T36" fmla="*/ 174 w 182"/>
                  <a:gd name="T37" fmla="*/ 63 h 93"/>
                  <a:gd name="T38" fmla="*/ 103 w 182"/>
                  <a:gd name="T39" fmla="*/ 93 h 93"/>
                  <a:gd name="T40" fmla="*/ 103 w 182"/>
                  <a:gd name="T41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2" h="93">
                    <a:moveTo>
                      <a:pt x="103" y="93"/>
                    </a:moveTo>
                    <a:lnTo>
                      <a:pt x="103" y="93"/>
                    </a:lnTo>
                    <a:lnTo>
                      <a:pt x="99" y="92"/>
                    </a:lnTo>
                    <a:lnTo>
                      <a:pt x="92" y="88"/>
                    </a:lnTo>
                    <a:lnTo>
                      <a:pt x="83" y="82"/>
                    </a:lnTo>
                    <a:lnTo>
                      <a:pt x="62" y="68"/>
                    </a:lnTo>
                    <a:lnTo>
                      <a:pt x="26" y="71"/>
                    </a:lnTo>
                    <a:lnTo>
                      <a:pt x="4" y="44"/>
                    </a:lnTo>
                    <a:lnTo>
                      <a:pt x="0" y="28"/>
                    </a:lnTo>
                    <a:lnTo>
                      <a:pt x="20" y="16"/>
                    </a:lnTo>
                    <a:lnTo>
                      <a:pt x="56" y="5"/>
                    </a:lnTo>
                    <a:lnTo>
                      <a:pt x="95" y="11"/>
                    </a:lnTo>
                    <a:lnTo>
                      <a:pt x="109" y="0"/>
                    </a:lnTo>
                    <a:lnTo>
                      <a:pt x="126" y="32"/>
                    </a:lnTo>
                    <a:lnTo>
                      <a:pt x="147" y="33"/>
                    </a:lnTo>
                    <a:lnTo>
                      <a:pt x="156" y="24"/>
                    </a:lnTo>
                    <a:lnTo>
                      <a:pt x="174" y="29"/>
                    </a:lnTo>
                    <a:lnTo>
                      <a:pt x="182" y="48"/>
                    </a:lnTo>
                    <a:lnTo>
                      <a:pt x="174" y="63"/>
                    </a:lnTo>
                    <a:lnTo>
                      <a:pt x="103" y="93"/>
                    </a:lnTo>
                    <a:lnTo>
                      <a:pt x="103" y="9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ïśḷîḑê">
                <a:extLst>
                  <a:ext uri="{FF2B5EF4-FFF2-40B4-BE49-F238E27FC236}">
                    <a16:creationId xmlns="" xmlns:a16="http://schemas.microsoft.com/office/drawing/2014/main" id="{017A7C2D-30EA-4DCC-B1F7-57E413E596F2}"/>
                  </a:ext>
                </a:extLst>
              </p:cNvPr>
              <p:cNvSpPr/>
              <p:nvPr/>
            </p:nvSpPr>
            <p:spPr bwMode="auto">
              <a:xfrm>
                <a:off x="1125854" y="1283680"/>
                <a:ext cx="10391" cy="15587"/>
              </a:xfrm>
              <a:custGeom>
                <a:avLst/>
                <a:gdLst>
                  <a:gd name="T0" fmla="*/ 58 w 58"/>
                  <a:gd name="T1" fmla="*/ 85 h 96"/>
                  <a:gd name="T2" fmla="*/ 39 w 58"/>
                  <a:gd name="T3" fmla="*/ 56 h 96"/>
                  <a:gd name="T4" fmla="*/ 37 w 58"/>
                  <a:gd name="T5" fmla="*/ 8 h 96"/>
                  <a:gd name="T6" fmla="*/ 18 w 58"/>
                  <a:gd name="T7" fmla="*/ 0 h 96"/>
                  <a:gd name="T8" fmla="*/ 11 w 58"/>
                  <a:gd name="T9" fmla="*/ 51 h 96"/>
                  <a:gd name="T10" fmla="*/ 0 w 58"/>
                  <a:gd name="T11" fmla="*/ 62 h 96"/>
                  <a:gd name="T12" fmla="*/ 13 w 58"/>
                  <a:gd name="T13" fmla="*/ 83 h 96"/>
                  <a:gd name="T14" fmla="*/ 44 w 58"/>
                  <a:gd name="T15" fmla="*/ 96 h 96"/>
                  <a:gd name="T16" fmla="*/ 58 w 58"/>
                  <a:gd name="T17" fmla="*/ 85 h 96"/>
                  <a:gd name="T18" fmla="*/ 58 w 58"/>
                  <a:gd name="T19" fmla="*/ 8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96">
                    <a:moveTo>
                      <a:pt x="58" y="85"/>
                    </a:moveTo>
                    <a:lnTo>
                      <a:pt x="39" y="56"/>
                    </a:lnTo>
                    <a:lnTo>
                      <a:pt x="37" y="8"/>
                    </a:lnTo>
                    <a:lnTo>
                      <a:pt x="18" y="0"/>
                    </a:lnTo>
                    <a:lnTo>
                      <a:pt x="11" y="51"/>
                    </a:lnTo>
                    <a:lnTo>
                      <a:pt x="0" y="62"/>
                    </a:lnTo>
                    <a:lnTo>
                      <a:pt x="13" y="83"/>
                    </a:lnTo>
                    <a:lnTo>
                      <a:pt x="44" y="96"/>
                    </a:lnTo>
                    <a:lnTo>
                      <a:pt x="58" y="85"/>
                    </a:lnTo>
                    <a:lnTo>
                      <a:pt x="58" y="8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ïšḻïḋè">
                <a:extLst>
                  <a:ext uri="{FF2B5EF4-FFF2-40B4-BE49-F238E27FC236}">
                    <a16:creationId xmlns="" xmlns:a16="http://schemas.microsoft.com/office/drawing/2014/main" id="{C95711C4-E64A-4E98-9ABF-D3B9BB327F41}"/>
                  </a:ext>
                </a:extLst>
              </p:cNvPr>
              <p:cNvSpPr/>
              <p:nvPr/>
            </p:nvSpPr>
            <p:spPr bwMode="auto">
              <a:xfrm>
                <a:off x="1136244" y="1281083"/>
                <a:ext cx="9093" cy="14288"/>
              </a:xfrm>
              <a:custGeom>
                <a:avLst/>
                <a:gdLst>
                  <a:gd name="T0" fmla="*/ 31 w 56"/>
                  <a:gd name="T1" fmla="*/ 83 h 87"/>
                  <a:gd name="T2" fmla="*/ 47 w 56"/>
                  <a:gd name="T3" fmla="*/ 87 h 87"/>
                  <a:gd name="T4" fmla="*/ 56 w 56"/>
                  <a:gd name="T5" fmla="*/ 67 h 87"/>
                  <a:gd name="T6" fmla="*/ 43 w 56"/>
                  <a:gd name="T7" fmla="*/ 36 h 87"/>
                  <a:gd name="T8" fmla="*/ 19 w 56"/>
                  <a:gd name="T9" fmla="*/ 0 h 87"/>
                  <a:gd name="T10" fmla="*/ 0 w 56"/>
                  <a:gd name="T11" fmla="*/ 3 h 87"/>
                  <a:gd name="T12" fmla="*/ 0 w 56"/>
                  <a:gd name="T13" fmla="*/ 36 h 87"/>
                  <a:gd name="T14" fmla="*/ 31 w 56"/>
                  <a:gd name="T15" fmla="*/ 83 h 87"/>
                  <a:gd name="T16" fmla="*/ 31 w 56"/>
                  <a:gd name="T17" fmla="*/ 8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87">
                    <a:moveTo>
                      <a:pt x="31" y="83"/>
                    </a:moveTo>
                    <a:lnTo>
                      <a:pt x="47" y="87"/>
                    </a:lnTo>
                    <a:lnTo>
                      <a:pt x="56" y="67"/>
                    </a:lnTo>
                    <a:lnTo>
                      <a:pt x="43" y="36"/>
                    </a:lnTo>
                    <a:lnTo>
                      <a:pt x="19" y="0"/>
                    </a:lnTo>
                    <a:lnTo>
                      <a:pt x="0" y="3"/>
                    </a:lnTo>
                    <a:lnTo>
                      <a:pt x="0" y="36"/>
                    </a:lnTo>
                    <a:lnTo>
                      <a:pt x="31" y="83"/>
                    </a:lnTo>
                    <a:lnTo>
                      <a:pt x="31" y="8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ïṡlîďê">
                <a:extLst>
                  <a:ext uri="{FF2B5EF4-FFF2-40B4-BE49-F238E27FC236}">
                    <a16:creationId xmlns="" xmlns:a16="http://schemas.microsoft.com/office/drawing/2014/main" id="{CC51BE9C-C389-408D-95E4-7B4FD43C2ED2}"/>
                  </a:ext>
                </a:extLst>
              </p:cNvPr>
              <p:cNvSpPr/>
              <p:nvPr/>
            </p:nvSpPr>
            <p:spPr bwMode="auto">
              <a:xfrm>
                <a:off x="1147935" y="1282383"/>
                <a:ext cx="10391" cy="7793"/>
              </a:xfrm>
              <a:custGeom>
                <a:avLst/>
                <a:gdLst>
                  <a:gd name="T0" fmla="*/ 26 w 62"/>
                  <a:gd name="T1" fmla="*/ 41 h 51"/>
                  <a:gd name="T2" fmla="*/ 26 w 62"/>
                  <a:gd name="T3" fmla="*/ 41 h 51"/>
                  <a:gd name="T4" fmla="*/ 29 w 62"/>
                  <a:gd name="T5" fmla="*/ 43 h 51"/>
                  <a:gd name="T6" fmla="*/ 40 w 62"/>
                  <a:gd name="T7" fmla="*/ 47 h 51"/>
                  <a:gd name="T8" fmla="*/ 58 w 62"/>
                  <a:gd name="T9" fmla="*/ 51 h 51"/>
                  <a:gd name="T10" fmla="*/ 62 w 62"/>
                  <a:gd name="T11" fmla="*/ 35 h 51"/>
                  <a:gd name="T12" fmla="*/ 39 w 62"/>
                  <a:gd name="T13" fmla="*/ 7 h 51"/>
                  <a:gd name="T14" fmla="*/ 11 w 62"/>
                  <a:gd name="T15" fmla="*/ 0 h 51"/>
                  <a:gd name="T16" fmla="*/ 0 w 62"/>
                  <a:gd name="T17" fmla="*/ 12 h 51"/>
                  <a:gd name="T18" fmla="*/ 26 w 62"/>
                  <a:gd name="T19" fmla="*/ 41 h 51"/>
                  <a:gd name="T20" fmla="*/ 26 w 62"/>
                  <a:gd name="T21" fmla="*/ 4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51">
                    <a:moveTo>
                      <a:pt x="26" y="41"/>
                    </a:moveTo>
                    <a:lnTo>
                      <a:pt x="26" y="41"/>
                    </a:lnTo>
                    <a:lnTo>
                      <a:pt x="29" y="43"/>
                    </a:lnTo>
                    <a:lnTo>
                      <a:pt x="40" y="47"/>
                    </a:lnTo>
                    <a:lnTo>
                      <a:pt x="58" y="51"/>
                    </a:lnTo>
                    <a:lnTo>
                      <a:pt x="62" y="35"/>
                    </a:lnTo>
                    <a:lnTo>
                      <a:pt x="39" y="7"/>
                    </a:lnTo>
                    <a:lnTo>
                      <a:pt x="11" y="0"/>
                    </a:lnTo>
                    <a:lnTo>
                      <a:pt x="0" y="12"/>
                    </a:lnTo>
                    <a:lnTo>
                      <a:pt x="26" y="41"/>
                    </a:lnTo>
                    <a:lnTo>
                      <a:pt x="26" y="4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îṧḷïḋe">
                <a:extLst>
                  <a:ext uri="{FF2B5EF4-FFF2-40B4-BE49-F238E27FC236}">
                    <a16:creationId xmlns="" xmlns:a16="http://schemas.microsoft.com/office/drawing/2014/main" id="{6A983CBF-745A-40F8-95F8-AFD8E2074606}"/>
                  </a:ext>
                </a:extLst>
              </p:cNvPr>
              <p:cNvSpPr/>
              <p:nvPr/>
            </p:nvSpPr>
            <p:spPr bwMode="auto">
              <a:xfrm>
                <a:off x="1147935" y="1290175"/>
                <a:ext cx="6495" cy="12989"/>
              </a:xfrm>
              <a:custGeom>
                <a:avLst/>
                <a:gdLst>
                  <a:gd name="T0" fmla="*/ 21 w 44"/>
                  <a:gd name="T1" fmla="*/ 77 h 77"/>
                  <a:gd name="T2" fmla="*/ 35 w 44"/>
                  <a:gd name="T3" fmla="*/ 67 h 77"/>
                  <a:gd name="T4" fmla="*/ 44 w 44"/>
                  <a:gd name="T5" fmla="*/ 31 h 77"/>
                  <a:gd name="T6" fmla="*/ 42 w 44"/>
                  <a:gd name="T7" fmla="*/ 11 h 77"/>
                  <a:gd name="T8" fmla="*/ 14 w 44"/>
                  <a:gd name="T9" fmla="*/ 0 h 77"/>
                  <a:gd name="T10" fmla="*/ 7 w 44"/>
                  <a:gd name="T11" fmla="*/ 15 h 77"/>
                  <a:gd name="T12" fmla="*/ 9 w 44"/>
                  <a:gd name="T13" fmla="*/ 34 h 77"/>
                  <a:gd name="T14" fmla="*/ 0 w 44"/>
                  <a:gd name="T15" fmla="*/ 56 h 77"/>
                  <a:gd name="T16" fmla="*/ 21 w 44"/>
                  <a:gd name="T17" fmla="*/ 77 h 77"/>
                  <a:gd name="T18" fmla="*/ 21 w 44"/>
                  <a:gd name="T1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77">
                    <a:moveTo>
                      <a:pt x="21" y="77"/>
                    </a:moveTo>
                    <a:lnTo>
                      <a:pt x="35" y="67"/>
                    </a:lnTo>
                    <a:lnTo>
                      <a:pt x="44" y="31"/>
                    </a:lnTo>
                    <a:lnTo>
                      <a:pt x="42" y="11"/>
                    </a:lnTo>
                    <a:lnTo>
                      <a:pt x="14" y="0"/>
                    </a:lnTo>
                    <a:lnTo>
                      <a:pt x="7" y="15"/>
                    </a:lnTo>
                    <a:lnTo>
                      <a:pt x="9" y="34"/>
                    </a:lnTo>
                    <a:lnTo>
                      <a:pt x="0" y="56"/>
                    </a:lnTo>
                    <a:lnTo>
                      <a:pt x="21" y="77"/>
                    </a:lnTo>
                    <a:lnTo>
                      <a:pt x="21" y="7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ï$1îḓé">
                <a:extLst>
                  <a:ext uri="{FF2B5EF4-FFF2-40B4-BE49-F238E27FC236}">
                    <a16:creationId xmlns="" xmlns:a16="http://schemas.microsoft.com/office/drawing/2014/main" id="{52A4550B-4E7C-4F4A-8773-360BBBA388D6}"/>
                  </a:ext>
                </a:extLst>
              </p:cNvPr>
              <p:cNvSpPr/>
              <p:nvPr/>
            </p:nvSpPr>
            <p:spPr bwMode="auto">
              <a:xfrm>
                <a:off x="1124555" y="1307062"/>
                <a:ext cx="19484" cy="20783"/>
              </a:xfrm>
              <a:custGeom>
                <a:avLst/>
                <a:gdLst>
                  <a:gd name="T0" fmla="*/ 115 w 115"/>
                  <a:gd name="T1" fmla="*/ 59 h 123"/>
                  <a:gd name="T2" fmla="*/ 108 w 115"/>
                  <a:gd name="T3" fmla="*/ 29 h 123"/>
                  <a:gd name="T4" fmla="*/ 84 w 115"/>
                  <a:gd name="T5" fmla="*/ 30 h 123"/>
                  <a:gd name="T6" fmla="*/ 57 w 115"/>
                  <a:gd name="T7" fmla="*/ 0 h 123"/>
                  <a:gd name="T8" fmla="*/ 37 w 115"/>
                  <a:gd name="T9" fmla="*/ 1 h 123"/>
                  <a:gd name="T10" fmla="*/ 13 w 115"/>
                  <a:gd name="T11" fmla="*/ 17 h 123"/>
                  <a:gd name="T12" fmla="*/ 29 w 115"/>
                  <a:gd name="T13" fmla="*/ 44 h 123"/>
                  <a:gd name="T14" fmla="*/ 29 w 115"/>
                  <a:gd name="T15" fmla="*/ 68 h 123"/>
                  <a:gd name="T16" fmla="*/ 0 w 115"/>
                  <a:gd name="T17" fmla="*/ 91 h 123"/>
                  <a:gd name="T18" fmla="*/ 15 w 115"/>
                  <a:gd name="T19" fmla="*/ 111 h 123"/>
                  <a:gd name="T20" fmla="*/ 65 w 115"/>
                  <a:gd name="T21" fmla="*/ 123 h 123"/>
                  <a:gd name="T22" fmla="*/ 100 w 115"/>
                  <a:gd name="T23" fmla="*/ 98 h 123"/>
                  <a:gd name="T24" fmla="*/ 115 w 115"/>
                  <a:gd name="T25" fmla="*/ 59 h 123"/>
                  <a:gd name="T26" fmla="*/ 115 w 115"/>
                  <a:gd name="T27" fmla="*/ 5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5" h="123">
                    <a:moveTo>
                      <a:pt x="115" y="59"/>
                    </a:moveTo>
                    <a:lnTo>
                      <a:pt x="108" y="29"/>
                    </a:lnTo>
                    <a:lnTo>
                      <a:pt x="84" y="30"/>
                    </a:lnTo>
                    <a:lnTo>
                      <a:pt x="57" y="0"/>
                    </a:lnTo>
                    <a:lnTo>
                      <a:pt x="37" y="1"/>
                    </a:lnTo>
                    <a:lnTo>
                      <a:pt x="13" y="17"/>
                    </a:lnTo>
                    <a:lnTo>
                      <a:pt x="29" y="44"/>
                    </a:lnTo>
                    <a:lnTo>
                      <a:pt x="29" y="68"/>
                    </a:lnTo>
                    <a:lnTo>
                      <a:pt x="0" y="91"/>
                    </a:lnTo>
                    <a:lnTo>
                      <a:pt x="15" y="111"/>
                    </a:lnTo>
                    <a:lnTo>
                      <a:pt x="65" y="123"/>
                    </a:lnTo>
                    <a:lnTo>
                      <a:pt x="100" y="98"/>
                    </a:lnTo>
                    <a:lnTo>
                      <a:pt x="115" y="59"/>
                    </a:lnTo>
                    <a:lnTo>
                      <a:pt x="115" y="5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íṣḻiḑe">
                <a:extLst>
                  <a:ext uri="{FF2B5EF4-FFF2-40B4-BE49-F238E27FC236}">
                    <a16:creationId xmlns="" xmlns:a16="http://schemas.microsoft.com/office/drawing/2014/main" id="{1D7A2F87-B7CB-40E6-AF60-9BB0C1CF8987}"/>
                  </a:ext>
                </a:extLst>
              </p:cNvPr>
              <p:cNvSpPr/>
              <p:nvPr/>
            </p:nvSpPr>
            <p:spPr bwMode="auto">
              <a:xfrm>
                <a:off x="1147935" y="1308361"/>
                <a:ext cx="5196" cy="10391"/>
              </a:xfrm>
              <a:custGeom>
                <a:avLst/>
                <a:gdLst>
                  <a:gd name="T0" fmla="*/ 0 w 35"/>
                  <a:gd name="T1" fmla="*/ 0 h 65"/>
                  <a:gd name="T2" fmla="*/ 2 w 35"/>
                  <a:gd name="T3" fmla="*/ 27 h 65"/>
                  <a:gd name="T4" fmla="*/ 13 w 35"/>
                  <a:gd name="T5" fmla="*/ 57 h 65"/>
                  <a:gd name="T6" fmla="*/ 34 w 35"/>
                  <a:gd name="T7" fmla="*/ 65 h 65"/>
                  <a:gd name="T8" fmla="*/ 35 w 35"/>
                  <a:gd name="T9" fmla="*/ 33 h 65"/>
                  <a:gd name="T10" fmla="*/ 21 w 35"/>
                  <a:gd name="T11" fmla="*/ 7 h 65"/>
                  <a:gd name="T12" fmla="*/ 0 w 35"/>
                  <a:gd name="T13" fmla="*/ 0 h 65"/>
                  <a:gd name="T14" fmla="*/ 0 w 35"/>
                  <a:gd name="T1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65">
                    <a:moveTo>
                      <a:pt x="0" y="0"/>
                    </a:moveTo>
                    <a:lnTo>
                      <a:pt x="2" y="27"/>
                    </a:lnTo>
                    <a:lnTo>
                      <a:pt x="13" y="57"/>
                    </a:lnTo>
                    <a:lnTo>
                      <a:pt x="34" y="65"/>
                    </a:lnTo>
                    <a:lnTo>
                      <a:pt x="35" y="33"/>
                    </a:lnTo>
                    <a:lnTo>
                      <a:pt x="21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ïşļîḑê">
                <a:extLst>
                  <a:ext uri="{FF2B5EF4-FFF2-40B4-BE49-F238E27FC236}">
                    <a16:creationId xmlns="" xmlns:a16="http://schemas.microsoft.com/office/drawing/2014/main" id="{E62AFA9A-8E9B-4E9E-8F06-9923B3164C8E}"/>
                  </a:ext>
                </a:extLst>
              </p:cNvPr>
              <p:cNvSpPr/>
              <p:nvPr/>
            </p:nvSpPr>
            <p:spPr bwMode="auto">
              <a:xfrm>
                <a:off x="1192098" y="1231724"/>
                <a:ext cx="12989" cy="15587"/>
              </a:xfrm>
              <a:custGeom>
                <a:avLst/>
                <a:gdLst>
                  <a:gd name="T0" fmla="*/ 0 w 80"/>
                  <a:gd name="T1" fmla="*/ 89 h 100"/>
                  <a:gd name="T2" fmla="*/ 1 w 80"/>
                  <a:gd name="T3" fmla="*/ 66 h 100"/>
                  <a:gd name="T4" fmla="*/ 14 w 80"/>
                  <a:gd name="T5" fmla="*/ 52 h 100"/>
                  <a:gd name="T6" fmla="*/ 26 w 80"/>
                  <a:gd name="T7" fmla="*/ 14 h 100"/>
                  <a:gd name="T8" fmla="*/ 43 w 80"/>
                  <a:gd name="T9" fmla="*/ 0 h 100"/>
                  <a:gd name="T10" fmla="*/ 57 w 80"/>
                  <a:gd name="T11" fmla="*/ 2 h 100"/>
                  <a:gd name="T12" fmla="*/ 75 w 80"/>
                  <a:gd name="T13" fmla="*/ 31 h 100"/>
                  <a:gd name="T14" fmla="*/ 80 w 80"/>
                  <a:gd name="T15" fmla="*/ 54 h 100"/>
                  <a:gd name="T16" fmla="*/ 66 w 80"/>
                  <a:gd name="T17" fmla="*/ 64 h 100"/>
                  <a:gd name="T18" fmla="*/ 62 w 80"/>
                  <a:gd name="T19" fmla="*/ 86 h 100"/>
                  <a:gd name="T20" fmla="*/ 45 w 80"/>
                  <a:gd name="T21" fmla="*/ 100 h 100"/>
                  <a:gd name="T22" fmla="*/ 14 w 80"/>
                  <a:gd name="T23" fmla="*/ 100 h 100"/>
                  <a:gd name="T24" fmla="*/ 0 w 80"/>
                  <a:gd name="T25" fmla="*/ 89 h 100"/>
                  <a:gd name="T26" fmla="*/ 0 w 80"/>
                  <a:gd name="T27" fmla="*/ 8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0" h="100">
                    <a:moveTo>
                      <a:pt x="0" y="89"/>
                    </a:moveTo>
                    <a:lnTo>
                      <a:pt x="1" y="66"/>
                    </a:lnTo>
                    <a:lnTo>
                      <a:pt x="14" y="52"/>
                    </a:lnTo>
                    <a:lnTo>
                      <a:pt x="26" y="14"/>
                    </a:lnTo>
                    <a:lnTo>
                      <a:pt x="43" y="0"/>
                    </a:lnTo>
                    <a:lnTo>
                      <a:pt x="57" y="2"/>
                    </a:lnTo>
                    <a:lnTo>
                      <a:pt x="75" y="31"/>
                    </a:lnTo>
                    <a:lnTo>
                      <a:pt x="80" y="54"/>
                    </a:lnTo>
                    <a:lnTo>
                      <a:pt x="66" y="64"/>
                    </a:lnTo>
                    <a:lnTo>
                      <a:pt x="62" y="86"/>
                    </a:lnTo>
                    <a:lnTo>
                      <a:pt x="45" y="100"/>
                    </a:lnTo>
                    <a:lnTo>
                      <a:pt x="14" y="100"/>
                    </a:lnTo>
                    <a:lnTo>
                      <a:pt x="0" y="89"/>
                    </a:lnTo>
                    <a:lnTo>
                      <a:pt x="0" y="8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íṧlîḑé">
                <a:extLst>
                  <a:ext uri="{FF2B5EF4-FFF2-40B4-BE49-F238E27FC236}">
                    <a16:creationId xmlns="" xmlns:a16="http://schemas.microsoft.com/office/drawing/2014/main" id="{19661C1B-796D-41ED-BD8B-EDA173EEC6ED}"/>
                  </a:ext>
                </a:extLst>
              </p:cNvPr>
              <p:cNvSpPr/>
              <p:nvPr/>
            </p:nvSpPr>
            <p:spPr bwMode="auto">
              <a:xfrm>
                <a:off x="1159624" y="1300567"/>
                <a:ext cx="12989" cy="11691"/>
              </a:xfrm>
              <a:custGeom>
                <a:avLst/>
                <a:gdLst>
                  <a:gd name="T0" fmla="*/ 0 w 80"/>
                  <a:gd name="T1" fmla="*/ 39 h 71"/>
                  <a:gd name="T2" fmla="*/ 9 w 80"/>
                  <a:gd name="T3" fmla="*/ 61 h 71"/>
                  <a:gd name="T4" fmla="*/ 44 w 80"/>
                  <a:gd name="T5" fmla="*/ 71 h 71"/>
                  <a:gd name="T6" fmla="*/ 70 w 80"/>
                  <a:gd name="T7" fmla="*/ 66 h 71"/>
                  <a:gd name="T8" fmla="*/ 80 w 80"/>
                  <a:gd name="T9" fmla="*/ 47 h 71"/>
                  <a:gd name="T10" fmla="*/ 75 w 80"/>
                  <a:gd name="T11" fmla="*/ 20 h 71"/>
                  <a:gd name="T12" fmla="*/ 61 w 80"/>
                  <a:gd name="T13" fmla="*/ 0 h 71"/>
                  <a:gd name="T14" fmla="*/ 43 w 80"/>
                  <a:gd name="T15" fmla="*/ 6 h 71"/>
                  <a:gd name="T16" fmla="*/ 24 w 80"/>
                  <a:gd name="T17" fmla="*/ 32 h 71"/>
                  <a:gd name="T18" fmla="*/ 0 w 80"/>
                  <a:gd name="T19" fmla="*/ 39 h 71"/>
                  <a:gd name="T20" fmla="*/ 0 w 80"/>
                  <a:gd name="T21" fmla="*/ 3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1">
                    <a:moveTo>
                      <a:pt x="0" y="39"/>
                    </a:moveTo>
                    <a:lnTo>
                      <a:pt x="9" y="61"/>
                    </a:lnTo>
                    <a:lnTo>
                      <a:pt x="44" y="71"/>
                    </a:lnTo>
                    <a:lnTo>
                      <a:pt x="70" y="66"/>
                    </a:lnTo>
                    <a:lnTo>
                      <a:pt x="80" y="47"/>
                    </a:lnTo>
                    <a:lnTo>
                      <a:pt x="75" y="20"/>
                    </a:lnTo>
                    <a:lnTo>
                      <a:pt x="61" y="0"/>
                    </a:lnTo>
                    <a:lnTo>
                      <a:pt x="43" y="6"/>
                    </a:lnTo>
                    <a:lnTo>
                      <a:pt x="24" y="32"/>
                    </a:lnTo>
                    <a:lnTo>
                      <a:pt x="0" y="39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íšļîde">
                <a:extLst>
                  <a:ext uri="{FF2B5EF4-FFF2-40B4-BE49-F238E27FC236}">
                    <a16:creationId xmlns="" xmlns:a16="http://schemas.microsoft.com/office/drawing/2014/main" id="{34928019-88A9-4CAE-9015-C0C6BAAD985E}"/>
                  </a:ext>
                </a:extLst>
              </p:cNvPr>
              <p:cNvSpPr/>
              <p:nvPr/>
            </p:nvSpPr>
            <p:spPr bwMode="auto">
              <a:xfrm>
                <a:off x="1162224" y="1288877"/>
                <a:ext cx="3897" cy="7793"/>
              </a:xfrm>
              <a:custGeom>
                <a:avLst/>
                <a:gdLst>
                  <a:gd name="T0" fmla="*/ 0 w 28"/>
                  <a:gd name="T1" fmla="*/ 47 h 47"/>
                  <a:gd name="T2" fmla="*/ 14 w 28"/>
                  <a:gd name="T3" fmla="*/ 43 h 47"/>
                  <a:gd name="T4" fmla="*/ 26 w 28"/>
                  <a:gd name="T5" fmla="*/ 23 h 47"/>
                  <a:gd name="T6" fmla="*/ 28 w 28"/>
                  <a:gd name="T7" fmla="*/ 0 h 47"/>
                  <a:gd name="T8" fmla="*/ 8 w 28"/>
                  <a:gd name="T9" fmla="*/ 12 h 47"/>
                  <a:gd name="T10" fmla="*/ 0 w 28"/>
                  <a:gd name="T11" fmla="*/ 47 h 47"/>
                  <a:gd name="T12" fmla="*/ 0 w 28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7">
                    <a:moveTo>
                      <a:pt x="0" y="47"/>
                    </a:moveTo>
                    <a:lnTo>
                      <a:pt x="14" y="43"/>
                    </a:lnTo>
                    <a:lnTo>
                      <a:pt x="26" y="23"/>
                    </a:lnTo>
                    <a:lnTo>
                      <a:pt x="28" y="0"/>
                    </a:lnTo>
                    <a:lnTo>
                      <a:pt x="8" y="12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išḻîďè">
                <a:extLst>
                  <a:ext uri="{FF2B5EF4-FFF2-40B4-BE49-F238E27FC236}">
                    <a16:creationId xmlns="" xmlns:a16="http://schemas.microsoft.com/office/drawing/2014/main" id="{63F10B9D-E367-4E82-9F34-276EE3886BC7}"/>
                  </a:ext>
                </a:extLst>
              </p:cNvPr>
              <p:cNvSpPr/>
              <p:nvPr/>
            </p:nvSpPr>
            <p:spPr bwMode="auto">
              <a:xfrm>
                <a:off x="1170018" y="1288877"/>
                <a:ext cx="10391" cy="6495"/>
              </a:xfrm>
              <a:custGeom>
                <a:avLst/>
                <a:gdLst>
                  <a:gd name="T0" fmla="*/ 0 w 60"/>
                  <a:gd name="T1" fmla="*/ 22 h 40"/>
                  <a:gd name="T2" fmla="*/ 4 w 60"/>
                  <a:gd name="T3" fmla="*/ 34 h 40"/>
                  <a:gd name="T4" fmla="*/ 25 w 60"/>
                  <a:gd name="T5" fmla="*/ 40 h 40"/>
                  <a:gd name="T6" fmla="*/ 50 w 60"/>
                  <a:gd name="T7" fmla="*/ 32 h 40"/>
                  <a:gd name="T8" fmla="*/ 60 w 60"/>
                  <a:gd name="T9" fmla="*/ 14 h 40"/>
                  <a:gd name="T10" fmla="*/ 49 w 60"/>
                  <a:gd name="T11" fmla="*/ 0 h 40"/>
                  <a:gd name="T12" fmla="*/ 26 w 60"/>
                  <a:gd name="T13" fmla="*/ 1 h 40"/>
                  <a:gd name="T14" fmla="*/ 19 w 60"/>
                  <a:gd name="T15" fmla="*/ 14 h 40"/>
                  <a:gd name="T16" fmla="*/ 0 w 60"/>
                  <a:gd name="T17" fmla="*/ 22 h 40"/>
                  <a:gd name="T18" fmla="*/ 0 w 60"/>
                  <a:gd name="T19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40">
                    <a:moveTo>
                      <a:pt x="0" y="22"/>
                    </a:moveTo>
                    <a:lnTo>
                      <a:pt x="4" y="34"/>
                    </a:lnTo>
                    <a:lnTo>
                      <a:pt x="25" y="40"/>
                    </a:lnTo>
                    <a:lnTo>
                      <a:pt x="50" y="32"/>
                    </a:lnTo>
                    <a:lnTo>
                      <a:pt x="60" y="14"/>
                    </a:lnTo>
                    <a:lnTo>
                      <a:pt x="49" y="0"/>
                    </a:lnTo>
                    <a:lnTo>
                      <a:pt x="26" y="1"/>
                    </a:lnTo>
                    <a:lnTo>
                      <a:pt x="19" y="14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ï$1íḑé">
                <a:extLst>
                  <a:ext uri="{FF2B5EF4-FFF2-40B4-BE49-F238E27FC236}">
                    <a16:creationId xmlns="" xmlns:a16="http://schemas.microsoft.com/office/drawing/2014/main" id="{5B03BC0F-F90B-4672-9BB5-7112E5B00F44}"/>
                  </a:ext>
                </a:extLst>
              </p:cNvPr>
              <p:cNvSpPr/>
              <p:nvPr/>
            </p:nvSpPr>
            <p:spPr bwMode="auto">
              <a:xfrm>
                <a:off x="1160924" y="1257703"/>
                <a:ext cx="22083" cy="15587"/>
              </a:xfrm>
              <a:custGeom>
                <a:avLst/>
                <a:gdLst>
                  <a:gd name="T0" fmla="*/ 65 w 140"/>
                  <a:gd name="T1" fmla="*/ 71 h 96"/>
                  <a:gd name="T2" fmla="*/ 46 w 140"/>
                  <a:gd name="T3" fmla="*/ 95 h 96"/>
                  <a:gd name="T4" fmla="*/ 22 w 140"/>
                  <a:gd name="T5" fmla="*/ 96 h 96"/>
                  <a:gd name="T6" fmla="*/ 3 w 140"/>
                  <a:gd name="T7" fmla="*/ 82 h 96"/>
                  <a:gd name="T8" fmla="*/ 0 w 140"/>
                  <a:gd name="T9" fmla="*/ 46 h 96"/>
                  <a:gd name="T10" fmla="*/ 29 w 140"/>
                  <a:gd name="T11" fmla="*/ 12 h 96"/>
                  <a:gd name="T12" fmla="*/ 68 w 140"/>
                  <a:gd name="T13" fmla="*/ 0 h 96"/>
                  <a:gd name="T14" fmla="*/ 94 w 140"/>
                  <a:gd name="T15" fmla="*/ 7 h 96"/>
                  <a:gd name="T16" fmla="*/ 109 w 140"/>
                  <a:gd name="T17" fmla="*/ 26 h 96"/>
                  <a:gd name="T18" fmla="*/ 140 w 140"/>
                  <a:gd name="T19" fmla="*/ 38 h 96"/>
                  <a:gd name="T20" fmla="*/ 140 w 140"/>
                  <a:gd name="T21" fmla="*/ 65 h 96"/>
                  <a:gd name="T22" fmla="*/ 124 w 140"/>
                  <a:gd name="T23" fmla="*/ 80 h 96"/>
                  <a:gd name="T24" fmla="*/ 87 w 140"/>
                  <a:gd name="T25" fmla="*/ 80 h 96"/>
                  <a:gd name="T26" fmla="*/ 65 w 140"/>
                  <a:gd name="T27" fmla="*/ 71 h 96"/>
                  <a:gd name="T28" fmla="*/ 65 w 140"/>
                  <a:gd name="T29" fmla="*/ 7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0" h="96">
                    <a:moveTo>
                      <a:pt x="65" y="71"/>
                    </a:moveTo>
                    <a:lnTo>
                      <a:pt x="46" y="95"/>
                    </a:lnTo>
                    <a:lnTo>
                      <a:pt x="22" y="96"/>
                    </a:lnTo>
                    <a:lnTo>
                      <a:pt x="3" y="82"/>
                    </a:lnTo>
                    <a:lnTo>
                      <a:pt x="0" y="46"/>
                    </a:lnTo>
                    <a:lnTo>
                      <a:pt x="29" y="12"/>
                    </a:lnTo>
                    <a:lnTo>
                      <a:pt x="68" y="0"/>
                    </a:lnTo>
                    <a:lnTo>
                      <a:pt x="94" y="7"/>
                    </a:lnTo>
                    <a:lnTo>
                      <a:pt x="109" y="26"/>
                    </a:lnTo>
                    <a:lnTo>
                      <a:pt x="140" y="38"/>
                    </a:lnTo>
                    <a:lnTo>
                      <a:pt x="140" y="65"/>
                    </a:lnTo>
                    <a:lnTo>
                      <a:pt x="124" y="80"/>
                    </a:lnTo>
                    <a:lnTo>
                      <a:pt x="87" y="80"/>
                    </a:lnTo>
                    <a:lnTo>
                      <a:pt x="65" y="71"/>
                    </a:lnTo>
                    <a:lnTo>
                      <a:pt x="65" y="7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îšḷiďê">
                <a:extLst>
                  <a:ext uri="{FF2B5EF4-FFF2-40B4-BE49-F238E27FC236}">
                    <a16:creationId xmlns="" xmlns:a16="http://schemas.microsoft.com/office/drawing/2014/main" id="{60A667DE-CB41-4F77-A048-941E113DD5F0}"/>
                  </a:ext>
                </a:extLst>
              </p:cNvPr>
              <p:cNvSpPr/>
              <p:nvPr/>
            </p:nvSpPr>
            <p:spPr bwMode="auto">
              <a:xfrm>
                <a:off x="1192098" y="1262899"/>
                <a:ext cx="12989" cy="9093"/>
              </a:xfrm>
              <a:custGeom>
                <a:avLst/>
                <a:gdLst>
                  <a:gd name="T0" fmla="*/ 0 w 80"/>
                  <a:gd name="T1" fmla="*/ 28 h 57"/>
                  <a:gd name="T2" fmla="*/ 25 w 80"/>
                  <a:gd name="T3" fmla="*/ 52 h 57"/>
                  <a:gd name="T4" fmla="*/ 49 w 80"/>
                  <a:gd name="T5" fmla="*/ 57 h 57"/>
                  <a:gd name="T6" fmla="*/ 75 w 80"/>
                  <a:gd name="T7" fmla="*/ 39 h 57"/>
                  <a:gd name="T8" fmla="*/ 80 w 80"/>
                  <a:gd name="T9" fmla="*/ 17 h 57"/>
                  <a:gd name="T10" fmla="*/ 63 w 80"/>
                  <a:gd name="T11" fmla="*/ 0 h 57"/>
                  <a:gd name="T12" fmla="*/ 44 w 80"/>
                  <a:gd name="T13" fmla="*/ 6 h 57"/>
                  <a:gd name="T14" fmla="*/ 27 w 80"/>
                  <a:gd name="T15" fmla="*/ 28 h 57"/>
                  <a:gd name="T16" fmla="*/ 0 w 80"/>
                  <a:gd name="T17" fmla="*/ 28 h 57"/>
                  <a:gd name="T18" fmla="*/ 0 w 80"/>
                  <a:gd name="T19" fmla="*/ 2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57">
                    <a:moveTo>
                      <a:pt x="0" y="28"/>
                    </a:moveTo>
                    <a:lnTo>
                      <a:pt x="25" y="52"/>
                    </a:lnTo>
                    <a:lnTo>
                      <a:pt x="49" y="57"/>
                    </a:lnTo>
                    <a:lnTo>
                      <a:pt x="75" y="39"/>
                    </a:lnTo>
                    <a:lnTo>
                      <a:pt x="80" y="17"/>
                    </a:lnTo>
                    <a:lnTo>
                      <a:pt x="63" y="0"/>
                    </a:lnTo>
                    <a:lnTo>
                      <a:pt x="44" y="6"/>
                    </a:lnTo>
                    <a:lnTo>
                      <a:pt x="27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iS1ïḓé">
                <a:extLst>
                  <a:ext uri="{FF2B5EF4-FFF2-40B4-BE49-F238E27FC236}">
                    <a16:creationId xmlns="" xmlns:a16="http://schemas.microsoft.com/office/drawing/2014/main" id="{A82F93E6-C2CD-4F85-A725-1E35AE67AD2D}"/>
                  </a:ext>
                </a:extLst>
              </p:cNvPr>
              <p:cNvSpPr/>
              <p:nvPr/>
            </p:nvSpPr>
            <p:spPr bwMode="auto">
              <a:xfrm>
                <a:off x="1176511" y="1290176"/>
                <a:ext cx="28576" cy="32473"/>
              </a:xfrm>
              <a:custGeom>
                <a:avLst/>
                <a:gdLst>
                  <a:gd name="T0" fmla="*/ 173 w 176"/>
                  <a:gd name="T1" fmla="*/ 182 h 199"/>
                  <a:gd name="T2" fmla="*/ 176 w 176"/>
                  <a:gd name="T3" fmla="*/ 160 h 199"/>
                  <a:gd name="T4" fmla="*/ 155 w 176"/>
                  <a:gd name="T5" fmla="*/ 130 h 199"/>
                  <a:gd name="T6" fmla="*/ 150 w 176"/>
                  <a:gd name="T7" fmla="*/ 90 h 199"/>
                  <a:gd name="T8" fmla="*/ 155 w 176"/>
                  <a:gd name="T9" fmla="*/ 62 h 199"/>
                  <a:gd name="T10" fmla="*/ 129 w 176"/>
                  <a:gd name="T11" fmla="*/ 19 h 199"/>
                  <a:gd name="T12" fmla="*/ 105 w 176"/>
                  <a:gd name="T13" fmla="*/ 0 h 199"/>
                  <a:gd name="T14" fmla="*/ 88 w 176"/>
                  <a:gd name="T15" fmla="*/ 15 h 199"/>
                  <a:gd name="T16" fmla="*/ 46 w 176"/>
                  <a:gd name="T17" fmla="*/ 20 h 199"/>
                  <a:gd name="T18" fmla="*/ 8 w 176"/>
                  <a:gd name="T19" fmla="*/ 45 h 199"/>
                  <a:gd name="T20" fmla="*/ 0 w 176"/>
                  <a:gd name="T21" fmla="*/ 72 h 199"/>
                  <a:gd name="T22" fmla="*/ 28 w 176"/>
                  <a:gd name="T23" fmla="*/ 113 h 199"/>
                  <a:gd name="T24" fmla="*/ 38 w 176"/>
                  <a:gd name="T25" fmla="*/ 169 h 199"/>
                  <a:gd name="T26" fmla="*/ 60 w 176"/>
                  <a:gd name="T27" fmla="*/ 191 h 199"/>
                  <a:gd name="T28" fmla="*/ 83 w 176"/>
                  <a:gd name="T29" fmla="*/ 199 h 199"/>
                  <a:gd name="T30" fmla="*/ 132 w 176"/>
                  <a:gd name="T31" fmla="*/ 180 h 199"/>
                  <a:gd name="T32" fmla="*/ 173 w 176"/>
                  <a:gd name="T33" fmla="*/ 182 h 199"/>
                  <a:gd name="T34" fmla="*/ 173 w 176"/>
                  <a:gd name="T35" fmla="*/ 18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6" h="199">
                    <a:moveTo>
                      <a:pt x="173" y="182"/>
                    </a:moveTo>
                    <a:lnTo>
                      <a:pt x="176" y="160"/>
                    </a:lnTo>
                    <a:lnTo>
                      <a:pt x="155" y="130"/>
                    </a:lnTo>
                    <a:lnTo>
                      <a:pt x="150" y="90"/>
                    </a:lnTo>
                    <a:lnTo>
                      <a:pt x="155" y="62"/>
                    </a:lnTo>
                    <a:lnTo>
                      <a:pt x="129" y="19"/>
                    </a:lnTo>
                    <a:lnTo>
                      <a:pt x="105" y="0"/>
                    </a:lnTo>
                    <a:lnTo>
                      <a:pt x="88" y="15"/>
                    </a:lnTo>
                    <a:lnTo>
                      <a:pt x="46" y="20"/>
                    </a:lnTo>
                    <a:lnTo>
                      <a:pt x="8" y="45"/>
                    </a:lnTo>
                    <a:lnTo>
                      <a:pt x="0" y="72"/>
                    </a:lnTo>
                    <a:lnTo>
                      <a:pt x="28" y="113"/>
                    </a:lnTo>
                    <a:lnTo>
                      <a:pt x="38" y="169"/>
                    </a:lnTo>
                    <a:lnTo>
                      <a:pt x="60" y="191"/>
                    </a:lnTo>
                    <a:lnTo>
                      <a:pt x="83" y="199"/>
                    </a:lnTo>
                    <a:lnTo>
                      <a:pt x="132" y="180"/>
                    </a:lnTo>
                    <a:lnTo>
                      <a:pt x="173" y="182"/>
                    </a:lnTo>
                    <a:lnTo>
                      <a:pt x="173" y="1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ï$ļíḍê">
                <a:extLst>
                  <a:ext uri="{FF2B5EF4-FFF2-40B4-BE49-F238E27FC236}">
                    <a16:creationId xmlns="" xmlns:a16="http://schemas.microsoft.com/office/drawing/2014/main" id="{37AB06D2-AE32-4D31-9090-B7F384B31180}"/>
                  </a:ext>
                </a:extLst>
              </p:cNvPr>
              <p:cNvSpPr/>
              <p:nvPr/>
            </p:nvSpPr>
            <p:spPr bwMode="auto">
              <a:xfrm>
                <a:off x="1198592" y="1275889"/>
                <a:ext cx="36371" cy="38967"/>
              </a:xfrm>
              <a:custGeom>
                <a:avLst/>
                <a:gdLst>
                  <a:gd name="T0" fmla="*/ 125 w 220"/>
                  <a:gd name="T1" fmla="*/ 241 h 243"/>
                  <a:gd name="T2" fmla="*/ 126 w 220"/>
                  <a:gd name="T3" fmla="*/ 222 h 243"/>
                  <a:gd name="T4" fmla="*/ 103 w 220"/>
                  <a:gd name="T5" fmla="*/ 201 h 243"/>
                  <a:gd name="T6" fmla="*/ 103 w 220"/>
                  <a:gd name="T7" fmla="*/ 185 h 243"/>
                  <a:gd name="T8" fmla="*/ 128 w 220"/>
                  <a:gd name="T9" fmla="*/ 170 h 243"/>
                  <a:gd name="T10" fmla="*/ 141 w 220"/>
                  <a:gd name="T11" fmla="*/ 136 h 243"/>
                  <a:gd name="T12" fmla="*/ 147 w 220"/>
                  <a:gd name="T13" fmla="*/ 113 h 243"/>
                  <a:gd name="T14" fmla="*/ 192 w 220"/>
                  <a:gd name="T15" fmla="*/ 89 h 243"/>
                  <a:gd name="T16" fmla="*/ 212 w 220"/>
                  <a:gd name="T17" fmla="*/ 87 h 243"/>
                  <a:gd name="T18" fmla="*/ 220 w 220"/>
                  <a:gd name="T19" fmla="*/ 72 h 243"/>
                  <a:gd name="T20" fmla="*/ 194 w 220"/>
                  <a:gd name="T21" fmla="*/ 63 h 243"/>
                  <a:gd name="T22" fmla="*/ 167 w 220"/>
                  <a:gd name="T23" fmla="*/ 71 h 243"/>
                  <a:gd name="T24" fmla="*/ 103 w 220"/>
                  <a:gd name="T25" fmla="*/ 33 h 243"/>
                  <a:gd name="T26" fmla="*/ 64 w 220"/>
                  <a:gd name="T27" fmla="*/ 0 h 243"/>
                  <a:gd name="T28" fmla="*/ 44 w 220"/>
                  <a:gd name="T29" fmla="*/ 13 h 243"/>
                  <a:gd name="T30" fmla="*/ 13 w 220"/>
                  <a:gd name="T31" fmla="*/ 21 h 243"/>
                  <a:gd name="T32" fmla="*/ 4 w 220"/>
                  <a:gd name="T33" fmla="*/ 19 h 243"/>
                  <a:gd name="T34" fmla="*/ 0 w 220"/>
                  <a:gd name="T35" fmla="*/ 48 h 243"/>
                  <a:gd name="T36" fmla="*/ 37 w 220"/>
                  <a:gd name="T37" fmla="*/ 119 h 243"/>
                  <a:gd name="T38" fmla="*/ 36 w 220"/>
                  <a:gd name="T39" fmla="*/ 167 h 243"/>
                  <a:gd name="T40" fmla="*/ 60 w 220"/>
                  <a:gd name="T41" fmla="*/ 222 h 243"/>
                  <a:gd name="T42" fmla="*/ 98 w 220"/>
                  <a:gd name="T43" fmla="*/ 243 h 243"/>
                  <a:gd name="T44" fmla="*/ 125 w 220"/>
                  <a:gd name="T45" fmla="*/ 241 h 243"/>
                  <a:gd name="T46" fmla="*/ 125 w 220"/>
                  <a:gd name="T47" fmla="*/ 24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0" h="243">
                    <a:moveTo>
                      <a:pt x="125" y="241"/>
                    </a:moveTo>
                    <a:lnTo>
                      <a:pt x="126" y="222"/>
                    </a:lnTo>
                    <a:lnTo>
                      <a:pt x="103" y="201"/>
                    </a:lnTo>
                    <a:lnTo>
                      <a:pt x="103" y="185"/>
                    </a:lnTo>
                    <a:lnTo>
                      <a:pt x="128" y="170"/>
                    </a:lnTo>
                    <a:lnTo>
                      <a:pt x="141" y="136"/>
                    </a:lnTo>
                    <a:lnTo>
                      <a:pt x="147" y="113"/>
                    </a:lnTo>
                    <a:lnTo>
                      <a:pt x="192" y="89"/>
                    </a:lnTo>
                    <a:lnTo>
                      <a:pt x="212" y="87"/>
                    </a:lnTo>
                    <a:lnTo>
                      <a:pt x="220" y="72"/>
                    </a:lnTo>
                    <a:lnTo>
                      <a:pt x="194" y="63"/>
                    </a:lnTo>
                    <a:lnTo>
                      <a:pt x="167" y="71"/>
                    </a:lnTo>
                    <a:lnTo>
                      <a:pt x="103" y="33"/>
                    </a:lnTo>
                    <a:lnTo>
                      <a:pt x="64" y="0"/>
                    </a:lnTo>
                    <a:lnTo>
                      <a:pt x="44" y="13"/>
                    </a:lnTo>
                    <a:lnTo>
                      <a:pt x="13" y="21"/>
                    </a:lnTo>
                    <a:lnTo>
                      <a:pt x="4" y="19"/>
                    </a:lnTo>
                    <a:lnTo>
                      <a:pt x="0" y="48"/>
                    </a:lnTo>
                    <a:lnTo>
                      <a:pt x="37" y="119"/>
                    </a:lnTo>
                    <a:lnTo>
                      <a:pt x="36" y="167"/>
                    </a:lnTo>
                    <a:lnTo>
                      <a:pt x="60" y="222"/>
                    </a:lnTo>
                    <a:lnTo>
                      <a:pt x="98" y="243"/>
                    </a:lnTo>
                    <a:lnTo>
                      <a:pt x="125" y="241"/>
                    </a:lnTo>
                    <a:lnTo>
                      <a:pt x="125" y="24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ïŝļïďé">
                <a:extLst>
                  <a:ext uri="{FF2B5EF4-FFF2-40B4-BE49-F238E27FC236}">
                    <a16:creationId xmlns="" xmlns:a16="http://schemas.microsoft.com/office/drawing/2014/main" id="{08DA7DED-E846-400F-9A19-08F8E9BF451E}"/>
                  </a:ext>
                </a:extLst>
              </p:cNvPr>
              <p:cNvSpPr/>
              <p:nvPr/>
            </p:nvSpPr>
            <p:spPr bwMode="auto">
              <a:xfrm>
                <a:off x="1236261" y="1308360"/>
                <a:ext cx="22083" cy="19484"/>
              </a:xfrm>
              <a:custGeom>
                <a:avLst/>
                <a:gdLst>
                  <a:gd name="T0" fmla="*/ 3 w 137"/>
                  <a:gd name="T1" fmla="*/ 42 h 117"/>
                  <a:gd name="T2" fmla="*/ 0 w 137"/>
                  <a:gd name="T3" fmla="*/ 62 h 117"/>
                  <a:gd name="T4" fmla="*/ 39 w 137"/>
                  <a:gd name="T5" fmla="*/ 84 h 117"/>
                  <a:gd name="T6" fmla="*/ 66 w 137"/>
                  <a:gd name="T7" fmla="*/ 113 h 117"/>
                  <a:gd name="T8" fmla="*/ 109 w 137"/>
                  <a:gd name="T9" fmla="*/ 117 h 117"/>
                  <a:gd name="T10" fmla="*/ 137 w 137"/>
                  <a:gd name="T11" fmla="*/ 67 h 117"/>
                  <a:gd name="T12" fmla="*/ 123 w 137"/>
                  <a:gd name="T13" fmla="*/ 16 h 117"/>
                  <a:gd name="T14" fmla="*/ 94 w 137"/>
                  <a:gd name="T15" fmla="*/ 0 h 117"/>
                  <a:gd name="T16" fmla="*/ 51 w 137"/>
                  <a:gd name="T17" fmla="*/ 11 h 117"/>
                  <a:gd name="T18" fmla="*/ 3 w 137"/>
                  <a:gd name="T19" fmla="*/ 42 h 117"/>
                  <a:gd name="T20" fmla="*/ 3 w 137"/>
                  <a:gd name="T21" fmla="*/ 4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17">
                    <a:moveTo>
                      <a:pt x="3" y="42"/>
                    </a:moveTo>
                    <a:lnTo>
                      <a:pt x="0" y="62"/>
                    </a:lnTo>
                    <a:lnTo>
                      <a:pt x="39" y="84"/>
                    </a:lnTo>
                    <a:lnTo>
                      <a:pt x="66" y="113"/>
                    </a:lnTo>
                    <a:lnTo>
                      <a:pt x="109" y="117"/>
                    </a:lnTo>
                    <a:lnTo>
                      <a:pt x="137" y="67"/>
                    </a:lnTo>
                    <a:lnTo>
                      <a:pt x="123" y="16"/>
                    </a:lnTo>
                    <a:lnTo>
                      <a:pt x="94" y="0"/>
                    </a:lnTo>
                    <a:lnTo>
                      <a:pt x="51" y="11"/>
                    </a:lnTo>
                    <a:lnTo>
                      <a:pt x="3" y="42"/>
                    </a:lnTo>
                    <a:lnTo>
                      <a:pt x="3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is1íḑè">
                <a:extLst>
                  <a:ext uri="{FF2B5EF4-FFF2-40B4-BE49-F238E27FC236}">
                    <a16:creationId xmlns="" xmlns:a16="http://schemas.microsoft.com/office/drawing/2014/main" id="{C31DC530-2690-418D-86B8-D28F4E01C2D5}"/>
                  </a:ext>
                </a:extLst>
              </p:cNvPr>
              <p:cNvSpPr/>
              <p:nvPr/>
            </p:nvSpPr>
            <p:spPr bwMode="auto">
              <a:xfrm>
                <a:off x="1233664" y="1326545"/>
                <a:ext cx="11691" cy="7793"/>
              </a:xfrm>
              <a:custGeom>
                <a:avLst/>
                <a:gdLst>
                  <a:gd name="T0" fmla="*/ 4 w 66"/>
                  <a:gd name="T1" fmla="*/ 0 h 43"/>
                  <a:gd name="T2" fmla="*/ 0 w 66"/>
                  <a:gd name="T3" fmla="*/ 23 h 43"/>
                  <a:gd name="T4" fmla="*/ 35 w 66"/>
                  <a:gd name="T5" fmla="*/ 35 h 43"/>
                  <a:gd name="T6" fmla="*/ 52 w 66"/>
                  <a:gd name="T7" fmla="*/ 43 h 43"/>
                  <a:gd name="T8" fmla="*/ 66 w 66"/>
                  <a:gd name="T9" fmla="*/ 33 h 43"/>
                  <a:gd name="T10" fmla="*/ 35 w 66"/>
                  <a:gd name="T11" fmla="*/ 0 h 43"/>
                  <a:gd name="T12" fmla="*/ 4 w 66"/>
                  <a:gd name="T13" fmla="*/ 0 h 43"/>
                  <a:gd name="T14" fmla="*/ 4 w 66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3">
                    <a:moveTo>
                      <a:pt x="4" y="0"/>
                    </a:moveTo>
                    <a:lnTo>
                      <a:pt x="0" y="23"/>
                    </a:lnTo>
                    <a:lnTo>
                      <a:pt x="35" y="35"/>
                    </a:lnTo>
                    <a:lnTo>
                      <a:pt x="52" y="43"/>
                    </a:lnTo>
                    <a:lnTo>
                      <a:pt x="66" y="33"/>
                    </a:lnTo>
                    <a:lnTo>
                      <a:pt x="35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îšlîdé">
                <a:extLst>
                  <a:ext uri="{FF2B5EF4-FFF2-40B4-BE49-F238E27FC236}">
                    <a16:creationId xmlns="" xmlns:a16="http://schemas.microsoft.com/office/drawing/2014/main" id="{FCED6775-D018-4C45-8E44-218A0EDBE1B3}"/>
                  </a:ext>
                </a:extLst>
              </p:cNvPr>
              <p:cNvSpPr/>
              <p:nvPr/>
            </p:nvSpPr>
            <p:spPr bwMode="auto">
              <a:xfrm>
                <a:off x="1236262" y="1142099"/>
                <a:ext cx="20783" cy="11691"/>
              </a:xfrm>
              <a:custGeom>
                <a:avLst/>
                <a:gdLst>
                  <a:gd name="T0" fmla="*/ 0 w 133"/>
                  <a:gd name="T1" fmla="*/ 39 h 70"/>
                  <a:gd name="T2" fmla="*/ 17 w 133"/>
                  <a:gd name="T3" fmla="*/ 28 h 70"/>
                  <a:gd name="T4" fmla="*/ 40 w 133"/>
                  <a:gd name="T5" fmla="*/ 27 h 70"/>
                  <a:gd name="T6" fmla="*/ 66 w 133"/>
                  <a:gd name="T7" fmla="*/ 0 h 70"/>
                  <a:gd name="T8" fmla="*/ 91 w 133"/>
                  <a:gd name="T9" fmla="*/ 2 h 70"/>
                  <a:gd name="T10" fmla="*/ 102 w 133"/>
                  <a:gd name="T11" fmla="*/ 14 h 70"/>
                  <a:gd name="T12" fmla="*/ 130 w 133"/>
                  <a:gd name="T13" fmla="*/ 17 h 70"/>
                  <a:gd name="T14" fmla="*/ 133 w 133"/>
                  <a:gd name="T15" fmla="*/ 39 h 70"/>
                  <a:gd name="T16" fmla="*/ 103 w 133"/>
                  <a:gd name="T17" fmla="*/ 67 h 70"/>
                  <a:gd name="T18" fmla="*/ 82 w 133"/>
                  <a:gd name="T19" fmla="*/ 70 h 70"/>
                  <a:gd name="T20" fmla="*/ 60 w 133"/>
                  <a:gd name="T21" fmla="*/ 56 h 70"/>
                  <a:gd name="T22" fmla="*/ 10 w 133"/>
                  <a:gd name="T23" fmla="*/ 52 h 70"/>
                  <a:gd name="T24" fmla="*/ 0 w 133"/>
                  <a:gd name="T25" fmla="*/ 39 h 70"/>
                  <a:gd name="T26" fmla="*/ 0 w 133"/>
                  <a:gd name="T27" fmla="*/ 3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70">
                    <a:moveTo>
                      <a:pt x="0" y="39"/>
                    </a:moveTo>
                    <a:lnTo>
                      <a:pt x="17" y="28"/>
                    </a:lnTo>
                    <a:lnTo>
                      <a:pt x="40" y="27"/>
                    </a:lnTo>
                    <a:lnTo>
                      <a:pt x="66" y="0"/>
                    </a:lnTo>
                    <a:lnTo>
                      <a:pt x="91" y="2"/>
                    </a:lnTo>
                    <a:lnTo>
                      <a:pt x="102" y="14"/>
                    </a:lnTo>
                    <a:lnTo>
                      <a:pt x="130" y="17"/>
                    </a:lnTo>
                    <a:lnTo>
                      <a:pt x="133" y="39"/>
                    </a:lnTo>
                    <a:lnTo>
                      <a:pt x="103" y="67"/>
                    </a:lnTo>
                    <a:lnTo>
                      <a:pt x="82" y="70"/>
                    </a:lnTo>
                    <a:lnTo>
                      <a:pt x="60" y="56"/>
                    </a:lnTo>
                    <a:lnTo>
                      <a:pt x="10" y="52"/>
                    </a:lnTo>
                    <a:lnTo>
                      <a:pt x="0" y="39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isḻîḍe">
                <a:extLst>
                  <a:ext uri="{FF2B5EF4-FFF2-40B4-BE49-F238E27FC236}">
                    <a16:creationId xmlns="" xmlns:a16="http://schemas.microsoft.com/office/drawing/2014/main" id="{0C694221-34F9-4A7C-8FF3-CE3EC7BB02BA}"/>
                  </a:ext>
                </a:extLst>
              </p:cNvPr>
              <p:cNvSpPr/>
              <p:nvPr/>
            </p:nvSpPr>
            <p:spPr bwMode="auto">
              <a:xfrm>
                <a:off x="1224570" y="1207044"/>
                <a:ext cx="27279" cy="22083"/>
              </a:xfrm>
              <a:custGeom>
                <a:avLst/>
                <a:gdLst>
                  <a:gd name="T0" fmla="*/ 136 w 172"/>
                  <a:gd name="T1" fmla="*/ 119 h 133"/>
                  <a:gd name="T2" fmla="*/ 154 w 172"/>
                  <a:gd name="T3" fmla="*/ 79 h 133"/>
                  <a:gd name="T4" fmla="*/ 172 w 172"/>
                  <a:gd name="T5" fmla="*/ 62 h 133"/>
                  <a:gd name="T6" fmla="*/ 172 w 172"/>
                  <a:gd name="T7" fmla="*/ 46 h 133"/>
                  <a:gd name="T8" fmla="*/ 148 w 172"/>
                  <a:gd name="T9" fmla="*/ 28 h 133"/>
                  <a:gd name="T10" fmla="*/ 132 w 172"/>
                  <a:gd name="T11" fmla="*/ 3 h 133"/>
                  <a:gd name="T12" fmla="*/ 101 w 172"/>
                  <a:gd name="T13" fmla="*/ 0 h 133"/>
                  <a:gd name="T14" fmla="*/ 56 w 172"/>
                  <a:gd name="T15" fmla="*/ 15 h 133"/>
                  <a:gd name="T16" fmla="*/ 11 w 172"/>
                  <a:gd name="T17" fmla="*/ 42 h 133"/>
                  <a:gd name="T18" fmla="*/ 0 w 172"/>
                  <a:gd name="T19" fmla="*/ 65 h 133"/>
                  <a:gd name="T20" fmla="*/ 5 w 172"/>
                  <a:gd name="T21" fmla="*/ 84 h 133"/>
                  <a:gd name="T22" fmla="*/ 63 w 172"/>
                  <a:gd name="T23" fmla="*/ 125 h 133"/>
                  <a:gd name="T24" fmla="*/ 98 w 172"/>
                  <a:gd name="T25" fmla="*/ 133 h 133"/>
                  <a:gd name="T26" fmla="*/ 136 w 172"/>
                  <a:gd name="T27" fmla="*/ 119 h 133"/>
                  <a:gd name="T28" fmla="*/ 136 w 172"/>
                  <a:gd name="T29" fmla="*/ 119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2" h="133">
                    <a:moveTo>
                      <a:pt x="136" y="119"/>
                    </a:moveTo>
                    <a:lnTo>
                      <a:pt x="154" y="79"/>
                    </a:lnTo>
                    <a:lnTo>
                      <a:pt x="172" y="62"/>
                    </a:lnTo>
                    <a:lnTo>
                      <a:pt x="172" y="46"/>
                    </a:lnTo>
                    <a:lnTo>
                      <a:pt x="148" y="28"/>
                    </a:lnTo>
                    <a:lnTo>
                      <a:pt x="132" y="3"/>
                    </a:lnTo>
                    <a:lnTo>
                      <a:pt x="101" y="0"/>
                    </a:lnTo>
                    <a:lnTo>
                      <a:pt x="56" y="15"/>
                    </a:lnTo>
                    <a:lnTo>
                      <a:pt x="11" y="42"/>
                    </a:lnTo>
                    <a:lnTo>
                      <a:pt x="0" y="65"/>
                    </a:lnTo>
                    <a:lnTo>
                      <a:pt x="5" y="84"/>
                    </a:lnTo>
                    <a:lnTo>
                      <a:pt x="63" y="125"/>
                    </a:lnTo>
                    <a:lnTo>
                      <a:pt x="98" y="133"/>
                    </a:lnTo>
                    <a:lnTo>
                      <a:pt x="136" y="119"/>
                    </a:lnTo>
                    <a:lnTo>
                      <a:pt x="136" y="11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ï$líďé">
                <a:extLst>
                  <a:ext uri="{FF2B5EF4-FFF2-40B4-BE49-F238E27FC236}">
                    <a16:creationId xmlns="" xmlns:a16="http://schemas.microsoft.com/office/drawing/2014/main" id="{FC5F53A6-77D2-4FBA-BB47-FBA364A98AD9}"/>
                  </a:ext>
                </a:extLst>
              </p:cNvPr>
              <p:cNvSpPr/>
              <p:nvPr/>
            </p:nvSpPr>
            <p:spPr bwMode="auto">
              <a:xfrm>
                <a:off x="1228467" y="1217436"/>
                <a:ext cx="45463" cy="62348"/>
              </a:xfrm>
              <a:custGeom>
                <a:avLst/>
                <a:gdLst>
                  <a:gd name="T0" fmla="*/ 198 w 284"/>
                  <a:gd name="T1" fmla="*/ 0 h 383"/>
                  <a:gd name="T2" fmla="*/ 187 w 284"/>
                  <a:gd name="T3" fmla="*/ 23 h 383"/>
                  <a:gd name="T4" fmla="*/ 187 w 284"/>
                  <a:gd name="T5" fmla="*/ 61 h 383"/>
                  <a:gd name="T6" fmla="*/ 157 w 284"/>
                  <a:gd name="T7" fmla="*/ 86 h 383"/>
                  <a:gd name="T8" fmla="*/ 146 w 284"/>
                  <a:gd name="T9" fmla="*/ 75 h 383"/>
                  <a:gd name="T10" fmla="*/ 123 w 284"/>
                  <a:gd name="T11" fmla="*/ 79 h 383"/>
                  <a:gd name="T12" fmla="*/ 76 w 284"/>
                  <a:gd name="T13" fmla="*/ 118 h 383"/>
                  <a:gd name="T14" fmla="*/ 44 w 284"/>
                  <a:gd name="T15" fmla="*/ 119 h 383"/>
                  <a:gd name="T16" fmla="*/ 23 w 284"/>
                  <a:gd name="T17" fmla="*/ 100 h 383"/>
                  <a:gd name="T18" fmla="*/ 0 w 284"/>
                  <a:gd name="T19" fmla="*/ 111 h 383"/>
                  <a:gd name="T20" fmla="*/ 0 w 284"/>
                  <a:gd name="T21" fmla="*/ 141 h 383"/>
                  <a:gd name="T22" fmla="*/ 13 w 284"/>
                  <a:gd name="T23" fmla="*/ 178 h 383"/>
                  <a:gd name="T24" fmla="*/ 11 w 284"/>
                  <a:gd name="T25" fmla="*/ 273 h 383"/>
                  <a:gd name="T26" fmla="*/ 31 w 284"/>
                  <a:gd name="T27" fmla="*/ 325 h 383"/>
                  <a:gd name="T28" fmla="*/ 73 w 284"/>
                  <a:gd name="T29" fmla="*/ 383 h 383"/>
                  <a:gd name="T30" fmla="*/ 105 w 284"/>
                  <a:gd name="T31" fmla="*/ 382 h 383"/>
                  <a:gd name="T32" fmla="*/ 160 w 284"/>
                  <a:gd name="T33" fmla="*/ 360 h 383"/>
                  <a:gd name="T34" fmla="*/ 202 w 284"/>
                  <a:gd name="T35" fmla="*/ 357 h 383"/>
                  <a:gd name="T36" fmla="*/ 234 w 284"/>
                  <a:gd name="T37" fmla="*/ 335 h 383"/>
                  <a:gd name="T38" fmla="*/ 284 w 284"/>
                  <a:gd name="T39" fmla="*/ 325 h 383"/>
                  <a:gd name="T40" fmla="*/ 282 w 284"/>
                  <a:gd name="T41" fmla="*/ 302 h 383"/>
                  <a:gd name="T42" fmla="*/ 255 w 284"/>
                  <a:gd name="T43" fmla="*/ 276 h 383"/>
                  <a:gd name="T44" fmla="*/ 234 w 284"/>
                  <a:gd name="T45" fmla="*/ 242 h 383"/>
                  <a:gd name="T46" fmla="*/ 197 w 284"/>
                  <a:gd name="T47" fmla="*/ 228 h 383"/>
                  <a:gd name="T48" fmla="*/ 176 w 284"/>
                  <a:gd name="T49" fmla="*/ 185 h 383"/>
                  <a:gd name="T50" fmla="*/ 179 w 284"/>
                  <a:gd name="T51" fmla="*/ 162 h 383"/>
                  <a:gd name="T52" fmla="*/ 208 w 284"/>
                  <a:gd name="T53" fmla="*/ 142 h 383"/>
                  <a:gd name="T54" fmla="*/ 247 w 284"/>
                  <a:gd name="T55" fmla="*/ 141 h 383"/>
                  <a:gd name="T56" fmla="*/ 278 w 284"/>
                  <a:gd name="T57" fmla="*/ 123 h 383"/>
                  <a:gd name="T58" fmla="*/ 278 w 284"/>
                  <a:gd name="T59" fmla="*/ 100 h 383"/>
                  <a:gd name="T60" fmla="*/ 249 w 284"/>
                  <a:gd name="T61" fmla="*/ 63 h 383"/>
                  <a:gd name="T62" fmla="*/ 216 w 284"/>
                  <a:gd name="T63" fmla="*/ 44 h 383"/>
                  <a:gd name="T64" fmla="*/ 198 w 284"/>
                  <a:gd name="T65" fmla="*/ 0 h 383"/>
                  <a:gd name="T66" fmla="*/ 198 w 284"/>
                  <a:gd name="T67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4" h="383">
                    <a:moveTo>
                      <a:pt x="198" y="0"/>
                    </a:moveTo>
                    <a:lnTo>
                      <a:pt x="187" y="23"/>
                    </a:lnTo>
                    <a:lnTo>
                      <a:pt x="187" y="61"/>
                    </a:lnTo>
                    <a:lnTo>
                      <a:pt x="157" y="86"/>
                    </a:lnTo>
                    <a:lnTo>
                      <a:pt x="146" y="75"/>
                    </a:lnTo>
                    <a:lnTo>
                      <a:pt x="123" y="79"/>
                    </a:lnTo>
                    <a:lnTo>
                      <a:pt x="76" y="118"/>
                    </a:lnTo>
                    <a:lnTo>
                      <a:pt x="44" y="119"/>
                    </a:lnTo>
                    <a:lnTo>
                      <a:pt x="23" y="100"/>
                    </a:lnTo>
                    <a:lnTo>
                      <a:pt x="0" y="111"/>
                    </a:lnTo>
                    <a:lnTo>
                      <a:pt x="0" y="141"/>
                    </a:lnTo>
                    <a:lnTo>
                      <a:pt x="13" y="178"/>
                    </a:lnTo>
                    <a:lnTo>
                      <a:pt x="11" y="273"/>
                    </a:lnTo>
                    <a:lnTo>
                      <a:pt x="31" y="325"/>
                    </a:lnTo>
                    <a:lnTo>
                      <a:pt x="73" y="383"/>
                    </a:lnTo>
                    <a:lnTo>
                      <a:pt x="105" y="382"/>
                    </a:lnTo>
                    <a:lnTo>
                      <a:pt x="160" y="360"/>
                    </a:lnTo>
                    <a:lnTo>
                      <a:pt x="202" y="357"/>
                    </a:lnTo>
                    <a:lnTo>
                      <a:pt x="234" y="335"/>
                    </a:lnTo>
                    <a:lnTo>
                      <a:pt x="284" y="325"/>
                    </a:lnTo>
                    <a:lnTo>
                      <a:pt x="282" y="302"/>
                    </a:lnTo>
                    <a:lnTo>
                      <a:pt x="255" y="276"/>
                    </a:lnTo>
                    <a:lnTo>
                      <a:pt x="234" y="242"/>
                    </a:lnTo>
                    <a:lnTo>
                      <a:pt x="197" y="228"/>
                    </a:lnTo>
                    <a:lnTo>
                      <a:pt x="176" y="185"/>
                    </a:lnTo>
                    <a:lnTo>
                      <a:pt x="179" y="162"/>
                    </a:lnTo>
                    <a:lnTo>
                      <a:pt x="208" y="142"/>
                    </a:lnTo>
                    <a:lnTo>
                      <a:pt x="247" y="141"/>
                    </a:lnTo>
                    <a:lnTo>
                      <a:pt x="278" y="123"/>
                    </a:lnTo>
                    <a:lnTo>
                      <a:pt x="278" y="100"/>
                    </a:lnTo>
                    <a:lnTo>
                      <a:pt x="249" y="63"/>
                    </a:lnTo>
                    <a:lnTo>
                      <a:pt x="216" y="44"/>
                    </a:lnTo>
                    <a:lnTo>
                      <a:pt x="198" y="0"/>
                    </a:lnTo>
                    <a:lnTo>
                      <a:pt x="19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îṥḷiḍê">
                <a:extLst>
                  <a:ext uri="{FF2B5EF4-FFF2-40B4-BE49-F238E27FC236}">
                    <a16:creationId xmlns="" xmlns:a16="http://schemas.microsoft.com/office/drawing/2014/main" id="{C68FEDC1-A3F2-4898-93F1-6EC216C79849}"/>
                  </a:ext>
                </a:extLst>
              </p:cNvPr>
              <p:cNvSpPr/>
              <p:nvPr/>
            </p:nvSpPr>
            <p:spPr bwMode="auto">
              <a:xfrm>
                <a:off x="1264837" y="1165481"/>
                <a:ext cx="44163" cy="63647"/>
              </a:xfrm>
              <a:custGeom>
                <a:avLst/>
                <a:gdLst>
                  <a:gd name="T0" fmla="*/ 132 w 271"/>
                  <a:gd name="T1" fmla="*/ 384 h 384"/>
                  <a:gd name="T2" fmla="*/ 104 w 271"/>
                  <a:gd name="T3" fmla="*/ 365 h 384"/>
                  <a:gd name="T4" fmla="*/ 100 w 271"/>
                  <a:gd name="T5" fmla="*/ 339 h 384"/>
                  <a:gd name="T6" fmla="*/ 79 w 271"/>
                  <a:gd name="T7" fmla="*/ 315 h 384"/>
                  <a:gd name="T8" fmla="*/ 44 w 271"/>
                  <a:gd name="T9" fmla="*/ 320 h 384"/>
                  <a:gd name="T10" fmla="*/ 15 w 271"/>
                  <a:gd name="T11" fmla="*/ 292 h 384"/>
                  <a:gd name="T12" fmla="*/ 14 w 271"/>
                  <a:gd name="T13" fmla="*/ 267 h 384"/>
                  <a:gd name="T14" fmla="*/ 27 w 271"/>
                  <a:gd name="T15" fmla="*/ 241 h 384"/>
                  <a:gd name="T16" fmla="*/ 9 w 271"/>
                  <a:gd name="T17" fmla="*/ 196 h 384"/>
                  <a:gd name="T18" fmla="*/ 0 w 271"/>
                  <a:gd name="T19" fmla="*/ 155 h 384"/>
                  <a:gd name="T20" fmla="*/ 12 w 271"/>
                  <a:gd name="T21" fmla="*/ 110 h 384"/>
                  <a:gd name="T22" fmla="*/ 42 w 271"/>
                  <a:gd name="T23" fmla="*/ 90 h 384"/>
                  <a:gd name="T24" fmla="*/ 72 w 271"/>
                  <a:gd name="T25" fmla="*/ 49 h 384"/>
                  <a:gd name="T26" fmla="*/ 72 w 271"/>
                  <a:gd name="T27" fmla="*/ 29 h 384"/>
                  <a:gd name="T28" fmla="*/ 82 w 271"/>
                  <a:gd name="T29" fmla="*/ 4 h 384"/>
                  <a:gd name="T30" fmla="*/ 105 w 271"/>
                  <a:gd name="T31" fmla="*/ 0 h 384"/>
                  <a:gd name="T32" fmla="*/ 129 w 271"/>
                  <a:gd name="T33" fmla="*/ 12 h 384"/>
                  <a:gd name="T34" fmla="*/ 160 w 271"/>
                  <a:gd name="T35" fmla="*/ 20 h 384"/>
                  <a:gd name="T36" fmla="*/ 172 w 271"/>
                  <a:gd name="T37" fmla="*/ 54 h 384"/>
                  <a:gd name="T38" fmla="*/ 169 w 271"/>
                  <a:gd name="T39" fmla="*/ 110 h 384"/>
                  <a:gd name="T40" fmla="*/ 179 w 271"/>
                  <a:gd name="T41" fmla="*/ 127 h 384"/>
                  <a:gd name="T42" fmla="*/ 209 w 271"/>
                  <a:gd name="T43" fmla="*/ 140 h 384"/>
                  <a:gd name="T44" fmla="*/ 248 w 271"/>
                  <a:gd name="T45" fmla="*/ 180 h 384"/>
                  <a:gd name="T46" fmla="*/ 271 w 271"/>
                  <a:gd name="T47" fmla="*/ 180 h 384"/>
                  <a:gd name="T48" fmla="*/ 271 w 271"/>
                  <a:gd name="T49" fmla="*/ 198 h 384"/>
                  <a:gd name="T50" fmla="*/ 216 w 271"/>
                  <a:gd name="T51" fmla="*/ 230 h 384"/>
                  <a:gd name="T52" fmla="*/ 163 w 271"/>
                  <a:gd name="T53" fmla="*/ 253 h 384"/>
                  <a:gd name="T54" fmla="*/ 153 w 271"/>
                  <a:gd name="T55" fmla="*/ 276 h 384"/>
                  <a:gd name="T56" fmla="*/ 162 w 271"/>
                  <a:gd name="T57" fmla="*/ 307 h 384"/>
                  <a:gd name="T58" fmla="*/ 157 w 271"/>
                  <a:gd name="T59" fmla="*/ 347 h 384"/>
                  <a:gd name="T60" fmla="*/ 132 w 271"/>
                  <a:gd name="T61" fmla="*/ 384 h 384"/>
                  <a:gd name="T62" fmla="*/ 132 w 271"/>
                  <a:gd name="T63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1" h="384">
                    <a:moveTo>
                      <a:pt x="132" y="384"/>
                    </a:moveTo>
                    <a:lnTo>
                      <a:pt x="104" y="365"/>
                    </a:lnTo>
                    <a:lnTo>
                      <a:pt x="100" y="339"/>
                    </a:lnTo>
                    <a:lnTo>
                      <a:pt x="79" y="315"/>
                    </a:lnTo>
                    <a:lnTo>
                      <a:pt x="44" y="320"/>
                    </a:lnTo>
                    <a:lnTo>
                      <a:pt x="15" y="292"/>
                    </a:lnTo>
                    <a:lnTo>
                      <a:pt x="14" y="267"/>
                    </a:lnTo>
                    <a:lnTo>
                      <a:pt x="27" y="241"/>
                    </a:lnTo>
                    <a:lnTo>
                      <a:pt x="9" y="196"/>
                    </a:lnTo>
                    <a:lnTo>
                      <a:pt x="0" y="155"/>
                    </a:lnTo>
                    <a:lnTo>
                      <a:pt x="12" y="110"/>
                    </a:lnTo>
                    <a:lnTo>
                      <a:pt x="42" y="90"/>
                    </a:lnTo>
                    <a:lnTo>
                      <a:pt x="72" y="49"/>
                    </a:lnTo>
                    <a:lnTo>
                      <a:pt x="72" y="29"/>
                    </a:lnTo>
                    <a:lnTo>
                      <a:pt x="82" y="4"/>
                    </a:lnTo>
                    <a:lnTo>
                      <a:pt x="105" y="0"/>
                    </a:lnTo>
                    <a:lnTo>
                      <a:pt x="129" y="12"/>
                    </a:lnTo>
                    <a:lnTo>
                      <a:pt x="160" y="20"/>
                    </a:lnTo>
                    <a:lnTo>
                      <a:pt x="172" y="54"/>
                    </a:lnTo>
                    <a:lnTo>
                      <a:pt x="169" y="110"/>
                    </a:lnTo>
                    <a:lnTo>
                      <a:pt x="179" y="127"/>
                    </a:lnTo>
                    <a:lnTo>
                      <a:pt x="209" y="140"/>
                    </a:lnTo>
                    <a:lnTo>
                      <a:pt x="248" y="180"/>
                    </a:lnTo>
                    <a:lnTo>
                      <a:pt x="271" y="180"/>
                    </a:lnTo>
                    <a:lnTo>
                      <a:pt x="271" y="198"/>
                    </a:lnTo>
                    <a:lnTo>
                      <a:pt x="216" y="230"/>
                    </a:lnTo>
                    <a:lnTo>
                      <a:pt x="163" y="253"/>
                    </a:lnTo>
                    <a:lnTo>
                      <a:pt x="153" y="276"/>
                    </a:lnTo>
                    <a:lnTo>
                      <a:pt x="162" y="307"/>
                    </a:lnTo>
                    <a:lnTo>
                      <a:pt x="157" y="347"/>
                    </a:lnTo>
                    <a:lnTo>
                      <a:pt x="132" y="384"/>
                    </a:lnTo>
                    <a:lnTo>
                      <a:pt x="132" y="38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iṡļïḓe">
              <a:extLst>
                <a:ext uri="{FF2B5EF4-FFF2-40B4-BE49-F238E27FC236}">
                  <a16:creationId xmlns="" xmlns:a16="http://schemas.microsoft.com/office/drawing/2014/main" id="{9EF8DE97-C7DC-4776-B623-1654B80AB580}"/>
                </a:ext>
              </a:extLst>
            </p:cNvPr>
            <p:cNvGrpSpPr/>
            <p:nvPr/>
          </p:nvGrpSpPr>
          <p:grpSpPr>
            <a:xfrm>
              <a:off x="6572268" y="1163807"/>
              <a:ext cx="675000" cy="675005"/>
              <a:chOff x="7209746" y="4153276"/>
              <a:chExt cx="675000" cy="675005"/>
            </a:xfrm>
          </p:grpSpPr>
          <p:sp>
            <p:nvSpPr>
              <p:cNvPr id="30" name="iš1iďê">
                <a:extLst>
                  <a:ext uri="{FF2B5EF4-FFF2-40B4-BE49-F238E27FC236}">
                    <a16:creationId xmlns="" xmlns:a16="http://schemas.microsoft.com/office/drawing/2014/main" id="{D2AFA993-DBD5-4055-8B34-7817D639E127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ïšľîḋê">
                <a:extLst>
                  <a:ext uri="{FF2B5EF4-FFF2-40B4-BE49-F238E27FC236}">
                    <a16:creationId xmlns="" xmlns:a16="http://schemas.microsoft.com/office/drawing/2014/main" id="{8D19B65F-B446-4F2C-B5F6-C02768C1997E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íṡľiďe">
              <a:extLst>
                <a:ext uri="{FF2B5EF4-FFF2-40B4-BE49-F238E27FC236}">
                  <a16:creationId xmlns="" xmlns:a16="http://schemas.microsoft.com/office/drawing/2014/main" id="{C1DD10F6-77A9-4139-86F2-BD8E632F2A4C}"/>
                </a:ext>
              </a:extLst>
            </p:cNvPr>
            <p:cNvGrpSpPr/>
            <p:nvPr/>
          </p:nvGrpSpPr>
          <p:grpSpPr>
            <a:xfrm>
              <a:off x="6572268" y="2991582"/>
              <a:ext cx="675000" cy="675005"/>
              <a:chOff x="7209746" y="4153276"/>
              <a:chExt cx="675000" cy="675005"/>
            </a:xfrm>
          </p:grpSpPr>
          <p:sp>
            <p:nvSpPr>
              <p:cNvPr id="28" name="íś1ïḋè">
                <a:extLst>
                  <a:ext uri="{FF2B5EF4-FFF2-40B4-BE49-F238E27FC236}">
                    <a16:creationId xmlns="" xmlns:a16="http://schemas.microsoft.com/office/drawing/2014/main" id="{9F2CD677-7583-4968-BE7F-29687A6D9CB4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ṡlîḓé">
                <a:extLst>
                  <a:ext uri="{FF2B5EF4-FFF2-40B4-BE49-F238E27FC236}">
                    <a16:creationId xmlns="" xmlns:a16="http://schemas.microsoft.com/office/drawing/2014/main" id="{A3F4F19B-FE07-43D4-904B-769B27AE9CBE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ïṣľiḋè">
              <a:extLst>
                <a:ext uri="{FF2B5EF4-FFF2-40B4-BE49-F238E27FC236}">
                  <a16:creationId xmlns="" xmlns:a16="http://schemas.microsoft.com/office/drawing/2014/main" id="{B50AA547-D7E8-4C81-9463-4AB5FAD16FCD}"/>
                </a:ext>
              </a:extLst>
            </p:cNvPr>
            <p:cNvGrpSpPr/>
            <p:nvPr/>
          </p:nvGrpSpPr>
          <p:grpSpPr>
            <a:xfrm>
              <a:off x="6572268" y="4819357"/>
              <a:ext cx="675000" cy="675005"/>
              <a:chOff x="7209746" y="4153276"/>
              <a:chExt cx="675000" cy="675005"/>
            </a:xfrm>
          </p:grpSpPr>
          <p:sp>
            <p:nvSpPr>
              <p:cNvPr id="26" name="íṣlíḑe">
                <a:extLst>
                  <a:ext uri="{FF2B5EF4-FFF2-40B4-BE49-F238E27FC236}">
                    <a16:creationId xmlns="" xmlns:a16="http://schemas.microsoft.com/office/drawing/2014/main" id="{192CE48B-636A-44F4-BF34-7E3700E71F57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ïṩľiḍe">
                <a:extLst>
                  <a:ext uri="{FF2B5EF4-FFF2-40B4-BE49-F238E27FC236}">
                    <a16:creationId xmlns="" xmlns:a16="http://schemas.microsoft.com/office/drawing/2014/main" id="{4839A137-2D7E-4306-802C-2F7E38A8C85E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AA0E39D1-38CA-4592-81DA-CCF705CCB270}"/>
                </a:ext>
              </a:extLst>
            </p:cNvPr>
            <p:cNvCxnSpPr/>
            <p:nvPr/>
          </p:nvCxnSpPr>
          <p:spPr>
            <a:xfrm>
              <a:off x="6737675" y="2729674"/>
              <a:ext cx="478281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FB2A0D9D-7052-467D-82B1-29D804B99CAA}"/>
                </a:ext>
              </a:extLst>
            </p:cNvPr>
            <p:cNvCxnSpPr/>
            <p:nvPr/>
          </p:nvCxnSpPr>
          <p:spPr>
            <a:xfrm>
              <a:off x="6737675" y="4533074"/>
              <a:ext cx="478281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12">
              <a:extLst>
                <a:ext uri="{FF2B5EF4-FFF2-40B4-BE49-F238E27FC236}">
                  <a16:creationId xmlns="" xmlns:a16="http://schemas.microsoft.com/office/drawing/2014/main" id="{93912B97-B8E6-46F4-95C4-1F498841D8E1}"/>
                </a:ext>
              </a:extLst>
            </p:cNvPr>
            <p:cNvCxnSpPr>
              <a:cxnSpLocks/>
              <a:stCxn id="19" idx="6"/>
              <a:endCxn id="30" idx="2"/>
            </p:cNvCxnSpPr>
            <p:nvPr/>
          </p:nvCxnSpPr>
          <p:spPr>
            <a:xfrm flipV="1">
              <a:off x="3267075" y="1501310"/>
              <a:ext cx="3305193" cy="1836311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连接符 13">
              <a:extLst>
                <a:ext uri="{FF2B5EF4-FFF2-40B4-BE49-F238E27FC236}">
                  <a16:creationId xmlns="" xmlns:a16="http://schemas.microsoft.com/office/drawing/2014/main" id="{8CBF22E7-9277-4711-9A0A-E2134C3518A9}"/>
                </a:ext>
              </a:extLst>
            </p:cNvPr>
            <p:cNvCxnSpPr>
              <a:cxnSpLocks/>
              <a:stCxn id="19" idx="6"/>
              <a:endCxn id="26" idx="2"/>
            </p:cNvCxnSpPr>
            <p:nvPr/>
          </p:nvCxnSpPr>
          <p:spPr>
            <a:xfrm>
              <a:off x="3267075" y="3337621"/>
              <a:ext cx="3305193" cy="1819239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S1iḓé">
              <a:extLst>
                <a:ext uri="{FF2B5EF4-FFF2-40B4-BE49-F238E27FC236}">
                  <a16:creationId xmlns="" xmlns:a16="http://schemas.microsoft.com/office/drawing/2014/main" id="{D0C35604-D996-4F28-A3C3-804CDE880B20}"/>
                </a:ext>
              </a:extLst>
            </p:cNvPr>
            <p:cNvSpPr/>
            <p:nvPr/>
          </p:nvSpPr>
          <p:spPr bwMode="auto">
            <a:xfrm>
              <a:off x="4787759" y="3205911"/>
              <a:ext cx="263420" cy="26342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íšḷîḑè">
              <a:extLst>
                <a:ext uri="{FF2B5EF4-FFF2-40B4-BE49-F238E27FC236}">
                  <a16:creationId xmlns="" xmlns:a16="http://schemas.microsoft.com/office/drawing/2014/main" id="{39E90E68-76F4-4434-993C-E8514DBF60FB}"/>
                </a:ext>
              </a:extLst>
            </p:cNvPr>
            <p:cNvGrpSpPr/>
            <p:nvPr/>
          </p:nvGrpSpPr>
          <p:grpSpPr>
            <a:xfrm>
              <a:off x="7401789" y="1120740"/>
              <a:ext cx="4128914" cy="1464849"/>
              <a:chOff x="7401789" y="1120740"/>
              <a:chExt cx="4128914" cy="1464849"/>
            </a:xfrm>
          </p:grpSpPr>
          <p:sp>
            <p:nvSpPr>
              <p:cNvPr id="24" name="îṡḻídé">
                <a:extLst>
                  <a:ext uri="{FF2B5EF4-FFF2-40B4-BE49-F238E27FC236}">
                    <a16:creationId xmlns="" xmlns:a16="http://schemas.microsoft.com/office/drawing/2014/main" id="{87078069-0FDA-4E96-A984-D6B560CA5C5C}"/>
                  </a:ext>
                </a:extLst>
              </p:cNvPr>
              <p:cNvSpPr txBox="1"/>
              <p:nvPr/>
            </p:nvSpPr>
            <p:spPr>
              <a:xfrm>
                <a:off x="7401789" y="1592560"/>
                <a:ext cx="4128914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25" name="îŝlíḋe">
                <a:extLst>
                  <a:ext uri="{FF2B5EF4-FFF2-40B4-BE49-F238E27FC236}">
                    <a16:creationId xmlns="" xmlns:a16="http://schemas.microsoft.com/office/drawing/2014/main" id="{64A1AF0A-E57B-45E2-836B-3BA9D055A718}"/>
                  </a:ext>
                </a:extLst>
              </p:cNvPr>
              <p:cNvSpPr txBox="1"/>
              <p:nvPr/>
            </p:nvSpPr>
            <p:spPr>
              <a:xfrm>
                <a:off x="7401789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ïšḻíḑè">
              <a:extLst>
                <a:ext uri="{FF2B5EF4-FFF2-40B4-BE49-F238E27FC236}">
                  <a16:creationId xmlns="" xmlns:a16="http://schemas.microsoft.com/office/drawing/2014/main" id="{C734758D-9366-40CC-81F6-17B89C74322A}"/>
                </a:ext>
              </a:extLst>
            </p:cNvPr>
            <p:cNvGrpSpPr/>
            <p:nvPr/>
          </p:nvGrpSpPr>
          <p:grpSpPr>
            <a:xfrm>
              <a:off x="7401789" y="2976332"/>
              <a:ext cx="4128914" cy="1464849"/>
              <a:chOff x="7401789" y="1120740"/>
              <a:chExt cx="4128914" cy="1464849"/>
            </a:xfrm>
          </p:grpSpPr>
          <p:sp>
            <p:nvSpPr>
              <p:cNvPr id="22" name="îṥ1íḑè">
                <a:extLst>
                  <a:ext uri="{FF2B5EF4-FFF2-40B4-BE49-F238E27FC236}">
                    <a16:creationId xmlns="" xmlns:a16="http://schemas.microsoft.com/office/drawing/2014/main" id="{60271B60-6899-4E30-ABD8-CDFAA4974A3A}"/>
                  </a:ext>
                </a:extLst>
              </p:cNvPr>
              <p:cNvSpPr txBox="1"/>
              <p:nvPr/>
            </p:nvSpPr>
            <p:spPr>
              <a:xfrm>
                <a:off x="7401789" y="1592560"/>
                <a:ext cx="4128914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23" name="îṣlíďê">
                <a:extLst>
                  <a:ext uri="{FF2B5EF4-FFF2-40B4-BE49-F238E27FC236}">
                    <a16:creationId xmlns="" xmlns:a16="http://schemas.microsoft.com/office/drawing/2014/main" id="{FA6923C3-6E54-4499-8B5C-899843E4B162}"/>
                  </a:ext>
                </a:extLst>
              </p:cNvPr>
              <p:cNvSpPr txBox="1"/>
              <p:nvPr/>
            </p:nvSpPr>
            <p:spPr>
              <a:xfrm>
                <a:off x="7401789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îsľïḓê">
              <a:extLst>
                <a:ext uri="{FF2B5EF4-FFF2-40B4-BE49-F238E27FC236}">
                  <a16:creationId xmlns="" xmlns:a16="http://schemas.microsoft.com/office/drawing/2014/main" id="{B5453C72-5EE3-465C-A4C9-434860F93A39}"/>
                </a:ext>
              </a:extLst>
            </p:cNvPr>
            <p:cNvGrpSpPr/>
            <p:nvPr/>
          </p:nvGrpSpPr>
          <p:grpSpPr>
            <a:xfrm>
              <a:off x="7401789" y="4767725"/>
              <a:ext cx="4128914" cy="1375901"/>
              <a:chOff x="7401789" y="1120740"/>
              <a:chExt cx="4128914" cy="1375901"/>
            </a:xfrm>
          </p:grpSpPr>
          <p:sp>
            <p:nvSpPr>
              <p:cNvPr id="20" name="ísḷïḋè">
                <a:extLst>
                  <a:ext uri="{FF2B5EF4-FFF2-40B4-BE49-F238E27FC236}">
                    <a16:creationId xmlns="" xmlns:a16="http://schemas.microsoft.com/office/drawing/2014/main" id="{19C4E690-ACEF-481A-B3B3-8074AD04308B}"/>
                  </a:ext>
                </a:extLst>
              </p:cNvPr>
              <p:cNvSpPr txBox="1"/>
              <p:nvPr/>
            </p:nvSpPr>
            <p:spPr>
              <a:xfrm>
                <a:off x="7401789" y="1592561"/>
                <a:ext cx="4128914" cy="90408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21" name="iṧļïḓè">
                <a:extLst>
                  <a:ext uri="{FF2B5EF4-FFF2-40B4-BE49-F238E27FC236}">
                    <a16:creationId xmlns="" xmlns:a16="http://schemas.microsoft.com/office/drawing/2014/main" id="{DA891A45-84CF-4165-B057-11A9B94FCFE2}"/>
                  </a:ext>
                </a:extLst>
              </p:cNvPr>
              <p:cNvSpPr txBox="1"/>
              <p:nvPr/>
            </p:nvSpPr>
            <p:spPr>
              <a:xfrm>
                <a:off x="7401789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9" name="ïsľîḓê">
              <a:extLst>
                <a:ext uri="{FF2B5EF4-FFF2-40B4-BE49-F238E27FC236}">
                  <a16:creationId xmlns="" xmlns:a16="http://schemas.microsoft.com/office/drawing/2014/main" id="{1EB215C3-BFFE-4088-9E0C-3FE7806ACD04}"/>
                </a:ext>
              </a:extLst>
            </p:cNvPr>
            <p:cNvSpPr/>
            <p:nvPr/>
          </p:nvSpPr>
          <p:spPr>
            <a:xfrm>
              <a:off x="2569667" y="2988915"/>
              <a:ext cx="697408" cy="69741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en-US" altLang="zh-CN" sz="1600" b="1" dirty="0"/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718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5536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8947" y="1967696"/>
            <a:ext cx="5625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/>
              <a:t>原</a:t>
            </a:r>
            <a:r>
              <a:rPr lang="zh-CN" altLang="en-US" dirty="0" smtClean="0"/>
              <a:t>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0804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b54317b5-13e2-47bd-868d-cc8f1a6e9be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459341"/>
            <a:ext cx="10858500" cy="4519001"/>
            <a:chOff x="660400" y="1459341"/>
            <a:chExt cx="10858500" cy="4519001"/>
          </a:xfrm>
        </p:grpSpPr>
        <p:sp>
          <p:nvSpPr>
            <p:cNvPr id="6" name="îṡ1îḑè"/>
            <p:cNvSpPr/>
            <p:nvPr/>
          </p:nvSpPr>
          <p:spPr>
            <a:xfrm>
              <a:off x="6074064" y="1459341"/>
              <a:ext cx="5444836" cy="2210079"/>
            </a:xfrm>
            <a:prstGeom prst="bent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ïṣlíďe"/>
            <p:cNvSpPr/>
            <p:nvPr/>
          </p:nvSpPr>
          <p:spPr>
            <a:xfrm flipH="1">
              <a:off x="660400" y="1459341"/>
              <a:ext cx="5444836" cy="2210079"/>
            </a:xfrm>
            <a:prstGeom prst="bent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b="1"/>
                <a:t>Text here</a:t>
              </a:r>
              <a:endParaRPr lang="en-US" altLang="zh-CN" b="1" dirty="0"/>
            </a:p>
          </p:txBody>
        </p:sp>
        <p:grpSp>
          <p:nvGrpSpPr>
            <p:cNvPr id="8" name="íšḻïďé"/>
            <p:cNvGrpSpPr/>
            <p:nvPr/>
          </p:nvGrpSpPr>
          <p:grpSpPr>
            <a:xfrm>
              <a:off x="5518246" y="3258200"/>
              <a:ext cx="1142812" cy="1142811"/>
              <a:chOff x="8261919" y="5145811"/>
              <a:chExt cx="988290" cy="988291"/>
            </a:xfrm>
          </p:grpSpPr>
          <p:sp>
            <p:nvSpPr>
              <p:cNvPr id="18" name="íṧlïḓé"/>
              <p:cNvSpPr/>
              <p:nvPr/>
            </p:nvSpPr>
            <p:spPr>
              <a:xfrm>
                <a:off x="8261919" y="5145811"/>
                <a:ext cx="988290" cy="98829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iṥḷiďê"/>
              <p:cNvSpPr/>
              <p:nvPr/>
            </p:nvSpPr>
            <p:spPr bwMode="auto">
              <a:xfrm>
                <a:off x="8521342" y="5405581"/>
                <a:ext cx="469458" cy="468746"/>
              </a:xfrm>
              <a:custGeom>
                <a:avLst/>
                <a:gdLst>
                  <a:gd name="connsiteX0" fmla="*/ 377627 w 607991"/>
                  <a:gd name="connsiteY0" fmla="*/ 294539 h 607074"/>
                  <a:gd name="connsiteX1" fmla="*/ 294976 w 607991"/>
                  <a:gd name="connsiteY1" fmla="*/ 377063 h 607074"/>
                  <a:gd name="connsiteX2" fmla="*/ 377627 w 607991"/>
                  <a:gd name="connsiteY2" fmla="*/ 459588 h 607074"/>
                  <a:gd name="connsiteX3" fmla="*/ 460355 w 607991"/>
                  <a:gd name="connsiteY3" fmla="*/ 377063 h 607074"/>
                  <a:gd name="connsiteX4" fmla="*/ 377627 w 607991"/>
                  <a:gd name="connsiteY4" fmla="*/ 294539 h 607074"/>
                  <a:gd name="connsiteX5" fmla="*/ 359653 w 607991"/>
                  <a:gd name="connsiteY5" fmla="*/ 147129 h 607074"/>
                  <a:gd name="connsiteX6" fmla="*/ 395678 w 607991"/>
                  <a:gd name="connsiteY6" fmla="*/ 147129 h 607074"/>
                  <a:gd name="connsiteX7" fmla="*/ 423869 w 607991"/>
                  <a:gd name="connsiteY7" fmla="*/ 175277 h 607074"/>
                  <a:gd name="connsiteX8" fmla="*/ 423869 w 607991"/>
                  <a:gd name="connsiteY8" fmla="*/ 197288 h 607074"/>
                  <a:gd name="connsiteX9" fmla="*/ 435698 w 607991"/>
                  <a:gd name="connsiteY9" fmla="*/ 212474 h 607074"/>
                  <a:gd name="connsiteX10" fmla="*/ 453212 w 607991"/>
                  <a:gd name="connsiteY10" fmla="*/ 219760 h 607074"/>
                  <a:gd name="connsiteX11" fmla="*/ 460970 w 607991"/>
                  <a:gd name="connsiteY11" fmla="*/ 221447 h 607074"/>
                  <a:gd name="connsiteX12" fmla="*/ 472185 w 607991"/>
                  <a:gd name="connsiteY12" fmla="*/ 217459 h 607074"/>
                  <a:gd name="connsiteX13" fmla="*/ 487931 w 607991"/>
                  <a:gd name="connsiteY13" fmla="*/ 201737 h 607074"/>
                  <a:gd name="connsiteX14" fmla="*/ 507826 w 607991"/>
                  <a:gd name="connsiteY14" fmla="*/ 193530 h 607074"/>
                  <a:gd name="connsiteX15" fmla="*/ 527798 w 607991"/>
                  <a:gd name="connsiteY15" fmla="*/ 201737 h 607074"/>
                  <a:gd name="connsiteX16" fmla="*/ 553300 w 607991"/>
                  <a:gd name="connsiteY16" fmla="*/ 227200 h 607074"/>
                  <a:gd name="connsiteX17" fmla="*/ 553300 w 607991"/>
                  <a:gd name="connsiteY17" fmla="*/ 267005 h 607074"/>
                  <a:gd name="connsiteX18" fmla="*/ 537553 w 607991"/>
                  <a:gd name="connsiteY18" fmla="*/ 282727 h 607074"/>
                  <a:gd name="connsiteX19" fmla="*/ 535249 w 607991"/>
                  <a:gd name="connsiteY19" fmla="*/ 301671 h 607074"/>
                  <a:gd name="connsiteX20" fmla="*/ 542546 w 607991"/>
                  <a:gd name="connsiteY20" fmla="*/ 319158 h 607074"/>
                  <a:gd name="connsiteX21" fmla="*/ 557755 w 607991"/>
                  <a:gd name="connsiteY21" fmla="*/ 330969 h 607074"/>
                  <a:gd name="connsiteX22" fmla="*/ 579800 w 607991"/>
                  <a:gd name="connsiteY22" fmla="*/ 330969 h 607074"/>
                  <a:gd name="connsiteX23" fmla="*/ 607991 w 607991"/>
                  <a:gd name="connsiteY23" fmla="*/ 359116 h 607074"/>
                  <a:gd name="connsiteX24" fmla="*/ 607991 w 607991"/>
                  <a:gd name="connsiteY24" fmla="*/ 395087 h 607074"/>
                  <a:gd name="connsiteX25" fmla="*/ 579800 w 607991"/>
                  <a:gd name="connsiteY25" fmla="*/ 423234 h 607074"/>
                  <a:gd name="connsiteX26" fmla="*/ 557755 w 607991"/>
                  <a:gd name="connsiteY26" fmla="*/ 423234 h 607074"/>
                  <a:gd name="connsiteX27" fmla="*/ 542546 w 607991"/>
                  <a:gd name="connsiteY27" fmla="*/ 435045 h 607074"/>
                  <a:gd name="connsiteX28" fmla="*/ 535249 w 607991"/>
                  <a:gd name="connsiteY28" fmla="*/ 452532 h 607074"/>
                  <a:gd name="connsiteX29" fmla="*/ 537630 w 607991"/>
                  <a:gd name="connsiteY29" fmla="*/ 471476 h 607074"/>
                  <a:gd name="connsiteX30" fmla="*/ 553300 w 607991"/>
                  <a:gd name="connsiteY30" fmla="*/ 487199 h 607074"/>
                  <a:gd name="connsiteX31" fmla="*/ 553300 w 607991"/>
                  <a:gd name="connsiteY31" fmla="*/ 527004 h 607074"/>
                  <a:gd name="connsiteX32" fmla="*/ 527798 w 607991"/>
                  <a:gd name="connsiteY32" fmla="*/ 552467 h 607074"/>
                  <a:gd name="connsiteX33" fmla="*/ 507826 w 607991"/>
                  <a:gd name="connsiteY33" fmla="*/ 560750 h 607074"/>
                  <a:gd name="connsiteX34" fmla="*/ 487931 w 607991"/>
                  <a:gd name="connsiteY34" fmla="*/ 552467 h 607074"/>
                  <a:gd name="connsiteX35" fmla="*/ 472261 w 607991"/>
                  <a:gd name="connsiteY35" fmla="*/ 536821 h 607074"/>
                  <a:gd name="connsiteX36" fmla="*/ 460970 w 607991"/>
                  <a:gd name="connsiteY36" fmla="*/ 532756 h 607074"/>
                  <a:gd name="connsiteX37" fmla="*/ 453212 w 607991"/>
                  <a:gd name="connsiteY37" fmla="*/ 534443 h 607074"/>
                  <a:gd name="connsiteX38" fmla="*/ 435698 w 607991"/>
                  <a:gd name="connsiteY38" fmla="*/ 541729 h 607074"/>
                  <a:gd name="connsiteX39" fmla="*/ 423869 w 607991"/>
                  <a:gd name="connsiteY39" fmla="*/ 556915 h 607074"/>
                  <a:gd name="connsiteX40" fmla="*/ 423869 w 607991"/>
                  <a:gd name="connsiteY40" fmla="*/ 578927 h 607074"/>
                  <a:gd name="connsiteX41" fmla="*/ 395678 w 607991"/>
                  <a:gd name="connsiteY41" fmla="*/ 607074 h 607074"/>
                  <a:gd name="connsiteX42" fmla="*/ 359653 w 607991"/>
                  <a:gd name="connsiteY42" fmla="*/ 607074 h 607074"/>
                  <a:gd name="connsiteX43" fmla="*/ 331462 w 607991"/>
                  <a:gd name="connsiteY43" fmla="*/ 578927 h 607074"/>
                  <a:gd name="connsiteX44" fmla="*/ 331462 w 607991"/>
                  <a:gd name="connsiteY44" fmla="*/ 556915 h 607074"/>
                  <a:gd name="connsiteX45" fmla="*/ 319633 w 607991"/>
                  <a:gd name="connsiteY45" fmla="*/ 541729 h 607074"/>
                  <a:gd name="connsiteX46" fmla="*/ 302119 w 607991"/>
                  <a:gd name="connsiteY46" fmla="*/ 534443 h 607074"/>
                  <a:gd name="connsiteX47" fmla="*/ 294361 w 607991"/>
                  <a:gd name="connsiteY47" fmla="*/ 532756 h 607074"/>
                  <a:gd name="connsiteX48" fmla="*/ 283146 w 607991"/>
                  <a:gd name="connsiteY48" fmla="*/ 536821 h 607074"/>
                  <a:gd name="connsiteX49" fmla="*/ 267400 w 607991"/>
                  <a:gd name="connsiteY49" fmla="*/ 552467 h 607074"/>
                  <a:gd name="connsiteX50" fmla="*/ 247505 w 607991"/>
                  <a:gd name="connsiteY50" fmla="*/ 560750 h 607074"/>
                  <a:gd name="connsiteX51" fmla="*/ 227533 w 607991"/>
                  <a:gd name="connsiteY51" fmla="*/ 552467 h 607074"/>
                  <a:gd name="connsiteX52" fmla="*/ 202031 w 607991"/>
                  <a:gd name="connsiteY52" fmla="*/ 527004 h 607074"/>
                  <a:gd name="connsiteX53" fmla="*/ 202031 w 607991"/>
                  <a:gd name="connsiteY53" fmla="*/ 487199 h 607074"/>
                  <a:gd name="connsiteX54" fmla="*/ 217701 w 607991"/>
                  <a:gd name="connsiteY54" fmla="*/ 471476 h 607074"/>
                  <a:gd name="connsiteX55" fmla="*/ 220082 w 607991"/>
                  <a:gd name="connsiteY55" fmla="*/ 452532 h 607074"/>
                  <a:gd name="connsiteX56" fmla="*/ 212785 w 607991"/>
                  <a:gd name="connsiteY56" fmla="*/ 435045 h 607074"/>
                  <a:gd name="connsiteX57" fmla="*/ 197576 w 607991"/>
                  <a:gd name="connsiteY57" fmla="*/ 423234 h 607074"/>
                  <a:gd name="connsiteX58" fmla="*/ 175531 w 607991"/>
                  <a:gd name="connsiteY58" fmla="*/ 423234 h 607074"/>
                  <a:gd name="connsiteX59" fmla="*/ 147340 w 607991"/>
                  <a:gd name="connsiteY59" fmla="*/ 395087 h 607074"/>
                  <a:gd name="connsiteX60" fmla="*/ 147340 w 607991"/>
                  <a:gd name="connsiteY60" fmla="*/ 359116 h 607074"/>
                  <a:gd name="connsiteX61" fmla="*/ 175531 w 607991"/>
                  <a:gd name="connsiteY61" fmla="*/ 330969 h 607074"/>
                  <a:gd name="connsiteX62" fmla="*/ 197576 w 607991"/>
                  <a:gd name="connsiteY62" fmla="*/ 330969 h 607074"/>
                  <a:gd name="connsiteX63" fmla="*/ 212785 w 607991"/>
                  <a:gd name="connsiteY63" fmla="*/ 319158 h 607074"/>
                  <a:gd name="connsiteX64" fmla="*/ 220082 w 607991"/>
                  <a:gd name="connsiteY64" fmla="*/ 301671 h 607074"/>
                  <a:gd name="connsiteX65" fmla="*/ 217701 w 607991"/>
                  <a:gd name="connsiteY65" fmla="*/ 282727 h 607074"/>
                  <a:gd name="connsiteX66" fmla="*/ 202031 w 607991"/>
                  <a:gd name="connsiteY66" fmla="*/ 267005 h 607074"/>
                  <a:gd name="connsiteX67" fmla="*/ 193735 w 607991"/>
                  <a:gd name="connsiteY67" fmla="*/ 247141 h 607074"/>
                  <a:gd name="connsiteX68" fmla="*/ 202031 w 607991"/>
                  <a:gd name="connsiteY68" fmla="*/ 227200 h 607074"/>
                  <a:gd name="connsiteX69" fmla="*/ 227533 w 607991"/>
                  <a:gd name="connsiteY69" fmla="*/ 201737 h 607074"/>
                  <a:gd name="connsiteX70" fmla="*/ 247505 w 607991"/>
                  <a:gd name="connsiteY70" fmla="*/ 193530 h 607074"/>
                  <a:gd name="connsiteX71" fmla="*/ 267400 w 607991"/>
                  <a:gd name="connsiteY71" fmla="*/ 201737 h 607074"/>
                  <a:gd name="connsiteX72" fmla="*/ 283070 w 607991"/>
                  <a:gd name="connsiteY72" fmla="*/ 217383 h 607074"/>
                  <a:gd name="connsiteX73" fmla="*/ 294361 w 607991"/>
                  <a:gd name="connsiteY73" fmla="*/ 221447 h 607074"/>
                  <a:gd name="connsiteX74" fmla="*/ 302119 w 607991"/>
                  <a:gd name="connsiteY74" fmla="*/ 219760 h 607074"/>
                  <a:gd name="connsiteX75" fmla="*/ 319633 w 607991"/>
                  <a:gd name="connsiteY75" fmla="*/ 212474 h 607074"/>
                  <a:gd name="connsiteX76" fmla="*/ 331462 w 607991"/>
                  <a:gd name="connsiteY76" fmla="*/ 197288 h 607074"/>
                  <a:gd name="connsiteX77" fmla="*/ 331462 w 607991"/>
                  <a:gd name="connsiteY77" fmla="*/ 175277 h 607074"/>
                  <a:gd name="connsiteX78" fmla="*/ 359653 w 607991"/>
                  <a:gd name="connsiteY78" fmla="*/ 147129 h 607074"/>
                  <a:gd name="connsiteX79" fmla="*/ 119929 w 607991"/>
                  <a:gd name="connsiteY79" fmla="*/ 83135 h 607074"/>
                  <a:gd name="connsiteX80" fmla="*/ 83282 w 607991"/>
                  <a:gd name="connsiteY80" fmla="*/ 119717 h 607074"/>
                  <a:gd name="connsiteX81" fmla="*/ 119929 w 607991"/>
                  <a:gd name="connsiteY81" fmla="*/ 156223 h 607074"/>
                  <a:gd name="connsiteX82" fmla="*/ 156499 w 607991"/>
                  <a:gd name="connsiteY82" fmla="*/ 119717 h 607074"/>
                  <a:gd name="connsiteX83" fmla="*/ 119929 w 607991"/>
                  <a:gd name="connsiteY83" fmla="*/ 83135 h 607074"/>
                  <a:gd name="connsiteX84" fmla="*/ 110863 w 607991"/>
                  <a:gd name="connsiteY84" fmla="*/ 0 h 607074"/>
                  <a:gd name="connsiteX85" fmla="*/ 128918 w 607991"/>
                  <a:gd name="connsiteY85" fmla="*/ 0 h 607074"/>
                  <a:gd name="connsiteX86" fmla="*/ 147741 w 607991"/>
                  <a:gd name="connsiteY86" fmla="*/ 18790 h 607074"/>
                  <a:gd name="connsiteX87" fmla="*/ 147741 w 607991"/>
                  <a:gd name="connsiteY87" fmla="*/ 29834 h 607074"/>
                  <a:gd name="connsiteX88" fmla="*/ 150507 w 607991"/>
                  <a:gd name="connsiteY88" fmla="*/ 32978 h 607074"/>
                  <a:gd name="connsiteX89" fmla="*/ 159726 w 607991"/>
                  <a:gd name="connsiteY89" fmla="*/ 36813 h 607074"/>
                  <a:gd name="connsiteX90" fmla="*/ 161570 w 607991"/>
                  <a:gd name="connsiteY90" fmla="*/ 37196 h 607074"/>
                  <a:gd name="connsiteX91" fmla="*/ 163875 w 607991"/>
                  <a:gd name="connsiteY91" fmla="*/ 36583 h 607074"/>
                  <a:gd name="connsiteX92" fmla="*/ 171711 w 607991"/>
                  <a:gd name="connsiteY92" fmla="*/ 28683 h 607074"/>
                  <a:gd name="connsiteX93" fmla="*/ 185002 w 607991"/>
                  <a:gd name="connsiteY93" fmla="*/ 23238 h 607074"/>
                  <a:gd name="connsiteX94" fmla="*/ 198294 w 607991"/>
                  <a:gd name="connsiteY94" fmla="*/ 28683 h 607074"/>
                  <a:gd name="connsiteX95" fmla="*/ 211047 w 607991"/>
                  <a:gd name="connsiteY95" fmla="*/ 41414 h 607074"/>
                  <a:gd name="connsiteX96" fmla="*/ 211047 w 607991"/>
                  <a:gd name="connsiteY96" fmla="*/ 67950 h 607074"/>
                  <a:gd name="connsiteX97" fmla="*/ 203211 w 607991"/>
                  <a:gd name="connsiteY97" fmla="*/ 75849 h 607074"/>
                  <a:gd name="connsiteX98" fmla="*/ 202903 w 607991"/>
                  <a:gd name="connsiteY98" fmla="*/ 79914 h 607074"/>
                  <a:gd name="connsiteX99" fmla="*/ 206822 w 607991"/>
                  <a:gd name="connsiteY99" fmla="*/ 89117 h 607074"/>
                  <a:gd name="connsiteX100" fmla="*/ 209972 w 607991"/>
                  <a:gd name="connsiteY100" fmla="*/ 91878 h 607074"/>
                  <a:gd name="connsiteX101" fmla="*/ 220958 w 607991"/>
                  <a:gd name="connsiteY101" fmla="*/ 91878 h 607074"/>
                  <a:gd name="connsiteX102" fmla="*/ 239781 w 607991"/>
                  <a:gd name="connsiteY102" fmla="*/ 110668 h 607074"/>
                  <a:gd name="connsiteX103" fmla="*/ 239781 w 607991"/>
                  <a:gd name="connsiteY103" fmla="*/ 128691 h 607074"/>
                  <a:gd name="connsiteX104" fmla="*/ 220958 w 607991"/>
                  <a:gd name="connsiteY104" fmla="*/ 147480 h 607074"/>
                  <a:gd name="connsiteX105" fmla="*/ 209972 w 607991"/>
                  <a:gd name="connsiteY105" fmla="*/ 147480 h 607074"/>
                  <a:gd name="connsiteX106" fmla="*/ 206822 w 607991"/>
                  <a:gd name="connsiteY106" fmla="*/ 150241 h 607074"/>
                  <a:gd name="connsiteX107" fmla="*/ 202903 w 607991"/>
                  <a:gd name="connsiteY107" fmla="*/ 159444 h 607074"/>
                  <a:gd name="connsiteX108" fmla="*/ 203211 w 607991"/>
                  <a:gd name="connsiteY108" fmla="*/ 163586 h 607074"/>
                  <a:gd name="connsiteX109" fmla="*/ 211047 w 607991"/>
                  <a:gd name="connsiteY109" fmla="*/ 171408 h 607074"/>
                  <a:gd name="connsiteX110" fmla="*/ 211047 w 607991"/>
                  <a:gd name="connsiteY110" fmla="*/ 197944 h 607074"/>
                  <a:gd name="connsiteX111" fmla="*/ 198294 w 607991"/>
                  <a:gd name="connsiteY111" fmla="*/ 210675 h 607074"/>
                  <a:gd name="connsiteX112" fmla="*/ 185002 w 607991"/>
                  <a:gd name="connsiteY112" fmla="*/ 216197 h 607074"/>
                  <a:gd name="connsiteX113" fmla="*/ 171711 w 607991"/>
                  <a:gd name="connsiteY113" fmla="*/ 210675 h 607074"/>
                  <a:gd name="connsiteX114" fmla="*/ 163875 w 607991"/>
                  <a:gd name="connsiteY114" fmla="*/ 202852 h 607074"/>
                  <a:gd name="connsiteX115" fmla="*/ 161570 w 607991"/>
                  <a:gd name="connsiteY115" fmla="*/ 202239 h 607074"/>
                  <a:gd name="connsiteX116" fmla="*/ 159726 w 607991"/>
                  <a:gd name="connsiteY116" fmla="*/ 202546 h 607074"/>
                  <a:gd name="connsiteX117" fmla="*/ 150507 w 607991"/>
                  <a:gd name="connsiteY117" fmla="*/ 206457 h 607074"/>
                  <a:gd name="connsiteX118" fmla="*/ 147741 w 607991"/>
                  <a:gd name="connsiteY118" fmla="*/ 209601 h 607074"/>
                  <a:gd name="connsiteX119" fmla="*/ 147741 w 607991"/>
                  <a:gd name="connsiteY119" fmla="*/ 220568 h 607074"/>
                  <a:gd name="connsiteX120" fmla="*/ 128918 w 607991"/>
                  <a:gd name="connsiteY120" fmla="*/ 239358 h 607074"/>
                  <a:gd name="connsiteX121" fmla="*/ 110863 w 607991"/>
                  <a:gd name="connsiteY121" fmla="*/ 239358 h 607074"/>
                  <a:gd name="connsiteX122" fmla="*/ 92117 w 607991"/>
                  <a:gd name="connsiteY122" fmla="*/ 220568 h 607074"/>
                  <a:gd name="connsiteX123" fmla="*/ 92117 w 607991"/>
                  <a:gd name="connsiteY123" fmla="*/ 209601 h 607074"/>
                  <a:gd name="connsiteX124" fmla="*/ 89274 w 607991"/>
                  <a:gd name="connsiteY124" fmla="*/ 206457 h 607074"/>
                  <a:gd name="connsiteX125" fmla="*/ 80055 w 607991"/>
                  <a:gd name="connsiteY125" fmla="*/ 202546 h 607074"/>
                  <a:gd name="connsiteX126" fmla="*/ 78211 w 607991"/>
                  <a:gd name="connsiteY126" fmla="*/ 202239 h 607074"/>
                  <a:gd name="connsiteX127" fmla="*/ 75983 w 607991"/>
                  <a:gd name="connsiteY127" fmla="*/ 202852 h 607074"/>
                  <a:gd name="connsiteX128" fmla="*/ 68070 w 607991"/>
                  <a:gd name="connsiteY128" fmla="*/ 210675 h 607074"/>
                  <a:gd name="connsiteX129" fmla="*/ 54779 w 607991"/>
                  <a:gd name="connsiteY129" fmla="*/ 216197 h 607074"/>
                  <a:gd name="connsiteX130" fmla="*/ 41487 w 607991"/>
                  <a:gd name="connsiteY130" fmla="*/ 210675 h 607074"/>
                  <a:gd name="connsiteX131" fmla="*/ 28734 w 607991"/>
                  <a:gd name="connsiteY131" fmla="*/ 197944 h 607074"/>
                  <a:gd name="connsiteX132" fmla="*/ 23279 w 607991"/>
                  <a:gd name="connsiteY132" fmla="*/ 184676 h 607074"/>
                  <a:gd name="connsiteX133" fmla="*/ 28734 w 607991"/>
                  <a:gd name="connsiteY133" fmla="*/ 171408 h 607074"/>
                  <a:gd name="connsiteX134" fmla="*/ 36570 w 607991"/>
                  <a:gd name="connsiteY134" fmla="*/ 163586 h 607074"/>
                  <a:gd name="connsiteX135" fmla="*/ 36878 w 607991"/>
                  <a:gd name="connsiteY135" fmla="*/ 159444 h 607074"/>
                  <a:gd name="connsiteX136" fmla="*/ 33036 w 607991"/>
                  <a:gd name="connsiteY136" fmla="*/ 150241 h 607074"/>
                  <a:gd name="connsiteX137" fmla="*/ 29886 w 607991"/>
                  <a:gd name="connsiteY137" fmla="*/ 147480 h 607074"/>
                  <a:gd name="connsiteX138" fmla="*/ 18823 w 607991"/>
                  <a:gd name="connsiteY138" fmla="*/ 147480 h 607074"/>
                  <a:gd name="connsiteX139" fmla="*/ 0 w 607991"/>
                  <a:gd name="connsiteY139" fmla="*/ 128691 h 607074"/>
                  <a:gd name="connsiteX140" fmla="*/ 0 w 607991"/>
                  <a:gd name="connsiteY140" fmla="*/ 110668 h 607074"/>
                  <a:gd name="connsiteX141" fmla="*/ 18823 w 607991"/>
                  <a:gd name="connsiteY141" fmla="*/ 91955 h 607074"/>
                  <a:gd name="connsiteX142" fmla="*/ 29886 w 607991"/>
                  <a:gd name="connsiteY142" fmla="*/ 91955 h 607074"/>
                  <a:gd name="connsiteX143" fmla="*/ 33036 w 607991"/>
                  <a:gd name="connsiteY143" fmla="*/ 89194 h 607074"/>
                  <a:gd name="connsiteX144" fmla="*/ 36878 w 607991"/>
                  <a:gd name="connsiteY144" fmla="*/ 79914 h 607074"/>
                  <a:gd name="connsiteX145" fmla="*/ 36570 w 607991"/>
                  <a:gd name="connsiteY145" fmla="*/ 75849 h 607074"/>
                  <a:gd name="connsiteX146" fmla="*/ 28734 w 607991"/>
                  <a:gd name="connsiteY146" fmla="*/ 67950 h 607074"/>
                  <a:gd name="connsiteX147" fmla="*/ 28734 w 607991"/>
                  <a:gd name="connsiteY147" fmla="*/ 41414 h 607074"/>
                  <a:gd name="connsiteX148" fmla="*/ 41487 w 607991"/>
                  <a:gd name="connsiteY148" fmla="*/ 28683 h 607074"/>
                  <a:gd name="connsiteX149" fmla="*/ 54779 w 607991"/>
                  <a:gd name="connsiteY149" fmla="*/ 23238 h 607074"/>
                  <a:gd name="connsiteX150" fmla="*/ 68070 w 607991"/>
                  <a:gd name="connsiteY150" fmla="*/ 28683 h 607074"/>
                  <a:gd name="connsiteX151" fmla="*/ 75983 w 607991"/>
                  <a:gd name="connsiteY151" fmla="*/ 36583 h 607074"/>
                  <a:gd name="connsiteX152" fmla="*/ 78211 w 607991"/>
                  <a:gd name="connsiteY152" fmla="*/ 37196 h 607074"/>
                  <a:gd name="connsiteX153" fmla="*/ 80055 w 607991"/>
                  <a:gd name="connsiteY153" fmla="*/ 36813 h 607074"/>
                  <a:gd name="connsiteX154" fmla="*/ 89351 w 607991"/>
                  <a:gd name="connsiteY154" fmla="*/ 32978 h 607074"/>
                  <a:gd name="connsiteX155" fmla="*/ 92117 w 607991"/>
                  <a:gd name="connsiteY155" fmla="*/ 29834 h 607074"/>
                  <a:gd name="connsiteX156" fmla="*/ 92117 w 607991"/>
                  <a:gd name="connsiteY156" fmla="*/ 18790 h 607074"/>
                  <a:gd name="connsiteX157" fmla="*/ 110863 w 607991"/>
                  <a:gd name="connsiteY157" fmla="*/ 0 h 607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607991" h="607074">
                    <a:moveTo>
                      <a:pt x="377627" y="294539"/>
                    </a:moveTo>
                    <a:cubicBezTo>
                      <a:pt x="332077" y="294539"/>
                      <a:pt x="294976" y="331583"/>
                      <a:pt x="294976" y="377063"/>
                    </a:cubicBezTo>
                    <a:cubicBezTo>
                      <a:pt x="294976" y="422621"/>
                      <a:pt x="332077" y="459588"/>
                      <a:pt x="377627" y="459588"/>
                    </a:cubicBezTo>
                    <a:cubicBezTo>
                      <a:pt x="423254" y="459588"/>
                      <a:pt x="460355" y="422621"/>
                      <a:pt x="460355" y="377063"/>
                    </a:cubicBezTo>
                    <a:cubicBezTo>
                      <a:pt x="460355" y="331583"/>
                      <a:pt x="423254" y="294539"/>
                      <a:pt x="377627" y="294539"/>
                    </a:cubicBezTo>
                    <a:close/>
                    <a:moveTo>
                      <a:pt x="359653" y="147129"/>
                    </a:moveTo>
                    <a:lnTo>
                      <a:pt x="395678" y="147129"/>
                    </a:lnTo>
                    <a:cubicBezTo>
                      <a:pt x="411271" y="147129"/>
                      <a:pt x="423869" y="159707"/>
                      <a:pt x="423869" y="175277"/>
                    </a:cubicBezTo>
                    <a:lnTo>
                      <a:pt x="423869" y="197288"/>
                    </a:lnTo>
                    <a:cubicBezTo>
                      <a:pt x="423869" y="203270"/>
                      <a:pt x="429323" y="210173"/>
                      <a:pt x="435698" y="212474"/>
                    </a:cubicBezTo>
                    <a:cubicBezTo>
                      <a:pt x="441613" y="214545"/>
                      <a:pt x="447527" y="216999"/>
                      <a:pt x="453212" y="219760"/>
                    </a:cubicBezTo>
                    <a:cubicBezTo>
                      <a:pt x="455516" y="220834"/>
                      <a:pt x="458205" y="221447"/>
                      <a:pt x="460970" y="221447"/>
                    </a:cubicBezTo>
                    <a:cubicBezTo>
                      <a:pt x="465502" y="221447"/>
                      <a:pt x="469727" y="219913"/>
                      <a:pt x="472185" y="217459"/>
                    </a:cubicBezTo>
                    <a:lnTo>
                      <a:pt x="487931" y="201737"/>
                    </a:lnTo>
                    <a:cubicBezTo>
                      <a:pt x="493232" y="196445"/>
                      <a:pt x="500298" y="193530"/>
                      <a:pt x="507826" y="193530"/>
                    </a:cubicBezTo>
                    <a:cubicBezTo>
                      <a:pt x="515431" y="193530"/>
                      <a:pt x="522498" y="196445"/>
                      <a:pt x="527798" y="201737"/>
                    </a:cubicBezTo>
                    <a:lnTo>
                      <a:pt x="553300" y="227200"/>
                    </a:lnTo>
                    <a:cubicBezTo>
                      <a:pt x="564284" y="238167"/>
                      <a:pt x="564284" y="256037"/>
                      <a:pt x="553300" y="267005"/>
                    </a:cubicBezTo>
                    <a:lnTo>
                      <a:pt x="537553" y="282727"/>
                    </a:lnTo>
                    <a:cubicBezTo>
                      <a:pt x="533405" y="286946"/>
                      <a:pt x="532253" y="295612"/>
                      <a:pt x="535249" y="301671"/>
                    </a:cubicBezTo>
                    <a:cubicBezTo>
                      <a:pt x="538014" y="307347"/>
                      <a:pt x="540472" y="313252"/>
                      <a:pt x="542546" y="319158"/>
                    </a:cubicBezTo>
                    <a:cubicBezTo>
                      <a:pt x="544850" y="325524"/>
                      <a:pt x="551764" y="330969"/>
                      <a:pt x="557755" y="330969"/>
                    </a:cubicBezTo>
                    <a:lnTo>
                      <a:pt x="579800" y="330969"/>
                    </a:lnTo>
                    <a:cubicBezTo>
                      <a:pt x="595317" y="330969"/>
                      <a:pt x="607991" y="343547"/>
                      <a:pt x="607991" y="359116"/>
                    </a:cubicBezTo>
                    <a:lnTo>
                      <a:pt x="607991" y="395087"/>
                    </a:lnTo>
                    <a:cubicBezTo>
                      <a:pt x="607991" y="410656"/>
                      <a:pt x="595394" y="423234"/>
                      <a:pt x="579800" y="423234"/>
                    </a:cubicBezTo>
                    <a:lnTo>
                      <a:pt x="557755" y="423234"/>
                    </a:lnTo>
                    <a:cubicBezTo>
                      <a:pt x="551764" y="423234"/>
                      <a:pt x="544850" y="428680"/>
                      <a:pt x="542546" y="435045"/>
                    </a:cubicBezTo>
                    <a:cubicBezTo>
                      <a:pt x="540472" y="440951"/>
                      <a:pt x="538014" y="446857"/>
                      <a:pt x="535249" y="452532"/>
                    </a:cubicBezTo>
                    <a:cubicBezTo>
                      <a:pt x="532330" y="458591"/>
                      <a:pt x="533405" y="467258"/>
                      <a:pt x="537630" y="471476"/>
                    </a:cubicBezTo>
                    <a:lnTo>
                      <a:pt x="553300" y="487199"/>
                    </a:lnTo>
                    <a:cubicBezTo>
                      <a:pt x="564284" y="498166"/>
                      <a:pt x="564284" y="516036"/>
                      <a:pt x="553300" y="527004"/>
                    </a:cubicBezTo>
                    <a:lnTo>
                      <a:pt x="527798" y="552467"/>
                    </a:lnTo>
                    <a:cubicBezTo>
                      <a:pt x="522498" y="557759"/>
                      <a:pt x="515431" y="560750"/>
                      <a:pt x="507826" y="560750"/>
                    </a:cubicBezTo>
                    <a:cubicBezTo>
                      <a:pt x="500298" y="560750"/>
                      <a:pt x="493232" y="557759"/>
                      <a:pt x="487931" y="552467"/>
                    </a:cubicBezTo>
                    <a:lnTo>
                      <a:pt x="472261" y="536821"/>
                    </a:lnTo>
                    <a:cubicBezTo>
                      <a:pt x="469727" y="534290"/>
                      <a:pt x="465502" y="532756"/>
                      <a:pt x="460970" y="532756"/>
                    </a:cubicBezTo>
                    <a:cubicBezTo>
                      <a:pt x="458205" y="532756"/>
                      <a:pt x="455439" y="533369"/>
                      <a:pt x="453212" y="534443"/>
                    </a:cubicBezTo>
                    <a:cubicBezTo>
                      <a:pt x="447527" y="537204"/>
                      <a:pt x="441613" y="539658"/>
                      <a:pt x="435698" y="541729"/>
                    </a:cubicBezTo>
                    <a:cubicBezTo>
                      <a:pt x="429323" y="544030"/>
                      <a:pt x="423869" y="550933"/>
                      <a:pt x="423869" y="556915"/>
                    </a:cubicBezTo>
                    <a:lnTo>
                      <a:pt x="423869" y="578927"/>
                    </a:lnTo>
                    <a:cubicBezTo>
                      <a:pt x="423869" y="594496"/>
                      <a:pt x="411271" y="607074"/>
                      <a:pt x="395678" y="607074"/>
                    </a:cubicBezTo>
                    <a:lnTo>
                      <a:pt x="359653" y="607074"/>
                    </a:lnTo>
                    <a:cubicBezTo>
                      <a:pt x="344060" y="607074"/>
                      <a:pt x="331462" y="594496"/>
                      <a:pt x="331462" y="578927"/>
                    </a:cubicBezTo>
                    <a:lnTo>
                      <a:pt x="331462" y="556915"/>
                    </a:lnTo>
                    <a:cubicBezTo>
                      <a:pt x="331462" y="550933"/>
                      <a:pt x="326008" y="544030"/>
                      <a:pt x="319633" y="541729"/>
                    </a:cubicBezTo>
                    <a:cubicBezTo>
                      <a:pt x="313718" y="539658"/>
                      <a:pt x="307804" y="537204"/>
                      <a:pt x="302119" y="534443"/>
                    </a:cubicBezTo>
                    <a:cubicBezTo>
                      <a:pt x="299892" y="533369"/>
                      <a:pt x="297203" y="532756"/>
                      <a:pt x="294361" y="532756"/>
                    </a:cubicBezTo>
                    <a:cubicBezTo>
                      <a:pt x="289829" y="532756"/>
                      <a:pt x="285681" y="534290"/>
                      <a:pt x="283146" y="536821"/>
                    </a:cubicBezTo>
                    <a:lnTo>
                      <a:pt x="267400" y="552467"/>
                    </a:lnTo>
                    <a:cubicBezTo>
                      <a:pt x="262099" y="557759"/>
                      <a:pt x="255033" y="560750"/>
                      <a:pt x="247505" y="560750"/>
                    </a:cubicBezTo>
                    <a:cubicBezTo>
                      <a:pt x="239977" y="560750"/>
                      <a:pt x="232834" y="557759"/>
                      <a:pt x="227533" y="552467"/>
                    </a:cubicBezTo>
                    <a:lnTo>
                      <a:pt x="202031" y="527004"/>
                    </a:lnTo>
                    <a:cubicBezTo>
                      <a:pt x="191047" y="516036"/>
                      <a:pt x="191047" y="498166"/>
                      <a:pt x="202031" y="487199"/>
                    </a:cubicBezTo>
                    <a:lnTo>
                      <a:pt x="217701" y="471476"/>
                    </a:lnTo>
                    <a:cubicBezTo>
                      <a:pt x="221926" y="467258"/>
                      <a:pt x="223001" y="458591"/>
                      <a:pt x="220082" y="452532"/>
                    </a:cubicBezTo>
                    <a:cubicBezTo>
                      <a:pt x="217317" y="446780"/>
                      <a:pt x="214859" y="440951"/>
                      <a:pt x="212785" y="435045"/>
                    </a:cubicBezTo>
                    <a:cubicBezTo>
                      <a:pt x="210481" y="428603"/>
                      <a:pt x="203568" y="423234"/>
                      <a:pt x="197576" y="423234"/>
                    </a:cubicBezTo>
                    <a:lnTo>
                      <a:pt x="175531" y="423234"/>
                    </a:lnTo>
                    <a:cubicBezTo>
                      <a:pt x="159937" y="423234"/>
                      <a:pt x="147340" y="410579"/>
                      <a:pt x="147340" y="395087"/>
                    </a:cubicBezTo>
                    <a:lnTo>
                      <a:pt x="147340" y="359116"/>
                    </a:lnTo>
                    <a:cubicBezTo>
                      <a:pt x="147340" y="343547"/>
                      <a:pt x="159937" y="330969"/>
                      <a:pt x="175531" y="330969"/>
                    </a:cubicBezTo>
                    <a:lnTo>
                      <a:pt x="197576" y="330969"/>
                    </a:lnTo>
                    <a:cubicBezTo>
                      <a:pt x="203568" y="330969"/>
                      <a:pt x="210481" y="325524"/>
                      <a:pt x="212785" y="319158"/>
                    </a:cubicBezTo>
                    <a:cubicBezTo>
                      <a:pt x="214859" y="313252"/>
                      <a:pt x="217317" y="307347"/>
                      <a:pt x="220082" y="301671"/>
                    </a:cubicBezTo>
                    <a:cubicBezTo>
                      <a:pt x="223001" y="295612"/>
                      <a:pt x="221926" y="286946"/>
                      <a:pt x="217701" y="282727"/>
                    </a:cubicBezTo>
                    <a:lnTo>
                      <a:pt x="202031" y="267005"/>
                    </a:lnTo>
                    <a:cubicBezTo>
                      <a:pt x="196731" y="261713"/>
                      <a:pt x="193735" y="254657"/>
                      <a:pt x="193735" y="247141"/>
                    </a:cubicBezTo>
                    <a:cubicBezTo>
                      <a:pt x="193735" y="239624"/>
                      <a:pt x="196731" y="232492"/>
                      <a:pt x="202031" y="227200"/>
                    </a:cubicBezTo>
                    <a:lnTo>
                      <a:pt x="227533" y="201737"/>
                    </a:lnTo>
                    <a:cubicBezTo>
                      <a:pt x="232834" y="196445"/>
                      <a:pt x="239977" y="193530"/>
                      <a:pt x="247505" y="193530"/>
                    </a:cubicBezTo>
                    <a:cubicBezTo>
                      <a:pt x="255033" y="193530"/>
                      <a:pt x="262099" y="196445"/>
                      <a:pt x="267400" y="201737"/>
                    </a:cubicBezTo>
                    <a:lnTo>
                      <a:pt x="283070" y="217383"/>
                    </a:lnTo>
                    <a:cubicBezTo>
                      <a:pt x="285604" y="219913"/>
                      <a:pt x="289829" y="221447"/>
                      <a:pt x="294361" y="221447"/>
                    </a:cubicBezTo>
                    <a:cubicBezTo>
                      <a:pt x="297126" y="221447"/>
                      <a:pt x="299892" y="220834"/>
                      <a:pt x="302119" y="219760"/>
                    </a:cubicBezTo>
                    <a:cubicBezTo>
                      <a:pt x="307804" y="216999"/>
                      <a:pt x="313718" y="214545"/>
                      <a:pt x="319633" y="212474"/>
                    </a:cubicBezTo>
                    <a:cubicBezTo>
                      <a:pt x="326008" y="210173"/>
                      <a:pt x="331462" y="203270"/>
                      <a:pt x="331462" y="197288"/>
                    </a:cubicBezTo>
                    <a:lnTo>
                      <a:pt x="331462" y="175277"/>
                    </a:lnTo>
                    <a:cubicBezTo>
                      <a:pt x="331462" y="159707"/>
                      <a:pt x="344060" y="147129"/>
                      <a:pt x="359653" y="147129"/>
                    </a:cubicBezTo>
                    <a:close/>
                    <a:moveTo>
                      <a:pt x="119929" y="83135"/>
                    </a:moveTo>
                    <a:cubicBezTo>
                      <a:pt x="99723" y="83135"/>
                      <a:pt x="83282" y="99547"/>
                      <a:pt x="83282" y="119717"/>
                    </a:cubicBezTo>
                    <a:cubicBezTo>
                      <a:pt x="83282" y="139888"/>
                      <a:pt x="99723" y="156223"/>
                      <a:pt x="119929" y="156223"/>
                    </a:cubicBezTo>
                    <a:cubicBezTo>
                      <a:pt x="140135" y="156223"/>
                      <a:pt x="156499" y="139888"/>
                      <a:pt x="156499" y="119717"/>
                    </a:cubicBezTo>
                    <a:cubicBezTo>
                      <a:pt x="156499" y="99547"/>
                      <a:pt x="140135" y="83135"/>
                      <a:pt x="119929" y="83135"/>
                    </a:cubicBezTo>
                    <a:close/>
                    <a:moveTo>
                      <a:pt x="110863" y="0"/>
                    </a:moveTo>
                    <a:lnTo>
                      <a:pt x="128918" y="0"/>
                    </a:lnTo>
                    <a:cubicBezTo>
                      <a:pt x="139290" y="0"/>
                      <a:pt x="147741" y="8436"/>
                      <a:pt x="147741" y="18790"/>
                    </a:cubicBezTo>
                    <a:lnTo>
                      <a:pt x="147741" y="29834"/>
                    </a:lnTo>
                    <a:cubicBezTo>
                      <a:pt x="147741" y="30677"/>
                      <a:pt x="148970" y="32441"/>
                      <a:pt x="150507" y="32978"/>
                    </a:cubicBezTo>
                    <a:cubicBezTo>
                      <a:pt x="153580" y="34052"/>
                      <a:pt x="156730" y="35355"/>
                      <a:pt x="159726" y="36813"/>
                    </a:cubicBezTo>
                    <a:cubicBezTo>
                      <a:pt x="160187" y="37043"/>
                      <a:pt x="160878" y="37196"/>
                      <a:pt x="161570" y="37196"/>
                    </a:cubicBezTo>
                    <a:cubicBezTo>
                      <a:pt x="162799" y="37196"/>
                      <a:pt x="163644" y="36813"/>
                      <a:pt x="163875" y="36583"/>
                    </a:cubicBezTo>
                    <a:lnTo>
                      <a:pt x="171711" y="28683"/>
                    </a:lnTo>
                    <a:cubicBezTo>
                      <a:pt x="175245" y="25155"/>
                      <a:pt x="180009" y="23238"/>
                      <a:pt x="185002" y="23238"/>
                    </a:cubicBezTo>
                    <a:cubicBezTo>
                      <a:pt x="189996" y="23238"/>
                      <a:pt x="194760" y="25155"/>
                      <a:pt x="198294" y="28683"/>
                    </a:cubicBezTo>
                    <a:lnTo>
                      <a:pt x="211047" y="41414"/>
                    </a:lnTo>
                    <a:cubicBezTo>
                      <a:pt x="218346" y="48777"/>
                      <a:pt x="218346" y="60664"/>
                      <a:pt x="211047" y="67950"/>
                    </a:cubicBezTo>
                    <a:lnTo>
                      <a:pt x="203211" y="75849"/>
                    </a:lnTo>
                    <a:cubicBezTo>
                      <a:pt x="202596" y="76386"/>
                      <a:pt x="202212" y="78533"/>
                      <a:pt x="202903" y="79914"/>
                    </a:cubicBezTo>
                    <a:cubicBezTo>
                      <a:pt x="204363" y="82905"/>
                      <a:pt x="205669" y="86049"/>
                      <a:pt x="206822" y="89117"/>
                    </a:cubicBezTo>
                    <a:cubicBezTo>
                      <a:pt x="207359" y="90651"/>
                      <a:pt x="209127" y="91878"/>
                      <a:pt x="209972" y="91878"/>
                    </a:cubicBezTo>
                    <a:lnTo>
                      <a:pt x="220958" y="91878"/>
                    </a:lnTo>
                    <a:cubicBezTo>
                      <a:pt x="231330" y="91878"/>
                      <a:pt x="239781" y="100314"/>
                      <a:pt x="239781" y="110668"/>
                    </a:cubicBezTo>
                    <a:lnTo>
                      <a:pt x="239781" y="128691"/>
                    </a:lnTo>
                    <a:cubicBezTo>
                      <a:pt x="239781" y="139044"/>
                      <a:pt x="231330" y="147480"/>
                      <a:pt x="220958" y="147480"/>
                    </a:cubicBezTo>
                    <a:lnTo>
                      <a:pt x="209972" y="147480"/>
                    </a:lnTo>
                    <a:cubicBezTo>
                      <a:pt x="209127" y="147480"/>
                      <a:pt x="207359" y="148707"/>
                      <a:pt x="206822" y="150241"/>
                    </a:cubicBezTo>
                    <a:cubicBezTo>
                      <a:pt x="205669" y="153309"/>
                      <a:pt x="204363" y="156453"/>
                      <a:pt x="202903" y="159444"/>
                    </a:cubicBezTo>
                    <a:cubicBezTo>
                      <a:pt x="202212" y="160825"/>
                      <a:pt x="202596" y="162972"/>
                      <a:pt x="203211" y="163586"/>
                    </a:cubicBezTo>
                    <a:lnTo>
                      <a:pt x="211047" y="171408"/>
                    </a:lnTo>
                    <a:cubicBezTo>
                      <a:pt x="218346" y="178694"/>
                      <a:pt x="218346" y="190658"/>
                      <a:pt x="211047" y="197944"/>
                    </a:cubicBezTo>
                    <a:lnTo>
                      <a:pt x="198294" y="210675"/>
                    </a:lnTo>
                    <a:cubicBezTo>
                      <a:pt x="194760" y="214203"/>
                      <a:pt x="189996" y="216197"/>
                      <a:pt x="185002" y="216197"/>
                    </a:cubicBezTo>
                    <a:cubicBezTo>
                      <a:pt x="180009" y="216197"/>
                      <a:pt x="175245" y="214203"/>
                      <a:pt x="171711" y="210675"/>
                    </a:cubicBezTo>
                    <a:lnTo>
                      <a:pt x="163875" y="202852"/>
                    </a:lnTo>
                    <a:cubicBezTo>
                      <a:pt x="163644" y="202622"/>
                      <a:pt x="162799" y="202239"/>
                      <a:pt x="161570" y="202239"/>
                    </a:cubicBezTo>
                    <a:cubicBezTo>
                      <a:pt x="160878" y="202239"/>
                      <a:pt x="160187" y="202316"/>
                      <a:pt x="159726" y="202546"/>
                    </a:cubicBezTo>
                    <a:cubicBezTo>
                      <a:pt x="156730" y="204003"/>
                      <a:pt x="153580" y="205307"/>
                      <a:pt x="150507" y="206457"/>
                    </a:cubicBezTo>
                    <a:cubicBezTo>
                      <a:pt x="148970" y="206994"/>
                      <a:pt x="147741" y="208758"/>
                      <a:pt x="147741" y="209601"/>
                    </a:cubicBezTo>
                    <a:lnTo>
                      <a:pt x="147741" y="220568"/>
                    </a:lnTo>
                    <a:cubicBezTo>
                      <a:pt x="147741" y="230922"/>
                      <a:pt x="139290" y="239358"/>
                      <a:pt x="128918" y="239358"/>
                    </a:cubicBezTo>
                    <a:lnTo>
                      <a:pt x="110863" y="239358"/>
                    </a:lnTo>
                    <a:cubicBezTo>
                      <a:pt x="100491" y="239358"/>
                      <a:pt x="92117" y="230922"/>
                      <a:pt x="92117" y="220568"/>
                    </a:cubicBezTo>
                    <a:lnTo>
                      <a:pt x="92117" y="209601"/>
                    </a:lnTo>
                    <a:cubicBezTo>
                      <a:pt x="92117" y="208758"/>
                      <a:pt x="90811" y="206917"/>
                      <a:pt x="89274" y="206457"/>
                    </a:cubicBezTo>
                    <a:cubicBezTo>
                      <a:pt x="86201" y="205307"/>
                      <a:pt x="83051" y="204003"/>
                      <a:pt x="80055" y="202546"/>
                    </a:cubicBezTo>
                    <a:cubicBezTo>
                      <a:pt x="79594" y="202316"/>
                      <a:pt x="78903" y="202239"/>
                      <a:pt x="78211" y="202239"/>
                    </a:cubicBezTo>
                    <a:cubicBezTo>
                      <a:pt x="77059" y="202239"/>
                      <a:pt x="76214" y="202622"/>
                      <a:pt x="75983" y="202852"/>
                    </a:cubicBezTo>
                    <a:lnTo>
                      <a:pt x="68070" y="210675"/>
                    </a:lnTo>
                    <a:cubicBezTo>
                      <a:pt x="64536" y="214203"/>
                      <a:pt x="59849" y="216197"/>
                      <a:pt x="54779" y="216197"/>
                    </a:cubicBezTo>
                    <a:cubicBezTo>
                      <a:pt x="49785" y="216197"/>
                      <a:pt x="45021" y="214203"/>
                      <a:pt x="41487" y="210675"/>
                    </a:cubicBezTo>
                    <a:lnTo>
                      <a:pt x="28734" y="197944"/>
                    </a:lnTo>
                    <a:cubicBezTo>
                      <a:pt x="25200" y="194416"/>
                      <a:pt x="23279" y="189661"/>
                      <a:pt x="23279" y="184676"/>
                    </a:cubicBezTo>
                    <a:cubicBezTo>
                      <a:pt x="23279" y="179691"/>
                      <a:pt x="25200" y="174936"/>
                      <a:pt x="28734" y="171408"/>
                    </a:cubicBezTo>
                    <a:lnTo>
                      <a:pt x="36570" y="163586"/>
                    </a:lnTo>
                    <a:cubicBezTo>
                      <a:pt x="37185" y="162972"/>
                      <a:pt x="37569" y="160825"/>
                      <a:pt x="36878" y="159444"/>
                    </a:cubicBezTo>
                    <a:cubicBezTo>
                      <a:pt x="35418" y="156453"/>
                      <a:pt x="34112" y="153386"/>
                      <a:pt x="33036" y="150241"/>
                    </a:cubicBezTo>
                    <a:cubicBezTo>
                      <a:pt x="32498" y="148707"/>
                      <a:pt x="30654" y="147480"/>
                      <a:pt x="29886" y="147480"/>
                    </a:cubicBezTo>
                    <a:lnTo>
                      <a:pt x="18823" y="147480"/>
                    </a:lnTo>
                    <a:cubicBezTo>
                      <a:pt x="8451" y="147480"/>
                      <a:pt x="0" y="139044"/>
                      <a:pt x="0" y="128691"/>
                    </a:cubicBezTo>
                    <a:lnTo>
                      <a:pt x="0" y="110668"/>
                    </a:lnTo>
                    <a:cubicBezTo>
                      <a:pt x="0" y="100314"/>
                      <a:pt x="8451" y="91955"/>
                      <a:pt x="18823" y="91955"/>
                    </a:cubicBezTo>
                    <a:lnTo>
                      <a:pt x="29886" y="91955"/>
                    </a:lnTo>
                    <a:cubicBezTo>
                      <a:pt x="30654" y="91955"/>
                      <a:pt x="32498" y="90651"/>
                      <a:pt x="33036" y="89194"/>
                    </a:cubicBezTo>
                    <a:cubicBezTo>
                      <a:pt x="34112" y="86049"/>
                      <a:pt x="35418" y="82905"/>
                      <a:pt x="36878" y="79914"/>
                    </a:cubicBezTo>
                    <a:cubicBezTo>
                      <a:pt x="37569" y="78533"/>
                      <a:pt x="37185" y="76386"/>
                      <a:pt x="36570" y="75849"/>
                    </a:cubicBezTo>
                    <a:lnTo>
                      <a:pt x="28734" y="67950"/>
                    </a:lnTo>
                    <a:cubicBezTo>
                      <a:pt x="21435" y="60664"/>
                      <a:pt x="21435" y="48777"/>
                      <a:pt x="28734" y="41414"/>
                    </a:cubicBezTo>
                    <a:lnTo>
                      <a:pt x="41487" y="28683"/>
                    </a:lnTo>
                    <a:cubicBezTo>
                      <a:pt x="45021" y="25155"/>
                      <a:pt x="49785" y="23238"/>
                      <a:pt x="54779" y="23238"/>
                    </a:cubicBezTo>
                    <a:cubicBezTo>
                      <a:pt x="59849" y="23238"/>
                      <a:pt x="64536" y="25155"/>
                      <a:pt x="68070" y="28683"/>
                    </a:cubicBezTo>
                    <a:lnTo>
                      <a:pt x="75983" y="36583"/>
                    </a:lnTo>
                    <a:cubicBezTo>
                      <a:pt x="76214" y="36813"/>
                      <a:pt x="77059" y="37196"/>
                      <a:pt x="78211" y="37196"/>
                    </a:cubicBezTo>
                    <a:cubicBezTo>
                      <a:pt x="78903" y="37196"/>
                      <a:pt x="79594" y="37043"/>
                      <a:pt x="80055" y="36813"/>
                    </a:cubicBezTo>
                    <a:cubicBezTo>
                      <a:pt x="83051" y="35355"/>
                      <a:pt x="86201" y="34052"/>
                      <a:pt x="89351" y="32978"/>
                    </a:cubicBezTo>
                    <a:cubicBezTo>
                      <a:pt x="90811" y="32441"/>
                      <a:pt x="92117" y="30677"/>
                      <a:pt x="92117" y="29834"/>
                    </a:cubicBezTo>
                    <a:lnTo>
                      <a:pt x="92117" y="18790"/>
                    </a:lnTo>
                    <a:cubicBezTo>
                      <a:pt x="92117" y="8436"/>
                      <a:pt x="100491" y="0"/>
                      <a:pt x="1108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9" name="ï$1iḓê"/>
            <p:cNvGrpSpPr/>
            <p:nvPr/>
          </p:nvGrpSpPr>
          <p:grpSpPr>
            <a:xfrm>
              <a:off x="4918310" y="4701397"/>
              <a:ext cx="2342681" cy="1276945"/>
              <a:chOff x="668570" y="3210331"/>
              <a:chExt cx="2342681" cy="1276945"/>
            </a:xfrm>
          </p:grpSpPr>
          <p:sp>
            <p:nvSpPr>
              <p:cNvPr id="16" name="işḻïḑé">
                <a:extLst>
                  <a:ext uri="{FF2B5EF4-FFF2-40B4-BE49-F238E27FC236}">
                    <a16:creationId xmlns="" xmlns:a16="http://schemas.microsoft.com/office/drawing/2014/main" id="{C01E5CF9-947B-444F-980F-D2AC73F1A14F}"/>
                  </a:ext>
                </a:extLst>
              </p:cNvPr>
              <p:cNvSpPr/>
              <p:nvPr/>
            </p:nvSpPr>
            <p:spPr bwMode="auto">
              <a:xfrm>
                <a:off x="668571" y="3652135"/>
                <a:ext cx="2342679" cy="8351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îšḻîḋê">
                <a:extLst>
                  <a:ext uri="{FF2B5EF4-FFF2-40B4-BE49-F238E27FC236}">
                    <a16:creationId xmlns="" xmlns:a16="http://schemas.microsoft.com/office/drawing/2014/main" id="{1E6C4472-04E0-4414-BB88-CAA67673ABD1}"/>
                  </a:ext>
                </a:extLst>
              </p:cNvPr>
              <p:cNvSpPr txBox="1"/>
              <p:nvPr/>
            </p:nvSpPr>
            <p:spPr bwMode="auto">
              <a:xfrm>
                <a:off x="668570" y="3210331"/>
                <a:ext cx="234268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0" name="işľíḑê">
              <a:extLst>
                <a:ext uri="{FF2B5EF4-FFF2-40B4-BE49-F238E27FC236}">
                  <a16:creationId xmlns="" xmlns:a16="http://schemas.microsoft.com/office/drawing/2014/main" id="{14C361A7-1F90-4A4F-B915-1E919DB07772}"/>
                </a:ext>
              </a:extLst>
            </p:cNvPr>
            <p:cNvSpPr/>
            <p:nvPr/>
          </p:nvSpPr>
          <p:spPr bwMode="auto">
            <a:xfrm>
              <a:off x="1163871" y="2346318"/>
              <a:ext cx="3074754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iṡ1ïďé">
              <a:extLst>
                <a:ext uri="{FF2B5EF4-FFF2-40B4-BE49-F238E27FC236}">
                  <a16:creationId xmlns="" xmlns:a16="http://schemas.microsoft.com/office/drawing/2014/main" id="{D4260ECF-A848-407B-95F7-108EFAB125AD}"/>
                </a:ext>
              </a:extLst>
            </p:cNvPr>
            <p:cNvSpPr txBox="1"/>
            <p:nvPr/>
          </p:nvSpPr>
          <p:spPr bwMode="auto">
            <a:xfrm>
              <a:off x="1163870" y="1743075"/>
              <a:ext cx="3074757" cy="5048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íṣľïḓè">
              <a:extLst>
                <a:ext uri="{FF2B5EF4-FFF2-40B4-BE49-F238E27FC236}">
                  <a16:creationId xmlns="" xmlns:a16="http://schemas.microsoft.com/office/drawing/2014/main" id="{14CC04A7-2018-4565-96FB-C427A74A19A8}"/>
                </a:ext>
              </a:extLst>
            </p:cNvPr>
            <p:cNvSpPr/>
            <p:nvPr/>
          </p:nvSpPr>
          <p:spPr bwMode="auto">
            <a:xfrm>
              <a:off x="1163871" y="3525055"/>
              <a:ext cx="3074754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iṣľíḍé">
              <a:extLst>
                <a:ext uri="{FF2B5EF4-FFF2-40B4-BE49-F238E27FC236}">
                  <a16:creationId xmlns="" xmlns:a16="http://schemas.microsoft.com/office/drawing/2014/main" id="{BCC95842-8219-4E8C-8FEC-3D93B309A379}"/>
                </a:ext>
              </a:extLst>
            </p:cNvPr>
            <p:cNvSpPr/>
            <p:nvPr/>
          </p:nvSpPr>
          <p:spPr bwMode="auto">
            <a:xfrm>
              <a:off x="7907571" y="2346318"/>
              <a:ext cx="3074754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îş1íďê">
              <a:extLst>
                <a:ext uri="{FF2B5EF4-FFF2-40B4-BE49-F238E27FC236}">
                  <a16:creationId xmlns="" xmlns:a16="http://schemas.microsoft.com/office/drawing/2014/main" id="{73587C04-C93D-453C-93C0-F2613843C730}"/>
                </a:ext>
              </a:extLst>
            </p:cNvPr>
            <p:cNvSpPr txBox="1"/>
            <p:nvPr/>
          </p:nvSpPr>
          <p:spPr bwMode="auto">
            <a:xfrm>
              <a:off x="7907570" y="1743075"/>
              <a:ext cx="3074757" cy="5048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išļíḓê">
              <a:extLst>
                <a:ext uri="{FF2B5EF4-FFF2-40B4-BE49-F238E27FC236}">
                  <a16:creationId xmlns="" xmlns:a16="http://schemas.microsoft.com/office/drawing/2014/main" id="{0F87AB15-30C0-4642-BAE4-90951D3F4C15}"/>
                </a:ext>
              </a:extLst>
            </p:cNvPr>
            <p:cNvSpPr/>
            <p:nvPr/>
          </p:nvSpPr>
          <p:spPr bwMode="auto">
            <a:xfrm>
              <a:off x="7907571" y="3525055"/>
              <a:ext cx="3074754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83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08f6a385-4b9b-4acf-87dd-da888086d4a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1" y="1105085"/>
            <a:ext cx="10848977" cy="5028829"/>
            <a:chOff x="671511" y="1123951"/>
            <a:chExt cx="10848977" cy="5028829"/>
          </a:xfrm>
        </p:grpSpPr>
        <p:sp>
          <p:nvSpPr>
            <p:cNvPr id="6" name="îŝḷïḑe">
              <a:extLst>
                <a:ext uri="{FF2B5EF4-FFF2-40B4-BE49-F238E27FC236}">
                  <a16:creationId xmlns="" xmlns:a16="http://schemas.microsoft.com/office/drawing/2014/main" id="{4A5AC953-D8B5-4B6F-9AAB-C4F21067D336}"/>
                </a:ext>
              </a:extLst>
            </p:cNvPr>
            <p:cNvSpPr/>
            <p:nvPr/>
          </p:nvSpPr>
          <p:spPr bwMode="auto">
            <a:xfrm>
              <a:off x="671514" y="1123951"/>
              <a:ext cx="5010096" cy="5028829"/>
            </a:xfrm>
            <a:custGeom>
              <a:avLst/>
              <a:gdLst>
                <a:gd name="T0" fmla="*/ 0 w 723"/>
                <a:gd name="T1" fmla="*/ 0 h 1205"/>
                <a:gd name="T2" fmla="*/ 541 w 723"/>
                <a:gd name="T3" fmla="*/ 664 h 1205"/>
                <a:gd name="T4" fmla="*/ 723 w 723"/>
                <a:gd name="T5" fmla="*/ 664 h 1205"/>
                <a:gd name="T6" fmla="*/ 723 w 723"/>
                <a:gd name="T7" fmla="*/ 1205 h 1205"/>
                <a:gd name="T8" fmla="*/ 0 60000 65536"/>
                <a:gd name="T9" fmla="*/ 0 60000 65536"/>
                <a:gd name="T10" fmla="*/ 0 60000 65536"/>
                <a:gd name="T11" fmla="*/ 0 60000 65536"/>
                <a:gd name="connsiteX0" fmla="*/ 0 w 10000"/>
                <a:gd name="connsiteY0" fmla="*/ 0 h 14856"/>
                <a:gd name="connsiteX1" fmla="*/ 7483 w 10000"/>
                <a:gd name="connsiteY1" fmla="*/ 5510 h 14856"/>
                <a:gd name="connsiteX2" fmla="*/ 10000 w 10000"/>
                <a:gd name="connsiteY2" fmla="*/ 5510 h 14856"/>
                <a:gd name="connsiteX3" fmla="*/ 9980 w 10000"/>
                <a:gd name="connsiteY3" fmla="*/ 14856 h 14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4856">
                  <a:moveTo>
                    <a:pt x="0" y="0"/>
                  </a:moveTo>
                  <a:lnTo>
                    <a:pt x="7483" y="5510"/>
                  </a:lnTo>
                  <a:lnTo>
                    <a:pt x="10000" y="5510"/>
                  </a:lnTo>
                  <a:cubicBezTo>
                    <a:pt x="10000" y="7007"/>
                    <a:pt x="9980" y="13359"/>
                    <a:pt x="9980" y="14856"/>
                  </a:cubicBezTo>
                </a:path>
              </a:pathLst>
            </a:custGeom>
            <a:noFill/>
            <a:ln w="22225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7" name="iṧḷïdè">
              <a:extLst>
                <a:ext uri="{FF2B5EF4-FFF2-40B4-BE49-F238E27FC236}">
                  <a16:creationId xmlns="" xmlns:a16="http://schemas.microsoft.com/office/drawing/2014/main" id="{9617A4E7-0FC8-4965-A77B-CEF5B9E7F072}"/>
                </a:ext>
              </a:extLst>
            </p:cNvPr>
            <p:cNvSpPr/>
            <p:nvPr/>
          </p:nvSpPr>
          <p:spPr bwMode="auto">
            <a:xfrm flipH="1">
              <a:off x="6510390" y="1123951"/>
              <a:ext cx="5010096" cy="5028829"/>
            </a:xfrm>
            <a:custGeom>
              <a:avLst/>
              <a:gdLst>
                <a:gd name="T0" fmla="*/ 0 w 723"/>
                <a:gd name="T1" fmla="*/ 0 h 1205"/>
                <a:gd name="T2" fmla="*/ 541 w 723"/>
                <a:gd name="T3" fmla="*/ 664 h 1205"/>
                <a:gd name="T4" fmla="*/ 723 w 723"/>
                <a:gd name="T5" fmla="*/ 664 h 1205"/>
                <a:gd name="T6" fmla="*/ 723 w 723"/>
                <a:gd name="T7" fmla="*/ 1205 h 1205"/>
                <a:gd name="T8" fmla="*/ 0 60000 65536"/>
                <a:gd name="T9" fmla="*/ 0 60000 65536"/>
                <a:gd name="T10" fmla="*/ 0 60000 65536"/>
                <a:gd name="T11" fmla="*/ 0 60000 65536"/>
                <a:gd name="connsiteX0" fmla="*/ 0 w 10000"/>
                <a:gd name="connsiteY0" fmla="*/ 0 h 14856"/>
                <a:gd name="connsiteX1" fmla="*/ 7483 w 10000"/>
                <a:gd name="connsiteY1" fmla="*/ 5510 h 14856"/>
                <a:gd name="connsiteX2" fmla="*/ 10000 w 10000"/>
                <a:gd name="connsiteY2" fmla="*/ 5510 h 14856"/>
                <a:gd name="connsiteX3" fmla="*/ 9980 w 10000"/>
                <a:gd name="connsiteY3" fmla="*/ 14856 h 14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4856">
                  <a:moveTo>
                    <a:pt x="0" y="0"/>
                  </a:moveTo>
                  <a:lnTo>
                    <a:pt x="7483" y="5510"/>
                  </a:lnTo>
                  <a:lnTo>
                    <a:pt x="10000" y="5510"/>
                  </a:lnTo>
                  <a:cubicBezTo>
                    <a:pt x="10000" y="7007"/>
                    <a:pt x="9980" y="13359"/>
                    <a:pt x="9980" y="14856"/>
                  </a:cubicBezTo>
                </a:path>
              </a:pathLst>
            </a:custGeom>
            <a:noFill/>
            <a:ln w="22225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grpSp>
          <p:nvGrpSpPr>
            <p:cNvPr id="8" name="îSľîḓe">
              <a:extLst>
                <a:ext uri="{FF2B5EF4-FFF2-40B4-BE49-F238E27FC236}">
                  <a16:creationId xmlns="" xmlns:a16="http://schemas.microsoft.com/office/drawing/2014/main" id="{F4EAAA3B-F9C9-4109-AC96-8E4C298F426A}"/>
                </a:ext>
              </a:extLst>
            </p:cNvPr>
            <p:cNvGrpSpPr/>
            <p:nvPr/>
          </p:nvGrpSpPr>
          <p:grpSpPr>
            <a:xfrm>
              <a:off x="671511" y="2890314"/>
              <a:ext cx="10848977" cy="813620"/>
              <a:chOff x="671511" y="2705380"/>
              <a:chExt cx="10848977" cy="813620"/>
            </a:xfrm>
          </p:grpSpPr>
          <p:sp>
            <p:nvSpPr>
              <p:cNvPr id="39" name="íṥḻiḑe">
                <a:extLst>
                  <a:ext uri="{FF2B5EF4-FFF2-40B4-BE49-F238E27FC236}">
                    <a16:creationId xmlns="" xmlns:a16="http://schemas.microsoft.com/office/drawing/2014/main" id="{7CA146A0-099F-479F-9D49-C5173034D56B}"/>
                  </a:ext>
                </a:extLst>
              </p:cNvPr>
              <p:cNvSpPr txBox="1"/>
              <p:nvPr/>
            </p:nvSpPr>
            <p:spPr bwMode="auto">
              <a:xfrm>
                <a:off x="5681610" y="2934000"/>
                <a:ext cx="828780" cy="585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2018 Q1</a:t>
                </a:r>
              </a:p>
            </p:txBody>
          </p:sp>
          <p:sp>
            <p:nvSpPr>
              <p:cNvPr id="40" name="íşļíḑê">
                <a:extLst>
                  <a:ext uri="{FF2B5EF4-FFF2-40B4-BE49-F238E27FC236}">
                    <a16:creationId xmlns="" xmlns:a16="http://schemas.microsoft.com/office/drawing/2014/main" id="{A2219CED-EBA1-42B1-81FE-B023760FB09F}"/>
                  </a:ext>
                </a:extLst>
              </p:cNvPr>
              <p:cNvSpPr/>
              <p:nvPr/>
            </p:nvSpPr>
            <p:spPr bwMode="auto">
              <a:xfrm>
                <a:off x="671511" y="2705380"/>
                <a:ext cx="5010096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  <p:sp>
            <p:nvSpPr>
              <p:cNvPr id="41" name="iṩľiḍé">
                <a:extLst>
                  <a:ext uri="{FF2B5EF4-FFF2-40B4-BE49-F238E27FC236}">
                    <a16:creationId xmlns="" xmlns:a16="http://schemas.microsoft.com/office/drawing/2014/main" id="{7400F618-401F-42A5-BF9C-C18FAD2B37ED}"/>
                  </a:ext>
                </a:extLst>
              </p:cNvPr>
              <p:cNvSpPr/>
              <p:nvPr/>
            </p:nvSpPr>
            <p:spPr bwMode="auto">
              <a:xfrm>
                <a:off x="6510390" y="2705380"/>
                <a:ext cx="5010096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  <p:cxnSp>
            <p:nvCxnSpPr>
              <p:cNvPr id="42" name="直接连接符 41">
                <a:extLst>
                  <a:ext uri="{FF2B5EF4-FFF2-40B4-BE49-F238E27FC236}">
                    <a16:creationId xmlns="" xmlns:a16="http://schemas.microsoft.com/office/drawing/2014/main" id="{7E4CED5F-A1FE-4736-9E78-F77535300060}"/>
                  </a:ext>
                </a:extLst>
              </p:cNvPr>
              <p:cNvCxnSpPr/>
              <p:nvPr/>
            </p:nvCxnSpPr>
            <p:spPr>
              <a:xfrm>
                <a:off x="671511" y="3519000"/>
                <a:ext cx="1084897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îṧļíḑè">
              <a:extLst>
                <a:ext uri="{FF2B5EF4-FFF2-40B4-BE49-F238E27FC236}">
                  <a16:creationId xmlns="" xmlns:a16="http://schemas.microsoft.com/office/drawing/2014/main" id="{BE6AF4D5-0321-4288-B010-E6EEF69387BB}"/>
                </a:ext>
              </a:extLst>
            </p:cNvPr>
            <p:cNvGrpSpPr/>
            <p:nvPr/>
          </p:nvGrpSpPr>
          <p:grpSpPr>
            <a:xfrm>
              <a:off x="671511" y="3703934"/>
              <a:ext cx="10848977" cy="813620"/>
              <a:chOff x="671511" y="2705380"/>
              <a:chExt cx="10848977" cy="813620"/>
            </a:xfrm>
          </p:grpSpPr>
          <p:sp>
            <p:nvSpPr>
              <p:cNvPr id="35" name="îŝ1iďe">
                <a:extLst>
                  <a:ext uri="{FF2B5EF4-FFF2-40B4-BE49-F238E27FC236}">
                    <a16:creationId xmlns="" xmlns:a16="http://schemas.microsoft.com/office/drawing/2014/main" id="{762FEB4C-4FD6-46CE-B64A-976FB8D2067E}"/>
                  </a:ext>
                </a:extLst>
              </p:cNvPr>
              <p:cNvSpPr txBox="1"/>
              <p:nvPr/>
            </p:nvSpPr>
            <p:spPr bwMode="auto">
              <a:xfrm>
                <a:off x="5681610" y="2934000"/>
                <a:ext cx="828780" cy="585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2018 Q2</a:t>
                </a:r>
              </a:p>
            </p:txBody>
          </p:sp>
          <p:sp>
            <p:nvSpPr>
              <p:cNvPr id="36" name="ïšļïde">
                <a:extLst>
                  <a:ext uri="{FF2B5EF4-FFF2-40B4-BE49-F238E27FC236}">
                    <a16:creationId xmlns="" xmlns:a16="http://schemas.microsoft.com/office/drawing/2014/main" id="{7CD9398B-4532-44D6-B7D7-693994300780}"/>
                  </a:ext>
                </a:extLst>
              </p:cNvPr>
              <p:cNvSpPr/>
              <p:nvPr/>
            </p:nvSpPr>
            <p:spPr bwMode="auto">
              <a:xfrm>
                <a:off x="671511" y="2705380"/>
                <a:ext cx="5010096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  <p:sp>
            <p:nvSpPr>
              <p:cNvPr id="37" name="ïS1ïḑé">
                <a:extLst>
                  <a:ext uri="{FF2B5EF4-FFF2-40B4-BE49-F238E27FC236}">
                    <a16:creationId xmlns="" xmlns:a16="http://schemas.microsoft.com/office/drawing/2014/main" id="{4A3E6181-48EE-4A3D-ABB3-03D5C972668C}"/>
                  </a:ext>
                </a:extLst>
              </p:cNvPr>
              <p:cNvSpPr/>
              <p:nvPr/>
            </p:nvSpPr>
            <p:spPr bwMode="auto">
              <a:xfrm>
                <a:off x="6510390" y="2705380"/>
                <a:ext cx="5010096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63D2EF6A-C89D-410F-92F2-695DAF9D7550}"/>
                  </a:ext>
                </a:extLst>
              </p:cNvPr>
              <p:cNvCxnSpPr/>
              <p:nvPr/>
            </p:nvCxnSpPr>
            <p:spPr>
              <a:xfrm>
                <a:off x="671511" y="3519000"/>
                <a:ext cx="1084897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ïṡļíḍê">
              <a:extLst>
                <a:ext uri="{FF2B5EF4-FFF2-40B4-BE49-F238E27FC236}">
                  <a16:creationId xmlns="" xmlns:a16="http://schemas.microsoft.com/office/drawing/2014/main" id="{EE5C104B-DA3A-41C7-8E75-56D3BD776BC4}"/>
                </a:ext>
              </a:extLst>
            </p:cNvPr>
            <p:cNvGrpSpPr/>
            <p:nvPr/>
          </p:nvGrpSpPr>
          <p:grpSpPr>
            <a:xfrm>
              <a:off x="671511" y="4517554"/>
              <a:ext cx="10848977" cy="813620"/>
              <a:chOff x="671511" y="2705380"/>
              <a:chExt cx="10848977" cy="813620"/>
            </a:xfrm>
          </p:grpSpPr>
          <p:sp>
            <p:nvSpPr>
              <p:cNvPr id="31" name="íṩlîḑé">
                <a:extLst>
                  <a:ext uri="{FF2B5EF4-FFF2-40B4-BE49-F238E27FC236}">
                    <a16:creationId xmlns="" xmlns:a16="http://schemas.microsoft.com/office/drawing/2014/main" id="{7AE6711D-9CF6-4A3C-AA04-D78B03BF093D}"/>
                  </a:ext>
                </a:extLst>
              </p:cNvPr>
              <p:cNvSpPr txBox="1"/>
              <p:nvPr/>
            </p:nvSpPr>
            <p:spPr bwMode="auto">
              <a:xfrm>
                <a:off x="5681610" y="2934000"/>
                <a:ext cx="828780" cy="585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2018 Q3</a:t>
                </a:r>
              </a:p>
            </p:txBody>
          </p:sp>
          <p:sp>
            <p:nvSpPr>
              <p:cNvPr id="32" name="í$liḓe">
                <a:extLst>
                  <a:ext uri="{FF2B5EF4-FFF2-40B4-BE49-F238E27FC236}">
                    <a16:creationId xmlns="" xmlns:a16="http://schemas.microsoft.com/office/drawing/2014/main" id="{88DD7400-BE14-4E1D-895F-EED34F5C0E26}"/>
                  </a:ext>
                </a:extLst>
              </p:cNvPr>
              <p:cNvSpPr/>
              <p:nvPr/>
            </p:nvSpPr>
            <p:spPr bwMode="auto">
              <a:xfrm>
                <a:off x="671511" y="2705380"/>
                <a:ext cx="5010096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  <p:sp>
            <p:nvSpPr>
              <p:cNvPr id="33" name="ïSliḋè">
                <a:extLst>
                  <a:ext uri="{FF2B5EF4-FFF2-40B4-BE49-F238E27FC236}">
                    <a16:creationId xmlns="" xmlns:a16="http://schemas.microsoft.com/office/drawing/2014/main" id="{82588DBA-DF3F-40BA-A8FB-0C8737BB570C}"/>
                  </a:ext>
                </a:extLst>
              </p:cNvPr>
              <p:cNvSpPr/>
              <p:nvPr/>
            </p:nvSpPr>
            <p:spPr bwMode="auto">
              <a:xfrm>
                <a:off x="6510390" y="2705380"/>
                <a:ext cx="5010096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E08D0AA5-AA1D-4337-B4E0-5C93E17F564F}"/>
                  </a:ext>
                </a:extLst>
              </p:cNvPr>
              <p:cNvCxnSpPr/>
              <p:nvPr/>
            </p:nvCxnSpPr>
            <p:spPr>
              <a:xfrm>
                <a:off x="671511" y="3519000"/>
                <a:ext cx="1084897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ïṩḻîḍé">
              <a:extLst>
                <a:ext uri="{FF2B5EF4-FFF2-40B4-BE49-F238E27FC236}">
                  <a16:creationId xmlns="" xmlns:a16="http://schemas.microsoft.com/office/drawing/2014/main" id="{C5B04262-11F1-4689-8EAD-CAEF638D52BA}"/>
                </a:ext>
              </a:extLst>
            </p:cNvPr>
            <p:cNvGrpSpPr/>
            <p:nvPr/>
          </p:nvGrpSpPr>
          <p:grpSpPr>
            <a:xfrm>
              <a:off x="671511" y="5331174"/>
              <a:ext cx="10848975" cy="813620"/>
              <a:chOff x="671511" y="2705380"/>
              <a:chExt cx="10848975" cy="813620"/>
            </a:xfrm>
          </p:grpSpPr>
          <p:sp>
            <p:nvSpPr>
              <p:cNvPr id="28" name="íśḷîdé">
                <a:extLst>
                  <a:ext uri="{FF2B5EF4-FFF2-40B4-BE49-F238E27FC236}">
                    <a16:creationId xmlns="" xmlns:a16="http://schemas.microsoft.com/office/drawing/2014/main" id="{AA5FF3B2-94BE-48D2-8441-2052145FF2DA}"/>
                  </a:ext>
                </a:extLst>
              </p:cNvPr>
              <p:cNvSpPr txBox="1"/>
              <p:nvPr/>
            </p:nvSpPr>
            <p:spPr bwMode="auto">
              <a:xfrm>
                <a:off x="5681610" y="2934000"/>
                <a:ext cx="828780" cy="585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2018 Q4</a:t>
                </a:r>
              </a:p>
            </p:txBody>
          </p:sp>
          <p:sp>
            <p:nvSpPr>
              <p:cNvPr id="29" name="íṣḷíḍé">
                <a:extLst>
                  <a:ext uri="{FF2B5EF4-FFF2-40B4-BE49-F238E27FC236}">
                    <a16:creationId xmlns="" xmlns:a16="http://schemas.microsoft.com/office/drawing/2014/main" id="{3ACFEC03-3E60-42AF-99EF-044B9F1B12F7}"/>
                  </a:ext>
                </a:extLst>
              </p:cNvPr>
              <p:cNvSpPr/>
              <p:nvPr/>
            </p:nvSpPr>
            <p:spPr bwMode="auto">
              <a:xfrm>
                <a:off x="671511" y="2705380"/>
                <a:ext cx="5010096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  <p:sp>
            <p:nvSpPr>
              <p:cNvPr id="30" name="îSḻîḓê">
                <a:extLst>
                  <a:ext uri="{FF2B5EF4-FFF2-40B4-BE49-F238E27FC236}">
                    <a16:creationId xmlns="" xmlns:a16="http://schemas.microsoft.com/office/drawing/2014/main" id="{1A820866-B697-4C5F-AC06-FD13BC2FB59E}"/>
                  </a:ext>
                </a:extLst>
              </p:cNvPr>
              <p:cNvSpPr/>
              <p:nvPr/>
            </p:nvSpPr>
            <p:spPr bwMode="auto">
              <a:xfrm>
                <a:off x="6510390" y="2705380"/>
                <a:ext cx="5010096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</p:grpSp>
        <p:grpSp>
          <p:nvGrpSpPr>
            <p:cNvPr id="12" name="îš1iďè">
              <a:extLst>
                <a:ext uri="{FF2B5EF4-FFF2-40B4-BE49-F238E27FC236}">
                  <a16:creationId xmlns="" xmlns:a16="http://schemas.microsoft.com/office/drawing/2014/main" id="{30404177-11E1-4D21-A107-56B52C66B7CD}"/>
                </a:ext>
              </a:extLst>
            </p:cNvPr>
            <p:cNvGrpSpPr/>
            <p:nvPr/>
          </p:nvGrpSpPr>
          <p:grpSpPr>
            <a:xfrm>
              <a:off x="3419937" y="1536703"/>
              <a:ext cx="5352125" cy="859093"/>
              <a:chOff x="3419937" y="1536703"/>
              <a:chExt cx="5352125" cy="859093"/>
            </a:xfrm>
          </p:grpSpPr>
          <p:grpSp>
            <p:nvGrpSpPr>
              <p:cNvPr id="13" name="ísļïdè">
                <a:extLst>
                  <a:ext uri="{FF2B5EF4-FFF2-40B4-BE49-F238E27FC236}">
                    <a16:creationId xmlns="" xmlns:a16="http://schemas.microsoft.com/office/drawing/2014/main" id="{11E1A1A4-9356-4C5A-929A-446E9C19C12D}"/>
                  </a:ext>
                </a:extLst>
              </p:cNvPr>
              <p:cNvGrpSpPr/>
              <p:nvPr/>
            </p:nvGrpSpPr>
            <p:grpSpPr>
              <a:xfrm>
                <a:off x="3419937" y="1631953"/>
                <a:ext cx="1090306" cy="699429"/>
                <a:chOff x="685694" y="5379782"/>
                <a:chExt cx="1090306" cy="699429"/>
              </a:xfrm>
            </p:grpSpPr>
            <p:sp>
              <p:nvSpPr>
                <p:cNvPr id="26" name="íšlíḑé">
                  <a:extLst>
                    <a:ext uri="{FF2B5EF4-FFF2-40B4-BE49-F238E27FC236}">
                      <a16:creationId xmlns="" xmlns:a16="http://schemas.microsoft.com/office/drawing/2014/main" id="{1E55585C-1D37-4446-BD69-2374B839ED36}"/>
                    </a:ext>
                  </a:extLst>
                </p:cNvPr>
                <p:cNvSpPr txBox="1"/>
                <p:nvPr/>
              </p:nvSpPr>
              <p:spPr bwMode="auto">
                <a:xfrm>
                  <a:off x="685694" y="5659977"/>
                  <a:ext cx="1090306" cy="4192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  <a:defRPr b="1">
                      <a:solidFill>
                        <a:schemeClr val="accent2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400" dirty="0">
                      <a:solidFill>
                        <a:schemeClr val="tx1"/>
                      </a:solidFill>
                    </a:rPr>
                    <a:t>Text here</a:t>
                  </a:r>
                </a:p>
              </p:txBody>
            </p:sp>
            <p:sp>
              <p:nvSpPr>
                <p:cNvPr id="27" name="iš1îde">
                  <a:extLst>
                    <a:ext uri="{FF2B5EF4-FFF2-40B4-BE49-F238E27FC236}">
                      <a16:creationId xmlns="" xmlns:a16="http://schemas.microsoft.com/office/drawing/2014/main" id="{B93983E1-347C-4549-93AF-AE6AB0D7161F}"/>
                    </a:ext>
                  </a:extLst>
                </p:cNvPr>
                <p:cNvSpPr/>
                <p:nvPr/>
              </p:nvSpPr>
              <p:spPr>
                <a:xfrm>
                  <a:off x="1006296" y="5379782"/>
                  <a:ext cx="449102" cy="272872"/>
                </a:xfrm>
                <a:prstGeom prst="rect">
                  <a:avLst/>
                </a:prstGeom>
              </p:spPr>
              <p:txBody>
                <a:bodyPr wrap="none">
                  <a:prstTxWarp prst="textPlain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altLang="zh-CN" b="1" dirty="0">
                      <a:solidFill>
                        <a:schemeClr val="accent1"/>
                      </a:solidFill>
                    </a:rPr>
                    <a:t>30K</a:t>
                  </a:r>
                </a:p>
              </p:txBody>
            </p:sp>
          </p:grpSp>
          <p:grpSp>
            <p:nvGrpSpPr>
              <p:cNvPr id="14" name="iŝlíḓe">
                <a:extLst>
                  <a:ext uri="{FF2B5EF4-FFF2-40B4-BE49-F238E27FC236}">
                    <a16:creationId xmlns="" xmlns:a16="http://schemas.microsoft.com/office/drawing/2014/main" id="{A8063D74-BC65-4132-A377-E1DF121C5879}"/>
                  </a:ext>
                </a:extLst>
              </p:cNvPr>
              <p:cNvGrpSpPr/>
              <p:nvPr/>
            </p:nvGrpSpPr>
            <p:grpSpPr>
              <a:xfrm>
                <a:off x="4840543" y="1631953"/>
                <a:ext cx="1090306" cy="699429"/>
                <a:chOff x="2059737" y="5379782"/>
                <a:chExt cx="1090306" cy="699429"/>
              </a:xfrm>
            </p:grpSpPr>
            <p:sp>
              <p:nvSpPr>
                <p:cNvPr id="24" name="ïŝḷîḑè">
                  <a:extLst>
                    <a:ext uri="{FF2B5EF4-FFF2-40B4-BE49-F238E27FC236}">
                      <a16:creationId xmlns="" xmlns:a16="http://schemas.microsoft.com/office/drawing/2014/main" id="{4A7DCE0A-8538-4189-886B-1CCF0B463EBB}"/>
                    </a:ext>
                  </a:extLst>
                </p:cNvPr>
                <p:cNvSpPr/>
                <p:nvPr/>
              </p:nvSpPr>
              <p:spPr>
                <a:xfrm>
                  <a:off x="2380339" y="5379782"/>
                  <a:ext cx="449102" cy="272872"/>
                </a:xfrm>
                <a:prstGeom prst="rect">
                  <a:avLst/>
                </a:prstGeom>
              </p:spPr>
              <p:txBody>
                <a:bodyPr wrap="none">
                  <a:prstTxWarp prst="textPlain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altLang="zh-CN" b="1" dirty="0">
                      <a:solidFill>
                        <a:schemeClr val="accent1"/>
                      </a:solidFill>
                    </a:rPr>
                    <a:t>56K</a:t>
                  </a:r>
                </a:p>
              </p:txBody>
            </p:sp>
            <p:sp>
              <p:nvSpPr>
                <p:cNvPr id="25" name="ïŝľîḋê">
                  <a:extLst>
                    <a:ext uri="{FF2B5EF4-FFF2-40B4-BE49-F238E27FC236}">
                      <a16:creationId xmlns="" xmlns:a16="http://schemas.microsoft.com/office/drawing/2014/main" id="{7CCAECA6-DD6D-445D-9FA9-9A99F0E03366}"/>
                    </a:ext>
                  </a:extLst>
                </p:cNvPr>
                <p:cNvSpPr txBox="1"/>
                <p:nvPr/>
              </p:nvSpPr>
              <p:spPr bwMode="auto">
                <a:xfrm>
                  <a:off x="2059737" y="5659977"/>
                  <a:ext cx="1090306" cy="4192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  <a:defRPr b="1">
                      <a:solidFill>
                        <a:schemeClr val="accent2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400" dirty="0">
                      <a:solidFill>
                        <a:schemeClr val="tx1"/>
                      </a:solidFill>
                    </a:rPr>
                    <a:t>Text here</a:t>
                  </a:r>
                </a:p>
              </p:txBody>
            </p:sp>
          </p:grpSp>
          <p:grpSp>
            <p:nvGrpSpPr>
              <p:cNvPr id="15" name="îšľídè">
                <a:extLst>
                  <a:ext uri="{FF2B5EF4-FFF2-40B4-BE49-F238E27FC236}">
                    <a16:creationId xmlns="" xmlns:a16="http://schemas.microsoft.com/office/drawing/2014/main" id="{B1CFCF7E-3344-462F-A3B7-5610B256B6F7}"/>
                  </a:ext>
                </a:extLst>
              </p:cNvPr>
              <p:cNvGrpSpPr/>
              <p:nvPr/>
            </p:nvGrpSpPr>
            <p:grpSpPr>
              <a:xfrm>
                <a:off x="6261149" y="1631953"/>
                <a:ext cx="1090306" cy="699429"/>
                <a:chOff x="3503625" y="5379782"/>
                <a:chExt cx="1090306" cy="699429"/>
              </a:xfrm>
            </p:grpSpPr>
            <p:sp>
              <p:nvSpPr>
                <p:cNvPr id="22" name="ïsḷîḍé">
                  <a:extLst>
                    <a:ext uri="{FF2B5EF4-FFF2-40B4-BE49-F238E27FC236}">
                      <a16:creationId xmlns="" xmlns:a16="http://schemas.microsoft.com/office/drawing/2014/main" id="{60F9C144-B8FA-48FC-BC15-4C606ECAEE02}"/>
                    </a:ext>
                  </a:extLst>
                </p:cNvPr>
                <p:cNvSpPr/>
                <p:nvPr/>
              </p:nvSpPr>
              <p:spPr>
                <a:xfrm>
                  <a:off x="3824227" y="5379782"/>
                  <a:ext cx="449102" cy="272872"/>
                </a:xfrm>
                <a:prstGeom prst="rect">
                  <a:avLst/>
                </a:prstGeom>
              </p:spPr>
              <p:txBody>
                <a:bodyPr wrap="none">
                  <a:prstTxWarp prst="textPlain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altLang="zh-CN" b="1" dirty="0">
                      <a:solidFill>
                        <a:schemeClr val="accent1"/>
                      </a:solidFill>
                    </a:rPr>
                    <a:t>52K</a:t>
                  </a:r>
                </a:p>
              </p:txBody>
            </p:sp>
            <p:sp>
              <p:nvSpPr>
                <p:cNvPr id="23" name="iSlíḓè">
                  <a:extLst>
                    <a:ext uri="{FF2B5EF4-FFF2-40B4-BE49-F238E27FC236}">
                      <a16:creationId xmlns="" xmlns:a16="http://schemas.microsoft.com/office/drawing/2014/main" id="{3EF61FBD-718B-47FB-8EED-A7FC204A114D}"/>
                    </a:ext>
                  </a:extLst>
                </p:cNvPr>
                <p:cNvSpPr txBox="1"/>
                <p:nvPr/>
              </p:nvSpPr>
              <p:spPr bwMode="auto">
                <a:xfrm>
                  <a:off x="3503625" y="5659977"/>
                  <a:ext cx="1090306" cy="4192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  <a:defRPr b="1">
                      <a:solidFill>
                        <a:schemeClr val="accent2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400" dirty="0">
                      <a:solidFill>
                        <a:schemeClr val="tx1"/>
                      </a:solidFill>
                    </a:rPr>
                    <a:t>Text here</a:t>
                  </a:r>
                </a:p>
              </p:txBody>
            </p:sp>
          </p:grpSp>
          <p:grpSp>
            <p:nvGrpSpPr>
              <p:cNvPr id="16" name="îṡļîďe">
                <a:extLst>
                  <a:ext uri="{FF2B5EF4-FFF2-40B4-BE49-F238E27FC236}">
                    <a16:creationId xmlns="" xmlns:a16="http://schemas.microsoft.com/office/drawing/2014/main" id="{603B7040-B769-4D5D-9EC8-F1904C79FAF0}"/>
                  </a:ext>
                </a:extLst>
              </p:cNvPr>
              <p:cNvGrpSpPr/>
              <p:nvPr/>
            </p:nvGrpSpPr>
            <p:grpSpPr>
              <a:xfrm>
                <a:off x="7681756" y="1631953"/>
                <a:ext cx="1090306" cy="699429"/>
                <a:chOff x="4947513" y="5379782"/>
                <a:chExt cx="1090306" cy="699429"/>
              </a:xfrm>
            </p:grpSpPr>
            <p:sp>
              <p:nvSpPr>
                <p:cNvPr id="20" name="işḷiḑe">
                  <a:extLst>
                    <a:ext uri="{FF2B5EF4-FFF2-40B4-BE49-F238E27FC236}">
                      <a16:creationId xmlns="" xmlns:a16="http://schemas.microsoft.com/office/drawing/2014/main" id="{AEFCABBC-586B-493D-837B-E90BBFFC4FD1}"/>
                    </a:ext>
                  </a:extLst>
                </p:cNvPr>
                <p:cNvSpPr/>
                <p:nvPr/>
              </p:nvSpPr>
              <p:spPr>
                <a:xfrm>
                  <a:off x="5268115" y="5379782"/>
                  <a:ext cx="449102" cy="272872"/>
                </a:xfrm>
                <a:prstGeom prst="rect">
                  <a:avLst/>
                </a:prstGeom>
              </p:spPr>
              <p:txBody>
                <a:bodyPr wrap="none">
                  <a:prstTxWarp prst="textPlain">
                    <a:avLst/>
                  </a:prstTxWarp>
                  <a:spAutoFit/>
                </a:bodyPr>
                <a:lstStyle/>
                <a:p>
                  <a:pPr algn="ctr"/>
                  <a:r>
                    <a:rPr lang="en-US" altLang="zh-CN" b="1" dirty="0">
                      <a:solidFill>
                        <a:schemeClr val="accent1"/>
                      </a:solidFill>
                    </a:rPr>
                    <a:t>36K</a:t>
                  </a:r>
                </a:p>
              </p:txBody>
            </p:sp>
            <p:sp>
              <p:nvSpPr>
                <p:cNvPr id="21" name="îşļîḑê">
                  <a:extLst>
                    <a:ext uri="{FF2B5EF4-FFF2-40B4-BE49-F238E27FC236}">
                      <a16:creationId xmlns="" xmlns:a16="http://schemas.microsoft.com/office/drawing/2014/main" id="{EBE70F73-88CB-45FC-8CD3-01EAC880EE5C}"/>
                    </a:ext>
                  </a:extLst>
                </p:cNvPr>
                <p:cNvSpPr txBox="1"/>
                <p:nvPr/>
              </p:nvSpPr>
              <p:spPr bwMode="auto">
                <a:xfrm>
                  <a:off x="4947513" y="5659977"/>
                  <a:ext cx="1090306" cy="4192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  <a:defRPr b="1">
                      <a:solidFill>
                        <a:schemeClr val="accent2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400" dirty="0">
                      <a:solidFill>
                        <a:schemeClr val="tx1"/>
                      </a:solidFill>
                    </a:rPr>
                    <a:t>Text here</a:t>
                  </a:r>
                </a:p>
              </p:txBody>
            </p:sp>
          </p:grpSp>
          <p:cxnSp>
            <p:nvCxnSpPr>
              <p:cNvPr id="17" name="直接连接符 16">
                <a:extLst>
                  <a:ext uri="{FF2B5EF4-FFF2-40B4-BE49-F238E27FC236}">
                    <a16:creationId xmlns="" xmlns:a16="http://schemas.microsoft.com/office/drawing/2014/main" id="{49A9DC4A-9CE4-4F72-8130-7E0AA58A8628}"/>
                  </a:ext>
                </a:extLst>
              </p:cNvPr>
              <p:cNvCxnSpPr/>
              <p:nvPr/>
            </p:nvCxnSpPr>
            <p:spPr>
              <a:xfrm>
                <a:off x="4680228" y="1565278"/>
                <a:ext cx="0" cy="83051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="" xmlns:a16="http://schemas.microsoft.com/office/drawing/2014/main" id="{EF3F6869-A039-477B-A0AB-079738A5664F}"/>
                  </a:ext>
                </a:extLst>
              </p:cNvPr>
              <p:cNvCxnSpPr/>
              <p:nvPr/>
            </p:nvCxnSpPr>
            <p:spPr>
              <a:xfrm>
                <a:off x="6095999" y="1536703"/>
                <a:ext cx="0" cy="83051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="" xmlns:a16="http://schemas.microsoft.com/office/drawing/2014/main" id="{E8E0ECBB-443B-4B2B-89C4-153F86E1C718}"/>
                  </a:ext>
                </a:extLst>
              </p:cNvPr>
              <p:cNvCxnSpPr/>
              <p:nvPr/>
            </p:nvCxnSpPr>
            <p:spPr>
              <a:xfrm>
                <a:off x="7525243" y="1565278"/>
                <a:ext cx="0" cy="83051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00782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333631F-8E04-4E5E-B073-501FAB099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2F92994-52CA-46C9-8323-7AF89A3F8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0DADE62-8D81-4405-A677-C9CD3190C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5" name="5b77cc64-61eb-411a-af83-0ba27bb97de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BEF6D47-0481-4F20-8142-BCCB6D58130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13289" y="1123951"/>
            <a:ext cx="8565422" cy="5041460"/>
            <a:chOff x="1813289" y="1123951"/>
            <a:chExt cx="8565422" cy="5041460"/>
          </a:xfrm>
        </p:grpSpPr>
        <p:sp>
          <p:nvSpPr>
            <p:cNvPr id="6" name="iṥlïḓe">
              <a:extLst>
                <a:ext uri="{FF2B5EF4-FFF2-40B4-BE49-F238E27FC236}">
                  <a16:creationId xmlns="" xmlns:a16="http://schemas.microsoft.com/office/drawing/2014/main" id="{CD0FBAD6-E3F2-4F69-94F3-B20343EB42DF}"/>
                </a:ext>
              </a:extLst>
            </p:cNvPr>
            <p:cNvSpPr/>
            <p:nvPr/>
          </p:nvSpPr>
          <p:spPr bwMode="auto">
            <a:xfrm>
              <a:off x="5675396" y="3630576"/>
              <a:ext cx="982593" cy="573542"/>
            </a:xfrm>
            <a:custGeom>
              <a:avLst/>
              <a:gdLst>
                <a:gd name="T0" fmla="*/ 325 w 715"/>
                <a:gd name="T1" fmla="*/ 0 h 430"/>
                <a:gd name="T2" fmla="*/ 650 w 715"/>
                <a:gd name="T3" fmla="*/ 255 h 430"/>
                <a:gd name="T4" fmla="*/ 650 w 715"/>
                <a:gd name="T5" fmla="*/ 300 h 430"/>
                <a:gd name="T6" fmla="*/ 715 w 715"/>
                <a:gd name="T7" fmla="*/ 300 h 430"/>
                <a:gd name="T8" fmla="*/ 515 w 715"/>
                <a:gd name="T9" fmla="*/ 430 h 430"/>
                <a:gd name="T10" fmla="*/ 310 w 715"/>
                <a:gd name="T11" fmla="*/ 300 h 430"/>
                <a:gd name="T12" fmla="*/ 375 w 715"/>
                <a:gd name="T13" fmla="*/ 300 h 430"/>
                <a:gd name="T14" fmla="*/ 180 w 715"/>
                <a:gd name="T15" fmla="*/ 135 h 430"/>
                <a:gd name="T16" fmla="*/ 0 w 715"/>
                <a:gd name="T17" fmla="*/ 240 h 430"/>
                <a:gd name="T18" fmla="*/ 325 w 715"/>
                <a:gd name="T19" fmla="*/ 0 h 4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5"/>
                <a:gd name="T31" fmla="*/ 0 h 430"/>
                <a:gd name="T32" fmla="*/ 715 w 715"/>
                <a:gd name="T33" fmla="*/ 430 h 4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5" h="430">
                  <a:moveTo>
                    <a:pt x="325" y="0"/>
                  </a:moveTo>
                  <a:cubicBezTo>
                    <a:pt x="500" y="0"/>
                    <a:pt x="650" y="115"/>
                    <a:pt x="650" y="255"/>
                  </a:cubicBezTo>
                  <a:cubicBezTo>
                    <a:pt x="650" y="270"/>
                    <a:pt x="650" y="285"/>
                    <a:pt x="650" y="300"/>
                  </a:cubicBezTo>
                  <a:lnTo>
                    <a:pt x="715" y="300"/>
                  </a:lnTo>
                  <a:lnTo>
                    <a:pt x="515" y="430"/>
                  </a:lnTo>
                  <a:lnTo>
                    <a:pt x="310" y="300"/>
                  </a:lnTo>
                  <a:lnTo>
                    <a:pt x="375" y="300"/>
                  </a:lnTo>
                  <a:cubicBezTo>
                    <a:pt x="365" y="210"/>
                    <a:pt x="280" y="135"/>
                    <a:pt x="180" y="135"/>
                  </a:cubicBezTo>
                  <a:cubicBezTo>
                    <a:pt x="100" y="135"/>
                    <a:pt x="35" y="180"/>
                    <a:pt x="0" y="240"/>
                  </a:cubicBezTo>
                  <a:cubicBezTo>
                    <a:pt x="10" y="105"/>
                    <a:pt x="150" y="0"/>
                    <a:pt x="325" y="0"/>
                  </a:cubicBezTo>
                </a:path>
              </a:pathLst>
            </a:custGeom>
            <a:solidFill>
              <a:schemeClr val="accent1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742950" prstMaterial="plastic">
              <a:contourClr>
                <a:schemeClr val="tx2"/>
              </a:contourClr>
            </a:sp3d>
          </p:spPr>
          <p:txBody>
            <a:bodyPr wrap="none" lIns="90000" tIns="46800" rIns="90000" bIns="46800">
              <a:normAutofit/>
              <a:sp3d/>
            </a:bodyPr>
            <a:lstStyle/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ís1íḑe">
              <a:extLst>
                <a:ext uri="{FF2B5EF4-FFF2-40B4-BE49-F238E27FC236}">
                  <a16:creationId xmlns="" xmlns:a16="http://schemas.microsoft.com/office/drawing/2014/main" id="{81C28CEC-19D0-4D61-8605-C6494509DA3F}"/>
                </a:ext>
              </a:extLst>
            </p:cNvPr>
            <p:cNvSpPr/>
            <p:nvPr/>
          </p:nvSpPr>
          <p:spPr bwMode="auto">
            <a:xfrm>
              <a:off x="5598922" y="4052444"/>
              <a:ext cx="982593" cy="573542"/>
            </a:xfrm>
            <a:custGeom>
              <a:avLst/>
              <a:gdLst>
                <a:gd name="T0" fmla="*/ 390 w 715"/>
                <a:gd name="T1" fmla="*/ 430 h 430"/>
                <a:gd name="T2" fmla="*/ 65 w 715"/>
                <a:gd name="T3" fmla="*/ 175 h 430"/>
                <a:gd name="T4" fmla="*/ 65 w 715"/>
                <a:gd name="T5" fmla="*/ 130 h 430"/>
                <a:gd name="T6" fmla="*/ 0 w 715"/>
                <a:gd name="T7" fmla="*/ 130 h 430"/>
                <a:gd name="T8" fmla="*/ 200 w 715"/>
                <a:gd name="T9" fmla="*/ 0 h 430"/>
                <a:gd name="T10" fmla="*/ 405 w 715"/>
                <a:gd name="T11" fmla="*/ 130 h 430"/>
                <a:gd name="T12" fmla="*/ 340 w 715"/>
                <a:gd name="T13" fmla="*/ 130 h 430"/>
                <a:gd name="T14" fmla="*/ 535 w 715"/>
                <a:gd name="T15" fmla="*/ 295 h 430"/>
                <a:gd name="T16" fmla="*/ 715 w 715"/>
                <a:gd name="T17" fmla="*/ 190 h 430"/>
                <a:gd name="T18" fmla="*/ 390 w 715"/>
                <a:gd name="T19" fmla="*/ 430 h 4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5"/>
                <a:gd name="T31" fmla="*/ 0 h 430"/>
                <a:gd name="T32" fmla="*/ 715 w 715"/>
                <a:gd name="T33" fmla="*/ 430 h 4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5" h="430">
                  <a:moveTo>
                    <a:pt x="390" y="430"/>
                  </a:moveTo>
                  <a:cubicBezTo>
                    <a:pt x="215" y="430"/>
                    <a:pt x="65" y="315"/>
                    <a:pt x="65" y="175"/>
                  </a:cubicBezTo>
                  <a:cubicBezTo>
                    <a:pt x="65" y="160"/>
                    <a:pt x="65" y="145"/>
                    <a:pt x="65" y="130"/>
                  </a:cubicBezTo>
                  <a:lnTo>
                    <a:pt x="0" y="130"/>
                  </a:lnTo>
                  <a:lnTo>
                    <a:pt x="200" y="0"/>
                  </a:lnTo>
                  <a:lnTo>
                    <a:pt x="405" y="130"/>
                  </a:lnTo>
                  <a:lnTo>
                    <a:pt x="340" y="130"/>
                  </a:lnTo>
                  <a:cubicBezTo>
                    <a:pt x="350" y="220"/>
                    <a:pt x="455" y="295"/>
                    <a:pt x="535" y="295"/>
                  </a:cubicBezTo>
                  <a:cubicBezTo>
                    <a:pt x="615" y="295"/>
                    <a:pt x="680" y="250"/>
                    <a:pt x="715" y="190"/>
                  </a:cubicBezTo>
                  <a:cubicBezTo>
                    <a:pt x="705" y="325"/>
                    <a:pt x="565" y="430"/>
                    <a:pt x="390" y="430"/>
                  </a:cubicBezTo>
                </a:path>
              </a:pathLst>
            </a:custGeom>
            <a:solidFill>
              <a:schemeClr val="accent6"/>
            </a:solidFill>
            <a:ln w="12700" cap="flat" cmpd="sng">
              <a:solidFill>
                <a:schemeClr val="lt1"/>
              </a:solidFill>
              <a:prstDash val="solid"/>
              <a:round/>
              <a:headEnd/>
              <a:tailEnd/>
            </a:ln>
          </p:spPr>
          <p:txBody>
            <a:bodyPr wrap="none" lIns="90000" tIns="46800" rIns="90000" bIns="46800">
              <a:normAutofit/>
            </a:bodyPr>
            <a:lstStyle/>
            <a:p>
              <a:endParaRPr lang="en-US" dirty="0"/>
            </a:p>
          </p:txBody>
        </p:sp>
        <p:sp>
          <p:nvSpPr>
            <p:cNvPr id="8" name="iṩľídé">
              <a:extLst>
                <a:ext uri="{FF2B5EF4-FFF2-40B4-BE49-F238E27FC236}">
                  <a16:creationId xmlns="" xmlns:a16="http://schemas.microsoft.com/office/drawing/2014/main" id="{3A9ACFF6-D55A-42A3-99B6-7B92F42010F6}"/>
                </a:ext>
              </a:extLst>
            </p:cNvPr>
            <p:cNvSpPr/>
            <p:nvPr/>
          </p:nvSpPr>
          <p:spPr bwMode="auto">
            <a:xfrm>
              <a:off x="2510804" y="2612380"/>
              <a:ext cx="2922911" cy="2846136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742950" prstMaterial="plastic">
              <a:contourClr>
                <a:schemeClr val="tx2"/>
              </a:contourClr>
            </a:sp3d>
          </p:spPr>
          <p:txBody>
            <a:bodyPr wrap="none" lIns="90000" tIns="46800" rIns="90000" bIns="46800">
              <a:normAutofit/>
              <a:sp3d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bg1"/>
                </a:buClr>
                <a:buFont typeface="Wingdings" panose="05000000000000000000" pitchFamily="2" charset="2"/>
                <a:buChar char="v"/>
                <a:defRPr/>
              </a:pP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9" name="íṩľiḋé">
              <a:extLst>
                <a:ext uri="{FF2B5EF4-FFF2-40B4-BE49-F238E27FC236}">
                  <a16:creationId xmlns="" xmlns:a16="http://schemas.microsoft.com/office/drawing/2014/main" id="{58C64453-D69B-4E34-A29A-BB5347A10796}"/>
                </a:ext>
              </a:extLst>
            </p:cNvPr>
            <p:cNvSpPr/>
            <p:nvPr/>
          </p:nvSpPr>
          <p:spPr bwMode="auto">
            <a:xfrm>
              <a:off x="6837764" y="2604385"/>
              <a:ext cx="2922911" cy="2846136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742950" prstMaterial="plastic">
              <a:contourClr>
                <a:schemeClr val="tx2"/>
              </a:contourClr>
            </a:sp3d>
          </p:spPr>
          <p:txBody>
            <a:bodyPr wrap="none" lIns="90000" tIns="46800" rIns="90000" bIns="46800">
              <a:normAutofit/>
              <a:sp3d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bg1"/>
                </a:buClr>
                <a:buFont typeface="Wingdings" panose="05000000000000000000" pitchFamily="2" charset="2"/>
                <a:buChar char="v"/>
              </a:pP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0" name="íṧľîdê">
              <a:extLst>
                <a:ext uri="{FF2B5EF4-FFF2-40B4-BE49-F238E27FC236}">
                  <a16:creationId xmlns="" xmlns:a16="http://schemas.microsoft.com/office/drawing/2014/main" id="{772D9D6A-0853-47B1-914F-3449A209F8B7}"/>
                </a:ext>
              </a:extLst>
            </p:cNvPr>
            <p:cNvSpPr/>
            <p:nvPr/>
          </p:nvSpPr>
          <p:spPr bwMode="auto">
            <a:xfrm>
              <a:off x="1813289" y="5501259"/>
              <a:ext cx="8565421" cy="66415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850900"/>
          </p:spPr>
          <p:txBody>
            <a:bodyPr wrap="none" lIns="90000" tIns="46800" rIns="90000" bIns="46800" anchor="ctr">
              <a:normAutofit/>
              <a:sp3d/>
            </a:bodyPr>
            <a:lstStyle/>
            <a:p>
              <a:pPr algn="ctr"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  <a:defRPr/>
              </a:pPr>
              <a:r>
                <a:rPr lang="en-US" altLang="zh-CN" sz="1600" b="1"/>
                <a:t>Text here</a:t>
              </a:r>
              <a:endParaRPr lang="en-US" altLang="zh-CN" sz="1600" b="1" dirty="0"/>
            </a:p>
          </p:txBody>
        </p:sp>
        <p:sp>
          <p:nvSpPr>
            <p:cNvPr id="11" name="iś1îḑé">
              <a:extLst>
                <a:ext uri="{FF2B5EF4-FFF2-40B4-BE49-F238E27FC236}">
                  <a16:creationId xmlns="" xmlns:a16="http://schemas.microsoft.com/office/drawing/2014/main" id="{0A70755B-0253-4556-96FC-7C3B18D9F671}"/>
                </a:ext>
              </a:extLst>
            </p:cNvPr>
            <p:cNvSpPr/>
            <p:nvPr/>
          </p:nvSpPr>
          <p:spPr bwMode="auto">
            <a:xfrm>
              <a:off x="1813290" y="1123951"/>
              <a:ext cx="8565421" cy="143106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850900"/>
          </p:spPr>
          <p:txBody>
            <a:bodyPr wrap="none" lIns="90000" tIns="46800" rIns="90000" bIns="46800" anchor="ctr">
              <a:normAutofit/>
              <a:sp3d/>
            </a:bodyPr>
            <a:lstStyle/>
            <a:p>
              <a:pPr algn="ctr"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  <a:defRPr/>
              </a:pPr>
              <a:r>
                <a:rPr lang="en-US" sz="1600" b="1" dirty="0"/>
                <a:t>Text here</a:t>
              </a:r>
            </a:p>
          </p:txBody>
        </p:sp>
        <p:grpSp>
          <p:nvGrpSpPr>
            <p:cNvPr id="12" name="ïṧ1iḋè">
              <a:extLst>
                <a:ext uri="{FF2B5EF4-FFF2-40B4-BE49-F238E27FC236}">
                  <a16:creationId xmlns="" xmlns:a16="http://schemas.microsoft.com/office/drawing/2014/main" id="{D85F4910-92FD-4A8B-AD15-8FCCA27B6781}"/>
                </a:ext>
              </a:extLst>
            </p:cNvPr>
            <p:cNvGrpSpPr/>
            <p:nvPr/>
          </p:nvGrpSpPr>
          <p:grpSpPr>
            <a:xfrm>
              <a:off x="2517817" y="3034599"/>
              <a:ext cx="2908885" cy="1765493"/>
              <a:chOff x="719137" y="2442364"/>
              <a:chExt cx="5376847" cy="1662244"/>
            </a:xfrm>
          </p:grpSpPr>
          <p:sp>
            <p:nvSpPr>
              <p:cNvPr id="16" name="îṥḻïḋe">
                <a:extLst>
                  <a:ext uri="{FF2B5EF4-FFF2-40B4-BE49-F238E27FC236}">
                    <a16:creationId xmlns="" xmlns:a16="http://schemas.microsoft.com/office/drawing/2014/main" id="{90BC512B-3CA7-404C-B309-7DB9286A408F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1220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íšļïḓe">
                <a:extLst>
                  <a:ext uri="{FF2B5EF4-FFF2-40B4-BE49-F238E27FC236}">
                    <a16:creationId xmlns="" xmlns:a16="http://schemas.microsoft.com/office/drawing/2014/main" id="{1B326525-4153-4831-BE0C-000D3BBFBDE9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iṥḷïďé">
              <a:extLst>
                <a:ext uri="{FF2B5EF4-FFF2-40B4-BE49-F238E27FC236}">
                  <a16:creationId xmlns="" xmlns:a16="http://schemas.microsoft.com/office/drawing/2014/main" id="{1D9CB56F-CC00-4D0E-AF97-624936DD6050}"/>
                </a:ext>
              </a:extLst>
            </p:cNvPr>
            <p:cNvGrpSpPr/>
            <p:nvPr/>
          </p:nvGrpSpPr>
          <p:grpSpPr>
            <a:xfrm>
              <a:off x="6844777" y="3034599"/>
              <a:ext cx="2908885" cy="1765493"/>
              <a:chOff x="719137" y="2442364"/>
              <a:chExt cx="5376847" cy="1662244"/>
            </a:xfrm>
          </p:grpSpPr>
          <p:sp>
            <p:nvSpPr>
              <p:cNvPr id="14" name="ïs1ïďé">
                <a:extLst>
                  <a:ext uri="{FF2B5EF4-FFF2-40B4-BE49-F238E27FC236}">
                    <a16:creationId xmlns="" xmlns:a16="http://schemas.microsoft.com/office/drawing/2014/main" id="{E6E16694-1255-4826-B355-2DD5381A5A11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1220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îslîḑê">
                <a:extLst>
                  <a:ext uri="{FF2B5EF4-FFF2-40B4-BE49-F238E27FC236}">
                    <a16:creationId xmlns="" xmlns:a16="http://schemas.microsoft.com/office/drawing/2014/main" id="{06A9953E-BBEE-418B-B615-021D0641D90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2422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61c8ef5d-018c-4126-9ed7-8aeed5fac5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8624" y="1848524"/>
            <a:ext cx="10851864" cy="3360194"/>
            <a:chOff x="668624" y="1848524"/>
            <a:chExt cx="10851864" cy="3360194"/>
          </a:xfrm>
        </p:grpSpPr>
        <p:sp>
          <p:nvSpPr>
            <p:cNvPr id="6" name="ï$1ïḍe">
              <a:extLst>
                <a:ext uri="{FF2B5EF4-FFF2-40B4-BE49-F238E27FC236}">
                  <a16:creationId xmlns="" xmlns:a16="http://schemas.microsoft.com/office/drawing/2014/main" id="{9A99AD69-C214-4CC2-AD67-EB28C534B634}"/>
                </a:ext>
              </a:extLst>
            </p:cNvPr>
            <p:cNvSpPr/>
            <p:nvPr/>
          </p:nvSpPr>
          <p:spPr>
            <a:xfrm>
              <a:off x="668624" y="2304000"/>
              <a:ext cx="10851864" cy="1810037"/>
            </a:xfrm>
            <a:prstGeom prst="rect">
              <a:avLst/>
            </a:prstGeom>
            <a:blipFill>
              <a:blip r:embed="rId3"/>
              <a:srcRect/>
              <a:stretch>
                <a:fillRect t="-189661" b="-4757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$ľíḓe">
              <a:extLst>
                <a:ext uri="{FF2B5EF4-FFF2-40B4-BE49-F238E27FC236}">
                  <a16:creationId xmlns="" xmlns:a16="http://schemas.microsoft.com/office/drawing/2014/main" id="{C06FF0A0-547E-45C2-8AD2-24D704106410}"/>
                </a:ext>
              </a:extLst>
            </p:cNvPr>
            <p:cNvSpPr txBox="1"/>
            <p:nvPr/>
          </p:nvSpPr>
          <p:spPr>
            <a:xfrm>
              <a:off x="670643" y="4281359"/>
              <a:ext cx="3621600" cy="826743"/>
            </a:xfrm>
            <a:prstGeom prst="rect">
              <a:avLst/>
            </a:prstGeom>
          </p:spPr>
          <p:txBody>
            <a:bodyPr vert="horz"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Supporting text here</a:t>
              </a:r>
              <a:b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8" name="iṣļïḑê">
              <a:extLst>
                <a:ext uri="{FF2B5EF4-FFF2-40B4-BE49-F238E27FC236}">
                  <a16:creationId xmlns="" xmlns:a16="http://schemas.microsoft.com/office/drawing/2014/main" id="{58691990-C47D-4539-A22C-E72B7ECDA61E}"/>
                </a:ext>
              </a:extLst>
            </p:cNvPr>
            <p:cNvSpPr txBox="1"/>
            <p:nvPr/>
          </p:nvSpPr>
          <p:spPr>
            <a:xfrm>
              <a:off x="4278284" y="4281360"/>
              <a:ext cx="3621600" cy="826741"/>
            </a:xfrm>
            <a:prstGeom prst="rect">
              <a:avLst/>
            </a:prstGeom>
          </p:spPr>
          <p:txBody>
            <a:bodyPr vert="horz"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Supporting text here</a:t>
              </a:r>
              <a:b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9" name="îş1idè">
              <a:extLst>
                <a:ext uri="{FF2B5EF4-FFF2-40B4-BE49-F238E27FC236}">
                  <a16:creationId xmlns="" xmlns:a16="http://schemas.microsoft.com/office/drawing/2014/main" id="{67E40920-0D67-4250-A6C9-C969D98E67B9}"/>
                </a:ext>
              </a:extLst>
            </p:cNvPr>
            <p:cNvSpPr txBox="1"/>
            <p:nvPr/>
          </p:nvSpPr>
          <p:spPr>
            <a:xfrm>
              <a:off x="7892420" y="4281359"/>
              <a:ext cx="3621600" cy="826740"/>
            </a:xfrm>
            <a:prstGeom prst="rect">
              <a:avLst/>
            </a:prstGeom>
          </p:spPr>
          <p:txBody>
            <a:bodyPr vert="horz"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Supporting text here</a:t>
              </a:r>
              <a:b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0" name="iṩľîḋé">
              <a:extLst>
                <a:ext uri="{FF2B5EF4-FFF2-40B4-BE49-F238E27FC236}">
                  <a16:creationId xmlns="" xmlns:a16="http://schemas.microsoft.com/office/drawing/2014/main" id="{3D895E87-C857-4118-9921-2FA1EFFA7FAB}"/>
                </a:ext>
              </a:extLst>
            </p:cNvPr>
            <p:cNvSpPr/>
            <p:nvPr/>
          </p:nvSpPr>
          <p:spPr bwMode="auto">
            <a:xfrm>
              <a:off x="668624" y="2304000"/>
              <a:ext cx="3621600" cy="376434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 w="25400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>
                <a:defRPr/>
              </a:pPr>
              <a:r>
                <a:rPr lang="en-US" altLang="zh-CN" sz="1400" b="1">
                  <a:solidFill>
                    <a:schemeClr val="bg1"/>
                  </a:solidFill>
                </a:rPr>
                <a:t>2018 Q1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ïṧľïḋê">
              <a:extLst>
                <a:ext uri="{FF2B5EF4-FFF2-40B4-BE49-F238E27FC236}">
                  <a16:creationId xmlns="" xmlns:a16="http://schemas.microsoft.com/office/drawing/2014/main" id="{643184F5-4E32-41E8-B829-890BC5994D62}"/>
                </a:ext>
              </a:extLst>
            </p:cNvPr>
            <p:cNvSpPr/>
            <p:nvPr/>
          </p:nvSpPr>
          <p:spPr bwMode="auto">
            <a:xfrm>
              <a:off x="4277288" y="2304000"/>
              <a:ext cx="3621600" cy="376434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 w="25400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400" b="1">
                  <a:solidFill>
                    <a:schemeClr val="bg1"/>
                  </a:solidFill>
                </a:rPr>
                <a:t>2018 Q2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S1íḓé">
              <a:extLst>
                <a:ext uri="{FF2B5EF4-FFF2-40B4-BE49-F238E27FC236}">
                  <a16:creationId xmlns="" xmlns:a16="http://schemas.microsoft.com/office/drawing/2014/main" id="{798FD9C2-A0C9-4B7F-A20A-98D74AE6782F}"/>
                </a:ext>
              </a:extLst>
            </p:cNvPr>
            <p:cNvSpPr/>
            <p:nvPr/>
          </p:nvSpPr>
          <p:spPr bwMode="auto">
            <a:xfrm>
              <a:off x="7892420" y="2304000"/>
              <a:ext cx="3621600" cy="376434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 w="25400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400" b="1">
                  <a:solidFill>
                    <a:schemeClr val="bg1"/>
                  </a:solidFill>
                </a:rPr>
                <a:t>2018 Q3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AA20EB2F-3B1E-4730-AF0F-6CD0CC770338}"/>
                </a:ext>
              </a:extLst>
            </p:cNvPr>
            <p:cNvCxnSpPr/>
            <p:nvPr/>
          </p:nvCxnSpPr>
          <p:spPr>
            <a:xfrm>
              <a:off x="4285263" y="2680433"/>
              <a:ext cx="0" cy="252828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A858D9DD-8773-4BCB-BF3B-9A53FC0C7AAE}"/>
                </a:ext>
              </a:extLst>
            </p:cNvPr>
            <p:cNvCxnSpPr/>
            <p:nvPr/>
          </p:nvCxnSpPr>
          <p:spPr>
            <a:xfrm>
              <a:off x="7896152" y="2680433"/>
              <a:ext cx="0" cy="252828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$1ïdè">
              <a:extLst>
                <a:ext uri="{FF2B5EF4-FFF2-40B4-BE49-F238E27FC236}">
                  <a16:creationId xmlns="" xmlns:a16="http://schemas.microsoft.com/office/drawing/2014/main" id="{0F2F2C71-AD01-434E-9517-C330E6BD816D}"/>
                </a:ext>
              </a:extLst>
            </p:cNvPr>
            <p:cNvSpPr/>
            <p:nvPr/>
          </p:nvSpPr>
          <p:spPr>
            <a:xfrm>
              <a:off x="2254873" y="1848524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b="1">
                  <a:solidFill>
                    <a:schemeClr val="tx2"/>
                  </a:solidFill>
                </a:rPr>
                <a:t>36K</a:t>
              </a:r>
              <a:endParaRPr lang="en-US" altLang="zh-CN" b="1" dirty="0">
                <a:solidFill>
                  <a:schemeClr val="tx2"/>
                </a:solidFill>
              </a:endParaRPr>
            </a:p>
          </p:txBody>
        </p:sp>
        <p:sp>
          <p:nvSpPr>
            <p:cNvPr id="16" name="íSļîḑè">
              <a:extLst>
                <a:ext uri="{FF2B5EF4-FFF2-40B4-BE49-F238E27FC236}">
                  <a16:creationId xmlns="" xmlns:a16="http://schemas.microsoft.com/office/drawing/2014/main" id="{37158008-047C-4644-9088-9F2584A6AC1B}"/>
                </a:ext>
              </a:extLst>
            </p:cNvPr>
            <p:cNvSpPr/>
            <p:nvPr/>
          </p:nvSpPr>
          <p:spPr>
            <a:xfrm>
              <a:off x="5863537" y="1848524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b="1">
                  <a:solidFill>
                    <a:schemeClr val="accent1"/>
                  </a:solidFill>
                </a:rPr>
                <a:t>42K</a:t>
              </a:r>
              <a:endParaRPr lang="en-US" altLang="zh-CN" b="1" dirty="0">
                <a:solidFill>
                  <a:schemeClr val="accent1"/>
                </a:solidFill>
              </a:endParaRPr>
            </a:p>
          </p:txBody>
        </p:sp>
        <p:sp>
          <p:nvSpPr>
            <p:cNvPr id="17" name="îṧlîḓê">
              <a:extLst>
                <a:ext uri="{FF2B5EF4-FFF2-40B4-BE49-F238E27FC236}">
                  <a16:creationId xmlns="" xmlns:a16="http://schemas.microsoft.com/office/drawing/2014/main" id="{38394E76-BF61-4D0F-AB51-65D06911E2C1}"/>
                </a:ext>
              </a:extLst>
            </p:cNvPr>
            <p:cNvSpPr/>
            <p:nvPr/>
          </p:nvSpPr>
          <p:spPr>
            <a:xfrm>
              <a:off x="9478669" y="1848524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b="1">
                  <a:solidFill>
                    <a:schemeClr val="tx2"/>
                  </a:solidFill>
                </a:rPr>
                <a:t>52K</a:t>
              </a:r>
              <a:endParaRPr lang="en-US" altLang="zh-CN" b="1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569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463494" y="1724312"/>
            <a:ext cx="925398" cy="80460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24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7a94b358-d504-4b11-a1bb-7b9f024897b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48010bd-34c5-4302-8f0f-40965fcfc7e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753f99-8dc5-4ead-8f56-c246571efb2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3c741c-7535-445f-992c-c5f3dbbc8c1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31cebe-81c5-4571-9bab-53f9d3cefe4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dcc48fb-7349-40ea-a094-33313e3bf70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1f41b4a-117a-43cd-a554-f923c269f72d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18eadbf-5892-46a7-8833-0f60072e9bc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19b1377-74b8-43b7-9029-41aa7878dff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f181a3f-f5eb-40e8-8fa3-38aab5c978d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6e14ad-f030-4520-bf3c-e6d9a4e344c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3a4c6a5-287f-4867-ac08-69375258d0cd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caa655-4bf1-4528-975f-347ebaf8bcb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712c985-f69d-405f-be7f-67108b93790d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40b4a43-9594-4f47-8600-508c4e73825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1250114-d75a-4ef1-9b1a-4c0b2fe7ff8b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eca8bbf-a797-47a0-8a02-7abcb61f638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536999-aee8-4c7f-a1f0-8894fd67c07b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4317b5-13e2-47bd-868d-cc8f1a6e9be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8f6a385-4b9b-4acf-87dd-da888086d4a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b77cc64-61eb-411a-af83-0ba27bb97deb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1c8ef5d-018c-4126-9ed7-8aeed5fac54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d64ff8-5b4f-4f51-8f73-e86e732b14d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1e30c9-44e8-4808-b45e-c1de80d92571"/>
</p:tagLst>
</file>

<file path=ppt/theme/theme1.xml><?xml version="1.0" encoding="utf-8"?>
<a:theme xmlns:a="http://schemas.openxmlformats.org/drawingml/2006/main" name="主题5">
  <a:themeElements>
    <a:clrScheme name="自定义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61729"/>
      </a:accent1>
      <a:accent2>
        <a:srgbClr val="A1A1A3"/>
      </a:accent2>
      <a:accent3>
        <a:srgbClr val="F5C826"/>
      </a:accent3>
      <a:accent4>
        <a:srgbClr val="009FCB"/>
      </a:accent4>
      <a:accent5>
        <a:srgbClr val="4D79A0"/>
      </a:accent5>
      <a:accent6>
        <a:srgbClr val="66C7EA"/>
      </a:accent6>
      <a:hlink>
        <a:srgbClr val="B32B2B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76</TotalTime>
  <Words>3677</Words>
  <Application>Microsoft Office PowerPoint</Application>
  <PresentationFormat>宽屏</PresentationFormat>
  <Paragraphs>612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Adobe 宋体 Std L</vt:lpstr>
      <vt:lpstr>方正字迹-白关手绘简体</vt:lpstr>
      <vt:lpstr>宋体</vt:lpstr>
      <vt:lpstr>微软雅黑</vt:lpstr>
      <vt:lpstr>Arial</vt:lpstr>
      <vt:lpstr>Calibri</vt:lpstr>
      <vt:lpstr>Impact</vt:lpstr>
      <vt:lpstr>Wingdings</vt:lpstr>
      <vt:lpstr>主题5</vt:lpstr>
      <vt:lpstr>PowerPoint 演示文稿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 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51PPT模板网;www.51pptmoban.com</cp:keywords>
  <cp:lastModifiedBy>阳光 男孩</cp:lastModifiedBy>
  <cp:revision>33</cp:revision>
  <cp:lastPrinted>2017-12-25T16:00:00Z</cp:lastPrinted>
  <dcterms:created xsi:type="dcterms:W3CDTF">2017-12-25T16:00:00Z</dcterms:created>
  <dcterms:modified xsi:type="dcterms:W3CDTF">2018-12-18T12:16:20Z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